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370" r:id="rId3"/>
    <p:sldId id="342" r:id="rId5"/>
    <p:sldId id="376" r:id="rId6"/>
    <p:sldId id="319" r:id="rId7"/>
    <p:sldId id="325" r:id="rId8"/>
    <p:sldId id="313" r:id="rId9"/>
    <p:sldId id="371" r:id="rId10"/>
    <p:sldId id="312" r:id="rId11"/>
    <p:sldId id="343" r:id="rId12"/>
    <p:sldId id="377" r:id="rId13"/>
    <p:sldId id="310" r:id="rId14"/>
    <p:sldId id="372" r:id="rId15"/>
    <p:sldId id="322" r:id="rId16"/>
    <p:sldId id="315" r:id="rId17"/>
    <p:sldId id="335" r:id="rId18"/>
    <p:sldId id="338" r:id="rId19"/>
    <p:sldId id="321" r:id="rId20"/>
    <p:sldId id="378" r:id="rId21"/>
    <p:sldId id="336" r:id="rId22"/>
    <p:sldId id="328" r:id="rId23"/>
    <p:sldId id="324" r:id="rId24"/>
    <p:sldId id="316" r:id="rId25"/>
    <p:sldId id="329" r:id="rId26"/>
    <p:sldId id="337" r:id="rId27"/>
    <p:sldId id="379" r:id="rId28"/>
    <p:sldId id="318" r:id="rId29"/>
    <p:sldId id="309" r:id="rId30"/>
    <p:sldId id="317" r:id="rId31"/>
    <p:sldId id="323" r:id="rId32"/>
    <p:sldId id="320" r:id="rId33"/>
    <p:sldId id="332" r:id="rId34"/>
    <p:sldId id="380" r:id="rId35"/>
  </p:sldIdLst>
  <p:sldSz cx="12192000" cy="6858000"/>
  <p:notesSz cx="6858000" cy="9144000"/>
  <p:defaultTextStyle>
    <a:defPPr>
      <a:defRPr lang="zh-CN"/>
    </a:defPPr>
    <a:lvl1pPr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1pPr>
    <a:lvl2pPr marL="609600"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2pPr>
    <a:lvl3pPr marL="12185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3pPr>
    <a:lvl4pPr marL="18281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4pPr>
    <a:lvl5pPr marL="24377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5pPr>
    <a:lvl6pPr marL="30467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6pPr>
    <a:lvl7pPr marL="36563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7pPr>
    <a:lvl8pPr marL="42659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8pPr>
    <a:lvl9pPr marL="4874895"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E2"/>
    <a:srgbClr val="0070C0"/>
    <a:srgbClr val="F9FAFC"/>
    <a:srgbClr val="595959"/>
    <a:srgbClr val="FFFFFF"/>
    <a:srgbClr val="4D4D4D"/>
    <a:srgbClr val="FF9900"/>
    <a:srgbClr val="44CEB9"/>
    <a:srgbClr val="CC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6" autoAdjust="0"/>
    <p:restoredTop sz="94660"/>
  </p:normalViewPr>
  <p:slideViewPr>
    <p:cSldViewPr>
      <p:cViewPr varScale="1">
        <p:scale>
          <a:sx n="104" d="100"/>
          <a:sy n="104" d="100"/>
        </p:scale>
        <p:origin x="582" y="96"/>
      </p:cViewPr>
      <p:guideLst>
        <p:guide orient="horz" pos="2159"/>
        <p:guide pos="3840"/>
      </p:guideLst>
    </p:cSldViewPr>
  </p:slideViewPr>
  <p:notesTextViewPr>
    <p:cViewPr>
      <p:scale>
        <a:sx n="3" d="2"/>
        <a:sy n="3" d="2"/>
      </p:scale>
      <p:origin x="0" y="0"/>
    </p:cViewPr>
  </p:notesTextViewPr>
  <p:sorterViewPr>
    <p:cViewPr>
      <p:scale>
        <a:sx n="46" d="100"/>
        <a:sy n="46"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l" eaLnBrk="1" fontAlgn="base" hangingPunct="1">
              <a:defRPr sz="1200">
                <a:latin typeface="Arial" panose="020B0604020202020204" pitchFamily="34" charset="0"/>
              </a:defRPr>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r" eaLnBrk="1" fontAlgn="base" hangingPunct="1">
              <a:defRPr sz="1200">
                <a:latin typeface="Arial" panose="020B0604020202020204" pitchFamily="34" charset="0"/>
              </a:defRPr>
            </a:lvl1pPr>
          </a:lstStyle>
          <a:p>
            <a:endParaRPr lang="zh-CN" alt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sp>
      <p:sp>
        <p:nvSpPr>
          <p:cNvPr id="4101"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algn="l" defTabSz="0" fontAlgn="base">
              <a:spcBef>
                <a:spcPct val="30000"/>
              </a:spcBef>
              <a:buClrTx/>
              <a:buSzTx/>
              <a:buFontTx/>
              <a:buNone/>
            </a:pPr>
            <a:r>
              <a:rPr lang="zh-CN" altLang="en-US" sz="1200">
                <a:latin typeface="Arial" panose="020B0604020202020204" pitchFamily="34" charset="0"/>
              </a:rPr>
              <a:t>单击此处编辑母版文本样式</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第二级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第三级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第四级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第五级</a:t>
            </a:r>
            <a:endParaRPr lang="zh-CN" altLang="en-US" sz="1200">
              <a:latin typeface="Arial" panose="020B0604020202020204" pitchFamily="34" charset="0"/>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l" eaLnBrk="1" fontAlgn="base" hangingPunct="1">
              <a:defRPr sz="1200">
                <a:latin typeface="Arial" panose="020B0604020202020204" pitchFamily="34" charset="0"/>
              </a:defRPr>
            </a:lvl1pPr>
          </a:lstStyle>
          <a:p>
            <a:endParaRPr lang="zh-CN"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r" eaLnBrk="1" fontAlgn="base" hangingPunct="1">
              <a:defRPr>
                <a:ea typeface="微软雅黑" panose="020B0503020204020204" pitchFamily="34" charset="-122"/>
              </a:defRPr>
            </a:lvl1pPr>
          </a:lstStyle>
          <a:p>
            <a:fld id="{5711C0B8-ACC3-4D91-8B38-72ED5A969CBF}" type="slidenum">
              <a:rPr lang="zh-CN" altLang="en-US"/>
            </a:fld>
            <a:endParaRPr lang="en-US" sz="120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489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826"/>
            <a:ext cx="10363200" cy="147062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7117"/>
            <a:ext cx="8534400" cy="1752059"/>
          </a:xfrm>
          <a:prstGeom prst="rect">
            <a:avLst/>
          </a:prstGeom>
        </p:spPr>
        <p:txBody>
          <a:bodyPr/>
          <a:lstStyle>
            <a:lvl1pPr marL="0" indent="0" algn="ctr">
              <a:buNone/>
              <a:defRPr/>
            </a:lvl1pPr>
            <a:lvl2pPr marL="609600" indent="0" algn="ctr">
              <a:buNone/>
              <a:defRPr/>
            </a:lvl2pPr>
            <a:lvl3pPr marL="1218565" indent="0" algn="ctr">
              <a:buNone/>
              <a:defRPr/>
            </a:lvl3pPr>
            <a:lvl4pPr marL="1828165" indent="0" algn="ctr">
              <a:buNone/>
              <a:defRPr/>
            </a:lvl4pPr>
            <a:lvl5pPr marL="2437765" indent="0" algn="ctr">
              <a:buNone/>
              <a:defRPr/>
            </a:lvl5pPr>
            <a:lvl6pPr marL="3046730" indent="0" algn="ctr">
              <a:buNone/>
              <a:defRPr/>
            </a:lvl6pPr>
            <a:lvl7pPr marL="3656330" indent="0" algn="ctr">
              <a:buNone/>
              <a:defRPr/>
            </a:lvl7pPr>
            <a:lvl8pPr marL="4265930" indent="0" algn="ctr">
              <a:buNone/>
              <a:defRPr/>
            </a:lvl8pPr>
            <a:lvl9pPr marL="4875530" indent="0" algn="ctr">
              <a:buNone/>
              <a:defRPr/>
            </a:lvl9pPr>
          </a:lstStyle>
          <a:p>
            <a:r>
              <a:rPr lang="zh-CN" altLang="en-US" smtClean="0"/>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2968"/>
            <a:ext cx="4011084" cy="1161691"/>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2968"/>
            <a:ext cx="6815667"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2" y="1434657"/>
            <a:ext cx="4011084"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1235"/>
            <a:ext cx="7315200" cy="567092"/>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3644"/>
            <a:ext cx="7315200"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8328"/>
            <a:ext cx="7315200"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99708"/>
            <a:ext cx="10972800" cy="452615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082"/>
            <a:ext cx="2743200" cy="585077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5082"/>
            <a:ext cx="8026400" cy="585077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068" y="683683"/>
            <a:ext cx="8652933" cy="698500"/>
          </a:xfrm>
          <a:prstGeom prst="rect">
            <a:avLst/>
          </a:prstGeom>
        </p:spPr>
        <p:txBody>
          <a:bodyPr lIns="68580" tIns="34290" rIns="68580" bIns="34290"/>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p:nvPr>
        </p:nvSpPr>
        <p:spPr>
          <a:xfrm>
            <a:off x="364068" y="1253460"/>
            <a:ext cx="8652933" cy="381065"/>
          </a:xfrm>
          <a:prstGeom prst="rect">
            <a:avLst/>
          </a:prstGeom>
        </p:spPr>
        <p:txBody>
          <a:bodyPr lIns="68580" tIns="34290" rIns="68580" bIns="34290"/>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smtClean="0"/>
              <a:t>Click to edit Master text styles</a:t>
            </a:r>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99708"/>
            <a:ext cx="10972800" cy="452615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656"/>
            <a:ext cx="10363200" cy="1360596"/>
          </a:xfrm>
          <a:prstGeom prst="rect">
            <a:avLst/>
          </a:prstGeom>
        </p:spPr>
        <p:txBody>
          <a:bodyPr anchor="t"/>
          <a:lstStyle>
            <a:lvl1pPr algn="l">
              <a:defRPr sz="533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7402"/>
            <a:ext cx="10363200" cy="1500254"/>
          </a:xfrm>
          <a:prstGeom prst="rect">
            <a:avLst/>
          </a:prstGeo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4112"/>
            <a:ext cx="5386917"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5262"/>
            <a:ext cx="5386917"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9" y="1534112"/>
            <a:ext cx="5389033"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9" y="2175262"/>
            <a:ext cx="5389033"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pic>
        <p:nvPicPr>
          <p:cNvPr id="5" name="图片 4"/>
          <p:cNvPicPr>
            <a:picLocks noChangeAspect="1"/>
          </p:cNvPicPr>
          <p:nvPr userDrawn="1"/>
        </p:nvPicPr>
        <p:blipFill rotWithShape="1">
          <a:blip r:embed="rId3">
            <a:extLst>
              <a:ext uri="{28A0092B-C50C-407E-A947-70E740481C1C}">
                <a14:useLocalDpi xmlns:a14="http://schemas.microsoft.com/office/drawing/2010/main" val="0"/>
              </a:ext>
            </a:extLst>
          </a:blip>
          <a:srcRect l="14033" t="910" b="17078"/>
          <a:stretch>
            <a:fillRect/>
          </a:stretch>
        </p:blipFill>
        <p:spPr>
          <a:xfrm>
            <a:off x="0" y="0"/>
            <a:ext cx="12192000" cy="685791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33239" t="-194" r="32975" b="18182"/>
          <a:stretch>
            <a:fillRect/>
          </a:stretch>
        </p:blipFill>
        <p:spPr>
          <a:xfrm>
            <a:off x="0" y="-16124"/>
            <a:ext cx="4791627" cy="6874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t="8764" b="52336"/>
          <a:stretch>
            <a:fillRect/>
          </a:stretch>
        </p:blipFill>
        <p:spPr>
          <a:xfrm>
            <a:off x="0" y="4545744"/>
            <a:ext cx="12192000" cy="2300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txStyles>
    <p:titleStyle>
      <a:lvl1pPr algn="ctr" rtl="0" fontAlgn="base">
        <a:spcBef>
          <a:spcPct val="0"/>
        </a:spcBef>
        <a:spcAft>
          <a:spcPct val="0"/>
        </a:spcAft>
        <a:defRPr sz="4265" b="1">
          <a:solidFill>
            <a:srgbClr val="FFFFFF"/>
          </a:solidFill>
          <a:latin typeface="+mj-lt"/>
          <a:ea typeface="+mj-ea"/>
          <a:cs typeface="+mj-cs"/>
          <a:sym typeface="Verdana" panose="020B0604030504040204" pitchFamily="34" charset="0"/>
        </a:defRPr>
      </a:lvl1pPr>
      <a:lvl2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2pPr>
      <a:lvl3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3pPr>
      <a:lvl4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4pPr>
      <a:lvl5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5pPr>
      <a:lvl6pPr marL="609600"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6pPr>
      <a:lvl7pPr marL="12185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7pPr>
      <a:lvl8pPr marL="18281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8pPr>
      <a:lvl9pPr marL="24377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9pPr>
    </p:titleStyle>
    <p:bodyStyle>
      <a:lvl1pPr marL="457200" indent="-457200" algn="l" defTabSz="0" rtl="0" fontAlgn="base">
        <a:spcBef>
          <a:spcPct val="20000"/>
        </a:spcBef>
        <a:spcAft>
          <a:spcPct val="0"/>
        </a:spcAft>
        <a:buClr>
          <a:schemeClr val="hlink"/>
        </a:buClr>
        <a:buFont typeface="Wingdings" panose="05000000000000000000" pitchFamily="2" charset="2"/>
        <a:buChar char="•"/>
        <a:defRPr sz="3730">
          <a:solidFill>
            <a:schemeClr val="tx1"/>
          </a:solidFill>
          <a:latin typeface="+mn-lt"/>
          <a:ea typeface="+mn-ea"/>
          <a:cs typeface="+mn-cs"/>
          <a:sym typeface="Verdana" panose="020B0604030504040204" pitchFamily="34" charset="0"/>
        </a:defRPr>
      </a:lvl1pPr>
      <a:lvl2pPr marL="989965" indent="-381000" algn="l" defTabSz="0" rtl="0" fontAlgn="base">
        <a:spcBef>
          <a:spcPct val="20000"/>
        </a:spcBef>
        <a:spcAft>
          <a:spcPct val="0"/>
        </a:spcAft>
        <a:buClr>
          <a:schemeClr val="accent1"/>
        </a:buClr>
        <a:buFont typeface="Wingdings" panose="05000000000000000000" pitchFamily="2" charset="2"/>
        <a:buChar char="§"/>
        <a:defRPr sz="3730">
          <a:solidFill>
            <a:schemeClr val="tx1"/>
          </a:solidFill>
          <a:latin typeface="Arial" panose="020B0604020202020204" pitchFamily="34" charset="0"/>
          <a:sym typeface="Verdana" panose="020B0604030504040204" pitchFamily="34" charset="0"/>
        </a:defRPr>
      </a:lvl2pPr>
      <a:lvl3pPr marL="1523365" indent="-304800" algn="l" defTabSz="0" rtl="0" fontAlgn="base">
        <a:spcBef>
          <a:spcPct val="20000"/>
        </a:spcBef>
        <a:spcAft>
          <a:spcPct val="0"/>
        </a:spcAft>
        <a:buClr>
          <a:schemeClr val="tx1"/>
        </a:buClr>
        <a:buFont typeface="Wingdings" panose="05000000000000000000" pitchFamily="2" charset="2"/>
        <a:buChar char="•"/>
        <a:defRPr sz="3200">
          <a:solidFill>
            <a:schemeClr val="tx1"/>
          </a:solidFill>
          <a:latin typeface="Arial" panose="020B0604020202020204" pitchFamily="34" charset="0"/>
          <a:sym typeface="Verdana" panose="020B0604030504040204" pitchFamily="34" charset="0"/>
        </a:defRPr>
      </a:lvl3pPr>
      <a:lvl4pPr marL="21329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4pPr>
      <a:lvl5pPr marL="27425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5pPr>
      <a:lvl6pPr marL="33515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6pPr>
      <a:lvl7pPr marL="39611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7pPr>
      <a:lvl8pPr marL="45707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8pPr>
      <a:lvl9pPr marL="517969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4"/>
          <p:cNvSpPr txBox="1">
            <a:spLocks noChangeArrowheads="1"/>
          </p:cNvSpPr>
          <p:nvPr/>
        </p:nvSpPr>
        <p:spPr bwMode="auto">
          <a:xfrm>
            <a:off x="5244426" y="4331992"/>
            <a:ext cx="3442374"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65000"/>
                    <a:lumOff val="35000"/>
                  </a:schemeClr>
                </a:solidFill>
                <a:latin typeface="+mn-ea"/>
                <a:ea typeface="+mn-ea"/>
              </a:rPr>
              <a:t>汇报：亮亮图文  时间：</a:t>
            </a:r>
            <a:r>
              <a:rPr lang="en-US" altLang="zh-CN" sz="1400" dirty="0" smtClean="0">
                <a:solidFill>
                  <a:schemeClr val="tx1">
                    <a:lumMod val="65000"/>
                    <a:lumOff val="35000"/>
                  </a:schemeClr>
                </a:solidFill>
                <a:latin typeface="+mn-ea"/>
                <a:ea typeface="+mn-ea"/>
              </a:rPr>
              <a:t>20xx</a:t>
            </a:r>
            <a:endParaRPr lang="zh-CN" altLang="en-US" sz="1400" dirty="0">
              <a:solidFill>
                <a:schemeClr val="tx1">
                  <a:lumMod val="65000"/>
                  <a:lumOff val="35000"/>
                </a:schemeClr>
              </a:solidFill>
              <a:latin typeface="+mn-ea"/>
              <a:ea typeface="+mn-ea"/>
            </a:endParaRPr>
          </a:p>
        </p:txBody>
      </p:sp>
      <p:sp>
        <p:nvSpPr>
          <p:cNvPr id="5" name="文本框 24"/>
          <p:cNvSpPr txBox="1">
            <a:spLocks noChangeArrowheads="1"/>
          </p:cNvSpPr>
          <p:nvPr/>
        </p:nvSpPr>
        <p:spPr bwMode="auto">
          <a:xfrm>
            <a:off x="4150895" y="3335858"/>
            <a:ext cx="6281894" cy="6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smtClean="0">
                <a:solidFill>
                  <a:srgbClr val="009EE2"/>
                </a:solidFill>
                <a:latin typeface="微软雅黑" panose="020B0503020204020204" pitchFamily="34" charset="-122"/>
                <a:ea typeface="微软雅黑" panose="020B0503020204020204" pitchFamily="34" charset="-122"/>
              </a:rPr>
              <a:t>医疗系统 网上医疗 </a:t>
            </a:r>
            <a:r>
              <a:rPr lang="zh-CN" altLang="en-US" sz="3600" b="1" dirty="0" smtClean="0">
                <a:solidFill>
                  <a:schemeClr val="tx1">
                    <a:lumMod val="50000"/>
                    <a:lumOff val="50000"/>
                  </a:schemeClr>
                </a:solidFill>
                <a:latin typeface="微软雅黑" panose="020B0503020204020204" pitchFamily="34" charset="-122"/>
                <a:ea typeface="微软雅黑" panose="020B0503020204020204" pitchFamily="34" charset="-122"/>
              </a:rPr>
              <a:t>家庭医疗</a:t>
            </a:r>
            <a:endParaRPr lang="zh-CN" altLang="en-US" sz="3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p:nvPr/>
        </p:nvSpPr>
        <p:spPr bwMode="auto">
          <a:xfrm>
            <a:off x="4837341" y="3944878"/>
            <a:ext cx="4865970"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zh-CN" altLang="en-US" sz="1800" dirty="0" smtClean="0">
                <a:solidFill>
                  <a:schemeClr val="tx1">
                    <a:lumMod val="65000"/>
                    <a:lumOff val="35000"/>
                  </a:schemeClr>
                </a:solidFill>
                <a:latin typeface="+mn-ea"/>
                <a:ea typeface="+mn-ea"/>
                <a:cs typeface="+mn-ea"/>
                <a:sym typeface="+mn-lt"/>
              </a:rPr>
              <a:t>医疗系统 年度 </a:t>
            </a:r>
            <a:r>
              <a:rPr lang="en-US" altLang="zh-CN" sz="1800" dirty="0" smtClean="0">
                <a:solidFill>
                  <a:schemeClr val="tx1">
                    <a:lumMod val="65000"/>
                    <a:lumOff val="35000"/>
                  </a:schemeClr>
                </a:solidFill>
                <a:latin typeface="+mn-ea"/>
                <a:ea typeface="+mn-ea"/>
                <a:cs typeface="+mn-ea"/>
                <a:sym typeface="+mn-lt"/>
              </a:rPr>
              <a:t>|</a:t>
            </a:r>
            <a:r>
              <a:rPr lang="zh-CN" altLang="en-US" sz="1800" dirty="0" smtClean="0">
                <a:solidFill>
                  <a:schemeClr val="tx1">
                    <a:lumMod val="65000"/>
                    <a:lumOff val="35000"/>
                  </a:schemeClr>
                </a:solidFill>
                <a:latin typeface="+mn-ea"/>
                <a:ea typeface="+mn-ea"/>
                <a:cs typeface="+mn-ea"/>
                <a:sym typeface="+mn-lt"/>
              </a:rPr>
              <a:t>季度 </a:t>
            </a:r>
            <a:r>
              <a:rPr lang="en-US" altLang="zh-CN" sz="1800" dirty="0" smtClean="0">
                <a:solidFill>
                  <a:schemeClr val="tx1">
                    <a:lumMod val="65000"/>
                    <a:lumOff val="35000"/>
                  </a:schemeClr>
                </a:solidFill>
                <a:latin typeface="+mn-ea"/>
                <a:ea typeface="+mn-ea"/>
                <a:cs typeface="+mn-ea"/>
                <a:sym typeface="+mn-lt"/>
              </a:rPr>
              <a:t>|</a:t>
            </a:r>
            <a:r>
              <a:rPr lang="zh-CN" altLang="en-US" sz="1800" dirty="0" smtClean="0">
                <a:solidFill>
                  <a:schemeClr val="tx1">
                    <a:lumMod val="65000"/>
                    <a:lumOff val="35000"/>
                  </a:schemeClr>
                </a:solidFill>
                <a:latin typeface="+mn-ea"/>
                <a:ea typeface="+mn-ea"/>
                <a:cs typeface="+mn-ea"/>
                <a:sym typeface="+mn-lt"/>
              </a:rPr>
              <a:t>工作报告、计划安排</a:t>
            </a:r>
            <a:endParaRPr lang="es-ES" altLang="zh-CN" sz="1800" dirty="0">
              <a:solidFill>
                <a:schemeClr val="tx1">
                  <a:lumMod val="65000"/>
                  <a:lumOff val="35000"/>
                </a:schemeClr>
              </a:solidFill>
              <a:latin typeface="+mn-ea"/>
              <a:ea typeface="+mn-ea"/>
              <a:cs typeface="+mn-ea"/>
              <a:sym typeface="+mn-lt"/>
            </a:endParaRPr>
          </a:p>
        </p:txBody>
      </p:sp>
      <p:sp>
        <p:nvSpPr>
          <p:cNvPr id="7" name="十字形 6"/>
          <p:cNvSpPr/>
          <p:nvPr/>
        </p:nvSpPr>
        <p:spPr bwMode="auto">
          <a:xfrm>
            <a:off x="1371724" y="2217708"/>
            <a:ext cx="796675" cy="77290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8" name="十字形 7"/>
          <p:cNvSpPr/>
          <p:nvPr/>
        </p:nvSpPr>
        <p:spPr bwMode="auto">
          <a:xfrm>
            <a:off x="11161185" y="3690544"/>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9" name="十字形 8"/>
          <p:cNvSpPr/>
          <p:nvPr/>
        </p:nvSpPr>
        <p:spPr bwMode="auto">
          <a:xfrm>
            <a:off x="6202827" y="2217708"/>
            <a:ext cx="411288" cy="399015"/>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0" name="十字形 9"/>
          <p:cNvSpPr/>
          <p:nvPr/>
        </p:nvSpPr>
        <p:spPr bwMode="auto">
          <a:xfrm>
            <a:off x="11648112" y="360585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3" name="十字形 12"/>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pic>
        <p:nvPicPr>
          <p:cNvPr id="14" name="轻松精美背景音乐">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61820" y="623227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52" presetClass="entr" presetSubtype="0" fill="hold" grpId="0" nodeType="withEffect">
                                      <p:stCondLst>
                                        <p:cond delay="100"/>
                                      </p:stCondLst>
                                      <p:childTnLst>
                                        <p:set>
                                          <p:cBhvr>
                                            <p:cTn id="8" dur="1" fill="hold">
                                              <p:stCondLst>
                                                <p:cond delay="0"/>
                                              </p:stCondLst>
                                            </p:cTn>
                                            <p:tgtEl>
                                              <p:spTgt spid="13"/>
                                            </p:tgtEl>
                                            <p:attrNameLst>
                                              <p:attrName>style.visibility</p:attrName>
                                            </p:attrNameLst>
                                          </p:cBhvr>
                                          <p:to>
                                            <p:strVal val="visible"/>
                                          </p:to>
                                        </p:set>
                                        <p:animScale>
                                          <p:cBhvr>
                                            <p:cTn id="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3"/>
                                            </p:tgtEl>
                                            <p:attrNameLst>
                                              <p:attrName>ppt_x</p:attrName>
                                              <p:attrName>ppt_y</p:attrName>
                                            </p:attrNameLst>
                                          </p:cBhvr>
                                        </p:animMotion>
                                        <p:animEffect transition="in" filter="fade">
                                          <p:cBhvr>
                                            <p:cTn id="11" dur="1000"/>
                                            <p:tgtEl>
                                              <p:spTgt spid="13"/>
                                            </p:tgtEl>
                                          </p:cBhvr>
                                        </p:animEffect>
                                      </p:childTnLst>
                                    </p:cTn>
                                  </p:par>
                                  <p:par>
                                    <p:cTn id="12" presetID="52" presetClass="entr" presetSubtype="0" fill="hold" grpId="0" nodeType="withEffect">
                                      <p:stCondLst>
                                        <p:cond delay="20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Scale>
                                          <p:cBhvr>
                                            <p:cTn id="1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
                                            </p:tgtEl>
                                            <p:attrNameLst>
                                              <p:attrName>ppt_x</p:attrName>
                                              <p:attrName>ppt_y</p:attrName>
                                            </p:attrNameLst>
                                          </p:cBhvr>
                                        </p:animMotion>
                                        <p:animEffect transition="in" filter="fade">
                                          <p:cBhvr>
                                            <p:cTn id="21" dur="1000"/>
                                            <p:tgtEl>
                                              <p:spTgt spid="9"/>
                                            </p:tgtEl>
                                          </p:cBhvr>
                                        </p:animEffect>
                                      </p:childTnLst>
                                    </p:cTn>
                                  </p:par>
                                  <p:par>
                                    <p:cTn id="22" presetID="52"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par>
                                    <p:cTn id="27" presetID="52" presetClass="entr" presetSubtype="0" fill="hold" grpId="0" nodeType="withEffect">
                                      <p:stCondLst>
                                        <p:cond delay="60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gtEl>
                                            <p:attrNameLst>
                                              <p:attrName>ppt_x</p:attrName>
                                              <p:attrName>ppt_y</p:attrName>
                                            </p:attrNameLst>
                                          </p:cBhvr>
                                        </p:animMotion>
                                        <p:animEffect transition="in" filter="fade">
                                          <p:cBhvr>
                                            <p:cTn id="31" dur="1000"/>
                                            <p:tgtEl>
                                              <p:spTgt spid="10"/>
                                            </p:tgtEl>
                                          </p:cBhvr>
                                        </p:animEffect>
                                      </p:childTnLst>
                                    </p:cTn>
                                  </p:par>
                                  <p:par>
                                    <p:cTn id="32" presetID="52" presetClass="entr" presetSubtype="0" fill="hold" grpId="1" nodeType="withEffect">
                                      <p:stCondLst>
                                        <p:cond delay="200"/>
                                      </p:stCondLst>
                                      <p:iterate type="lt">
                                        <p:tmPct val="10000"/>
                                      </p:iterate>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gtEl>
                                            <p:attrNameLst>
                                              <p:attrName>ppt_x</p:attrName>
                                              <p:attrName>ppt_y</p:attrName>
                                            </p:attrNameLst>
                                          </p:cBhvr>
                                        </p:animMotion>
                                        <p:animEffect transition="in" filter="fade">
                                          <p:cBhvr>
                                            <p:cTn id="36" dur="1000"/>
                                            <p:tgtEl>
                                              <p:spTgt spid="5"/>
                                            </p:tgtEl>
                                          </p:cBhvr>
                                        </p:animEffect>
                                      </p:childTnLst>
                                    </p:cTn>
                                  </p:par>
                                </p:childTnLst>
                              </p:cTn>
                            </p:par>
                            <p:par>
                              <p:cTn id="37" fill="hold">
                                <p:stCondLst>
                                  <p:cond delay="2500"/>
                                </p:stCondLst>
                                <p:childTnLst>
                                  <p:par>
                                    <p:cTn id="38" presetID="2" presetClass="entr" presetSubtype="2" accel="42000" fill="hold" grpId="0" nodeType="afterEffect" p14:presetBounceEnd="4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40000">
                                          <p:cBhvr additive="base">
                                            <p:cTn id="40"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1"/>
          <p:bldP spid="6" grpId="0"/>
          <p:bldP spid="7" grpId="0" animBg="1"/>
          <p:bldP spid="8" grpId="0" animBg="1"/>
          <p:bldP spid="9" grpId="0" animBg="1"/>
          <p:bldP spid="10"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52" presetClass="entr" presetSubtype="0" fill="hold" grpId="0" nodeType="withEffect">
                                      <p:stCondLst>
                                        <p:cond delay="100"/>
                                      </p:stCondLst>
                                      <p:childTnLst>
                                        <p:set>
                                          <p:cBhvr>
                                            <p:cTn id="8" dur="1" fill="hold">
                                              <p:stCondLst>
                                                <p:cond delay="0"/>
                                              </p:stCondLst>
                                            </p:cTn>
                                            <p:tgtEl>
                                              <p:spTgt spid="13"/>
                                            </p:tgtEl>
                                            <p:attrNameLst>
                                              <p:attrName>style.visibility</p:attrName>
                                            </p:attrNameLst>
                                          </p:cBhvr>
                                          <p:to>
                                            <p:strVal val="visible"/>
                                          </p:to>
                                        </p:set>
                                        <p:animScale>
                                          <p:cBhvr>
                                            <p:cTn id="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3"/>
                                            </p:tgtEl>
                                            <p:attrNameLst>
                                              <p:attrName>ppt_x</p:attrName>
                                              <p:attrName>ppt_y</p:attrName>
                                            </p:attrNameLst>
                                          </p:cBhvr>
                                        </p:animMotion>
                                        <p:animEffect transition="in" filter="fade">
                                          <p:cBhvr>
                                            <p:cTn id="11" dur="1000"/>
                                            <p:tgtEl>
                                              <p:spTgt spid="13"/>
                                            </p:tgtEl>
                                          </p:cBhvr>
                                        </p:animEffect>
                                      </p:childTnLst>
                                    </p:cTn>
                                  </p:par>
                                  <p:par>
                                    <p:cTn id="12" presetID="52" presetClass="entr" presetSubtype="0" fill="hold" grpId="0" nodeType="withEffect">
                                      <p:stCondLst>
                                        <p:cond delay="20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Scale>
                                          <p:cBhvr>
                                            <p:cTn id="1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
                                            </p:tgtEl>
                                            <p:attrNameLst>
                                              <p:attrName>ppt_x</p:attrName>
                                              <p:attrName>ppt_y</p:attrName>
                                            </p:attrNameLst>
                                          </p:cBhvr>
                                        </p:animMotion>
                                        <p:animEffect transition="in" filter="fade">
                                          <p:cBhvr>
                                            <p:cTn id="21" dur="1000"/>
                                            <p:tgtEl>
                                              <p:spTgt spid="9"/>
                                            </p:tgtEl>
                                          </p:cBhvr>
                                        </p:animEffect>
                                      </p:childTnLst>
                                    </p:cTn>
                                  </p:par>
                                  <p:par>
                                    <p:cTn id="22" presetID="52"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par>
                                    <p:cTn id="27" presetID="52" presetClass="entr" presetSubtype="0" fill="hold" grpId="0" nodeType="withEffect">
                                      <p:stCondLst>
                                        <p:cond delay="60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gtEl>
                                            <p:attrNameLst>
                                              <p:attrName>ppt_x</p:attrName>
                                              <p:attrName>ppt_y</p:attrName>
                                            </p:attrNameLst>
                                          </p:cBhvr>
                                        </p:animMotion>
                                        <p:animEffect transition="in" filter="fade">
                                          <p:cBhvr>
                                            <p:cTn id="31" dur="1000"/>
                                            <p:tgtEl>
                                              <p:spTgt spid="10"/>
                                            </p:tgtEl>
                                          </p:cBhvr>
                                        </p:animEffect>
                                      </p:childTnLst>
                                    </p:cTn>
                                  </p:par>
                                  <p:par>
                                    <p:cTn id="32" presetID="52" presetClass="entr" presetSubtype="0" fill="hold" grpId="1" nodeType="withEffect">
                                      <p:stCondLst>
                                        <p:cond delay="200"/>
                                      </p:stCondLst>
                                      <p:iterate type="lt">
                                        <p:tmPct val="10000"/>
                                      </p:iterate>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gtEl>
                                            <p:attrNameLst>
                                              <p:attrName>ppt_x</p:attrName>
                                              <p:attrName>ppt_y</p:attrName>
                                            </p:attrNameLst>
                                          </p:cBhvr>
                                        </p:animMotion>
                                        <p:animEffect transition="in" filter="fade">
                                          <p:cBhvr>
                                            <p:cTn id="36" dur="1000"/>
                                            <p:tgtEl>
                                              <p:spTgt spid="5"/>
                                            </p:tgtEl>
                                          </p:cBhvr>
                                        </p:animEffect>
                                      </p:childTnLst>
                                    </p:cTn>
                                  </p:par>
                                </p:childTnLst>
                              </p:cTn>
                            </p:par>
                            <p:par>
                              <p:cTn id="37" fill="hold">
                                <p:stCondLst>
                                  <p:cond delay="2500"/>
                                </p:stCondLst>
                                <p:childTnLst>
                                  <p:par>
                                    <p:cTn id="38" presetID="2" presetClass="entr" presetSubtype="2" accel="4200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1"/>
          <p:bldP spid="6" grpId="0"/>
          <p:bldP spid="7" grpId="0" animBg="1"/>
          <p:bldP spid="8" grpId="0" animBg="1"/>
          <p:bldP spid="9" grpId="0" animBg="1"/>
          <p:bldP spid="10" grpId="0" animBg="1"/>
          <p:bldP spid="1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十字形 4"/>
          <p:cNvSpPr/>
          <p:nvPr/>
        </p:nvSpPr>
        <p:spPr bwMode="auto">
          <a:xfrm>
            <a:off x="5105400" y="1155570"/>
            <a:ext cx="1981200" cy="1922080"/>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 name="标题 1"/>
          <p:cNvSpPr txBox="1"/>
          <p:nvPr/>
        </p:nvSpPr>
        <p:spPr>
          <a:xfrm>
            <a:off x="5053263" y="1850106"/>
            <a:ext cx="2203338"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ea"/>
                <a:sym typeface="+mn-lt"/>
              </a:rPr>
              <a:t>PART TWO</a:t>
            </a:r>
            <a:endParaRPr kumimoji="0" lang="zh-CN" altLang="en-US"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AutoShape 3"/>
          <p:cNvSpPr/>
          <p:nvPr/>
        </p:nvSpPr>
        <p:spPr bwMode="auto">
          <a:xfrm>
            <a:off x="2277981" y="3733792"/>
            <a:ext cx="763604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0776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工作完成情况</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1"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2" name="Rectangle 4"/>
          <p:cNvSpPr/>
          <p:nvPr/>
        </p:nvSpPr>
        <p:spPr>
          <a:xfrm>
            <a:off x="827315" y="1549270"/>
            <a:ext cx="10452066" cy="3852724"/>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cs typeface="+mn-ea"/>
              <a:sym typeface="+mn-lt"/>
            </a:endParaRPr>
          </a:p>
        </p:txBody>
      </p:sp>
      <p:sp>
        <p:nvSpPr>
          <p:cNvPr id="43" name="TextBox 5"/>
          <p:cNvSpPr txBox="1"/>
          <p:nvPr/>
        </p:nvSpPr>
        <p:spPr>
          <a:xfrm>
            <a:off x="742906" y="5491613"/>
            <a:ext cx="10637857" cy="913515"/>
          </a:xfrm>
          <a:prstGeom prst="rect">
            <a:avLst/>
          </a:prstGeom>
          <a:noFill/>
        </p:spPr>
        <p:txBody>
          <a:bodyPr wrap="square" rIns="144000" bIns="36000" numCol="1" spcCol="360000" rtlCol="0">
            <a:spAutoFit/>
          </a:bodyPr>
          <a:lstStyle/>
          <a:p>
            <a:pPr algn="ctr">
              <a:lnSpc>
                <a:spcPct val="150000"/>
              </a:lnSpc>
            </a:pPr>
            <a:r>
              <a:rPr lang="en-US" sz="1200" dirty="0" smtClean="0">
                <a:solidFill>
                  <a:schemeClr val="tx1">
                    <a:lumMod val="65000"/>
                    <a:lumOff val="35000"/>
                  </a:schemeClr>
                </a:solidFill>
                <a:latin typeface="+mn-lt"/>
                <a:ea typeface="+mn-ea"/>
                <a:cs typeface="+mn-ea"/>
                <a:sym typeface="+mn-lt"/>
              </a:rPr>
              <a:t>There </a:t>
            </a:r>
            <a:r>
              <a:rPr lang="en-US" sz="1200" dirty="0">
                <a:solidFill>
                  <a:schemeClr val="tx1">
                    <a:lumMod val="65000"/>
                    <a:lumOff val="35000"/>
                  </a:schemeClr>
                </a:solidFill>
                <a:latin typeface="+mn-lt"/>
                <a:ea typeface="+mn-ea"/>
                <a:cs typeface="+mn-ea"/>
                <a:sym typeface="+mn-lt"/>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200" dirty="0" smtClean="0">
                <a:solidFill>
                  <a:schemeClr val="tx1">
                    <a:lumMod val="65000"/>
                    <a:lumOff val="35000"/>
                  </a:schemeClr>
                </a:solidFill>
                <a:latin typeface="+mn-lt"/>
                <a:ea typeface="+mn-ea"/>
                <a:cs typeface="+mn-ea"/>
                <a:sym typeface="+mn-lt"/>
              </a:rPr>
              <a:t>.</a:t>
            </a:r>
            <a:endParaRPr lang="id-ID" sz="1200" dirty="0" smtClean="0">
              <a:solidFill>
                <a:schemeClr val="tx1">
                  <a:lumMod val="65000"/>
                  <a:lumOff val="35000"/>
                </a:schemeClr>
              </a:solidFill>
              <a:latin typeface="+mn-lt"/>
              <a:ea typeface="+mn-ea"/>
              <a:cs typeface="+mn-ea"/>
              <a:sym typeface="+mn-lt"/>
            </a:endParaRPr>
          </a:p>
        </p:txBody>
      </p:sp>
      <p:sp>
        <p:nvSpPr>
          <p:cNvPr id="8"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par>
                                <p:cTn id="13" presetID="22" presetClass="entr" presetSubtype="8"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P spid="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 name="Rectángulo 13"/>
          <p:cNvSpPr/>
          <p:nvPr/>
        </p:nvSpPr>
        <p:spPr bwMode="auto">
          <a:xfrm>
            <a:off x="0" y="1752909"/>
            <a:ext cx="12192000" cy="1509561"/>
          </a:xfrm>
          <a:prstGeom prst="rect">
            <a:avLst/>
          </a:prstGeom>
          <a:solidFill>
            <a:srgbClr val="008EB9"/>
          </a:solidFill>
          <a:ln>
            <a:noFill/>
          </a:ln>
        </p:spPr>
        <p:txBody>
          <a:bodyPr lIns="0" tIns="0" rIns="0" bIns="0" rtlCol="0" anchor="ctr"/>
          <a:lstStyle/>
          <a:p>
            <a:pPr algn="ctr" defTabSz="869315"/>
            <a:endParaRPr lang="es-ES"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6" name="Textbox 1"/>
          <p:cNvSpPr/>
          <p:nvPr/>
        </p:nvSpPr>
        <p:spPr>
          <a:xfrm>
            <a:off x="5824613" y="3563831"/>
            <a:ext cx="5266619" cy="586648"/>
          </a:xfrm>
          <a:prstGeom prst="rect">
            <a:avLst/>
          </a:prstGeom>
        </p:spPr>
        <p:txBody>
          <a:bodyPr wrap="square" lIns="87145" tIns="43599" rIns="87145" bIns="43599">
            <a:spAutoFit/>
          </a:bodyPr>
          <a:lstStyle/>
          <a:p>
            <a:pPr algn="just" defTabSz="869315">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 a, consectetuer eget, posuere ut, mauris. Praesent adipiscing. Phasellus ullamcorper.</a:t>
            </a:r>
            <a:endParaRPr lang="en-US" sz="900" dirty="0">
              <a:solidFill>
                <a:schemeClr val="tx1">
                  <a:lumMod val="75000"/>
                  <a:lumOff val="25000"/>
                </a:schemeClr>
              </a:solidFill>
              <a:latin typeface="Source Sans Pro" panose="020B0503030403020204" pitchFamily="34" charset="0"/>
            </a:endParaRPr>
          </a:p>
        </p:txBody>
      </p:sp>
      <p:sp>
        <p:nvSpPr>
          <p:cNvPr id="7" name="4 Elipse"/>
          <p:cNvSpPr>
            <a:spLocks noChangeAspect="1"/>
          </p:cNvSpPr>
          <p:nvPr/>
        </p:nvSpPr>
        <p:spPr bwMode="auto">
          <a:xfrm>
            <a:off x="6301674" y="4339297"/>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01</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8 Rectángulo"/>
          <p:cNvSpPr/>
          <p:nvPr/>
        </p:nvSpPr>
        <p:spPr>
          <a:xfrm>
            <a:off x="6889293" y="4397962"/>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9" name="27 Elipse"/>
          <p:cNvSpPr>
            <a:spLocks noChangeAspect="1"/>
          </p:cNvSpPr>
          <p:nvPr/>
        </p:nvSpPr>
        <p:spPr bwMode="auto">
          <a:xfrm>
            <a:off x="6301674" y="4881183"/>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02</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28 Rectángulo"/>
          <p:cNvSpPr/>
          <p:nvPr/>
        </p:nvSpPr>
        <p:spPr>
          <a:xfrm>
            <a:off x="6889293" y="4939730"/>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11" name="29 Elipse"/>
          <p:cNvSpPr>
            <a:spLocks noChangeAspect="1"/>
          </p:cNvSpPr>
          <p:nvPr/>
        </p:nvSpPr>
        <p:spPr bwMode="auto">
          <a:xfrm>
            <a:off x="6301674" y="5423068"/>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03</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 name="30 Rectángulo"/>
          <p:cNvSpPr/>
          <p:nvPr/>
        </p:nvSpPr>
        <p:spPr>
          <a:xfrm>
            <a:off x="6889293" y="5481502"/>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13" name="1 Rectángulo"/>
          <p:cNvSpPr/>
          <p:nvPr/>
        </p:nvSpPr>
        <p:spPr bwMode="auto">
          <a:xfrm>
            <a:off x="4073384" y="5622692"/>
            <a:ext cx="1136525" cy="456991"/>
          </a:xfrm>
          <a:prstGeom prst="rect">
            <a:avLst/>
          </a:prstGeom>
          <a:solidFill>
            <a:srgbClr val="00B0F0"/>
          </a:solidFill>
          <a:ln>
            <a:noFill/>
          </a:ln>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endParaRPr kumimoji="0" lang="es-SV" sz="3200" b="0" i="0" u="none" strike="noStrike" kern="0" cap="none" spc="0" normalizeH="0" baseline="0" noProof="0">
              <a:ln>
                <a:noFill/>
              </a:ln>
              <a:solidFill>
                <a:schemeClr val="bg1"/>
              </a:solidFill>
              <a:effectLst/>
              <a:uLnTx/>
              <a:uFillTx/>
            </a:endParaRPr>
          </a:p>
        </p:txBody>
      </p:sp>
      <p:sp>
        <p:nvSpPr>
          <p:cNvPr id="14" name="矩形 13"/>
          <p:cNvSpPr/>
          <p:nvPr/>
        </p:nvSpPr>
        <p:spPr>
          <a:xfrm>
            <a:off x="1233380" y="1340768"/>
            <a:ext cx="3540752" cy="464997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684361" y="2057582"/>
            <a:ext cx="3980096" cy="1024295"/>
            <a:chOff x="6377852" y="1038415"/>
            <a:chExt cx="4925574" cy="1024295"/>
          </a:xfrm>
        </p:grpSpPr>
        <p:sp>
          <p:nvSpPr>
            <p:cNvPr id="16" name="矩形 15"/>
            <p:cNvSpPr/>
            <p:nvPr/>
          </p:nvSpPr>
          <p:spPr>
            <a:xfrm>
              <a:off x="6377852" y="1038415"/>
              <a:ext cx="2546007" cy="338554"/>
            </a:xfrm>
            <a:prstGeom prst="rect">
              <a:avLst/>
            </a:prstGeom>
          </p:spPr>
          <p:txBody>
            <a:bodyPr wrap="none">
              <a:spAutoFit/>
            </a:bodyPr>
            <a:lstStyle/>
            <a:p>
              <a:r>
                <a:rPr lang="en-US" altLang="zh-CN" sz="1600" b="1" dirty="0">
                  <a:solidFill>
                    <a:schemeClr val="bg1"/>
                  </a:solidFill>
                  <a:latin typeface="Calibri" panose="020F0502020204030204" pitchFamily="34" charset="0"/>
                  <a:ea typeface="Roboto" pitchFamily="2" charset="0"/>
                </a:rPr>
                <a:t>ADD YOUR TEXT HERE</a:t>
              </a:r>
              <a:endParaRPr lang="en-US" altLang="zh-CN" sz="1600" b="1" dirty="0">
                <a:solidFill>
                  <a:schemeClr val="bg1"/>
                </a:solidFill>
                <a:latin typeface="Calibri" panose="020F0502020204030204" pitchFamily="34" charset="0"/>
                <a:ea typeface="Roboto" pitchFamily="2" charset="0"/>
              </a:endParaRPr>
            </a:p>
          </p:txBody>
        </p:sp>
        <p:sp>
          <p:nvSpPr>
            <p:cNvPr id="17" name="文本框 8"/>
            <p:cNvSpPr txBox="1"/>
            <p:nvPr/>
          </p:nvSpPr>
          <p:spPr>
            <a:xfrm>
              <a:off x="6377852" y="1360979"/>
              <a:ext cx="4925574"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solidFill>
                <a:latin typeface="Calibri" panose="020F0502020204030204" pitchFamily="34" charset="0"/>
              </a:endParaRPr>
            </a:p>
          </p:txBody>
        </p:sp>
      </p:grpSp>
      <p:sp>
        <p:nvSpPr>
          <p:cNvPr id="18"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50"/>
                                        <p:tgtEl>
                                          <p:spTgt spid="14"/>
                                        </p:tgtEl>
                                      </p:cBhvr>
                                    </p:animEffect>
                                    <p:anim calcmode="lin" valueType="num">
                                      <p:cBhvr>
                                        <p:cTn id="22" dur="750" fill="hold"/>
                                        <p:tgtEl>
                                          <p:spTgt spid="14"/>
                                        </p:tgtEl>
                                        <p:attrNameLst>
                                          <p:attrName>ppt_x</p:attrName>
                                        </p:attrNameLst>
                                      </p:cBhvr>
                                      <p:tavLst>
                                        <p:tav tm="0">
                                          <p:val>
                                            <p:strVal val="#ppt_x"/>
                                          </p:val>
                                        </p:tav>
                                        <p:tav tm="100000">
                                          <p:val>
                                            <p:strVal val="#ppt_x"/>
                                          </p:val>
                                        </p:tav>
                                      </p:tavLst>
                                    </p:anim>
                                    <p:anim calcmode="lin" valueType="num">
                                      <p:cBhvr>
                                        <p:cTn id="23" dur="750" fill="hold"/>
                                        <p:tgtEl>
                                          <p:spTgt spid="14"/>
                                        </p:tgtEl>
                                        <p:attrNameLst>
                                          <p:attrName>ppt_y</p:attrName>
                                        </p:attrNameLst>
                                      </p:cBhvr>
                                      <p:tavLst>
                                        <p:tav tm="0">
                                          <p:val>
                                            <p:strVal val="#ppt_y+.1"/>
                                          </p:val>
                                        </p:tav>
                                        <p:tav tm="100000">
                                          <p:val>
                                            <p:strVal val="#ppt_y"/>
                                          </p:val>
                                        </p:tav>
                                      </p:tavLst>
                                    </p:anim>
                                  </p:childTnLst>
                                </p:cTn>
                              </p:par>
                              <p:par>
                                <p:cTn id="24" presetID="22" presetClass="entr" presetSubtype="1" fill="hold"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5" grpId="0" animBg="1"/>
      <p:bldP spid="6" grpId="0"/>
      <p:bldP spid="7" grpId="0" animBg="1"/>
      <p:bldP spid="8" grpId="0"/>
      <p:bldP spid="9" grpId="0" animBg="1"/>
      <p:bldP spid="10" grpId="0"/>
      <p:bldP spid="11" grpId="0" animBg="1"/>
      <p:bldP spid="12" grpId="0"/>
      <p:bldP spid="13" grpId="0" animBg="1"/>
      <p:bldP spid="14" grpId="0" animBg="1"/>
      <p:bldP spid="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AutoShape 5"/>
          <p:cNvSpPr/>
          <p:nvPr/>
        </p:nvSpPr>
        <p:spPr bwMode="auto">
          <a:xfrm>
            <a:off x="1356395" y="1359892"/>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27654" name="AutoShape 6"/>
          <p:cNvSpPr/>
          <p:nvPr/>
        </p:nvSpPr>
        <p:spPr bwMode="auto">
          <a:xfrm>
            <a:off x="8024217"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5" name="AutoShape 7"/>
          <p:cNvSpPr/>
          <p:nvPr/>
        </p:nvSpPr>
        <p:spPr bwMode="auto">
          <a:xfrm>
            <a:off x="6428479" y="23830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6" name="AutoShape 8"/>
          <p:cNvSpPr/>
          <p:nvPr/>
        </p:nvSpPr>
        <p:spPr bwMode="auto">
          <a:xfrm>
            <a:off x="4847023"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7" name="AutoShape 9"/>
          <p:cNvSpPr/>
          <p:nvPr/>
        </p:nvSpPr>
        <p:spPr bwMode="auto">
          <a:xfrm>
            <a:off x="3251285"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8" name="AutoShape 10"/>
          <p:cNvSpPr/>
          <p:nvPr/>
        </p:nvSpPr>
        <p:spPr bwMode="auto">
          <a:xfrm>
            <a:off x="1743625"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9" name="AutoShape 11"/>
          <p:cNvSpPr/>
          <p:nvPr/>
        </p:nvSpPr>
        <p:spPr bwMode="auto">
          <a:xfrm>
            <a:off x="1987234" y="2490989"/>
            <a:ext cx="1352133"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First Process</a:t>
            </a:r>
            <a:endParaRPr lang="es-ES" altLang="zh-CN" sz="2485">
              <a:solidFill>
                <a:schemeClr val="bg1"/>
              </a:solidFill>
              <a:latin typeface="+mn-lt"/>
              <a:ea typeface="+mn-ea"/>
              <a:cs typeface="+mn-ea"/>
              <a:sym typeface="+mn-lt"/>
            </a:endParaRPr>
          </a:p>
        </p:txBody>
      </p:sp>
      <p:sp>
        <p:nvSpPr>
          <p:cNvPr id="27660" name="AutoShape 12"/>
          <p:cNvSpPr/>
          <p:nvPr/>
        </p:nvSpPr>
        <p:spPr bwMode="auto">
          <a:xfrm>
            <a:off x="3763889" y="24909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61" name="AutoShape 13"/>
          <p:cNvSpPr/>
          <p:nvPr/>
        </p:nvSpPr>
        <p:spPr bwMode="auto">
          <a:xfrm>
            <a:off x="5308053" y="24909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62" name="AutoShape 14"/>
          <p:cNvSpPr/>
          <p:nvPr/>
        </p:nvSpPr>
        <p:spPr bwMode="auto">
          <a:xfrm>
            <a:off x="6867291" y="24909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63" name="AutoShape 15"/>
          <p:cNvSpPr/>
          <p:nvPr/>
        </p:nvSpPr>
        <p:spPr bwMode="auto">
          <a:xfrm>
            <a:off x="8485244" y="24909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64" name="AutoShape 16"/>
          <p:cNvSpPr/>
          <p:nvPr/>
        </p:nvSpPr>
        <p:spPr bwMode="auto">
          <a:xfrm>
            <a:off x="1126281" y="2210792"/>
            <a:ext cx="793506" cy="812800"/>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5" name="AutoShape 17"/>
          <p:cNvSpPr/>
          <p:nvPr/>
        </p:nvSpPr>
        <p:spPr bwMode="auto">
          <a:xfrm>
            <a:off x="10174616" y="2210792"/>
            <a:ext cx="812549" cy="812800"/>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6" name="AutoShape 18"/>
          <p:cNvSpPr/>
          <p:nvPr/>
        </p:nvSpPr>
        <p:spPr bwMode="auto">
          <a:xfrm>
            <a:off x="8024217"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7" name="AutoShape 19"/>
          <p:cNvSpPr/>
          <p:nvPr/>
        </p:nvSpPr>
        <p:spPr bwMode="auto">
          <a:xfrm>
            <a:off x="6428479"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8" name="AutoShape 20"/>
          <p:cNvSpPr/>
          <p:nvPr/>
        </p:nvSpPr>
        <p:spPr bwMode="auto">
          <a:xfrm>
            <a:off x="4847023" y="42499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9" name="AutoShape 21"/>
          <p:cNvSpPr/>
          <p:nvPr/>
        </p:nvSpPr>
        <p:spPr bwMode="auto">
          <a:xfrm>
            <a:off x="3251285"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0" name="AutoShape 22"/>
          <p:cNvSpPr/>
          <p:nvPr/>
        </p:nvSpPr>
        <p:spPr bwMode="auto">
          <a:xfrm>
            <a:off x="1743625"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1" name="AutoShape 23"/>
          <p:cNvSpPr/>
          <p:nvPr/>
        </p:nvSpPr>
        <p:spPr bwMode="auto">
          <a:xfrm>
            <a:off x="1154847" y="4084042"/>
            <a:ext cx="793506" cy="812800"/>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2" name="AutoShape 24"/>
          <p:cNvSpPr/>
          <p:nvPr/>
        </p:nvSpPr>
        <p:spPr bwMode="auto">
          <a:xfrm>
            <a:off x="10201596" y="4084042"/>
            <a:ext cx="812549" cy="812800"/>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3" name="AutoShape 25"/>
          <p:cNvSpPr/>
          <p:nvPr/>
        </p:nvSpPr>
        <p:spPr bwMode="auto">
          <a:xfrm>
            <a:off x="1987234" y="4357889"/>
            <a:ext cx="1352133"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dirty="0">
                <a:solidFill>
                  <a:schemeClr val="bg1"/>
                </a:solidFill>
                <a:latin typeface="+mn-lt"/>
                <a:ea typeface="+mn-ea"/>
                <a:cs typeface="+mn-ea"/>
                <a:sym typeface="+mn-lt"/>
              </a:rPr>
              <a:t>First Process</a:t>
            </a:r>
            <a:endParaRPr lang="es-ES" altLang="zh-CN" sz="2485" dirty="0">
              <a:solidFill>
                <a:schemeClr val="bg1"/>
              </a:solidFill>
              <a:latin typeface="+mn-lt"/>
              <a:ea typeface="+mn-ea"/>
              <a:cs typeface="+mn-ea"/>
              <a:sym typeface="+mn-lt"/>
            </a:endParaRPr>
          </a:p>
        </p:txBody>
      </p:sp>
      <p:sp>
        <p:nvSpPr>
          <p:cNvPr id="27674" name="AutoShape 26"/>
          <p:cNvSpPr/>
          <p:nvPr/>
        </p:nvSpPr>
        <p:spPr bwMode="auto">
          <a:xfrm>
            <a:off x="3763889" y="43578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75" name="AutoShape 27"/>
          <p:cNvSpPr/>
          <p:nvPr/>
        </p:nvSpPr>
        <p:spPr bwMode="auto">
          <a:xfrm>
            <a:off x="5308053" y="43578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76" name="AutoShape 28"/>
          <p:cNvSpPr/>
          <p:nvPr/>
        </p:nvSpPr>
        <p:spPr bwMode="auto">
          <a:xfrm>
            <a:off x="6867291" y="43578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77" name="AutoShape 29"/>
          <p:cNvSpPr/>
          <p:nvPr/>
        </p:nvSpPr>
        <p:spPr bwMode="auto">
          <a:xfrm>
            <a:off x="8485244" y="43578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78" name="AutoShape 30"/>
          <p:cNvSpPr/>
          <p:nvPr/>
        </p:nvSpPr>
        <p:spPr bwMode="auto">
          <a:xfrm>
            <a:off x="10409494" y="2441772"/>
            <a:ext cx="349143" cy="36830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79" name="AutoShape 31"/>
          <p:cNvSpPr/>
          <p:nvPr/>
        </p:nvSpPr>
        <p:spPr bwMode="auto">
          <a:xfrm>
            <a:off x="10407907" y="4348364"/>
            <a:ext cx="374535" cy="266700"/>
          </a:xfrm>
          <a:custGeom>
            <a:avLst/>
            <a:gdLst>
              <a:gd name="T0" fmla="*/ 374650 w 21600"/>
              <a:gd name="T1" fmla="*/ 266700 h 21600"/>
              <a:gd name="T2" fmla="*/ 374650 w 21600"/>
              <a:gd name="T3" fmla="*/ 266700 h 21600"/>
              <a:gd name="T4" fmla="*/ 374650 w 21600"/>
              <a:gd name="T5" fmla="*/ 266700 h 21600"/>
              <a:gd name="T6" fmla="*/ 374650 w 21600"/>
              <a:gd name="T7" fmla="*/ 266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1"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0"/>
                </a:cubicBezTo>
                <a:cubicBezTo>
                  <a:pt x="19511" y="20281"/>
                  <a:pt x="18940" y="20747"/>
                  <a:pt x="18290" y="21090"/>
                </a:cubicBezTo>
                <a:cubicBezTo>
                  <a:pt x="17639"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3" y="10929"/>
                </a:cubicBezTo>
                <a:cubicBezTo>
                  <a:pt x="3249" y="10552"/>
                  <a:pt x="3055" y="10140"/>
                  <a:pt x="2916" y="9688"/>
                </a:cubicBezTo>
                <a:cubicBezTo>
                  <a:pt x="2779" y="9239"/>
                  <a:pt x="2712" y="8758"/>
                  <a:pt x="2712" y="8240"/>
                </a:cubicBezTo>
                <a:cubicBezTo>
                  <a:pt x="2712" y="7635"/>
                  <a:pt x="2805" y="7071"/>
                  <a:pt x="2992" y="6547"/>
                </a:cubicBezTo>
                <a:cubicBezTo>
                  <a:pt x="3179" y="6023"/>
                  <a:pt x="3434" y="5568"/>
                  <a:pt x="3755"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19" y="0"/>
                  <a:pt x="15218" y="169"/>
                  <a:pt x="15875" y="509"/>
                </a:cubicBezTo>
                <a:cubicBezTo>
                  <a:pt x="16535" y="852"/>
                  <a:pt x="17109" y="1312"/>
                  <a:pt x="17594" y="1894"/>
                </a:cubicBezTo>
                <a:cubicBezTo>
                  <a:pt x="18081" y="2476"/>
                  <a:pt x="18465" y="3167"/>
                  <a:pt x="18748" y="3956"/>
                </a:cubicBezTo>
                <a:cubicBezTo>
                  <a:pt x="19031" y="4744"/>
                  <a:pt x="19173" y="5580"/>
                  <a:pt x="19173" y="6463"/>
                </a:cubicBezTo>
                <a:cubicBezTo>
                  <a:pt x="19173" y="6987"/>
                  <a:pt x="19125" y="7491"/>
                  <a:pt x="19024" y="7972"/>
                </a:cubicBezTo>
                <a:cubicBezTo>
                  <a:pt x="18923" y="8453"/>
                  <a:pt x="18784" y="8914"/>
                  <a:pt x="18611" y="934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0" name="AutoShape 32"/>
          <p:cNvSpPr/>
          <p:nvPr/>
        </p:nvSpPr>
        <p:spPr bwMode="auto">
          <a:xfrm>
            <a:off x="1374644" y="2459239"/>
            <a:ext cx="349143" cy="285750"/>
          </a:xfrm>
          <a:custGeom>
            <a:avLst/>
            <a:gdLst>
              <a:gd name="T0" fmla="*/ 349250 w 21600"/>
              <a:gd name="T1" fmla="*/ 285750 h 21600"/>
              <a:gd name="T2" fmla="*/ 349250 w 21600"/>
              <a:gd name="T3" fmla="*/ 285750 h 21600"/>
              <a:gd name="T4" fmla="*/ 349250 w 21600"/>
              <a:gd name="T5" fmla="*/ 285750 h 21600"/>
              <a:gd name="T6" fmla="*/ 34925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1" name="AutoShape 33"/>
          <p:cNvSpPr/>
          <p:nvPr/>
        </p:nvSpPr>
        <p:spPr bwMode="auto">
          <a:xfrm>
            <a:off x="1373851" y="4322167"/>
            <a:ext cx="349143" cy="349250"/>
          </a:xfrm>
          <a:custGeom>
            <a:avLst/>
            <a:gdLst>
              <a:gd name="T0" fmla="*/ 349250 w 21564"/>
              <a:gd name="T1" fmla="*/ 349250 h 21600"/>
              <a:gd name="T2" fmla="*/ 349250 w 21564"/>
              <a:gd name="T3" fmla="*/ 349250 h 21600"/>
              <a:gd name="T4" fmla="*/ 349250 w 21564"/>
              <a:gd name="T5" fmla="*/ 349250 h 21600"/>
              <a:gd name="T6" fmla="*/ 349250 w 21564"/>
              <a:gd name="T7" fmla="*/ 349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lnTo>
                  <a:pt x="20680" y="3130"/>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2" name="AutoShape 34"/>
          <p:cNvSpPr/>
          <p:nvPr/>
        </p:nvSpPr>
        <p:spPr bwMode="auto">
          <a:xfrm>
            <a:off x="1062004" y="5223073"/>
            <a:ext cx="9953728"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3" name="AutoShape 35"/>
          <p:cNvSpPr/>
          <p:nvPr/>
        </p:nvSpPr>
        <p:spPr bwMode="auto">
          <a:xfrm>
            <a:off x="4623254" y="4948438"/>
            <a:ext cx="281218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27684" name="AutoShape 36"/>
          <p:cNvSpPr/>
          <p:nvPr/>
        </p:nvSpPr>
        <p:spPr bwMode="auto">
          <a:xfrm>
            <a:off x="1062004" y="3356173"/>
            <a:ext cx="9953728"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5" name="AutoShape 37"/>
          <p:cNvSpPr/>
          <p:nvPr/>
        </p:nvSpPr>
        <p:spPr bwMode="auto">
          <a:xfrm>
            <a:off x="4623254" y="3081538"/>
            <a:ext cx="281218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par>
                                <p:cTn id="13" presetID="2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7653"/>
                                        </p:tgtEl>
                                        <p:attrNameLst>
                                          <p:attrName>style.visibility</p:attrName>
                                        </p:attrNameLst>
                                      </p:cBhvr>
                                      <p:to>
                                        <p:strVal val="visible"/>
                                      </p:to>
                                    </p:set>
                                    <p:anim calcmode="lin" valueType="num">
                                      <p:cBhvr additive="base">
                                        <p:cTn id="19" dur="500" fill="hold"/>
                                        <p:tgtEl>
                                          <p:spTgt spid="27653"/>
                                        </p:tgtEl>
                                        <p:attrNameLst>
                                          <p:attrName>ppt_x</p:attrName>
                                        </p:attrNameLst>
                                      </p:cBhvr>
                                      <p:tavLst>
                                        <p:tav tm="0">
                                          <p:val>
                                            <p:strVal val="1+#ppt_w/2"/>
                                          </p:val>
                                        </p:tav>
                                        <p:tav tm="100000">
                                          <p:val>
                                            <p:strVal val="#ppt_x"/>
                                          </p:val>
                                        </p:tav>
                                      </p:tavLst>
                                    </p:anim>
                                    <p:anim calcmode="lin" valueType="num">
                                      <p:cBhvr additive="base">
                                        <p:cTn id="20" dur="500" fill="hold"/>
                                        <p:tgtEl>
                                          <p:spTgt spid="2765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500"/>
                                  </p:stCondLst>
                                  <p:childTnLst>
                                    <p:set>
                                      <p:cBhvr>
                                        <p:cTn id="23" dur="1" fill="hold">
                                          <p:stCondLst>
                                            <p:cond delay="0"/>
                                          </p:stCondLst>
                                        </p:cTn>
                                        <p:tgtEl>
                                          <p:spTgt spid="27683"/>
                                        </p:tgtEl>
                                        <p:attrNameLst>
                                          <p:attrName>style.visibility</p:attrName>
                                        </p:attrNameLst>
                                      </p:cBhvr>
                                      <p:to>
                                        <p:strVal val="visible"/>
                                      </p:to>
                                    </p:set>
                                    <p:animEffect transition="in" filter="wipe(left)">
                                      <p:cBhvr>
                                        <p:cTn id="24" dur="500"/>
                                        <p:tgtEl>
                                          <p:spTgt spid="27683"/>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7682"/>
                                        </p:tgtEl>
                                        <p:attrNameLst>
                                          <p:attrName>style.visibility</p:attrName>
                                        </p:attrNameLst>
                                      </p:cBhvr>
                                      <p:to>
                                        <p:strVal val="visible"/>
                                      </p:to>
                                    </p:set>
                                    <p:animEffect transition="in" filter="wipe(left)">
                                      <p:cBhvr>
                                        <p:cTn id="28" dur="500"/>
                                        <p:tgtEl>
                                          <p:spTgt spid="27682"/>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685"/>
                                        </p:tgtEl>
                                        <p:attrNameLst>
                                          <p:attrName>style.visibility</p:attrName>
                                        </p:attrNameLst>
                                      </p:cBhvr>
                                      <p:to>
                                        <p:strVal val="visible"/>
                                      </p:to>
                                    </p:set>
                                    <p:animEffect transition="in" filter="wipe(left)">
                                      <p:cBhvr>
                                        <p:cTn id="32" dur="500"/>
                                        <p:tgtEl>
                                          <p:spTgt spid="27685"/>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7684"/>
                                        </p:tgtEl>
                                        <p:attrNameLst>
                                          <p:attrName>style.visibility</p:attrName>
                                        </p:attrNameLst>
                                      </p:cBhvr>
                                      <p:to>
                                        <p:strVal val="visible"/>
                                      </p:to>
                                    </p:set>
                                    <p:animEffect transition="in" filter="wipe(left)">
                                      <p:cBhvr>
                                        <p:cTn id="36" dur="500"/>
                                        <p:tgtEl>
                                          <p:spTgt spid="27684"/>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7654"/>
                                        </p:tgtEl>
                                        <p:attrNameLst>
                                          <p:attrName>style.visibility</p:attrName>
                                        </p:attrNameLst>
                                      </p:cBhvr>
                                      <p:to>
                                        <p:strVal val="visible"/>
                                      </p:to>
                                    </p:set>
                                    <p:animEffect transition="in" filter="wipe(left)">
                                      <p:cBhvr>
                                        <p:cTn id="40" dur="500"/>
                                        <p:tgtEl>
                                          <p:spTgt spid="27654"/>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27655"/>
                                        </p:tgtEl>
                                        <p:attrNameLst>
                                          <p:attrName>style.visibility</p:attrName>
                                        </p:attrNameLst>
                                      </p:cBhvr>
                                      <p:to>
                                        <p:strVal val="visible"/>
                                      </p:to>
                                    </p:set>
                                    <p:animEffect transition="in" filter="wipe(left)">
                                      <p:cBhvr>
                                        <p:cTn id="44" dur="500"/>
                                        <p:tgtEl>
                                          <p:spTgt spid="27655"/>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27656"/>
                                        </p:tgtEl>
                                        <p:attrNameLst>
                                          <p:attrName>style.visibility</p:attrName>
                                        </p:attrNameLst>
                                      </p:cBhvr>
                                      <p:to>
                                        <p:strVal val="visible"/>
                                      </p:to>
                                    </p:set>
                                    <p:animEffect transition="in" filter="wipe(left)">
                                      <p:cBhvr>
                                        <p:cTn id="48" dur="500"/>
                                        <p:tgtEl>
                                          <p:spTgt spid="2765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7657"/>
                                        </p:tgtEl>
                                        <p:attrNameLst>
                                          <p:attrName>style.visibility</p:attrName>
                                        </p:attrNameLst>
                                      </p:cBhvr>
                                      <p:to>
                                        <p:strVal val="visible"/>
                                      </p:to>
                                    </p:set>
                                    <p:animEffect transition="in" filter="wipe(left)">
                                      <p:cBhvr>
                                        <p:cTn id="52" dur="500"/>
                                        <p:tgtEl>
                                          <p:spTgt spid="27657"/>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27658"/>
                                        </p:tgtEl>
                                        <p:attrNameLst>
                                          <p:attrName>style.visibility</p:attrName>
                                        </p:attrNameLst>
                                      </p:cBhvr>
                                      <p:to>
                                        <p:strVal val="visible"/>
                                      </p:to>
                                    </p:set>
                                    <p:animEffect transition="in" filter="wipe(left)">
                                      <p:cBhvr>
                                        <p:cTn id="56" dur="500"/>
                                        <p:tgtEl>
                                          <p:spTgt spid="2765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659"/>
                                        </p:tgtEl>
                                        <p:attrNameLst>
                                          <p:attrName>style.visibility</p:attrName>
                                        </p:attrNameLst>
                                      </p:cBhvr>
                                      <p:to>
                                        <p:strVal val="visible"/>
                                      </p:to>
                                    </p:set>
                                    <p:animEffect transition="in" filter="wipe(left)">
                                      <p:cBhvr>
                                        <p:cTn id="59" dur="500"/>
                                        <p:tgtEl>
                                          <p:spTgt spid="2765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660"/>
                                        </p:tgtEl>
                                        <p:attrNameLst>
                                          <p:attrName>style.visibility</p:attrName>
                                        </p:attrNameLst>
                                      </p:cBhvr>
                                      <p:to>
                                        <p:strVal val="visible"/>
                                      </p:to>
                                    </p:set>
                                    <p:animEffect transition="in" filter="wipe(left)">
                                      <p:cBhvr>
                                        <p:cTn id="62" dur="500"/>
                                        <p:tgtEl>
                                          <p:spTgt spid="2766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7661"/>
                                        </p:tgtEl>
                                        <p:attrNameLst>
                                          <p:attrName>style.visibility</p:attrName>
                                        </p:attrNameLst>
                                      </p:cBhvr>
                                      <p:to>
                                        <p:strVal val="visible"/>
                                      </p:to>
                                    </p:set>
                                    <p:animEffect transition="in" filter="wipe(left)">
                                      <p:cBhvr>
                                        <p:cTn id="65" dur="500"/>
                                        <p:tgtEl>
                                          <p:spTgt spid="2766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7662"/>
                                        </p:tgtEl>
                                        <p:attrNameLst>
                                          <p:attrName>style.visibility</p:attrName>
                                        </p:attrNameLst>
                                      </p:cBhvr>
                                      <p:to>
                                        <p:strVal val="visible"/>
                                      </p:to>
                                    </p:set>
                                    <p:animEffect transition="in" filter="wipe(left)">
                                      <p:cBhvr>
                                        <p:cTn id="68" dur="500"/>
                                        <p:tgtEl>
                                          <p:spTgt spid="2766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663"/>
                                        </p:tgtEl>
                                        <p:attrNameLst>
                                          <p:attrName>style.visibility</p:attrName>
                                        </p:attrNameLst>
                                      </p:cBhvr>
                                      <p:to>
                                        <p:strVal val="visible"/>
                                      </p:to>
                                    </p:set>
                                    <p:animEffect transition="in" filter="wipe(left)">
                                      <p:cBhvr>
                                        <p:cTn id="71" dur="500"/>
                                        <p:tgtEl>
                                          <p:spTgt spid="27663"/>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7664"/>
                                        </p:tgtEl>
                                        <p:attrNameLst>
                                          <p:attrName>style.visibility</p:attrName>
                                        </p:attrNameLst>
                                      </p:cBhvr>
                                      <p:to>
                                        <p:strVal val="visible"/>
                                      </p:to>
                                    </p:set>
                                    <p:animEffect transition="in" filter="wipe(left)">
                                      <p:cBhvr>
                                        <p:cTn id="75" dur="500"/>
                                        <p:tgtEl>
                                          <p:spTgt spid="27664"/>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27665"/>
                                        </p:tgtEl>
                                        <p:attrNameLst>
                                          <p:attrName>style.visibility</p:attrName>
                                        </p:attrNameLst>
                                      </p:cBhvr>
                                      <p:to>
                                        <p:strVal val="visible"/>
                                      </p:to>
                                    </p:set>
                                    <p:animEffect transition="in" filter="wipe(left)">
                                      <p:cBhvr>
                                        <p:cTn id="79" dur="500"/>
                                        <p:tgtEl>
                                          <p:spTgt spid="27665"/>
                                        </p:tgtEl>
                                      </p:cBhvr>
                                    </p:animEffect>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27666"/>
                                        </p:tgtEl>
                                        <p:attrNameLst>
                                          <p:attrName>style.visibility</p:attrName>
                                        </p:attrNameLst>
                                      </p:cBhvr>
                                      <p:to>
                                        <p:strVal val="visible"/>
                                      </p:to>
                                    </p:set>
                                    <p:animEffect transition="in" filter="wipe(left)">
                                      <p:cBhvr>
                                        <p:cTn id="83" dur="500"/>
                                        <p:tgtEl>
                                          <p:spTgt spid="27666"/>
                                        </p:tgtEl>
                                      </p:cBhvr>
                                    </p:animEffect>
                                  </p:childTnLst>
                                </p:cTn>
                              </p:par>
                            </p:childTnLst>
                          </p:cTn>
                        </p:par>
                        <p:par>
                          <p:cTn id="84" fill="hold">
                            <p:stCondLst>
                              <p:cond delay="8000"/>
                            </p:stCondLst>
                            <p:childTnLst>
                              <p:par>
                                <p:cTn id="85" presetID="22" presetClass="entr" presetSubtype="8" fill="hold" grpId="0" nodeType="afterEffect">
                                  <p:stCondLst>
                                    <p:cond delay="0"/>
                                  </p:stCondLst>
                                  <p:childTnLst>
                                    <p:set>
                                      <p:cBhvr>
                                        <p:cTn id="86" dur="1" fill="hold">
                                          <p:stCondLst>
                                            <p:cond delay="0"/>
                                          </p:stCondLst>
                                        </p:cTn>
                                        <p:tgtEl>
                                          <p:spTgt spid="27667"/>
                                        </p:tgtEl>
                                        <p:attrNameLst>
                                          <p:attrName>style.visibility</p:attrName>
                                        </p:attrNameLst>
                                      </p:cBhvr>
                                      <p:to>
                                        <p:strVal val="visible"/>
                                      </p:to>
                                    </p:set>
                                    <p:animEffect transition="in" filter="wipe(left)">
                                      <p:cBhvr>
                                        <p:cTn id="87" dur="500"/>
                                        <p:tgtEl>
                                          <p:spTgt spid="27667"/>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27668"/>
                                        </p:tgtEl>
                                        <p:attrNameLst>
                                          <p:attrName>style.visibility</p:attrName>
                                        </p:attrNameLst>
                                      </p:cBhvr>
                                      <p:to>
                                        <p:strVal val="visible"/>
                                      </p:to>
                                    </p:set>
                                    <p:animEffect transition="in" filter="wipe(left)">
                                      <p:cBhvr>
                                        <p:cTn id="91" dur="500"/>
                                        <p:tgtEl>
                                          <p:spTgt spid="27668"/>
                                        </p:tgtEl>
                                      </p:cBhvr>
                                    </p:animEffect>
                                  </p:childTnLst>
                                </p:cTn>
                              </p:par>
                            </p:childTnLst>
                          </p:cTn>
                        </p:par>
                        <p:par>
                          <p:cTn id="92" fill="hold">
                            <p:stCondLst>
                              <p:cond delay="9000"/>
                            </p:stCondLst>
                            <p:childTnLst>
                              <p:par>
                                <p:cTn id="93" presetID="22" presetClass="entr" presetSubtype="8" fill="hold" grpId="0" nodeType="afterEffect">
                                  <p:stCondLst>
                                    <p:cond delay="0"/>
                                  </p:stCondLst>
                                  <p:childTnLst>
                                    <p:set>
                                      <p:cBhvr>
                                        <p:cTn id="94" dur="1" fill="hold">
                                          <p:stCondLst>
                                            <p:cond delay="0"/>
                                          </p:stCondLst>
                                        </p:cTn>
                                        <p:tgtEl>
                                          <p:spTgt spid="27669"/>
                                        </p:tgtEl>
                                        <p:attrNameLst>
                                          <p:attrName>style.visibility</p:attrName>
                                        </p:attrNameLst>
                                      </p:cBhvr>
                                      <p:to>
                                        <p:strVal val="visible"/>
                                      </p:to>
                                    </p:set>
                                    <p:animEffect transition="in" filter="wipe(left)">
                                      <p:cBhvr>
                                        <p:cTn id="95" dur="500"/>
                                        <p:tgtEl>
                                          <p:spTgt spid="27669"/>
                                        </p:tgtEl>
                                      </p:cBhvr>
                                    </p:animEffect>
                                  </p:childTnLst>
                                </p:cTn>
                              </p:par>
                            </p:childTnLst>
                          </p:cTn>
                        </p:par>
                        <p:par>
                          <p:cTn id="96" fill="hold">
                            <p:stCondLst>
                              <p:cond delay="9500"/>
                            </p:stCondLst>
                            <p:childTnLst>
                              <p:par>
                                <p:cTn id="97" presetID="22" presetClass="entr" presetSubtype="8" fill="hold" grpId="0" nodeType="afterEffect">
                                  <p:stCondLst>
                                    <p:cond delay="0"/>
                                  </p:stCondLst>
                                  <p:childTnLst>
                                    <p:set>
                                      <p:cBhvr>
                                        <p:cTn id="98" dur="1" fill="hold">
                                          <p:stCondLst>
                                            <p:cond delay="0"/>
                                          </p:stCondLst>
                                        </p:cTn>
                                        <p:tgtEl>
                                          <p:spTgt spid="27670"/>
                                        </p:tgtEl>
                                        <p:attrNameLst>
                                          <p:attrName>style.visibility</p:attrName>
                                        </p:attrNameLst>
                                      </p:cBhvr>
                                      <p:to>
                                        <p:strVal val="visible"/>
                                      </p:to>
                                    </p:set>
                                    <p:animEffect transition="in" filter="wipe(left)">
                                      <p:cBhvr>
                                        <p:cTn id="99" dur="500"/>
                                        <p:tgtEl>
                                          <p:spTgt spid="27670"/>
                                        </p:tgtEl>
                                      </p:cBhvr>
                                    </p:animEffect>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27671"/>
                                        </p:tgtEl>
                                        <p:attrNameLst>
                                          <p:attrName>style.visibility</p:attrName>
                                        </p:attrNameLst>
                                      </p:cBhvr>
                                      <p:to>
                                        <p:strVal val="visible"/>
                                      </p:to>
                                    </p:set>
                                    <p:animEffect transition="in" filter="wipe(left)">
                                      <p:cBhvr>
                                        <p:cTn id="103" dur="500"/>
                                        <p:tgtEl>
                                          <p:spTgt spid="27671"/>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27672"/>
                                        </p:tgtEl>
                                        <p:attrNameLst>
                                          <p:attrName>style.visibility</p:attrName>
                                        </p:attrNameLst>
                                      </p:cBhvr>
                                      <p:to>
                                        <p:strVal val="visible"/>
                                      </p:to>
                                    </p:set>
                                    <p:animEffect transition="in" filter="wipe(left)">
                                      <p:cBhvr>
                                        <p:cTn id="107" dur="500"/>
                                        <p:tgtEl>
                                          <p:spTgt spid="27672"/>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7673"/>
                                        </p:tgtEl>
                                        <p:attrNameLst>
                                          <p:attrName>style.visibility</p:attrName>
                                        </p:attrNameLst>
                                      </p:cBhvr>
                                      <p:to>
                                        <p:strVal val="visible"/>
                                      </p:to>
                                    </p:set>
                                    <p:animEffect transition="in" filter="wipe(left)">
                                      <p:cBhvr>
                                        <p:cTn id="110" dur="500"/>
                                        <p:tgtEl>
                                          <p:spTgt spid="27673"/>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7674"/>
                                        </p:tgtEl>
                                        <p:attrNameLst>
                                          <p:attrName>style.visibility</p:attrName>
                                        </p:attrNameLst>
                                      </p:cBhvr>
                                      <p:to>
                                        <p:strVal val="visible"/>
                                      </p:to>
                                    </p:set>
                                    <p:animEffect transition="in" filter="wipe(left)">
                                      <p:cBhvr>
                                        <p:cTn id="113" dur="500"/>
                                        <p:tgtEl>
                                          <p:spTgt spid="2767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7675"/>
                                        </p:tgtEl>
                                        <p:attrNameLst>
                                          <p:attrName>style.visibility</p:attrName>
                                        </p:attrNameLst>
                                      </p:cBhvr>
                                      <p:to>
                                        <p:strVal val="visible"/>
                                      </p:to>
                                    </p:set>
                                    <p:animEffect transition="in" filter="wipe(left)">
                                      <p:cBhvr>
                                        <p:cTn id="116" dur="500"/>
                                        <p:tgtEl>
                                          <p:spTgt spid="2767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27676"/>
                                        </p:tgtEl>
                                        <p:attrNameLst>
                                          <p:attrName>style.visibility</p:attrName>
                                        </p:attrNameLst>
                                      </p:cBhvr>
                                      <p:to>
                                        <p:strVal val="visible"/>
                                      </p:to>
                                    </p:set>
                                    <p:animEffect transition="in" filter="wipe(left)">
                                      <p:cBhvr>
                                        <p:cTn id="119" dur="500"/>
                                        <p:tgtEl>
                                          <p:spTgt spid="27676"/>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27677"/>
                                        </p:tgtEl>
                                        <p:attrNameLst>
                                          <p:attrName>style.visibility</p:attrName>
                                        </p:attrNameLst>
                                      </p:cBhvr>
                                      <p:to>
                                        <p:strVal val="visible"/>
                                      </p:to>
                                    </p:set>
                                    <p:animEffect transition="in" filter="wipe(left)">
                                      <p:cBhvr>
                                        <p:cTn id="122" dur="500"/>
                                        <p:tgtEl>
                                          <p:spTgt spid="27677"/>
                                        </p:tgtEl>
                                      </p:cBhvr>
                                    </p:animEffect>
                                  </p:childTnLst>
                                </p:cTn>
                              </p:par>
                            </p:childTnLst>
                          </p:cTn>
                        </p:par>
                        <p:par>
                          <p:cTn id="123" fill="hold">
                            <p:stCondLst>
                              <p:cond delay="11000"/>
                            </p:stCondLst>
                            <p:childTnLst>
                              <p:par>
                                <p:cTn id="124" presetID="22" presetClass="entr" presetSubtype="8" fill="hold" grpId="0" nodeType="afterEffect">
                                  <p:stCondLst>
                                    <p:cond delay="0"/>
                                  </p:stCondLst>
                                  <p:childTnLst>
                                    <p:set>
                                      <p:cBhvr>
                                        <p:cTn id="125" dur="1" fill="hold">
                                          <p:stCondLst>
                                            <p:cond delay="0"/>
                                          </p:stCondLst>
                                        </p:cTn>
                                        <p:tgtEl>
                                          <p:spTgt spid="27678"/>
                                        </p:tgtEl>
                                        <p:attrNameLst>
                                          <p:attrName>style.visibility</p:attrName>
                                        </p:attrNameLst>
                                      </p:cBhvr>
                                      <p:to>
                                        <p:strVal val="visible"/>
                                      </p:to>
                                    </p:set>
                                    <p:animEffect transition="in" filter="wipe(left)">
                                      <p:cBhvr>
                                        <p:cTn id="126" dur="500"/>
                                        <p:tgtEl>
                                          <p:spTgt spid="27678"/>
                                        </p:tgtEl>
                                      </p:cBhvr>
                                    </p:animEffect>
                                  </p:childTnLst>
                                </p:cTn>
                              </p:par>
                            </p:childTnLst>
                          </p:cTn>
                        </p:par>
                        <p:par>
                          <p:cTn id="127" fill="hold">
                            <p:stCondLst>
                              <p:cond delay="11500"/>
                            </p:stCondLst>
                            <p:childTnLst>
                              <p:par>
                                <p:cTn id="128" presetID="22" presetClass="entr" presetSubtype="8" fill="hold" grpId="0" nodeType="afterEffect">
                                  <p:stCondLst>
                                    <p:cond delay="0"/>
                                  </p:stCondLst>
                                  <p:childTnLst>
                                    <p:set>
                                      <p:cBhvr>
                                        <p:cTn id="129" dur="1" fill="hold">
                                          <p:stCondLst>
                                            <p:cond delay="0"/>
                                          </p:stCondLst>
                                        </p:cTn>
                                        <p:tgtEl>
                                          <p:spTgt spid="27679"/>
                                        </p:tgtEl>
                                        <p:attrNameLst>
                                          <p:attrName>style.visibility</p:attrName>
                                        </p:attrNameLst>
                                      </p:cBhvr>
                                      <p:to>
                                        <p:strVal val="visible"/>
                                      </p:to>
                                    </p:set>
                                    <p:animEffect transition="in" filter="wipe(left)">
                                      <p:cBhvr>
                                        <p:cTn id="130" dur="500"/>
                                        <p:tgtEl>
                                          <p:spTgt spid="27679"/>
                                        </p:tgtEl>
                                      </p:cBhvr>
                                    </p:animEffect>
                                  </p:childTnLst>
                                </p:cTn>
                              </p:par>
                            </p:childTnLst>
                          </p:cTn>
                        </p:par>
                        <p:par>
                          <p:cTn id="131" fill="hold">
                            <p:stCondLst>
                              <p:cond delay="12000"/>
                            </p:stCondLst>
                            <p:childTnLst>
                              <p:par>
                                <p:cTn id="132" presetID="22" presetClass="entr" presetSubtype="8" fill="hold" grpId="0" nodeType="afterEffect">
                                  <p:stCondLst>
                                    <p:cond delay="0"/>
                                  </p:stCondLst>
                                  <p:childTnLst>
                                    <p:set>
                                      <p:cBhvr>
                                        <p:cTn id="133" dur="1" fill="hold">
                                          <p:stCondLst>
                                            <p:cond delay="0"/>
                                          </p:stCondLst>
                                        </p:cTn>
                                        <p:tgtEl>
                                          <p:spTgt spid="27680"/>
                                        </p:tgtEl>
                                        <p:attrNameLst>
                                          <p:attrName>style.visibility</p:attrName>
                                        </p:attrNameLst>
                                      </p:cBhvr>
                                      <p:to>
                                        <p:strVal val="visible"/>
                                      </p:to>
                                    </p:set>
                                    <p:animEffect transition="in" filter="wipe(left)">
                                      <p:cBhvr>
                                        <p:cTn id="134" dur="500"/>
                                        <p:tgtEl>
                                          <p:spTgt spid="27680"/>
                                        </p:tgtEl>
                                      </p:cBhvr>
                                    </p:animEffect>
                                  </p:childTnLst>
                                </p:cTn>
                              </p:par>
                            </p:childTnLst>
                          </p:cTn>
                        </p:par>
                        <p:par>
                          <p:cTn id="135" fill="hold">
                            <p:stCondLst>
                              <p:cond delay="12500"/>
                            </p:stCondLst>
                            <p:childTnLst>
                              <p:par>
                                <p:cTn id="136" presetID="22" presetClass="entr" presetSubtype="8" fill="hold" grpId="0" nodeType="afterEffect">
                                  <p:stCondLst>
                                    <p:cond delay="0"/>
                                  </p:stCondLst>
                                  <p:childTnLst>
                                    <p:set>
                                      <p:cBhvr>
                                        <p:cTn id="137" dur="1" fill="hold">
                                          <p:stCondLst>
                                            <p:cond delay="0"/>
                                          </p:stCondLst>
                                        </p:cTn>
                                        <p:tgtEl>
                                          <p:spTgt spid="27681"/>
                                        </p:tgtEl>
                                        <p:attrNameLst>
                                          <p:attrName>style.visibility</p:attrName>
                                        </p:attrNameLst>
                                      </p:cBhvr>
                                      <p:to>
                                        <p:strVal val="visible"/>
                                      </p:to>
                                    </p:set>
                                    <p:animEffect transition="in" filter="wipe(left)">
                                      <p:cBhvr>
                                        <p:cTn id="138" dur="500"/>
                                        <p:tgtEl>
                                          <p:spTgt spid="27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4" grpId="0" animBg="1" autoUpdateAnimBg="0"/>
      <p:bldP spid="27655" grpId="0" animBg="1" autoUpdateAnimBg="0"/>
      <p:bldP spid="27656" grpId="0" animBg="1" autoUpdateAnimBg="0"/>
      <p:bldP spid="27657" grpId="0" animBg="1" autoUpdateAnimBg="0"/>
      <p:bldP spid="27658" grpId="0" animBg="1" autoUpdateAnimBg="0"/>
      <p:bldP spid="27659" grpId="0" autoUpdateAnimBg="0"/>
      <p:bldP spid="27660" grpId="0" autoUpdateAnimBg="0"/>
      <p:bldP spid="27661" grpId="0" autoUpdateAnimBg="0"/>
      <p:bldP spid="27662" grpId="0" autoUpdateAnimBg="0"/>
      <p:bldP spid="27663" grpId="0" autoUpdateAnimBg="0"/>
      <p:bldP spid="27664" grpId="0" animBg="1"/>
      <p:bldP spid="27665" grpId="0" animBg="1"/>
      <p:bldP spid="27666" grpId="0" animBg="1" autoUpdateAnimBg="0"/>
      <p:bldP spid="27667" grpId="0" animBg="1" autoUpdateAnimBg="0"/>
      <p:bldP spid="27668" grpId="0" animBg="1" autoUpdateAnimBg="0"/>
      <p:bldP spid="27669" grpId="0" animBg="1" autoUpdateAnimBg="0"/>
      <p:bldP spid="27670" grpId="0" animBg="1" autoUpdateAnimBg="0"/>
      <p:bldP spid="27671" grpId="0" animBg="1"/>
      <p:bldP spid="27672" grpId="0" animBg="1"/>
      <p:bldP spid="27673" grpId="0" autoUpdateAnimBg="0"/>
      <p:bldP spid="27674" grpId="0" autoUpdateAnimBg="0"/>
      <p:bldP spid="27675" grpId="0" autoUpdateAnimBg="0"/>
      <p:bldP spid="27676" grpId="0" autoUpdateAnimBg="0"/>
      <p:bldP spid="27677" grpId="0" autoUpdateAnimBg="0"/>
      <p:bldP spid="27678" grpId="0" animBg="1"/>
      <p:bldP spid="27679" grpId="0" animBg="1"/>
      <p:bldP spid="27680" grpId="0" animBg="1"/>
      <p:bldP spid="27681" grpId="0" animBg="1"/>
      <p:bldP spid="27682" grpId="0" autoUpdateAnimBg="0"/>
      <p:bldP spid="27683" grpId="0" autoUpdateAnimBg="0"/>
      <p:bldP spid="27684" grpId="0" autoUpdateAnimBg="0"/>
      <p:bldP spid="27685" grpId="0" autoUpdateAnimBg="0"/>
      <p:bldP spid="42" grpId="0" animBg="1"/>
      <p:bldP spid="4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AutoShape 5"/>
          <p:cNvSpPr/>
          <p:nvPr/>
        </p:nvSpPr>
        <p:spPr bwMode="auto">
          <a:xfrm>
            <a:off x="1356395" y="1524050"/>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7414" name="AutoShape 6"/>
          <p:cNvSpPr/>
          <p:nvPr/>
        </p:nvSpPr>
        <p:spPr bwMode="auto">
          <a:xfrm>
            <a:off x="2120539" y="2390034"/>
            <a:ext cx="660991"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5" name="AutoShape 7"/>
          <p:cNvSpPr/>
          <p:nvPr/>
        </p:nvSpPr>
        <p:spPr bwMode="auto">
          <a:xfrm>
            <a:off x="6844279" y="2396384"/>
            <a:ext cx="66098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6" name="AutoShape 8"/>
          <p:cNvSpPr/>
          <p:nvPr/>
        </p:nvSpPr>
        <p:spPr bwMode="auto">
          <a:xfrm>
            <a:off x="4482010" y="2390034"/>
            <a:ext cx="660991"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7" name="AutoShape 9"/>
          <p:cNvSpPr/>
          <p:nvPr/>
        </p:nvSpPr>
        <p:spPr bwMode="auto">
          <a:xfrm>
            <a:off x="9320015" y="2426547"/>
            <a:ext cx="66098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8" name="AutoShape 10"/>
          <p:cNvSpPr/>
          <p:nvPr/>
        </p:nvSpPr>
        <p:spPr bwMode="auto">
          <a:xfrm>
            <a:off x="7060109" y="2611491"/>
            <a:ext cx="239638"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19" name="AutoShape 11"/>
          <p:cNvSpPr/>
          <p:nvPr/>
        </p:nvSpPr>
        <p:spPr bwMode="auto">
          <a:xfrm>
            <a:off x="9530291" y="2655939"/>
            <a:ext cx="240432" cy="198437"/>
          </a:xfrm>
          <a:custGeom>
            <a:avLst/>
            <a:gdLst>
              <a:gd name="T0" fmla="*/ 240507 w 21600"/>
              <a:gd name="T1" fmla="*/ 198438 h 21600"/>
              <a:gd name="T2" fmla="*/ 240507 w 21600"/>
              <a:gd name="T3" fmla="*/ 198438 h 21600"/>
              <a:gd name="T4" fmla="*/ 240507 w 21600"/>
              <a:gd name="T5" fmla="*/ 198438 h 21600"/>
              <a:gd name="T6" fmla="*/ 240507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lnTo>
                  <a:pt x="6791"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0" name="AutoShape 12"/>
          <p:cNvSpPr/>
          <p:nvPr/>
        </p:nvSpPr>
        <p:spPr bwMode="auto">
          <a:xfrm>
            <a:off x="2340341" y="2585294"/>
            <a:ext cx="240432" cy="240507"/>
          </a:xfrm>
          <a:custGeom>
            <a:avLst/>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1" name="AutoShape 13"/>
          <p:cNvSpPr/>
          <p:nvPr/>
        </p:nvSpPr>
        <p:spPr bwMode="auto">
          <a:xfrm>
            <a:off x="4706573" y="2585294"/>
            <a:ext cx="240432" cy="240507"/>
          </a:xfrm>
          <a:custGeom>
            <a:avLst/>
            <a:gdLst>
              <a:gd name="T0" fmla="*/ 240495 w 21591"/>
              <a:gd name="T1" fmla="*/ 241625 h 21498"/>
              <a:gd name="T2" fmla="*/ 240495 w 21591"/>
              <a:gd name="T3" fmla="*/ 241625 h 21498"/>
              <a:gd name="T4" fmla="*/ 240495 w 21591"/>
              <a:gd name="T5" fmla="*/ 241625 h 21498"/>
              <a:gd name="T6" fmla="*/ 240495 w 21591"/>
              <a:gd name="T7" fmla="*/ 241625 h 214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7"/>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2" name="AutoShape 14"/>
          <p:cNvSpPr/>
          <p:nvPr/>
        </p:nvSpPr>
        <p:spPr bwMode="auto">
          <a:xfrm>
            <a:off x="1351634"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3" name="AutoShape 15"/>
          <p:cNvSpPr/>
          <p:nvPr/>
        </p:nvSpPr>
        <p:spPr bwMode="auto">
          <a:xfrm>
            <a:off x="3725006"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4" name="AutoShape 16"/>
          <p:cNvSpPr/>
          <p:nvPr/>
        </p:nvSpPr>
        <p:spPr bwMode="auto">
          <a:xfrm>
            <a:off x="8556659"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5" name="AutoShape 17"/>
          <p:cNvSpPr/>
          <p:nvPr/>
        </p:nvSpPr>
        <p:spPr bwMode="auto">
          <a:xfrm>
            <a:off x="6080923"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6" name="AutoShape 18"/>
          <p:cNvSpPr/>
          <p:nvPr/>
        </p:nvSpPr>
        <p:spPr bwMode="auto">
          <a:xfrm>
            <a:off x="8605066" y="3864822"/>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7" name="AutoShape 19"/>
          <p:cNvSpPr/>
          <p:nvPr/>
        </p:nvSpPr>
        <p:spPr bwMode="auto">
          <a:xfrm>
            <a:off x="6122980" y="3864822"/>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8" name="AutoShape 20"/>
          <p:cNvSpPr/>
          <p:nvPr/>
        </p:nvSpPr>
        <p:spPr bwMode="auto">
          <a:xfrm>
            <a:off x="3761512" y="3864822"/>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9" name="AutoShape 21"/>
          <p:cNvSpPr/>
          <p:nvPr/>
        </p:nvSpPr>
        <p:spPr bwMode="auto">
          <a:xfrm>
            <a:off x="1387341" y="3864822"/>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6"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7"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additive="base">
                                        <p:cTn id="19" dur="500" fill="hold"/>
                                        <p:tgtEl>
                                          <p:spTgt spid="17413"/>
                                        </p:tgtEl>
                                        <p:attrNameLst>
                                          <p:attrName>ppt_x</p:attrName>
                                        </p:attrNameLst>
                                      </p:cBhvr>
                                      <p:tavLst>
                                        <p:tav tm="0">
                                          <p:val>
                                            <p:strVal val="1+#ppt_w/2"/>
                                          </p:val>
                                        </p:tav>
                                        <p:tav tm="100000">
                                          <p:val>
                                            <p:strVal val="#ppt_x"/>
                                          </p:val>
                                        </p:tav>
                                      </p:tavLst>
                                    </p:anim>
                                    <p:anim calcmode="lin" valueType="num">
                                      <p:cBhvr additive="base">
                                        <p:cTn id="20" dur="500" fill="hold"/>
                                        <p:tgtEl>
                                          <p:spTgt spid="1741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7414"/>
                                        </p:tgtEl>
                                        <p:attrNameLst>
                                          <p:attrName>style.visibility</p:attrName>
                                        </p:attrNameLst>
                                      </p:cBhvr>
                                      <p:to>
                                        <p:strVal val="visible"/>
                                      </p:to>
                                    </p:set>
                                    <p:animEffect transition="in" filter="fade">
                                      <p:cBhvr>
                                        <p:cTn id="24" dur="1000"/>
                                        <p:tgtEl>
                                          <p:spTgt spid="17414"/>
                                        </p:tgtEl>
                                      </p:cBhvr>
                                    </p:animEffect>
                                    <p:anim calcmode="lin" valueType="num">
                                      <p:cBhvr>
                                        <p:cTn id="25" dur="1000" fill="hold"/>
                                        <p:tgtEl>
                                          <p:spTgt spid="17414"/>
                                        </p:tgtEl>
                                        <p:attrNameLst>
                                          <p:attrName>ppt_x</p:attrName>
                                        </p:attrNameLst>
                                      </p:cBhvr>
                                      <p:tavLst>
                                        <p:tav tm="0">
                                          <p:val>
                                            <p:strVal val="#ppt_x"/>
                                          </p:val>
                                        </p:tav>
                                        <p:tav tm="100000">
                                          <p:val>
                                            <p:strVal val="#ppt_x"/>
                                          </p:val>
                                        </p:tav>
                                      </p:tavLst>
                                    </p:anim>
                                    <p:anim calcmode="lin" valueType="num">
                                      <p:cBhvr>
                                        <p:cTn id="26" dur="1000" fill="hold"/>
                                        <p:tgtEl>
                                          <p:spTgt spid="174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415"/>
                                        </p:tgtEl>
                                        <p:attrNameLst>
                                          <p:attrName>style.visibility</p:attrName>
                                        </p:attrNameLst>
                                      </p:cBhvr>
                                      <p:to>
                                        <p:strVal val="visible"/>
                                      </p:to>
                                    </p:set>
                                    <p:animEffect transition="in" filter="fade">
                                      <p:cBhvr>
                                        <p:cTn id="29" dur="1000"/>
                                        <p:tgtEl>
                                          <p:spTgt spid="17415"/>
                                        </p:tgtEl>
                                      </p:cBhvr>
                                    </p:animEffect>
                                    <p:anim calcmode="lin" valueType="num">
                                      <p:cBhvr>
                                        <p:cTn id="30" dur="1000" fill="hold"/>
                                        <p:tgtEl>
                                          <p:spTgt spid="17415"/>
                                        </p:tgtEl>
                                        <p:attrNameLst>
                                          <p:attrName>ppt_x</p:attrName>
                                        </p:attrNameLst>
                                      </p:cBhvr>
                                      <p:tavLst>
                                        <p:tav tm="0">
                                          <p:val>
                                            <p:strVal val="#ppt_x"/>
                                          </p:val>
                                        </p:tav>
                                        <p:tav tm="100000">
                                          <p:val>
                                            <p:strVal val="#ppt_x"/>
                                          </p:val>
                                        </p:tav>
                                      </p:tavLst>
                                    </p:anim>
                                    <p:anim calcmode="lin" valueType="num">
                                      <p:cBhvr>
                                        <p:cTn id="31" dur="1000" fill="hold"/>
                                        <p:tgtEl>
                                          <p:spTgt spid="174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416"/>
                                        </p:tgtEl>
                                        <p:attrNameLst>
                                          <p:attrName>style.visibility</p:attrName>
                                        </p:attrNameLst>
                                      </p:cBhvr>
                                      <p:to>
                                        <p:strVal val="visible"/>
                                      </p:to>
                                    </p:set>
                                    <p:animEffect transition="in" filter="fade">
                                      <p:cBhvr>
                                        <p:cTn id="34" dur="1000"/>
                                        <p:tgtEl>
                                          <p:spTgt spid="17416"/>
                                        </p:tgtEl>
                                      </p:cBhvr>
                                    </p:animEffect>
                                    <p:anim calcmode="lin" valueType="num">
                                      <p:cBhvr>
                                        <p:cTn id="35" dur="1000" fill="hold"/>
                                        <p:tgtEl>
                                          <p:spTgt spid="17416"/>
                                        </p:tgtEl>
                                        <p:attrNameLst>
                                          <p:attrName>ppt_x</p:attrName>
                                        </p:attrNameLst>
                                      </p:cBhvr>
                                      <p:tavLst>
                                        <p:tav tm="0">
                                          <p:val>
                                            <p:strVal val="#ppt_x"/>
                                          </p:val>
                                        </p:tav>
                                        <p:tav tm="100000">
                                          <p:val>
                                            <p:strVal val="#ppt_x"/>
                                          </p:val>
                                        </p:tav>
                                      </p:tavLst>
                                    </p:anim>
                                    <p:anim calcmode="lin" valueType="num">
                                      <p:cBhvr>
                                        <p:cTn id="36" dur="1000" fill="hold"/>
                                        <p:tgtEl>
                                          <p:spTgt spid="174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417"/>
                                        </p:tgtEl>
                                        <p:attrNameLst>
                                          <p:attrName>style.visibility</p:attrName>
                                        </p:attrNameLst>
                                      </p:cBhvr>
                                      <p:to>
                                        <p:strVal val="visible"/>
                                      </p:to>
                                    </p:set>
                                    <p:animEffect transition="in" filter="fade">
                                      <p:cBhvr>
                                        <p:cTn id="39" dur="1000"/>
                                        <p:tgtEl>
                                          <p:spTgt spid="17417"/>
                                        </p:tgtEl>
                                      </p:cBhvr>
                                    </p:animEffect>
                                    <p:anim calcmode="lin" valueType="num">
                                      <p:cBhvr>
                                        <p:cTn id="40" dur="1000" fill="hold"/>
                                        <p:tgtEl>
                                          <p:spTgt spid="17417"/>
                                        </p:tgtEl>
                                        <p:attrNameLst>
                                          <p:attrName>ppt_x</p:attrName>
                                        </p:attrNameLst>
                                      </p:cBhvr>
                                      <p:tavLst>
                                        <p:tav tm="0">
                                          <p:val>
                                            <p:strVal val="#ppt_x"/>
                                          </p:val>
                                        </p:tav>
                                        <p:tav tm="100000">
                                          <p:val>
                                            <p:strVal val="#ppt_x"/>
                                          </p:val>
                                        </p:tav>
                                      </p:tavLst>
                                    </p:anim>
                                    <p:anim calcmode="lin" valueType="num">
                                      <p:cBhvr>
                                        <p:cTn id="41" dur="1000" fill="hold"/>
                                        <p:tgtEl>
                                          <p:spTgt spid="174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418"/>
                                        </p:tgtEl>
                                        <p:attrNameLst>
                                          <p:attrName>style.visibility</p:attrName>
                                        </p:attrNameLst>
                                      </p:cBhvr>
                                      <p:to>
                                        <p:strVal val="visible"/>
                                      </p:to>
                                    </p:set>
                                    <p:animEffect transition="in" filter="fade">
                                      <p:cBhvr>
                                        <p:cTn id="44" dur="1000"/>
                                        <p:tgtEl>
                                          <p:spTgt spid="17418"/>
                                        </p:tgtEl>
                                      </p:cBhvr>
                                    </p:animEffect>
                                    <p:anim calcmode="lin" valueType="num">
                                      <p:cBhvr>
                                        <p:cTn id="45" dur="1000" fill="hold"/>
                                        <p:tgtEl>
                                          <p:spTgt spid="17418"/>
                                        </p:tgtEl>
                                        <p:attrNameLst>
                                          <p:attrName>ppt_x</p:attrName>
                                        </p:attrNameLst>
                                      </p:cBhvr>
                                      <p:tavLst>
                                        <p:tav tm="0">
                                          <p:val>
                                            <p:strVal val="#ppt_x"/>
                                          </p:val>
                                        </p:tav>
                                        <p:tav tm="100000">
                                          <p:val>
                                            <p:strVal val="#ppt_x"/>
                                          </p:val>
                                        </p:tav>
                                      </p:tavLst>
                                    </p:anim>
                                    <p:anim calcmode="lin" valueType="num">
                                      <p:cBhvr>
                                        <p:cTn id="46" dur="1000" fill="hold"/>
                                        <p:tgtEl>
                                          <p:spTgt spid="174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419"/>
                                        </p:tgtEl>
                                        <p:attrNameLst>
                                          <p:attrName>style.visibility</p:attrName>
                                        </p:attrNameLst>
                                      </p:cBhvr>
                                      <p:to>
                                        <p:strVal val="visible"/>
                                      </p:to>
                                    </p:set>
                                    <p:animEffect transition="in" filter="fade">
                                      <p:cBhvr>
                                        <p:cTn id="49" dur="1000"/>
                                        <p:tgtEl>
                                          <p:spTgt spid="17419"/>
                                        </p:tgtEl>
                                      </p:cBhvr>
                                    </p:animEffect>
                                    <p:anim calcmode="lin" valueType="num">
                                      <p:cBhvr>
                                        <p:cTn id="50" dur="1000" fill="hold"/>
                                        <p:tgtEl>
                                          <p:spTgt spid="17419"/>
                                        </p:tgtEl>
                                        <p:attrNameLst>
                                          <p:attrName>ppt_x</p:attrName>
                                        </p:attrNameLst>
                                      </p:cBhvr>
                                      <p:tavLst>
                                        <p:tav tm="0">
                                          <p:val>
                                            <p:strVal val="#ppt_x"/>
                                          </p:val>
                                        </p:tav>
                                        <p:tav tm="100000">
                                          <p:val>
                                            <p:strVal val="#ppt_x"/>
                                          </p:val>
                                        </p:tav>
                                      </p:tavLst>
                                    </p:anim>
                                    <p:anim calcmode="lin" valueType="num">
                                      <p:cBhvr>
                                        <p:cTn id="51" dur="1000" fill="hold"/>
                                        <p:tgtEl>
                                          <p:spTgt spid="174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420"/>
                                        </p:tgtEl>
                                        <p:attrNameLst>
                                          <p:attrName>style.visibility</p:attrName>
                                        </p:attrNameLst>
                                      </p:cBhvr>
                                      <p:to>
                                        <p:strVal val="visible"/>
                                      </p:to>
                                    </p:set>
                                    <p:animEffect transition="in" filter="fade">
                                      <p:cBhvr>
                                        <p:cTn id="54" dur="1000"/>
                                        <p:tgtEl>
                                          <p:spTgt spid="17420"/>
                                        </p:tgtEl>
                                      </p:cBhvr>
                                    </p:animEffect>
                                    <p:anim calcmode="lin" valueType="num">
                                      <p:cBhvr>
                                        <p:cTn id="55" dur="1000" fill="hold"/>
                                        <p:tgtEl>
                                          <p:spTgt spid="17420"/>
                                        </p:tgtEl>
                                        <p:attrNameLst>
                                          <p:attrName>ppt_x</p:attrName>
                                        </p:attrNameLst>
                                      </p:cBhvr>
                                      <p:tavLst>
                                        <p:tav tm="0">
                                          <p:val>
                                            <p:strVal val="#ppt_x"/>
                                          </p:val>
                                        </p:tav>
                                        <p:tav tm="100000">
                                          <p:val>
                                            <p:strVal val="#ppt_x"/>
                                          </p:val>
                                        </p:tav>
                                      </p:tavLst>
                                    </p:anim>
                                    <p:anim calcmode="lin" valueType="num">
                                      <p:cBhvr>
                                        <p:cTn id="56" dur="1000" fill="hold"/>
                                        <p:tgtEl>
                                          <p:spTgt spid="174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421"/>
                                        </p:tgtEl>
                                        <p:attrNameLst>
                                          <p:attrName>style.visibility</p:attrName>
                                        </p:attrNameLst>
                                      </p:cBhvr>
                                      <p:to>
                                        <p:strVal val="visible"/>
                                      </p:to>
                                    </p:set>
                                    <p:animEffect transition="in" filter="fade">
                                      <p:cBhvr>
                                        <p:cTn id="59" dur="1000"/>
                                        <p:tgtEl>
                                          <p:spTgt spid="17421"/>
                                        </p:tgtEl>
                                      </p:cBhvr>
                                    </p:animEffect>
                                    <p:anim calcmode="lin" valueType="num">
                                      <p:cBhvr>
                                        <p:cTn id="60" dur="1000" fill="hold"/>
                                        <p:tgtEl>
                                          <p:spTgt spid="17421"/>
                                        </p:tgtEl>
                                        <p:attrNameLst>
                                          <p:attrName>ppt_x</p:attrName>
                                        </p:attrNameLst>
                                      </p:cBhvr>
                                      <p:tavLst>
                                        <p:tav tm="0">
                                          <p:val>
                                            <p:strVal val="#ppt_x"/>
                                          </p:val>
                                        </p:tav>
                                        <p:tav tm="100000">
                                          <p:val>
                                            <p:strVal val="#ppt_x"/>
                                          </p:val>
                                        </p:tav>
                                      </p:tavLst>
                                    </p:anim>
                                    <p:anim calcmode="lin" valueType="num">
                                      <p:cBhvr>
                                        <p:cTn id="61" dur="1000" fill="hold"/>
                                        <p:tgtEl>
                                          <p:spTgt spid="1742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422"/>
                                        </p:tgtEl>
                                        <p:attrNameLst>
                                          <p:attrName>style.visibility</p:attrName>
                                        </p:attrNameLst>
                                      </p:cBhvr>
                                      <p:to>
                                        <p:strVal val="visible"/>
                                      </p:to>
                                    </p:set>
                                    <p:animEffect transition="in" filter="fade">
                                      <p:cBhvr>
                                        <p:cTn id="64" dur="1000"/>
                                        <p:tgtEl>
                                          <p:spTgt spid="17422"/>
                                        </p:tgtEl>
                                      </p:cBhvr>
                                    </p:animEffect>
                                    <p:anim calcmode="lin" valueType="num">
                                      <p:cBhvr>
                                        <p:cTn id="65" dur="1000" fill="hold"/>
                                        <p:tgtEl>
                                          <p:spTgt spid="17422"/>
                                        </p:tgtEl>
                                        <p:attrNameLst>
                                          <p:attrName>ppt_x</p:attrName>
                                        </p:attrNameLst>
                                      </p:cBhvr>
                                      <p:tavLst>
                                        <p:tav tm="0">
                                          <p:val>
                                            <p:strVal val="#ppt_x"/>
                                          </p:val>
                                        </p:tav>
                                        <p:tav tm="100000">
                                          <p:val>
                                            <p:strVal val="#ppt_x"/>
                                          </p:val>
                                        </p:tav>
                                      </p:tavLst>
                                    </p:anim>
                                    <p:anim calcmode="lin" valueType="num">
                                      <p:cBhvr>
                                        <p:cTn id="66" dur="1000" fill="hold"/>
                                        <p:tgtEl>
                                          <p:spTgt spid="1742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423"/>
                                        </p:tgtEl>
                                        <p:attrNameLst>
                                          <p:attrName>style.visibility</p:attrName>
                                        </p:attrNameLst>
                                      </p:cBhvr>
                                      <p:to>
                                        <p:strVal val="visible"/>
                                      </p:to>
                                    </p:set>
                                    <p:animEffect transition="in" filter="fade">
                                      <p:cBhvr>
                                        <p:cTn id="69" dur="1000"/>
                                        <p:tgtEl>
                                          <p:spTgt spid="17423"/>
                                        </p:tgtEl>
                                      </p:cBhvr>
                                    </p:animEffect>
                                    <p:anim calcmode="lin" valueType="num">
                                      <p:cBhvr>
                                        <p:cTn id="70" dur="1000" fill="hold"/>
                                        <p:tgtEl>
                                          <p:spTgt spid="17423"/>
                                        </p:tgtEl>
                                        <p:attrNameLst>
                                          <p:attrName>ppt_x</p:attrName>
                                        </p:attrNameLst>
                                      </p:cBhvr>
                                      <p:tavLst>
                                        <p:tav tm="0">
                                          <p:val>
                                            <p:strVal val="#ppt_x"/>
                                          </p:val>
                                        </p:tav>
                                        <p:tav tm="100000">
                                          <p:val>
                                            <p:strVal val="#ppt_x"/>
                                          </p:val>
                                        </p:tav>
                                      </p:tavLst>
                                    </p:anim>
                                    <p:anim calcmode="lin" valueType="num">
                                      <p:cBhvr>
                                        <p:cTn id="71" dur="1000" fill="hold"/>
                                        <p:tgtEl>
                                          <p:spTgt spid="17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7424"/>
                                        </p:tgtEl>
                                        <p:attrNameLst>
                                          <p:attrName>style.visibility</p:attrName>
                                        </p:attrNameLst>
                                      </p:cBhvr>
                                      <p:to>
                                        <p:strVal val="visible"/>
                                      </p:to>
                                    </p:set>
                                    <p:animEffect transition="in" filter="fade">
                                      <p:cBhvr>
                                        <p:cTn id="74" dur="1000"/>
                                        <p:tgtEl>
                                          <p:spTgt spid="17424"/>
                                        </p:tgtEl>
                                      </p:cBhvr>
                                    </p:animEffect>
                                    <p:anim calcmode="lin" valueType="num">
                                      <p:cBhvr>
                                        <p:cTn id="75" dur="1000" fill="hold"/>
                                        <p:tgtEl>
                                          <p:spTgt spid="17424"/>
                                        </p:tgtEl>
                                        <p:attrNameLst>
                                          <p:attrName>ppt_x</p:attrName>
                                        </p:attrNameLst>
                                      </p:cBhvr>
                                      <p:tavLst>
                                        <p:tav tm="0">
                                          <p:val>
                                            <p:strVal val="#ppt_x"/>
                                          </p:val>
                                        </p:tav>
                                        <p:tav tm="100000">
                                          <p:val>
                                            <p:strVal val="#ppt_x"/>
                                          </p:val>
                                        </p:tav>
                                      </p:tavLst>
                                    </p:anim>
                                    <p:anim calcmode="lin" valueType="num">
                                      <p:cBhvr>
                                        <p:cTn id="76" dur="1000" fill="hold"/>
                                        <p:tgtEl>
                                          <p:spTgt spid="1742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425"/>
                                        </p:tgtEl>
                                        <p:attrNameLst>
                                          <p:attrName>style.visibility</p:attrName>
                                        </p:attrNameLst>
                                      </p:cBhvr>
                                      <p:to>
                                        <p:strVal val="visible"/>
                                      </p:to>
                                    </p:set>
                                    <p:animEffect transition="in" filter="fade">
                                      <p:cBhvr>
                                        <p:cTn id="79" dur="1000"/>
                                        <p:tgtEl>
                                          <p:spTgt spid="17425"/>
                                        </p:tgtEl>
                                      </p:cBhvr>
                                    </p:animEffect>
                                    <p:anim calcmode="lin" valueType="num">
                                      <p:cBhvr>
                                        <p:cTn id="80" dur="1000" fill="hold"/>
                                        <p:tgtEl>
                                          <p:spTgt spid="17425"/>
                                        </p:tgtEl>
                                        <p:attrNameLst>
                                          <p:attrName>ppt_x</p:attrName>
                                        </p:attrNameLst>
                                      </p:cBhvr>
                                      <p:tavLst>
                                        <p:tav tm="0">
                                          <p:val>
                                            <p:strVal val="#ppt_x"/>
                                          </p:val>
                                        </p:tav>
                                        <p:tav tm="100000">
                                          <p:val>
                                            <p:strVal val="#ppt_x"/>
                                          </p:val>
                                        </p:tav>
                                      </p:tavLst>
                                    </p:anim>
                                    <p:anim calcmode="lin" valueType="num">
                                      <p:cBhvr>
                                        <p:cTn id="81" dur="1000" fill="hold"/>
                                        <p:tgtEl>
                                          <p:spTgt spid="174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7426"/>
                                        </p:tgtEl>
                                        <p:attrNameLst>
                                          <p:attrName>style.visibility</p:attrName>
                                        </p:attrNameLst>
                                      </p:cBhvr>
                                      <p:to>
                                        <p:strVal val="visible"/>
                                      </p:to>
                                    </p:set>
                                    <p:animEffect transition="in" filter="fade">
                                      <p:cBhvr>
                                        <p:cTn id="84" dur="1000"/>
                                        <p:tgtEl>
                                          <p:spTgt spid="17426"/>
                                        </p:tgtEl>
                                      </p:cBhvr>
                                    </p:animEffect>
                                    <p:anim calcmode="lin" valueType="num">
                                      <p:cBhvr>
                                        <p:cTn id="85" dur="1000" fill="hold"/>
                                        <p:tgtEl>
                                          <p:spTgt spid="17426"/>
                                        </p:tgtEl>
                                        <p:attrNameLst>
                                          <p:attrName>ppt_x</p:attrName>
                                        </p:attrNameLst>
                                      </p:cBhvr>
                                      <p:tavLst>
                                        <p:tav tm="0">
                                          <p:val>
                                            <p:strVal val="#ppt_x"/>
                                          </p:val>
                                        </p:tav>
                                        <p:tav tm="100000">
                                          <p:val>
                                            <p:strVal val="#ppt_x"/>
                                          </p:val>
                                        </p:tav>
                                      </p:tavLst>
                                    </p:anim>
                                    <p:anim calcmode="lin" valueType="num">
                                      <p:cBhvr>
                                        <p:cTn id="86" dur="1000" fill="hold"/>
                                        <p:tgtEl>
                                          <p:spTgt spid="174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7427"/>
                                        </p:tgtEl>
                                        <p:attrNameLst>
                                          <p:attrName>style.visibility</p:attrName>
                                        </p:attrNameLst>
                                      </p:cBhvr>
                                      <p:to>
                                        <p:strVal val="visible"/>
                                      </p:to>
                                    </p:set>
                                    <p:animEffect transition="in" filter="fade">
                                      <p:cBhvr>
                                        <p:cTn id="89" dur="1000"/>
                                        <p:tgtEl>
                                          <p:spTgt spid="17427"/>
                                        </p:tgtEl>
                                      </p:cBhvr>
                                    </p:animEffect>
                                    <p:anim calcmode="lin" valueType="num">
                                      <p:cBhvr>
                                        <p:cTn id="90" dur="1000" fill="hold"/>
                                        <p:tgtEl>
                                          <p:spTgt spid="17427"/>
                                        </p:tgtEl>
                                        <p:attrNameLst>
                                          <p:attrName>ppt_x</p:attrName>
                                        </p:attrNameLst>
                                      </p:cBhvr>
                                      <p:tavLst>
                                        <p:tav tm="0">
                                          <p:val>
                                            <p:strVal val="#ppt_x"/>
                                          </p:val>
                                        </p:tav>
                                        <p:tav tm="100000">
                                          <p:val>
                                            <p:strVal val="#ppt_x"/>
                                          </p:val>
                                        </p:tav>
                                      </p:tavLst>
                                    </p:anim>
                                    <p:anim calcmode="lin" valueType="num">
                                      <p:cBhvr>
                                        <p:cTn id="91" dur="1000" fill="hold"/>
                                        <p:tgtEl>
                                          <p:spTgt spid="174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7428"/>
                                        </p:tgtEl>
                                        <p:attrNameLst>
                                          <p:attrName>style.visibility</p:attrName>
                                        </p:attrNameLst>
                                      </p:cBhvr>
                                      <p:to>
                                        <p:strVal val="visible"/>
                                      </p:to>
                                    </p:set>
                                    <p:animEffect transition="in" filter="fade">
                                      <p:cBhvr>
                                        <p:cTn id="94" dur="1000"/>
                                        <p:tgtEl>
                                          <p:spTgt spid="17428"/>
                                        </p:tgtEl>
                                      </p:cBhvr>
                                    </p:animEffect>
                                    <p:anim calcmode="lin" valueType="num">
                                      <p:cBhvr>
                                        <p:cTn id="95" dur="1000" fill="hold"/>
                                        <p:tgtEl>
                                          <p:spTgt spid="17428"/>
                                        </p:tgtEl>
                                        <p:attrNameLst>
                                          <p:attrName>ppt_x</p:attrName>
                                        </p:attrNameLst>
                                      </p:cBhvr>
                                      <p:tavLst>
                                        <p:tav tm="0">
                                          <p:val>
                                            <p:strVal val="#ppt_x"/>
                                          </p:val>
                                        </p:tav>
                                        <p:tav tm="100000">
                                          <p:val>
                                            <p:strVal val="#ppt_x"/>
                                          </p:val>
                                        </p:tav>
                                      </p:tavLst>
                                    </p:anim>
                                    <p:anim calcmode="lin" valueType="num">
                                      <p:cBhvr>
                                        <p:cTn id="96" dur="1000" fill="hold"/>
                                        <p:tgtEl>
                                          <p:spTgt spid="1742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7429"/>
                                        </p:tgtEl>
                                        <p:attrNameLst>
                                          <p:attrName>style.visibility</p:attrName>
                                        </p:attrNameLst>
                                      </p:cBhvr>
                                      <p:to>
                                        <p:strVal val="visible"/>
                                      </p:to>
                                    </p:set>
                                    <p:animEffect transition="in" filter="fade">
                                      <p:cBhvr>
                                        <p:cTn id="99" dur="1000"/>
                                        <p:tgtEl>
                                          <p:spTgt spid="17429"/>
                                        </p:tgtEl>
                                      </p:cBhvr>
                                    </p:animEffect>
                                    <p:anim calcmode="lin" valueType="num">
                                      <p:cBhvr>
                                        <p:cTn id="100" dur="1000" fill="hold"/>
                                        <p:tgtEl>
                                          <p:spTgt spid="17429"/>
                                        </p:tgtEl>
                                        <p:attrNameLst>
                                          <p:attrName>ppt_x</p:attrName>
                                        </p:attrNameLst>
                                      </p:cBhvr>
                                      <p:tavLst>
                                        <p:tav tm="0">
                                          <p:val>
                                            <p:strVal val="#ppt_x"/>
                                          </p:val>
                                        </p:tav>
                                        <p:tav tm="100000">
                                          <p:val>
                                            <p:strVal val="#ppt_x"/>
                                          </p:val>
                                        </p:tav>
                                      </p:tavLst>
                                    </p:anim>
                                    <p:anim calcmode="lin" valueType="num">
                                      <p:cBhvr>
                                        <p:cTn id="101" dur="1000" fill="hold"/>
                                        <p:tgtEl>
                                          <p:spTgt spid="174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p:bldP spid="17427" grpId="0"/>
      <p:bldP spid="17428" grpId="0"/>
      <p:bldP spid="17429" grpId="0"/>
      <p:bldP spid="26" grpId="0" animBg="1"/>
      <p:bldP spid="2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0"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90" name="组合 89"/>
          <p:cNvGrpSpPr/>
          <p:nvPr/>
        </p:nvGrpSpPr>
        <p:grpSpPr>
          <a:xfrm>
            <a:off x="1485902" y="2163600"/>
            <a:ext cx="3378198" cy="3378194"/>
            <a:chOff x="2728823" y="2285211"/>
            <a:chExt cx="2700000" cy="2700000"/>
          </a:xfrm>
        </p:grpSpPr>
        <p:sp>
          <p:nvSpPr>
            <p:cNvPr id="91" name="椭圆 90"/>
            <p:cNvSpPr/>
            <p:nvPr/>
          </p:nvSpPr>
          <p:spPr>
            <a:xfrm>
              <a:off x="2728823" y="2285211"/>
              <a:ext cx="2700000" cy="270000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2" name="椭圆 91"/>
            <p:cNvSpPr/>
            <p:nvPr/>
          </p:nvSpPr>
          <p:spPr>
            <a:xfrm>
              <a:off x="2818823" y="2375211"/>
              <a:ext cx="2520000" cy="2520000"/>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3" name="椭圆 92"/>
            <p:cNvSpPr/>
            <p:nvPr/>
          </p:nvSpPr>
          <p:spPr>
            <a:xfrm>
              <a:off x="3034412" y="2590800"/>
              <a:ext cx="2088822" cy="20888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4" name="椭圆 93"/>
            <p:cNvSpPr/>
            <p:nvPr/>
          </p:nvSpPr>
          <p:spPr>
            <a:xfrm>
              <a:off x="3311326" y="2867714"/>
              <a:ext cx="1534994" cy="153499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5" name="椭圆 94"/>
            <p:cNvSpPr/>
            <p:nvPr/>
          </p:nvSpPr>
          <p:spPr>
            <a:xfrm>
              <a:off x="3567812" y="3124200"/>
              <a:ext cx="1022022" cy="10220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6" name="椭圆 95"/>
            <p:cNvSpPr/>
            <p:nvPr/>
          </p:nvSpPr>
          <p:spPr>
            <a:xfrm>
              <a:off x="3821866" y="3378254"/>
              <a:ext cx="513914" cy="51391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97" name="组合 96"/>
          <p:cNvGrpSpPr/>
          <p:nvPr/>
        </p:nvGrpSpPr>
        <p:grpSpPr>
          <a:xfrm rot="2700000">
            <a:off x="-2854512" y="-1247350"/>
            <a:ext cx="2418449" cy="459608"/>
            <a:chOff x="4933951" y="3094038"/>
            <a:chExt cx="2263775" cy="430213"/>
          </a:xfrm>
        </p:grpSpPr>
        <p:sp>
          <p:nvSpPr>
            <p:cNvPr id="98"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5B9BD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99"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0"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1"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2"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sp>
        <p:nvSpPr>
          <p:cNvPr id="103" name="矩形 102"/>
          <p:cNvSpPr/>
          <p:nvPr/>
        </p:nvSpPr>
        <p:spPr>
          <a:xfrm>
            <a:off x="5638800" y="1427502"/>
            <a:ext cx="5308600" cy="2046714"/>
          </a:xfrm>
          <a:prstGeom prst="rect">
            <a:avLst/>
          </a:prstGeom>
        </p:spPr>
        <p:txBody>
          <a:bodyPr wrap="square">
            <a:spAutoFit/>
          </a:bodyPr>
          <a:lstStyle/>
          <a:p>
            <a:pPr algn="l" eaLnBrk="1" fontAlgn="auto" hangingPunct="1">
              <a:lnSpc>
                <a:spcPct val="150000"/>
              </a:lnSpc>
              <a:spcBef>
                <a:spcPts val="0"/>
              </a:spcBef>
              <a:spcAft>
                <a:spcPts val="0"/>
              </a:spcAft>
              <a:buClrTx/>
              <a:buSzTx/>
              <a:buFontTx/>
              <a:buNone/>
            </a:pPr>
            <a:r>
              <a:rPr lang="zh-CN" altLang="en-US" sz="1400" dirty="0">
                <a:solidFill>
                  <a:schemeClr val="tx1">
                    <a:lumMod val="65000"/>
                    <a:lumOff val="35000"/>
                  </a:schemeClr>
                </a:solidFill>
                <a:latin typeface="+mn-lt"/>
                <a:ea typeface="+mn-ea"/>
                <a:cs typeface="+mn-ea"/>
                <a:sym typeface="+mn-lt"/>
              </a:rPr>
              <a:t>企业战略</a:t>
            </a:r>
            <a:r>
              <a:rPr lang="zh-CN" altLang="en-US" sz="1400" dirty="0" smtClean="0">
                <a:solidFill>
                  <a:schemeClr val="tx1">
                    <a:lumMod val="65000"/>
                    <a:lumOff val="35000"/>
                  </a:schemeClr>
                </a:solidFill>
                <a:latin typeface="+mn-lt"/>
                <a:ea typeface="+mn-ea"/>
                <a:cs typeface="+mn-ea"/>
                <a:sym typeface="+mn-lt"/>
              </a:rPr>
              <a:t>目标：</a:t>
            </a:r>
            <a:endParaRPr lang="en-US" altLang="zh-CN" sz="1400" dirty="0" smtClean="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1200"/>
              </a:spcAft>
              <a:buClrTx/>
              <a:buSzTx/>
              <a:buFontTx/>
              <a:buNone/>
            </a:pPr>
            <a:r>
              <a:rPr lang="zh-CN" altLang="en-US" sz="1000" dirty="0" smtClean="0">
                <a:solidFill>
                  <a:schemeClr val="tx1">
                    <a:lumMod val="65000"/>
                    <a:lumOff val="35000"/>
                  </a:schemeClr>
                </a:solidFill>
                <a:latin typeface="+mn-lt"/>
                <a:ea typeface="+mn-ea"/>
                <a:cs typeface="+mn-ea"/>
                <a:sym typeface="+mn-lt"/>
              </a:rPr>
              <a:t>是</a:t>
            </a:r>
            <a:r>
              <a:rPr lang="zh-CN" altLang="en-US" sz="1000" dirty="0">
                <a:solidFill>
                  <a:schemeClr val="tx1">
                    <a:lumMod val="65000"/>
                    <a:lumOff val="35000"/>
                  </a:schemeClr>
                </a:solidFill>
                <a:latin typeface="+mn-lt"/>
                <a:ea typeface="+mn-ea"/>
                <a:cs typeface="+mn-ea"/>
                <a:sym typeface="+mn-lt"/>
              </a:rPr>
              <a:t>企业使命和宗旨的具体化和定量化，是企业奋斗纲领，是衡量企业一切工作是否实现其企业使命的标准，是企业经营战略的核心。</a:t>
            </a:r>
            <a:endParaRPr lang="zh-CN" altLang="en-US" sz="1000" dirty="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0"/>
              </a:spcAft>
              <a:buClrTx/>
              <a:buSzTx/>
              <a:buFontTx/>
              <a:buNone/>
            </a:pPr>
            <a:r>
              <a:rPr lang="zh-CN" altLang="en-US" sz="1400" dirty="0">
                <a:solidFill>
                  <a:schemeClr val="tx1">
                    <a:lumMod val="65000"/>
                    <a:lumOff val="35000"/>
                  </a:schemeClr>
                </a:solidFill>
                <a:latin typeface="+mn-lt"/>
                <a:ea typeface="+mn-ea"/>
                <a:cs typeface="+mn-ea"/>
                <a:sym typeface="+mn-lt"/>
              </a:rPr>
              <a:t>战略目标定义</a:t>
            </a:r>
            <a:r>
              <a:rPr lang="zh-CN" altLang="en-US" sz="1400" dirty="0" smtClean="0">
                <a:solidFill>
                  <a:schemeClr val="tx1">
                    <a:lumMod val="65000"/>
                    <a:lumOff val="35000"/>
                  </a:schemeClr>
                </a:solidFill>
                <a:latin typeface="+mn-lt"/>
                <a:ea typeface="+mn-ea"/>
                <a:cs typeface="+mn-ea"/>
                <a:sym typeface="+mn-lt"/>
              </a:rPr>
              <a:t>：</a:t>
            </a:r>
            <a:endParaRPr lang="en-US" altLang="zh-CN" sz="1400" dirty="0" smtClean="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1200"/>
              </a:spcAft>
              <a:buClrTx/>
              <a:buSzTx/>
              <a:buFontTx/>
              <a:buNone/>
            </a:pPr>
            <a:r>
              <a:rPr lang="zh-CN" altLang="en-US" sz="1000" dirty="0" smtClean="0">
                <a:solidFill>
                  <a:schemeClr val="tx1">
                    <a:lumMod val="65000"/>
                    <a:lumOff val="35000"/>
                  </a:schemeClr>
                </a:solidFill>
                <a:latin typeface="+mn-lt"/>
                <a:ea typeface="+mn-ea"/>
                <a:cs typeface="+mn-ea"/>
                <a:sym typeface="+mn-lt"/>
              </a:rPr>
              <a:t>从</a:t>
            </a:r>
            <a:r>
              <a:rPr lang="zh-CN" altLang="en-US" sz="1000" dirty="0">
                <a:solidFill>
                  <a:schemeClr val="tx1">
                    <a:lumMod val="65000"/>
                    <a:lumOff val="35000"/>
                  </a:schemeClr>
                </a:solidFill>
                <a:latin typeface="+mn-lt"/>
                <a:ea typeface="+mn-ea"/>
                <a:cs typeface="+mn-ea"/>
                <a:sym typeface="+mn-lt"/>
              </a:rPr>
              <a:t>广义上看，企业战略目标是企业战略构成的基本内容，战略目标是对企业战略经营活动预期取得的主要成果的期望值。从狭义上看，企业战略目标不包含在企业战略构成之中，它既是企业战略选择的出发点和依据，又是企业战略实施要达的结果。</a:t>
            </a:r>
            <a:endParaRPr lang="zh-CN" altLang="en-US" sz="1000" dirty="0">
              <a:solidFill>
                <a:schemeClr val="tx1">
                  <a:lumMod val="65000"/>
                  <a:lumOff val="35000"/>
                </a:schemeClr>
              </a:solidFill>
              <a:latin typeface="+mn-lt"/>
              <a:ea typeface="+mn-ea"/>
              <a:cs typeface="+mn-ea"/>
              <a:sym typeface="+mn-lt"/>
            </a:endParaRPr>
          </a:p>
        </p:txBody>
      </p:sp>
      <p:sp>
        <p:nvSpPr>
          <p:cNvPr id="104" name="矩形 103"/>
          <p:cNvSpPr/>
          <p:nvPr/>
        </p:nvSpPr>
        <p:spPr>
          <a:xfrm>
            <a:off x="5638800" y="3557076"/>
            <a:ext cx="5397500" cy="2381421"/>
          </a:xfrm>
          <a:prstGeom prst="rect">
            <a:avLst/>
          </a:prstGeom>
        </p:spPr>
        <p:txBody>
          <a:bodyPr wrap="square">
            <a:spAutoFit/>
          </a:bodyPr>
          <a:lstStyle/>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盈利能力：用利润、投资收益率、每股平均受益、销售利润等来表示。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市　　场</a:t>
            </a:r>
            <a:r>
              <a:rPr lang="zh-CN" altLang="en-US" sz="1000" dirty="0">
                <a:solidFill>
                  <a:schemeClr val="tx1">
                    <a:lumMod val="65000"/>
                    <a:lumOff val="35000"/>
                  </a:schemeClr>
                </a:solidFill>
                <a:latin typeface="+mn-lt"/>
                <a:ea typeface="+mn-ea"/>
                <a:cs typeface="+mn-ea"/>
                <a:sym typeface="+mn-lt"/>
              </a:rPr>
              <a:t>：用市场占有率、销售额或销售量来表示。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产出比率</a:t>
            </a:r>
            <a:r>
              <a:rPr lang="zh-CN" altLang="en-US" sz="1000" dirty="0">
                <a:solidFill>
                  <a:schemeClr val="tx1">
                    <a:lumMod val="65000"/>
                    <a:lumOff val="35000"/>
                  </a:schemeClr>
                </a:solidFill>
                <a:latin typeface="+mn-lt"/>
                <a:ea typeface="+mn-ea"/>
                <a:cs typeface="+mn-ea"/>
                <a:sym typeface="+mn-lt"/>
              </a:rPr>
              <a:t>：用投入产出比率或单位产品成本来表示。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产　　品：用产品线或产品的销售额和盈利能力、开发新产品的完成期来表示。</a:t>
            </a:r>
            <a:endParaRPr lang="zh-CN" altLang="en-US" sz="1000" dirty="0" smtClean="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资　　金：用资本构成、新增普通股、现金流量、流动资本、回收期来表示。</a:t>
            </a:r>
            <a:endParaRPr lang="zh-CN" altLang="en-US" sz="1000" dirty="0" smtClean="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生　　产</a:t>
            </a:r>
            <a:r>
              <a:rPr lang="zh-CN" altLang="en-US" sz="1000" dirty="0">
                <a:solidFill>
                  <a:schemeClr val="tx1">
                    <a:lumMod val="65000"/>
                    <a:lumOff val="35000"/>
                  </a:schemeClr>
                </a:solidFill>
                <a:latin typeface="+mn-lt"/>
                <a:ea typeface="+mn-ea"/>
                <a:cs typeface="+mn-ea"/>
                <a:sym typeface="+mn-lt"/>
              </a:rPr>
              <a:t>：用工作面积、固定费用或生产量来表示。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研究开发</a:t>
            </a:r>
            <a:r>
              <a:rPr lang="zh-CN" altLang="en-US" sz="1000" dirty="0">
                <a:solidFill>
                  <a:schemeClr val="tx1">
                    <a:lumMod val="65000"/>
                    <a:lumOff val="35000"/>
                  </a:schemeClr>
                </a:solidFill>
                <a:latin typeface="+mn-lt"/>
                <a:ea typeface="+mn-ea"/>
                <a:cs typeface="+mn-ea"/>
                <a:sym typeface="+mn-lt"/>
              </a:rPr>
              <a:t>：用花费的货币量或完成的项目来表示。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组　　织</a:t>
            </a:r>
            <a:r>
              <a:rPr lang="zh-CN" altLang="en-US" sz="1000" dirty="0">
                <a:solidFill>
                  <a:schemeClr val="tx1">
                    <a:lumMod val="65000"/>
                    <a:lumOff val="35000"/>
                  </a:schemeClr>
                </a:solidFill>
                <a:latin typeface="+mn-lt"/>
                <a:ea typeface="+mn-ea"/>
                <a:cs typeface="+mn-ea"/>
                <a:sym typeface="+mn-lt"/>
              </a:rPr>
              <a:t>：用将实行变革获奖承担的项目来表示。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人力资源：用缺勤率、迟到率、人员流动率、培训人数或将实施的培训计划数来表示。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社会责任：用活动的类型、服务天数或财政资助来表示。</a:t>
            </a:r>
            <a:endParaRPr lang="zh-CN" altLang="en-US" sz="1000" dirty="0">
              <a:solidFill>
                <a:schemeClr val="tx1">
                  <a:lumMod val="65000"/>
                  <a:lumOff val="35000"/>
                </a:schemeClr>
              </a:solidFill>
              <a:latin typeface="+mn-lt"/>
              <a:ea typeface="+mn-ea"/>
              <a:cs typeface="+mn-ea"/>
              <a:sym typeface="+mn-lt"/>
            </a:endParaRPr>
          </a:p>
        </p:txBody>
      </p:sp>
      <p:grpSp>
        <p:nvGrpSpPr>
          <p:cNvPr id="105" name="组合 104"/>
          <p:cNvGrpSpPr/>
          <p:nvPr/>
        </p:nvGrpSpPr>
        <p:grpSpPr>
          <a:xfrm rot="1386345">
            <a:off x="-2863504" y="1749540"/>
            <a:ext cx="2418449" cy="459608"/>
            <a:chOff x="4933951" y="3094038"/>
            <a:chExt cx="2263775" cy="430213"/>
          </a:xfrm>
        </p:grpSpPr>
        <p:sp>
          <p:nvSpPr>
            <p:cNvPr id="106"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A5A5A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7"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8"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9"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0"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grpSp>
        <p:nvGrpSpPr>
          <p:cNvPr id="111" name="组合 110"/>
          <p:cNvGrpSpPr/>
          <p:nvPr/>
        </p:nvGrpSpPr>
        <p:grpSpPr>
          <a:xfrm rot="7392099">
            <a:off x="5298888" y="-1609300"/>
            <a:ext cx="2418449" cy="459608"/>
            <a:chOff x="4933951" y="3094038"/>
            <a:chExt cx="2263775" cy="430213"/>
          </a:xfrm>
        </p:grpSpPr>
        <p:sp>
          <p:nvSpPr>
            <p:cNvPr id="112"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ED7D31"/>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3"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4"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5"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6"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sp>
        <p:nvSpPr>
          <p:cNvPr id="3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par>
                                <p:cTn id="13" presetID="22" presetClass="entr" presetSubtype="8"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900" decel="100000" fill="hold"/>
                                        <p:tgtEl>
                                          <p:spTgt spid="9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42" presetClass="path" presetSubtype="0" accel="50000" decel="50000" fill="hold" nodeType="afterEffect">
                                  <p:stCondLst>
                                    <p:cond delay="0"/>
                                  </p:stCondLst>
                                  <p:childTnLst>
                                    <p:animMotion origin="layout" path="M -4.16667E-6 -3.7037E-7 L 0.32878 0.59097 " pathEditMode="relative" rAng="0" ptsTypes="AA">
                                      <p:cBhvr>
                                        <p:cTn id="25" dur="300" fill="hold"/>
                                        <p:tgtEl>
                                          <p:spTgt spid="97"/>
                                        </p:tgtEl>
                                        <p:attrNameLst>
                                          <p:attrName>ppt_x</p:attrName>
                                          <p:attrName>ppt_y</p:attrName>
                                        </p:attrNameLst>
                                      </p:cBhvr>
                                      <p:rCtr x="16432" y="29537"/>
                                    </p:animMotion>
                                  </p:childTnLst>
                                </p:cTn>
                              </p:par>
                            </p:childTnLst>
                          </p:cTn>
                        </p:par>
                        <p:par>
                          <p:cTn id="26" fill="hold">
                            <p:stCondLst>
                              <p:cond delay="2500"/>
                            </p:stCondLst>
                            <p:childTnLst>
                              <p:par>
                                <p:cTn id="27" presetID="42" presetClass="path" presetSubtype="0" accel="50000" decel="50000" fill="hold" nodeType="afterEffect">
                                  <p:stCondLst>
                                    <p:cond delay="0"/>
                                  </p:stCondLst>
                                  <p:childTnLst>
                                    <p:animMotion origin="layout" path="M -2.91667E-6 2.59259E-6 L 0.30808 0.21782 " pathEditMode="relative" rAng="0" ptsTypes="AA">
                                      <p:cBhvr>
                                        <p:cTn id="28" dur="300" fill="hold"/>
                                        <p:tgtEl>
                                          <p:spTgt spid="105"/>
                                        </p:tgtEl>
                                        <p:attrNameLst>
                                          <p:attrName>ppt_x</p:attrName>
                                          <p:attrName>ppt_y</p:attrName>
                                        </p:attrNameLst>
                                      </p:cBhvr>
                                      <p:rCtr x="15404" y="10880"/>
                                    </p:animMotion>
                                  </p:childTnLst>
                                </p:cTn>
                              </p:par>
                            </p:childTnLst>
                          </p:cTn>
                        </p:par>
                        <p:par>
                          <p:cTn id="29" fill="hold">
                            <p:stCondLst>
                              <p:cond delay="3000"/>
                            </p:stCondLst>
                            <p:childTnLst>
                              <p:par>
                                <p:cTn id="30" presetID="42" presetClass="path" presetSubtype="0" accel="50000" decel="50000" fill="hold" nodeType="afterEffect">
                                  <p:stCondLst>
                                    <p:cond delay="0"/>
                                  </p:stCondLst>
                                  <p:childTnLst>
                                    <p:animMotion origin="layout" path="M -3.95833E-6 -2.59259E-6 L -0.22083 0.62292 " pathEditMode="relative" rAng="0" ptsTypes="AA">
                                      <p:cBhvr>
                                        <p:cTn id="31" dur="300" fill="hold"/>
                                        <p:tgtEl>
                                          <p:spTgt spid="111"/>
                                        </p:tgtEl>
                                        <p:attrNameLst>
                                          <p:attrName>ppt_x</p:attrName>
                                          <p:attrName>ppt_y</p:attrName>
                                        </p:attrNameLst>
                                      </p:cBhvr>
                                      <p:rCtr x="-11042" y="31134"/>
                                    </p:animMotion>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 calcmode="lin" valueType="num">
                                      <p:cBhvr additive="base">
                                        <p:cTn id="35" dur="500" fill="hold"/>
                                        <p:tgtEl>
                                          <p:spTgt spid="10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3">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03">
                                            <p:txEl>
                                              <p:pRg st="1" end="1"/>
                                            </p:txEl>
                                          </p:spTgt>
                                        </p:tgtEl>
                                        <p:attrNameLst>
                                          <p:attrName>style.visibility</p:attrName>
                                        </p:attrNameLst>
                                      </p:cBhvr>
                                      <p:to>
                                        <p:strVal val="visible"/>
                                      </p:to>
                                    </p:set>
                                    <p:anim calcmode="lin" valueType="num">
                                      <p:cBhvr additive="base">
                                        <p:cTn id="39" dur="500" fill="hold"/>
                                        <p:tgtEl>
                                          <p:spTgt spid="103">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3">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50"/>
                                  </p:stCondLst>
                                  <p:childTnLst>
                                    <p:set>
                                      <p:cBhvr>
                                        <p:cTn id="42" dur="1" fill="hold">
                                          <p:stCondLst>
                                            <p:cond delay="0"/>
                                          </p:stCondLst>
                                        </p:cTn>
                                        <p:tgtEl>
                                          <p:spTgt spid="103">
                                            <p:txEl>
                                              <p:pRg st="2" end="2"/>
                                            </p:txEl>
                                          </p:spTgt>
                                        </p:tgtEl>
                                        <p:attrNameLst>
                                          <p:attrName>style.visibility</p:attrName>
                                        </p:attrNameLst>
                                      </p:cBhvr>
                                      <p:to>
                                        <p:strVal val="visible"/>
                                      </p:to>
                                    </p:set>
                                    <p:anim calcmode="lin" valueType="num">
                                      <p:cBhvr additive="base">
                                        <p:cTn id="43" dur="500" fill="hold"/>
                                        <p:tgtEl>
                                          <p:spTgt spid="103">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3">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50"/>
                                  </p:stCondLst>
                                  <p:childTnLst>
                                    <p:set>
                                      <p:cBhvr>
                                        <p:cTn id="46" dur="1" fill="hold">
                                          <p:stCondLst>
                                            <p:cond delay="0"/>
                                          </p:stCondLst>
                                        </p:cTn>
                                        <p:tgtEl>
                                          <p:spTgt spid="103">
                                            <p:txEl>
                                              <p:pRg st="3" end="3"/>
                                            </p:txEl>
                                          </p:spTgt>
                                        </p:tgtEl>
                                        <p:attrNameLst>
                                          <p:attrName>style.visibility</p:attrName>
                                        </p:attrNameLst>
                                      </p:cBhvr>
                                      <p:to>
                                        <p:strVal val="visible"/>
                                      </p:to>
                                    </p:set>
                                    <p:anim calcmode="lin" valueType="num">
                                      <p:cBhvr additive="base">
                                        <p:cTn id="47" dur="500" fill="hold"/>
                                        <p:tgtEl>
                                          <p:spTgt spid="103">
                                            <p:txEl>
                                              <p:pRg st="3" end="3"/>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3">
                                            <p:txEl>
                                              <p:pRg st="3" end="3"/>
                                            </p:txEl>
                                          </p:spTgt>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fade">
                                      <p:cBhvr>
                                        <p:cTn id="52" dur="1000"/>
                                        <p:tgtEl>
                                          <p:spTgt spid="104"/>
                                        </p:tgtEl>
                                      </p:cBhvr>
                                    </p:animEffect>
                                    <p:anim calcmode="lin" valueType="num">
                                      <p:cBhvr>
                                        <p:cTn id="53" dur="1000" fill="hold"/>
                                        <p:tgtEl>
                                          <p:spTgt spid="104"/>
                                        </p:tgtEl>
                                        <p:attrNameLst>
                                          <p:attrName>ppt_x</p:attrName>
                                        </p:attrNameLst>
                                      </p:cBhvr>
                                      <p:tavLst>
                                        <p:tav tm="0">
                                          <p:val>
                                            <p:strVal val="#ppt_x"/>
                                          </p:val>
                                        </p:tav>
                                        <p:tav tm="100000">
                                          <p:val>
                                            <p:strVal val="#ppt_x"/>
                                          </p:val>
                                        </p:tav>
                                      </p:tavLst>
                                    </p:anim>
                                    <p:anim calcmode="lin" valueType="num">
                                      <p:cBhvr>
                                        <p:cTn id="54"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04" grpId="0"/>
      <p:bldP spid="3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6"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690054" y="1589265"/>
            <a:ext cx="2592290" cy="3782676"/>
            <a:chOff x="6372226" y="1589265"/>
            <a:chExt cx="2592290" cy="3782676"/>
          </a:xfrm>
        </p:grpSpPr>
        <p:sp>
          <p:nvSpPr>
            <p:cNvPr id="48" name="任意多边形 47"/>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椭圆 49"/>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任意多边形 50"/>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矩形 51"/>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任意多边形 52"/>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矩形 53"/>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矩形 54"/>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椭圆 55"/>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椭圆 56"/>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8" name="组合 57"/>
          <p:cNvGrpSpPr/>
          <p:nvPr/>
        </p:nvGrpSpPr>
        <p:grpSpPr>
          <a:xfrm>
            <a:off x="8869488" y="3062887"/>
            <a:ext cx="936000" cy="936000"/>
            <a:chOff x="8869488" y="3062887"/>
            <a:chExt cx="936000" cy="936000"/>
          </a:xfrm>
        </p:grpSpPr>
        <p:sp>
          <p:nvSpPr>
            <p:cNvPr id="59" name="椭圆 58"/>
            <p:cNvSpPr/>
            <p:nvPr/>
          </p:nvSpPr>
          <p:spPr>
            <a:xfrm>
              <a:off x="8869488" y="3062887"/>
              <a:ext cx="936000" cy="936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0" name="组合 59"/>
            <p:cNvGrpSpPr/>
            <p:nvPr/>
          </p:nvGrpSpPr>
          <p:grpSpPr>
            <a:xfrm>
              <a:off x="9198929" y="3314760"/>
              <a:ext cx="327922" cy="381454"/>
              <a:chOff x="10214716" y="2029749"/>
              <a:chExt cx="395354" cy="459895"/>
            </a:xfrm>
            <a:solidFill>
              <a:sysClr val="window" lastClr="FFFFFF"/>
            </a:solidFill>
          </p:grpSpPr>
          <p:sp>
            <p:nvSpPr>
              <p:cNvPr id="61"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62"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63" name="组合 62"/>
          <p:cNvGrpSpPr/>
          <p:nvPr/>
        </p:nvGrpSpPr>
        <p:grpSpPr>
          <a:xfrm>
            <a:off x="8869488" y="1723092"/>
            <a:ext cx="936000" cy="936000"/>
            <a:chOff x="8869488" y="1723092"/>
            <a:chExt cx="936000" cy="936000"/>
          </a:xfrm>
        </p:grpSpPr>
        <p:sp>
          <p:nvSpPr>
            <p:cNvPr id="64" name="椭圆 63"/>
            <p:cNvSpPr/>
            <p:nvPr/>
          </p:nvSpPr>
          <p:spPr>
            <a:xfrm>
              <a:off x="8869488" y="1723092"/>
              <a:ext cx="936000" cy="93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任意多边形 64"/>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66" name="组合 65"/>
          <p:cNvGrpSpPr/>
          <p:nvPr/>
        </p:nvGrpSpPr>
        <p:grpSpPr>
          <a:xfrm>
            <a:off x="8869488" y="4402682"/>
            <a:ext cx="936000" cy="936000"/>
            <a:chOff x="8869488" y="4402682"/>
            <a:chExt cx="936000" cy="936000"/>
          </a:xfrm>
        </p:grpSpPr>
        <p:sp>
          <p:nvSpPr>
            <p:cNvPr id="67" name="椭圆 66"/>
            <p:cNvSpPr/>
            <p:nvPr/>
          </p:nvSpPr>
          <p:spPr>
            <a:xfrm>
              <a:off x="8869488" y="4402682"/>
              <a:ext cx="936000" cy="936000"/>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8"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9915313" y="182469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70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0" name="矩形 69"/>
          <p:cNvSpPr/>
          <p:nvPr/>
        </p:nvSpPr>
        <p:spPr>
          <a:xfrm>
            <a:off x="9915313" y="322963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20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1" name="矩形 70"/>
          <p:cNvSpPr/>
          <p:nvPr/>
        </p:nvSpPr>
        <p:spPr>
          <a:xfrm>
            <a:off x="9915313" y="4488295"/>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10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2" name="矩形 71"/>
          <p:cNvSpPr/>
          <p:nvPr/>
        </p:nvSpPr>
        <p:spPr>
          <a:xfrm>
            <a:off x="1062038" y="1991931"/>
            <a:ext cx="4117598" cy="2185214"/>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1953874" y="4444896"/>
            <a:ext cx="3225762" cy="784830"/>
          </a:xfrm>
          <a:prstGeom prst="rect">
            <a:avLst/>
          </a:prstGeom>
        </p:spPr>
        <p:txBody>
          <a:bodyPr wrap="square">
            <a:spAutoFit/>
          </a:bodyPr>
          <a:lstStyle/>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中心持续</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任意多边形 73"/>
          <p:cNvSpPr/>
          <p:nvPr/>
        </p:nvSpPr>
        <p:spPr bwMode="auto">
          <a:xfrm rot="900000">
            <a:off x="1197404" y="4515978"/>
            <a:ext cx="572170" cy="650811"/>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0070C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34"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2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0-#ppt_w/2"/>
                                          </p:val>
                                        </p:tav>
                                        <p:tav tm="100000">
                                          <p:val>
                                            <p:strVal val="#ppt_x"/>
                                          </p:val>
                                        </p:tav>
                                      </p:tavLst>
                                    </p:anim>
                                    <p:anim calcmode="lin" valueType="num">
                                      <p:cBhvr additive="base">
                                        <p:cTn id="20" dur="500" fill="hold"/>
                                        <p:tgtEl>
                                          <p:spTgt spid="7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fill="hold"/>
                                        <p:tgtEl>
                                          <p:spTgt spid="73"/>
                                        </p:tgtEl>
                                        <p:attrNameLst>
                                          <p:attrName>ppt_x</p:attrName>
                                        </p:attrNameLst>
                                      </p:cBhvr>
                                      <p:tavLst>
                                        <p:tav tm="0">
                                          <p:val>
                                            <p:strVal val="#ppt_x"/>
                                          </p:val>
                                        </p:tav>
                                        <p:tav tm="100000">
                                          <p:val>
                                            <p:strVal val="#ppt_x"/>
                                          </p:val>
                                        </p:tav>
                                      </p:tavLst>
                                    </p:anim>
                                    <p:anim calcmode="lin" valueType="num">
                                      <p:cBhvr additive="base">
                                        <p:cTn id="30" dur="500" fill="hold"/>
                                        <p:tgtEl>
                                          <p:spTgt spid="7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7" presetClass="entr" presetSubtype="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900" decel="100000" fill="hold"/>
                                        <p:tgtEl>
                                          <p:spTgt spid="4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 calcmode="lin" valueType="num">
                                      <p:cBhvr>
                                        <p:cTn id="43" dur="500" fill="hold"/>
                                        <p:tgtEl>
                                          <p:spTgt spid="63"/>
                                        </p:tgtEl>
                                        <p:attrNameLst>
                                          <p:attrName>style.rotation</p:attrName>
                                        </p:attrNameLst>
                                      </p:cBhvr>
                                      <p:tavLst>
                                        <p:tav tm="0">
                                          <p:val>
                                            <p:fltVal val="360"/>
                                          </p:val>
                                        </p:tav>
                                        <p:tav tm="100000">
                                          <p:val>
                                            <p:fltVal val="0"/>
                                          </p:val>
                                        </p:tav>
                                      </p:tavLst>
                                    </p:anim>
                                    <p:animEffect transition="in" filter="fade">
                                      <p:cBhvr>
                                        <p:cTn id="44" dur="500"/>
                                        <p:tgtEl>
                                          <p:spTgt spid="63"/>
                                        </p:tgtEl>
                                      </p:cBhvr>
                                    </p:animEffect>
                                  </p:childTnLst>
                                </p:cTn>
                              </p:par>
                              <p:par>
                                <p:cTn id="45" presetID="2" presetClass="entr" presetSubtype="2"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1+#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49" presetClass="entr" presetSubtype="0" decel="10000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 calcmode="lin" valueType="num">
                                      <p:cBhvr>
                                        <p:cTn id="54" dur="500" fill="hold"/>
                                        <p:tgtEl>
                                          <p:spTgt spid="58"/>
                                        </p:tgtEl>
                                        <p:attrNameLst>
                                          <p:attrName>style.rotation</p:attrName>
                                        </p:attrNameLst>
                                      </p:cBhvr>
                                      <p:tavLst>
                                        <p:tav tm="0">
                                          <p:val>
                                            <p:fltVal val="360"/>
                                          </p:val>
                                        </p:tav>
                                        <p:tav tm="100000">
                                          <p:val>
                                            <p:fltVal val="0"/>
                                          </p:val>
                                        </p:tav>
                                      </p:tavLst>
                                    </p:anim>
                                    <p:animEffect transition="in" filter="fade">
                                      <p:cBhvr>
                                        <p:cTn id="55" dur="500"/>
                                        <p:tgtEl>
                                          <p:spTgt spid="58"/>
                                        </p:tgtEl>
                                      </p:cBhvr>
                                    </p:animEffect>
                                  </p:childTnLst>
                                </p:cTn>
                              </p:par>
                              <p:par>
                                <p:cTn id="56" presetID="2" presetClass="entr" presetSubtype="2"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 calcmode="lin" valueType="num">
                                      <p:cBhvr>
                                        <p:cTn id="65" dur="500" fill="hold"/>
                                        <p:tgtEl>
                                          <p:spTgt spid="66"/>
                                        </p:tgtEl>
                                        <p:attrNameLst>
                                          <p:attrName>style.rotation</p:attrName>
                                        </p:attrNameLst>
                                      </p:cBhvr>
                                      <p:tavLst>
                                        <p:tav tm="0">
                                          <p:val>
                                            <p:fltVal val="360"/>
                                          </p:val>
                                        </p:tav>
                                        <p:tav tm="100000">
                                          <p:val>
                                            <p:fltVal val="0"/>
                                          </p:val>
                                        </p:tav>
                                      </p:tavLst>
                                    </p:anim>
                                    <p:animEffect transition="in" filter="fade">
                                      <p:cBhvr>
                                        <p:cTn id="66" dur="500"/>
                                        <p:tgtEl>
                                          <p:spTgt spid="66"/>
                                        </p:tgtEl>
                                      </p:cBhvr>
                                    </p:animEffect>
                                  </p:childTnLst>
                                </p:cTn>
                              </p:par>
                              <p:par>
                                <p:cTn id="67" presetID="2" presetClass="entr" presetSubtype="2"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additive="base">
                                        <p:cTn id="69" dur="500" fill="hold"/>
                                        <p:tgtEl>
                                          <p:spTgt spid="71"/>
                                        </p:tgtEl>
                                        <p:attrNameLst>
                                          <p:attrName>ppt_x</p:attrName>
                                        </p:attrNameLst>
                                      </p:cBhvr>
                                      <p:tavLst>
                                        <p:tav tm="0">
                                          <p:val>
                                            <p:strVal val="1+#ppt_w/2"/>
                                          </p:val>
                                        </p:tav>
                                        <p:tav tm="100000">
                                          <p:val>
                                            <p:strVal val="#ppt_x"/>
                                          </p:val>
                                        </p:tav>
                                      </p:tavLst>
                                    </p:anim>
                                    <p:anim calcmode="lin" valueType="num">
                                      <p:cBhvr additive="base">
                                        <p:cTn id="70"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p:bldP spid="70" grpId="0"/>
      <p:bldP spid="71" grpId="0"/>
      <p:bldP spid="72" grpId="0"/>
      <p:bldP spid="73" grpId="0"/>
      <p:bldP spid="74" grpId="0" animBg="1"/>
      <p:bldP spid="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4422501" y="1315635"/>
            <a:ext cx="6347248" cy="4231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9" name="AutoShape 5"/>
          <p:cNvSpPr/>
          <p:nvPr/>
        </p:nvSpPr>
        <p:spPr bwMode="auto">
          <a:xfrm>
            <a:off x="1356394" y="2498119"/>
            <a:ext cx="2728864" cy="2870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egestas.Lorem ipsum dolor sit amet, consectetur adipiscing elit. Integer mollis vehicula ligula ut faucibus. Curabitur vestibulum consequat urna et vehicula. Suspendisse feugiat biben- dum egestas.</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endParaRPr lang="es-ES" altLang="zh-CN" sz="2485">
              <a:solidFill>
                <a:schemeClr val="tx1">
                  <a:lumMod val="65000"/>
                  <a:lumOff val="35000"/>
                </a:schemeClr>
              </a:solidFill>
              <a:latin typeface="+mn-lt"/>
              <a:ea typeface="+mn-ea"/>
              <a:cs typeface="+mn-ea"/>
              <a:sym typeface="+mn-lt"/>
            </a:endParaRPr>
          </a:p>
        </p:txBody>
      </p:sp>
      <p:sp>
        <p:nvSpPr>
          <p:cNvPr id="26630" name="Line 6"/>
          <p:cNvSpPr>
            <a:spLocks noChangeShapeType="1"/>
          </p:cNvSpPr>
          <p:nvPr/>
        </p:nvSpPr>
        <p:spPr bwMode="auto">
          <a:xfrm>
            <a:off x="1379406" y="2386991"/>
            <a:ext cx="2668558" cy="0"/>
          </a:xfrm>
          <a:prstGeom prst="line">
            <a:avLst/>
          </a:prstGeom>
          <a:noFill/>
          <a:ln w="25400" cap="flat" cmpd="sng">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6631" name="AutoShape 7"/>
          <p:cNvSpPr/>
          <p:nvPr/>
        </p:nvSpPr>
        <p:spPr bwMode="auto">
          <a:xfrm>
            <a:off x="4422503" y="3609249"/>
            <a:ext cx="6346453" cy="1937884"/>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2" name="Text Box 552"/>
          <p:cNvSpPr txBox="1">
            <a:spLocks noChangeArrowheads="1"/>
          </p:cNvSpPr>
          <p:nvPr/>
        </p:nvSpPr>
        <p:spPr bwMode="auto">
          <a:xfrm>
            <a:off x="1186787" y="1752644"/>
            <a:ext cx="3081029"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zh-CN" sz="2400" b="1" dirty="0">
                <a:solidFill>
                  <a:schemeClr val="tx1">
                    <a:lumMod val="65000"/>
                    <a:lumOff val="35000"/>
                  </a:schemeClr>
                </a:solidFill>
                <a:latin typeface="+mn-lt"/>
                <a:ea typeface="+mn-ea"/>
                <a:cs typeface="+mn-ea"/>
                <a:sym typeface="+mn-lt"/>
              </a:rPr>
              <a:t>ADD YOUR TITLE</a:t>
            </a:r>
            <a:endParaRPr lang="zh-CN" altLang="en-US" sz="24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ipe(left)">
                                      <p:cBhvr>
                                        <p:cTn id="7" dur="500"/>
                                        <p:tgtEl>
                                          <p:spTgt spid="2663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1+#ppt_w/2"/>
                                          </p:val>
                                        </p:tav>
                                        <p:tav tm="100000">
                                          <p:val>
                                            <p:strVal val="#ppt_x"/>
                                          </p:val>
                                        </p:tav>
                                      </p:tavLst>
                                    </p:anim>
                                    <p:anim calcmode="lin" valueType="num">
                                      <p:cBhvr additive="base">
                                        <p:cTn id="12" dur="500" fill="hold"/>
                                        <p:tgtEl>
                                          <p:spTgt spid="2662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6625"/>
                                        </p:tgtEl>
                                        <p:attrNameLst>
                                          <p:attrName>style.visibility</p:attrName>
                                        </p:attrNameLst>
                                      </p:cBhvr>
                                      <p:to>
                                        <p:strVal val="visible"/>
                                      </p:to>
                                    </p:set>
                                    <p:animEffect transition="in" filter="fade">
                                      <p:cBhvr>
                                        <p:cTn id="15" dur="500"/>
                                        <p:tgtEl>
                                          <p:spTgt spid="2662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dissolve">
                                      <p:cBhvr>
                                        <p:cTn id="19" dur="500"/>
                                        <p:tgtEl>
                                          <p:spTgt spid="26631"/>
                                        </p:tgtEl>
                                      </p:cBhvr>
                                    </p:animEffect>
                                  </p:childTnLst>
                                </p:cTn>
                              </p:par>
                              <p:par>
                                <p:cTn id="20" presetID="41" presetClass="entr" presetSubtype="0" fill="hold" nodeType="withEffect">
                                  <p:stCondLst>
                                    <p:cond delay="20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 calcmode="lin" valueType="num">
                                      <p:cBhvr>
                                        <p:cTn id="24"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十字形 4"/>
          <p:cNvSpPr/>
          <p:nvPr/>
        </p:nvSpPr>
        <p:spPr bwMode="auto">
          <a:xfrm>
            <a:off x="5105400" y="1155570"/>
            <a:ext cx="1981200" cy="1922080"/>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 name="标题 1"/>
          <p:cNvSpPr txBox="1"/>
          <p:nvPr/>
        </p:nvSpPr>
        <p:spPr>
          <a:xfrm>
            <a:off x="5102948" y="1850106"/>
            <a:ext cx="2103968"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ea"/>
                <a:sym typeface="+mn-lt"/>
              </a:rPr>
              <a:t>PART THREE</a:t>
            </a:r>
            <a:endParaRPr kumimoji="0" lang="zh-CN" altLang="en-US"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AutoShape 3"/>
          <p:cNvSpPr/>
          <p:nvPr/>
        </p:nvSpPr>
        <p:spPr bwMode="auto">
          <a:xfrm>
            <a:off x="2277981" y="3733792"/>
            <a:ext cx="763604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0776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工作经验总结</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302" name="组合 301"/>
          <p:cNvGrpSpPr/>
          <p:nvPr/>
        </p:nvGrpSpPr>
        <p:grpSpPr>
          <a:xfrm>
            <a:off x="682625" y="1882487"/>
            <a:ext cx="2816225" cy="3711575"/>
            <a:chOff x="682625" y="2381250"/>
            <a:chExt cx="2816225" cy="3711575"/>
          </a:xfrm>
        </p:grpSpPr>
        <p:sp>
          <p:nvSpPr>
            <p:cNvPr id="303" name="任意多边形 6"/>
            <p:cNvSpPr>
              <a:spLocks noChangeArrowheads="1"/>
            </p:cNvSpPr>
            <p:nvPr/>
          </p:nvSpPr>
          <p:spPr bwMode="auto">
            <a:xfrm flipH="1" flipV="1">
              <a:off x="1084263" y="2381250"/>
              <a:ext cx="2012950" cy="3406775"/>
            </a:xfrm>
            <a:custGeom>
              <a:avLst/>
              <a:gdLst>
                <a:gd name="T0" fmla="*/ 2010727 w 1819948"/>
                <a:gd name="T1" fmla="*/ 3406775 h 3078132"/>
                <a:gd name="T2" fmla="*/ 2626 w 1819948"/>
                <a:gd name="T3" fmla="*/ 3406775 h 3078132"/>
                <a:gd name="T4" fmla="*/ 2626 w 1819948"/>
                <a:gd name="T5" fmla="*/ 2909220 h 3078132"/>
                <a:gd name="T6" fmla="*/ 0 w 1819948"/>
                <a:gd name="T7" fmla="*/ 2878075 h 3078132"/>
                <a:gd name="T8" fmla="*/ 10225 w 1819948"/>
                <a:gd name="T9" fmla="*/ 2772614 h 3078132"/>
                <a:gd name="T10" fmla="*/ 143055 w 1819948"/>
                <a:gd name="T11" fmla="*/ 2499777 h 3078132"/>
                <a:gd name="T12" fmla="*/ 156278 w 1819948"/>
                <a:gd name="T13" fmla="*/ 2487490 h 3078132"/>
                <a:gd name="T14" fmla="*/ 552845 w 1819948"/>
                <a:gd name="T15" fmla="*/ 2018481 h 3078132"/>
                <a:gd name="T16" fmla="*/ 652879 w 1819948"/>
                <a:gd name="T17" fmla="*/ 1918381 h 3078132"/>
                <a:gd name="T18" fmla="*/ 737667 w 1819948"/>
                <a:gd name="T19" fmla="*/ 1713554 h 3078132"/>
                <a:gd name="T20" fmla="*/ 736693 w 1819948"/>
                <a:gd name="T21" fmla="*/ 1703388 h 3078132"/>
                <a:gd name="T22" fmla="*/ 737667 w 1819948"/>
                <a:gd name="T23" fmla="*/ 1693221 h 3078132"/>
                <a:gd name="T24" fmla="*/ 652879 w 1819948"/>
                <a:gd name="T25" fmla="*/ 1488394 h 3078132"/>
                <a:gd name="T26" fmla="*/ 552845 w 1819948"/>
                <a:gd name="T27" fmla="*/ 1388294 h 3078132"/>
                <a:gd name="T28" fmla="*/ 156278 w 1819948"/>
                <a:gd name="T29" fmla="*/ 919285 h 3078132"/>
                <a:gd name="T30" fmla="*/ 143055 w 1819948"/>
                <a:gd name="T31" fmla="*/ 906998 h 3078132"/>
                <a:gd name="T32" fmla="*/ 10225 w 1819948"/>
                <a:gd name="T33" fmla="*/ 634161 h 3078132"/>
                <a:gd name="T34" fmla="*/ 0 w 1819948"/>
                <a:gd name="T35" fmla="*/ 528700 h 3078132"/>
                <a:gd name="T36" fmla="*/ 2626 w 1819948"/>
                <a:gd name="T37" fmla="*/ 497555 h 3078132"/>
                <a:gd name="T38" fmla="*/ 2626 w 1819948"/>
                <a:gd name="T39" fmla="*/ 0 h 3078132"/>
                <a:gd name="T40" fmla="*/ 2010727 w 1819948"/>
                <a:gd name="T41" fmla="*/ 0 h 3078132"/>
                <a:gd name="T42" fmla="*/ 2010727 w 1819948"/>
                <a:gd name="T43" fmla="*/ 502332 h 3078132"/>
                <a:gd name="T44" fmla="*/ 2012950 w 1819948"/>
                <a:gd name="T45" fmla="*/ 528700 h 3078132"/>
                <a:gd name="T46" fmla="*/ 2002725 w 1819948"/>
                <a:gd name="T47" fmla="*/ 634161 h 3078132"/>
                <a:gd name="T48" fmla="*/ 1928789 w 1819948"/>
                <a:gd name="T49" fmla="*/ 827609 h 3078132"/>
                <a:gd name="T50" fmla="*/ 1909271 w 1819948"/>
                <a:gd name="T51" fmla="*/ 853919 h 3078132"/>
                <a:gd name="T52" fmla="*/ 1911405 w 1819948"/>
                <a:gd name="T53" fmla="*/ 855723 h 3078132"/>
                <a:gd name="T54" fmla="*/ 1882770 w 1819948"/>
                <a:gd name="T55" fmla="*/ 889641 h 3078132"/>
                <a:gd name="T56" fmla="*/ 1869895 w 1819948"/>
                <a:gd name="T57" fmla="*/ 906998 h 3078132"/>
                <a:gd name="T58" fmla="*/ 1861646 w 1819948"/>
                <a:gd name="T59" fmla="*/ 914662 h 3078132"/>
                <a:gd name="T60" fmla="*/ 1471834 w 1819948"/>
                <a:gd name="T61" fmla="*/ 1376390 h 3078132"/>
                <a:gd name="T62" fmla="*/ 1360070 w 1819948"/>
                <a:gd name="T63" fmla="*/ 1488226 h 3078132"/>
                <a:gd name="T64" fmla="*/ 1275283 w 1819948"/>
                <a:gd name="T65" fmla="*/ 1693054 h 3078132"/>
                <a:gd name="T66" fmla="*/ 1276272 w 1819948"/>
                <a:gd name="T67" fmla="*/ 1703388 h 3078132"/>
                <a:gd name="T68" fmla="*/ 1275283 w 1819948"/>
                <a:gd name="T69" fmla="*/ 1713721 h 3078132"/>
                <a:gd name="T70" fmla="*/ 1360070 w 1819948"/>
                <a:gd name="T71" fmla="*/ 1918549 h 3078132"/>
                <a:gd name="T72" fmla="*/ 1471834 w 1819948"/>
                <a:gd name="T73" fmla="*/ 2030385 h 3078132"/>
                <a:gd name="T74" fmla="*/ 1861646 w 1819948"/>
                <a:gd name="T75" fmla="*/ 2492113 h 3078132"/>
                <a:gd name="T76" fmla="*/ 1869895 w 1819948"/>
                <a:gd name="T77" fmla="*/ 2499777 h 3078132"/>
                <a:gd name="T78" fmla="*/ 1882770 w 1819948"/>
                <a:gd name="T79" fmla="*/ 2517134 h 3078132"/>
                <a:gd name="T80" fmla="*/ 1911405 w 1819948"/>
                <a:gd name="T81" fmla="*/ 2551052 h 3078132"/>
                <a:gd name="T82" fmla="*/ 1909271 w 1819948"/>
                <a:gd name="T83" fmla="*/ 2552856 h 3078132"/>
                <a:gd name="T84" fmla="*/ 1928789 w 1819948"/>
                <a:gd name="T85" fmla="*/ 2579166 h 3078132"/>
                <a:gd name="T86" fmla="*/ 2002725 w 1819948"/>
                <a:gd name="T87" fmla="*/ 2772614 h 3078132"/>
                <a:gd name="T88" fmla="*/ 2012950 w 1819948"/>
                <a:gd name="T89" fmla="*/ 2878075 h 3078132"/>
                <a:gd name="T90" fmla="*/ 2010727 w 1819948"/>
                <a:gd name="T91" fmla="*/ 2904443 h 3078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9948"/>
                <a:gd name="T139" fmla="*/ 0 h 3078132"/>
                <a:gd name="T140" fmla="*/ 1819948 w 1819948"/>
                <a:gd name="T141" fmla="*/ 3078132 h 3078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9948" h="3078132">
                  <a:moveTo>
                    <a:pt x="1817938" y="3078132"/>
                  </a:moveTo>
                  <a:lnTo>
                    <a:pt x="2374" y="3078132"/>
                  </a:lnTo>
                  <a:lnTo>
                    <a:pt x="2374" y="2628575"/>
                  </a:lnTo>
                  <a:lnTo>
                    <a:pt x="0" y="2600434"/>
                  </a:lnTo>
                  <a:cubicBezTo>
                    <a:pt x="176" y="2569125"/>
                    <a:pt x="3185" y="2537241"/>
                    <a:pt x="9245" y="2505147"/>
                  </a:cubicBezTo>
                  <a:cubicBezTo>
                    <a:pt x="27427" y="2408864"/>
                    <a:pt x="70496" y="2324362"/>
                    <a:pt x="129339" y="2258630"/>
                  </a:cubicBezTo>
                  <a:lnTo>
                    <a:pt x="141294" y="2247528"/>
                  </a:lnTo>
                  <a:lnTo>
                    <a:pt x="499838" y="1823763"/>
                  </a:lnTo>
                  <a:lnTo>
                    <a:pt x="590281" y="1733320"/>
                  </a:lnTo>
                  <a:cubicBezTo>
                    <a:pt x="641387" y="1682215"/>
                    <a:pt x="666939" y="1615234"/>
                    <a:pt x="666939" y="1548252"/>
                  </a:cubicBezTo>
                  <a:lnTo>
                    <a:pt x="666059" y="1539066"/>
                  </a:lnTo>
                  <a:lnTo>
                    <a:pt x="666939" y="1529880"/>
                  </a:lnTo>
                  <a:cubicBezTo>
                    <a:pt x="666939" y="1462898"/>
                    <a:pt x="641387" y="1395917"/>
                    <a:pt x="590281" y="1344812"/>
                  </a:cubicBezTo>
                  <a:lnTo>
                    <a:pt x="499838" y="1254369"/>
                  </a:lnTo>
                  <a:lnTo>
                    <a:pt x="141294" y="830604"/>
                  </a:lnTo>
                  <a:lnTo>
                    <a:pt x="129339" y="819502"/>
                  </a:lnTo>
                  <a:cubicBezTo>
                    <a:pt x="70496" y="753770"/>
                    <a:pt x="27427" y="669268"/>
                    <a:pt x="9245" y="572985"/>
                  </a:cubicBezTo>
                  <a:cubicBezTo>
                    <a:pt x="3185" y="540891"/>
                    <a:pt x="176" y="509007"/>
                    <a:pt x="0" y="477698"/>
                  </a:cubicBezTo>
                  <a:lnTo>
                    <a:pt x="2374" y="449557"/>
                  </a:lnTo>
                  <a:lnTo>
                    <a:pt x="2374" y="0"/>
                  </a:lnTo>
                  <a:lnTo>
                    <a:pt x="1817938" y="0"/>
                  </a:lnTo>
                  <a:lnTo>
                    <a:pt x="1817938" y="453873"/>
                  </a:lnTo>
                  <a:lnTo>
                    <a:pt x="1819948" y="477698"/>
                  </a:lnTo>
                  <a:cubicBezTo>
                    <a:pt x="1819771" y="509007"/>
                    <a:pt x="1816763" y="540891"/>
                    <a:pt x="1810703" y="572985"/>
                  </a:cubicBezTo>
                  <a:cubicBezTo>
                    <a:pt x="1798582" y="637173"/>
                    <a:pt x="1775399" y="696126"/>
                    <a:pt x="1743856" y="747772"/>
                  </a:cubicBezTo>
                  <a:lnTo>
                    <a:pt x="1726210" y="771544"/>
                  </a:lnTo>
                  <a:lnTo>
                    <a:pt x="1728139" y="773174"/>
                  </a:lnTo>
                  <a:lnTo>
                    <a:pt x="1702250" y="803820"/>
                  </a:lnTo>
                  <a:lnTo>
                    <a:pt x="1690609" y="819502"/>
                  </a:lnTo>
                  <a:lnTo>
                    <a:pt x="1683151" y="826427"/>
                  </a:lnTo>
                  <a:lnTo>
                    <a:pt x="1330714" y="1243613"/>
                  </a:lnTo>
                  <a:lnTo>
                    <a:pt x="1229666" y="1344661"/>
                  </a:lnTo>
                  <a:cubicBezTo>
                    <a:pt x="1178561" y="1395766"/>
                    <a:pt x="1153009" y="1462747"/>
                    <a:pt x="1153009" y="1529729"/>
                  </a:cubicBezTo>
                  <a:lnTo>
                    <a:pt x="1153903" y="1539066"/>
                  </a:lnTo>
                  <a:lnTo>
                    <a:pt x="1153009" y="1548403"/>
                  </a:lnTo>
                  <a:cubicBezTo>
                    <a:pt x="1153009" y="1615385"/>
                    <a:pt x="1178561" y="1682366"/>
                    <a:pt x="1229666" y="1733471"/>
                  </a:cubicBezTo>
                  <a:lnTo>
                    <a:pt x="1330714" y="1834519"/>
                  </a:lnTo>
                  <a:lnTo>
                    <a:pt x="1683151" y="2251705"/>
                  </a:lnTo>
                  <a:lnTo>
                    <a:pt x="1690609" y="2258630"/>
                  </a:lnTo>
                  <a:lnTo>
                    <a:pt x="1702250" y="2274312"/>
                  </a:lnTo>
                  <a:lnTo>
                    <a:pt x="1728139" y="2304958"/>
                  </a:lnTo>
                  <a:lnTo>
                    <a:pt x="1726210" y="2306588"/>
                  </a:lnTo>
                  <a:lnTo>
                    <a:pt x="1743856" y="2330360"/>
                  </a:lnTo>
                  <a:cubicBezTo>
                    <a:pt x="1775399" y="2382006"/>
                    <a:pt x="1798582" y="2440959"/>
                    <a:pt x="1810703" y="2505147"/>
                  </a:cubicBezTo>
                  <a:cubicBezTo>
                    <a:pt x="1816763" y="2537241"/>
                    <a:pt x="1819771" y="2569125"/>
                    <a:pt x="1819948" y="2600434"/>
                  </a:cubicBezTo>
                  <a:lnTo>
                    <a:pt x="1817938" y="2624259"/>
                  </a:lnTo>
                  <a:lnTo>
                    <a:pt x="1817938" y="3078132"/>
                  </a:lnTo>
                  <a:close/>
                </a:path>
              </a:pathLst>
            </a:custGeom>
            <a:noFill/>
            <a:ln w="19050" cap="flat" cmpd="sng">
              <a:solidFill>
                <a:srgbClr val="A5A5A5">
                  <a:alpha val="69019"/>
                </a:srgbClr>
              </a:solidFill>
              <a:bevel/>
            </a:ln>
            <a:extLst>
              <a:ext uri="{909E8E84-426E-40DD-AFC4-6F175D3DCCD1}">
                <a14:hiddenFill xmlns:a14="http://schemas.microsoft.com/office/drawing/2010/main">
                  <a:solidFill>
                    <a:srgbClr val="FFFFFF"/>
                  </a:solidFill>
                </a14:hiddenFill>
              </a:ext>
            </a:extLst>
          </p:spPr>
          <p:txBody>
            <a:bodyPr anchor="ct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04" name="圆角矩形 8"/>
            <p:cNvSpPr>
              <a:spLocks noChangeArrowheads="1"/>
            </p:cNvSpPr>
            <p:nvPr/>
          </p:nvSpPr>
          <p:spPr bwMode="auto">
            <a:xfrm>
              <a:off x="714375" y="2389188"/>
              <a:ext cx="2752725" cy="185737"/>
            </a:xfrm>
            <a:prstGeom prst="roundRect">
              <a:avLst>
                <a:gd name="adj" fmla="val 50000"/>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5" name="圆角矩形 10"/>
            <p:cNvSpPr>
              <a:spLocks noChangeArrowheads="1"/>
            </p:cNvSpPr>
            <p:nvPr/>
          </p:nvSpPr>
          <p:spPr bwMode="auto">
            <a:xfrm>
              <a:off x="1250950" y="5148263"/>
              <a:ext cx="1670050" cy="869950"/>
            </a:xfrm>
            <a:prstGeom prst="roundRect">
              <a:avLst>
                <a:gd name="adj" fmla="val 14528"/>
              </a:avLst>
            </a:prstGeom>
            <a:solidFill>
              <a:srgbClr val="1B9BB5"/>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6" name="圆角矩形 11"/>
            <p:cNvSpPr>
              <a:spLocks noChangeArrowheads="1"/>
            </p:cNvSpPr>
            <p:nvPr/>
          </p:nvSpPr>
          <p:spPr bwMode="auto">
            <a:xfrm>
              <a:off x="682625" y="5848350"/>
              <a:ext cx="2816225" cy="244475"/>
            </a:xfrm>
            <a:prstGeom prst="roundRect">
              <a:avLst>
                <a:gd name="adj" fmla="val 26338"/>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sp>
        <p:nvSpPr>
          <p:cNvPr id="307" name="椭圆 19"/>
          <p:cNvSpPr>
            <a:spLocks noChangeArrowheads="1"/>
          </p:cNvSpPr>
          <p:nvPr/>
        </p:nvSpPr>
        <p:spPr bwMode="auto">
          <a:xfrm>
            <a:off x="4059188" y="2187287"/>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8" name="椭圆 20"/>
          <p:cNvSpPr>
            <a:spLocks noChangeArrowheads="1"/>
          </p:cNvSpPr>
          <p:nvPr/>
        </p:nvSpPr>
        <p:spPr bwMode="auto">
          <a:xfrm>
            <a:off x="4059188" y="33128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9" name="椭圆 21"/>
          <p:cNvSpPr>
            <a:spLocks noChangeArrowheads="1"/>
          </p:cNvSpPr>
          <p:nvPr/>
        </p:nvSpPr>
        <p:spPr bwMode="auto">
          <a:xfrm>
            <a:off x="4059188" y="4438362"/>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nvGrpSpPr>
          <p:cNvPr id="310" name="组合 22"/>
          <p:cNvGrpSpPr/>
          <p:nvPr/>
        </p:nvGrpSpPr>
        <p:grpSpPr bwMode="auto">
          <a:xfrm>
            <a:off x="4236988" y="3455700"/>
            <a:ext cx="342900" cy="360362"/>
            <a:chOff x="0" y="0"/>
            <a:chExt cx="444697" cy="466185"/>
          </a:xfrm>
        </p:grpSpPr>
        <p:sp>
          <p:nvSpPr>
            <p:cNvPr id="311" name="Freeform 11"/>
            <p:cNvSpPr>
              <a:spLocks noChangeArrowheads="1"/>
            </p:cNvSpPr>
            <p:nvPr/>
          </p:nvSpPr>
          <p:spPr bwMode="auto">
            <a:xfrm>
              <a:off x="130793" y="245705"/>
              <a:ext cx="88753" cy="87818"/>
            </a:xfrm>
            <a:custGeom>
              <a:avLst/>
              <a:gdLst>
                <a:gd name="T0" fmla="*/ 53252 w 40"/>
                <a:gd name="T1" fmla="*/ 2195 h 40"/>
                <a:gd name="T2" fmla="*/ 44377 w 40"/>
                <a:gd name="T3" fmla="*/ 0 h 40"/>
                <a:gd name="T4" fmla="*/ 0 w 40"/>
                <a:gd name="T5" fmla="*/ 43909 h 40"/>
                <a:gd name="T6" fmla="*/ 44377 w 40"/>
                <a:gd name="T7" fmla="*/ 87818 h 40"/>
                <a:gd name="T8" fmla="*/ 88753 w 40"/>
                <a:gd name="T9" fmla="*/ 43909 h 40"/>
                <a:gd name="T10" fmla="*/ 86534 w 40"/>
                <a:gd name="T11" fmla="*/ 32932 h 40"/>
                <a:gd name="T12" fmla="*/ 33282 w 40"/>
                <a:gd name="T13" fmla="*/ 57082 h 40"/>
                <a:gd name="T14" fmla="*/ 53252 w 40"/>
                <a:gd name="T15" fmla="*/ 2195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2" name="Freeform 12"/>
            <p:cNvSpPr>
              <a:spLocks noChangeArrowheads="1"/>
            </p:cNvSpPr>
            <p:nvPr/>
          </p:nvSpPr>
          <p:spPr bwMode="auto">
            <a:xfrm>
              <a:off x="0" y="114912"/>
              <a:ext cx="351273" cy="351273"/>
            </a:xfrm>
            <a:custGeom>
              <a:avLst/>
              <a:gdLst>
                <a:gd name="T0" fmla="*/ 289414 w 159"/>
                <a:gd name="T1" fmla="*/ 90580 h 159"/>
                <a:gd name="T2" fmla="*/ 318134 w 159"/>
                <a:gd name="T3" fmla="*/ 174532 h 159"/>
                <a:gd name="T4" fmla="*/ 174532 w 159"/>
                <a:gd name="T5" fmla="*/ 318134 h 159"/>
                <a:gd name="T6" fmla="*/ 33139 w 159"/>
                <a:gd name="T7" fmla="*/ 174532 h 159"/>
                <a:gd name="T8" fmla="*/ 174532 w 159"/>
                <a:gd name="T9" fmla="*/ 33139 h 159"/>
                <a:gd name="T10" fmla="*/ 247438 w 159"/>
                <a:gd name="T11" fmla="*/ 53022 h 159"/>
                <a:gd name="T12" fmla="*/ 269530 w 159"/>
                <a:gd name="T13" fmla="*/ 28720 h 159"/>
                <a:gd name="T14" fmla="*/ 174532 w 159"/>
                <a:gd name="T15" fmla="*/ 0 h 159"/>
                <a:gd name="T16" fmla="*/ 0 w 159"/>
                <a:gd name="T17" fmla="*/ 174532 h 159"/>
                <a:gd name="T18" fmla="*/ 174532 w 159"/>
                <a:gd name="T19" fmla="*/ 351273 h 159"/>
                <a:gd name="T20" fmla="*/ 351273 w 159"/>
                <a:gd name="T21" fmla="*/ 174532 h 159"/>
                <a:gd name="T22" fmla="*/ 311506 w 159"/>
                <a:gd name="T23" fmla="*/ 66278 h 159"/>
                <a:gd name="T24" fmla="*/ 289414 w 159"/>
                <a:gd name="T25" fmla="*/ 9058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3" name="Freeform 13"/>
            <p:cNvSpPr>
              <a:spLocks noChangeArrowheads="1"/>
            </p:cNvSpPr>
            <p:nvPr/>
          </p:nvSpPr>
          <p:spPr bwMode="auto">
            <a:xfrm>
              <a:off x="174702" y="221415"/>
              <a:ext cx="66331" cy="68199"/>
            </a:xfrm>
            <a:custGeom>
              <a:avLst/>
              <a:gdLst>
                <a:gd name="T0" fmla="*/ 66331 w 71"/>
                <a:gd name="T1" fmla="*/ 28027 h 73"/>
                <a:gd name="T2" fmla="*/ 35501 w 71"/>
                <a:gd name="T3" fmla="*/ 0 h 73"/>
                <a:gd name="T4" fmla="*/ 17751 w 71"/>
                <a:gd name="T5" fmla="*/ 17750 h 73"/>
                <a:gd name="T6" fmla="*/ 0 w 71"/>
                <a:gd name="T7" fmla="*/ 68199 h 73"/>
                <a:gd name="T8" fmla="*/ 51383 w 71"/>
                <a:gd name="T9" fmla="*/ 45777 h 73"/>
                <a:gd name="T10" fmla="*/ 66331 w 71"/>
                <a:gd name="T11" fmla="*/ 28027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4" name="Freeform 14"/>
            <p:cNvSpPr>
              <a:spLocks noChangeArrowheads="1"/>
            </p:cNvSpPr>
            <p:nvPr/>
          </p:nvSpPr>
          <p:spPr bwMode="auto">
            <a:xfrm>
              <a:off x="216743" y="88753"/>
              <a:ext cx="143873" cy="152281"/>
            </a:xfrm>
            <a:custGeom>
              <a:avLst/>
              <a:gdLst>
                <a:gd name="T0" fmla="*/ 113043 w 154"/>
                <a:gd name="T1" fmla="*/ 0 h 163"/>
                <a:gd name="T2" fmla="*/ 0 w 154"/>
                <a:gd name="T3" fmla="*/ 123320 h 163"/>
                <a:gd name="T4" fmla="*/ 30830 w 154"/>
                <a:gd name="T5" fmla="*/ 152281 h 163"/>
                <a:gd name="T6" fmla="*/ 143873 w 154"/>
                <a:gd name="T7" fmla="*/ 28961 h 163"/>
                <a:gd name="T8" fmla="*/ 113043 w 154"/>
                <a:gd name="T9" fmla="*/ 32698 h 163"/>
                <a:gd name="T10" fmla="*/ 113043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5" name="Freeform 15"/>
            <p:cNvSpPr>
              <a:spLocks noChangeArrowheads="1"/>
            </p:cNvSpPr>
            <p:nvPr/>
          </p:nvSpPr>
          <p:spPr bwMode="auto">
            <a:xfrm>
              <a:off x="336325" y="55120"/>
              <a:ext cx="56988" cy="59791"/>
            </a:xfrm>
            <a:custGeom>
              <a:avLst/>
              <a:gdLst>
                <a:gd name="T0" fmla="*/ 13079 w 61"/>
                <a:gd name="T1" fmla="*/ 44843 h 64"/>
                <a:gd name="T2" fmla="*/ 13079 w 61"/>
                <a:gd name="T3" fmla="*/ 11211 h 64"/>
                <a:gd name="T4" fmla="*/ 0 w 61"/>
                <a:gd name="T5" fmla="*/ 0 h 64"/>
                <a:gd name="T6" fmla="*/ 0 w 61"/>
                <a:gd name="T7" fmla="*/ 0 h 64"/>
                <a:gd name="T8" fmla="*/ 0 w 61"/>
                <a:gd name="T9" fmla="*/ 59791 h 64"/>
                <a:gd name="T10" fmla="*/ 56988 w 61"/>
                <a:gd name="T11" fmla="*/ 51383 h 64"/>
                <a:gd name="T12" fmla="*/ 56988 w 61"/>
                <a:gd name="T13" fmla="*/ 51383 h 64"/>
                <a:gd name="T14" fmla="*/ 46711 w 61"/>
                <a:gd name="T15" fmla="*/ 40172 h 64"/>
                <a:gd name="T16" fmla="*/ 13079 w 61"/>
                <a:gd name="T17" fmla="*/ 448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64"/>
                  </a:lnTo>
                  <a:lnTo>
                    <a:pt x="61" y="55"/>
                  </a:lnTo>
                  <a:lnTo>
                    <a:pt x="50" y="43"/>
                  </a:ln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6" name="Freeform 16"/>
            <p:cNvSpPr>
              <a:spLocks noChangeArrowheads="1"/>
            </p:cNvSpPr>
            <p:nvPr/>
          </p:nvSpPr>
          <p:spPr bwMode="auto">
            <a:xfrm>
              <a:off x="360615" y="27093"/>
              <a:ext cx="59791" cy="61660"/>
            </a:xfrm>
            <a:custGeom>
              <a:avLst/>
              <a:gdLst>
                <a:gd name="T0" fmla="*/ 13079 w 64"/>
                <a:gd name="T1" fmla="*/ 45778 h 66"/>
                <a:gd name="T2" fmla="*/ 13079 w 64"/>
                <a:gd name="T3" fmla="*/ 10277 h 66"/>
                <a:gd name="T4" fmla="*/ 1868 w 64"/>
                <a:gd name="T5" fmla="*/ 0 h 66"/>
                <a:gd name="T6" fmla="*/ 1868 w 64"/>
                <a:gd name="T7" fmla="*/ 0 h 66"/>
                <a:gd name="T8" fmla="*/ 0 w 64"/>
                <a:gd name="T9" fmla="*/ 61660 h 66"/>
                <a:gd name="T10" fmla="*/ 59791 w 64"/>
                <a:gd name="T11" fmla="*/ 52318 h 66"/>
                <a:gd name="T12" fmla="*/ 59791 w 64"/>
                <a:gd name="T13" fmla="*/ 52318 h 66"/>
                <a:gd name="T14" fmla="*/ 46712 w 64"/>
                <a:gd name="T15" fmla="*/ 41107 h 66"/>
                <a:gd name="T16" fmla="*/ 13079 w 64"/>
                <a:gd name="T17" fmla="*/ 4577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0" y="66"/>
                  </a:lnTo>
                  <a:lnTo>
                    <a:pt x="64" y="56"/>
                  </a:lnTo>
                  <a:lnTo>
                    <a:pt x="50" y="44"/>
                  </a:ln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7" name="Freeform 17"/>
            <p:cNvSpPr>
              <a:spLocks noChangeArrowheads="1"/>
            </p:cNvSpPr>
            <p:nvPr/>
          </p:nvSpPr>
          <p:spPr bwMode="auto">
            <a:xfrm>
              <a:off x="64462" y="181242"/>
              <a:ext cx="220480" cy="218612"/>
            </a:xfrm>
            <a:custGeom>
              <a:avLst/>
              <a:gdLst>
                <a:gd name="T0" fmla="*/ 110240 w 100"/>
                <a:gd name="T1" fmla="*/ 0 h 99"/>
                <a:gd name="T2" fmla="*/ 0 w 100"/>
                <a:gd name="T3" fmla="*/ 108202 h 99"/>
                <a:gd name="T4" fmla="*/ 110240 w 100"/>
                <a:gd name="T5" fmla="*/ 218612 h 99"/>
                <a:gd name="T6" fmla="*/ 220480 w 100"/>
                <a:gd name="T7" fmla="*/ 108202 h 99"/>
                <a:gd name="T8" fmla="*/ 202842 w 100"/>
                <a:gd name="T9" fmla="*/ 48580 h 99"/>
                <a:gd name="T10" fmla="*/ 182998 w 100"/>
                <a:gd name="T11" fmla="*/ 70662 h 99"/>
                <a:gd name="T12" fmla="*/ 178589 w 100"/>
                <a:gd name="T13" fmla="*/ 75079 h 99"/>
                <a:gd name="T14" fmla="*/ 187408 w 100"/>
                <a:gd name="T15" fmla="*/ 108202 h 99"/>
                <a:gd name="T16" fmla="*/ 110240 w 100"/>
                <a:gd name="T17" fmla="*/ 185489 h 99"/>
                <a:gd name="T18" fmla="*/ 33072 w 100"/>
                <a:gd name="T19" fmla="*/ 108202 h 99"/>
                <a:gd name="T20" fmla="*/ 110240 w 100"/>
                <a:gd name="T21" fmla="*/ 33123 h 99"/>
                <a:gd name="T22" fmla="*/ 136698 w 100"/>
                <a:gd name="T23" fmla="*/ 37539 h 99"/>
                <a:gd name="T24" fmla="*/ 141107 w 100"/>
                <a:gd name="T25" fmla="*/ 30915 h 99"/>
                <a:gd name="T26" fmla="*/ 160950 w 100"/>
                <a:gd name="T27" fmla="*/ 11041 h 99"/>
                <a:gd name="T28" fmla="*/ 11024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8" name="Freeform 18"/>
            <p:cNvSpPr>
              <a:spLocks noChangeArrowheads="1"/>
            </p:cNvSpPr>
            <p:nvPr/>
          </p:nvSpPr>
          <p:spPr bwMode="auto">
            <a:xfrm>
              <a:off x="386774" y="0"/>
              <a:ext cx="57923" cy="59791"/>
            </a:xfrm>
            <a:custGeom>
              <a:avLst/>
              <a:gdLst>
                <a:gd name="T0" fmla="*/ 46712 w 62"/>
                <a:gd name="T1" fmla="*/ 40172 h 64"/>
                <a:gd name="T2" fmla="*/ 14014 w 62"/>
                <a:gd name="T3" fmla="*/ 43909 h 64"/>
                <a:gd name="T4" fmla="*/ 14014 w 62"/>
                <a:gd name="T5" fmla="*/ 11211 h 64"/>
                <a:gd name="T6" fmla="*/ 0 w 62"/>
                <a:gd name="T7" fmla="*/ 0 h 64"/>
                <a:gd name="T8" fmla="*/ 0 w 62"/>
                <a:gd name="T9" fmla="*/ 0 h 64"/>
                <a:gd name="T10" fmla="*/ 0 w 62"/>
                <a:gd name="T11" fmla="*/ 59791 h 64"/>
                <a:gd name="T12" fmla="*/ 57923 w 62"/>
                <a:gd name="T13" fmla="*/ 51383 h 64"/>
                <a:gd name="T14" fmla="*/ 57923 w 62"/>
                <a:gd name="T15" fmla="*/ 51383 h 64"/>
                <a:gd name="T16" fmla="*/ 46712 w 62"/>
                <a:gd name="T17" fmla="*/ 4017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64"/>
                  </a:lnTo>
                  <a:lnTo>
                    <a:pt x="62" y="55"/>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grpSp>
      <p:grpSp>
        <p:nvGrpSpPr>
          <p:cNvPr id="319" name="组合 32"/>
          <p:cNvGrpSpPr/>
          <p:nvPr/>
        </p:nvGrpSpPr>
        <p:grpSpPr bwMode="auto">
          <a:xfrm>
            <a:off x="4263975" y="2400012"/>
            <a:ext cx="260350" cy="255588"/>
            <a:chOff x="0" y="0"/>
            <a:chExt cx="453105" cy="448433"/>
          </a:xfrm>
          <a:solidFill>
            <a:sysClr val="window" lastClr="FFFFFF"/>
          </a:solidFill>
        </p:grpSpPr>
        <p:sp>
          <p:nvSpPr>
            <p:cNvPr id="320"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21"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grpSp>
        <p:nvGrpSpPr>
          <p:cNvPr id="322" name="组合 35"/>
          <p:cNvGrpSpPr/>
          <p:nvPr/>
        </p:nvGrpSpPr>
        <p:grpSpPr bwMode="auto">
          <a:xfrm>
            <a:off x="4214763" y="4647912"/>
            <a:ext cx="400050" cy="304800"/>
            <a:chOff x="0" y="0"/>
            <a:chExt cx="509646" cy="387231"/>
          </a:xfrm>
          <a:solidFill>
            <a:sysClr val="window" lastClr="FFFFFF"/>
          </a:solidFill>
        </p:grpSpPr>
        <p:sp>
          <p:nvSpPr>
            <p:cNvPr id="323" name="Freeform 20"/>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24" name="Freeform 21"/>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sp>
        <p:nvSpPr>
          <p:cNvPr id="325" name="椭圆 38"/>
          <p:cNvSpPr>
            <a:spLocks noChangeArrowheads="1"/>
          </p:cNvSpPr>
          <p:nvPr/>
        </p:nvSpPr>
        <p:spPr bwMode="auto">
          <a:xfrm>
            <a:off x="7574582" y="2190462"/>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26" name="椭圆 39"/>
          <p:cNvSpPr>
            <a:spLocks noChangeArrowheads="1"/>
          </p:cNvSpPr>
          <p:nvPr/>
        </p:nvSpPr>
        <p:spPr bwMode="auto">
          <a:xfrm>
            <a:off x="7574582" y="3316000"/>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27" name="椭圆 40"/>
          <p:cNvSpPr>
            <a:spLocks noChangeArrowheads="1"/>
          </p:cNvSpPr>
          <p:nvPr/>
        </p:nvSpPr>
        <p:spPr bwMode="auto">
          <a:xfrm>
            <a:off x="7574582" y="44431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nvGrpSpPr>
          <p:cNvPr id="328" name="组合 41"/>
          <p:cNvGrpSpPr/>
          <p:nvPr/>
        </p:nvGrpSpPr>
        <p:grpSpPr bwMode="auto">
          <a:xfrm>
            <a:off x="7806357" y="3508087"/>
            <a:ext cx="271463" cy="304800"/>
            <a:chOff x="0" y="0"/>
            <a:chExt cx="402656" cy="450303"/>
          </a:xfrm>
        </p:grpSpPr>
        <p:sp>
          <p:nvSpPr>
            <p:cNvPr id="329"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0"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1"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2"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3"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grpSp>
      <p:grpSp>
        <p:nvGrpSpPr>
          <p:cNvPr id="334" name="组合 47"/>
          <p:cNvGrpSpPr/>
          <p:nvPr/>
        </p:nvGrpSpPr>
        <p:grpSpPr bwMode="auto">
          <a:xfrm>
            <a:off x="7809532" y="4639975"/>
            <a:ext cx="269875" cy="303212"/>
            <a:chOff x="0" y="0"/>
            <a:chExt cx="406393" cy="459645"/>
          </a:xfrm>
          <a:solidFill>
            <a:sysClr val="window" lastClr="FFFFFF"/>
          </a:solidFill>
        </p:grpSpPr>
        <p:sp>
          <p:nvSpPr>
            <p:cNvPr id="335"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36"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37" name="Oval 150"/>
            <p:cNvSpPr>
              <a:spLocks noChangeArrowheads="1"/>
            </p:cNvSpPr>
            <p:nvPr/>
          </p:nvSpPr>
          <p:spPr bwMode="auto">
            <a:xfrm>
              <a:off x="97160" y="326983"/>
              <a:ext cx="37370" cy="3737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panose="020F0502020204030204"/>
                <a:ea typeface="微软雅黑" panose="020B0503020204020204" pitchFamily="34" charset="-122"/>
                <a:cs typeface="+mn-ea"/>
                <a:sym typeface="+mn-lt"/>
              </a:endParaRPr>
            </a:p>
          </p:txBody>
        </p:sp>
      </p:grpSp>
      <p:grpSp>
        <p:nvGrpSpPr>
          <p:cNvPr id="338" name="组合 51"/>
          <p:cNvGrpSpPr/>
          <p:nvPr/>
        </p:nvGrpSpPr>
        <p:grpSpPr bwMode="auto">
          <a:xfrm>
            <a:off x="7811120" y="2393662"/>
            <a:ext cx="269875" cy="290513"/>
            <a:chOff x="0" y="0"/>
            <a:chExt cx="466184" cy="501686"/>
          </a:xfrm>
          <a:solidFill>
            <a:sysClr val="window" lastClr="FFFFFF"/>
          </a:solidFill>
        </p:grpSpPr>
        <p:sp>
          <p:nvSpPr>
            <p:cNvPr id="339"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0"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panose="020F0502020204030204"/>
                <a:ea typeface="微软雅黑" panose="020B0503020204020204" pitchFamily="34" charset="-122"/>
                <a:cs typeface="+mn-ea"/>
                <a:sym typeface="+mn-lt"/>
              </a:endParaRPr>
            </a:p>
          </p:txBody>
        </p:sp>
        <p:sp>
          <p:nvSpPr>
            <p:cNvPr id="341"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2"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3"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grpSp>
        <p:nvGrpSpPr>
          <p:cNvPr id="344" name="组合 343"/>
          <p:cNvGrpSpPr/>
          <p:nvPr/>
        </p:nvGrpSpPr>
        <p:grpSpPr>
          <a:xfrm>
            <a:off x="4857981" y="2199314"/>
            <a:ext cx="2527093" cy="800219"/>
            <a:chOff x="1008156" y="4884738"/>
            <a:chExt cx="2438303" cy="800219"/>
          </a:xfrm>
        </p:grpSpPr>
        <p:sp>
          <p:nvSpPr>
            <p:cNvPr id="345"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46"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47" name="组合 346"/>
          <p:cNvGrpSpPr/>
          <p:nvPr/>
        </p:nvGrpSpPr>
        <p:grpSpPr>
          <a:xfrm>
            <a:off x="4857981" y="4549368"/>
            <a:ext cx="2527093" cy="800219"/>
            <a:chOff x="1008156" y="4884738"/>
            <a:chExt cx="2438303" cy="800219"/>
          </a:xfrm>
        </p:grpSpPr>
        <p:sp>
          <p:nvSpPr>
            <p:cNvPr id="348"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49"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0" name="组合 349"/>
          <p:cNvGrpSpPr/>
          <p:nvPr/>
        </p:nvGrpSpPr>
        <p:grpSpPr>
          <a:xfrm>
            <a:off x="4857981" y="3388489"/>
            <a:ext cx="2527093" cy="800219"/>
            <a:chOff x="1008156" y="4884738"/>
            <a:chExt cx="2438303" cy="800219"/>
          </a:xfrm>
        </p:grpSpPr>
        <p:sp>
          <p:nvSpPr>
            <p:cNvPr id="351"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2"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3" name="组合 352"/>
          <p:cNvGrpSpPr/>
          <p:nvPr/>
        </p:nvGrpSpPr>
        <p:grpSpPr>
          <a:xfrm>
            <a:off x="8541862" y="2199314"/>
            <a:ext cx="2527093" cy="800219"/>
            <a:chOff x="1008156" y="4884738"/>
            <a:chExt cx="2438303" cy="800219"/>
          </a:xfrm>
        </p:grpSpPr>
        <p:sp>
          <p:nvSpPr>
            <p:cNvPr id="354"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5"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6" name="组合 355"/>
          <p:cNvGrpSpPr/>
          <p:nvPr/>
        </p:nvGrpSpPr>
        <p:grpSpPr>
          <a:xfrm>
            <a:off x="8541862" y="4549368"/>
            <a:ext cx="2527093" cy="800219"/>
            <a:chOff x="1008156" y="4884738"/>
            <a:chExt cx="2438303" cy="800219"/>
          </a:xfrm>
        </p:grpSpPr>
        <p:sp>
          <p:nvSpPr>
            <p:cNvPr id="357"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8"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9" name="组合 358"/>
          <p:cNvGrpSpPr/>
          <p:nvPr/>
        </p:nvGrpSpPr>
        <p:grpSpPr>
          <a:xfrm>
            <a:off x="8541862" y="3388489"/>
            <a:ext cx="2527093" cy="800219"/>
            <a:chOff x="1008156" y="4884738"/>
            <a:chExt cx="2438303" cy="800219"/>
          </a:xfrm>
        </p:grpSpPr>
        <p:sp>
          <p:nvSpPr>
            <p:cNvPr id="360"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61"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sp>
        <p:nvSpPr>
          <p:cNvPr id="65"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2"/>
                                        </p:tgtEl>
                                        <p:attrNameLst>
                                          <p:attrName>style.visibility</p:attrName>
                                        </p:attrNameLst>
                                      </p:cBhvr>
                                      <p:to>
                                        <p:strVal val="visible"/>
                                      </p:to>
                                    </p:set>
                                    <p:animEffect transition="in" filter="fade">
                                      <p:cBhvr>
                                        <p:cTn id="16" dur="1000"/>
                                        <p:tgtEl>
                                          <p:spTgt spid="302"/>
                                        </p:tgtEl>
                                      </p:cBhvr>
                                    </p:animEffect>
                                    <p:anim calcmode="lin" valueType="num">
                                      <p:cBhvr>
                                        <p:cTn id="17" dur="1000" fill="hold"/>
                                        <p:tgtEl>
                                          <p:spTgt spid="302"/>
                                        </p:tgtEl>
                                        <p:attrNameLst>
                                          <p:attrName>ppt_x</p:attrName>
                                        </p:attrNameLst>
                                      </p:cBhvr>
                                      <p:tavLst>
                                        <p:tav tm="0">
                                          <p:val>
                                            <p:strVal val="#ppt_x"/>
                                          </p:val>
                                        </p:tav>
                                        <p:tav tm="100000">
                                          <p:val>
                                            <p:strVal val="#ppt_x"/>
                                          </p:val>
                                        </p:tav>
                                      </p:tavLst>
                                    </p:anim>
                                    <p:anim calcmode="lin" valueType="num">
                                      <p:cBhvr>
                                        <p:cTn id="18" dur="1000" fill="hold"/>
                                        <p:tgtEl>
                                          <p:spTgt spid="30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7"/>
                                        </p:tgtEl>
                                        <p:attrNameLst>
                                          <p:attrName>style.visibility</p:attrName>
                                        </p:attrNameLst>
                                      </p:cBhvr>
                                      <p:to>
                                        <p:strVal val="visible"/>
                                      </p:to>
                                    </p:set>
                                    <p:anim calcmode="lin" valueType="num">
                                      <p:cBhvr>
                                        <p:cTn id="22" dur="500" fill="hold"/>
                                        <p:tgtEl>
                                          <p:spTgt spid="307"/>
                                        </p:tgtEl>
                                        <p:attrNameLst>
                                          <p:attrName>ppt_w</p:attrName>
                                        </p:attrNameLst>
                                      </p:cBhvr>
                                      <p:tavLst>
                                        <p:tav tm="0">
                                          <p:val>
                                            <p:fltVal val="0"/>
                                          </p:val>
                                        </p:tav>
                                        <p:tav tm="100000">
                                          <p:val>
                                            <p:strVal val="#ppt_w"/>
                                          </p:val>
                                        </p:tav>
                                      </p:tavLst>
                                    </p:anim>
                                    <p:anim calcmode="lin" valueType="num">
                                      <p:cBhvr>
                                        <p:cTn id="23" dur="500" fill="hold"/>
                                        <p:tgtEl>
                                          <p:spTgt spid="307"/>
                                        </p:tgtEl>
                                        <p:attrNameLst>
                                          <p:attrName>ppt_h</p:attrName>
                                        </p:attrNameLst>
                                      </p:cBhvr>
                                      <p:tavLst>
                                        <p:tav tm="0">
                                          <p:val>
                                            <p:fltVal val="0"/>
                                          </p:val>
                                        </p:tav>
                                        <p:tav tm="100000">
                                          <p:val>
                                            <p:strVal val="#ppt_h"/>
                                          </p:val>
                                        </p:tav>
                                      </p:tavLst>
                                    </p:anim>
                                    <p:animEffect transition="in" filter="fade">
                                      <p:cBhvr>
                                        <p:cTn id="24" dur="500"/>
                                        <p:tgtEl>
                                          <p:spTgt spid="30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8"/>
                                        </p:tgtEl>
                                        <p:attrNameLst>
                                          <p:attrName>style.visibility</p:attrName>
                                        </p:attrNameLst>
                                      </p:cBhvr>
                                      <p:to>
                                        <p:strVal val="visible"/>
                                      </p:to>
                                    </p:set>
                                    <p:anim calcmode="lin" valueType="num">
                                      <p:cBhvr>
                                        <p:cTn id="27" dur="500" fill="hold"/>
                                        <p:tgtEl>
                                          <p:spTgt spid="308"/>
                                        </p:tgtEl>
                                        <p:attrNameLst>
                                          <p:attrName>ppt_w</p:attrName>
                                        </p:attrNameLst>
                                      </p:cBhvr>
                                      <p:tavLst>
                                        <p:tav tm="0">
                                          <p:val>
                                            <p:fltVal val="0"/>
                                          </p:val>
                                        </p:tav>
                                        <p:tav tm="100000">
                                          <p:val>
                                            <p:strVal val="#ppt_w"/>
                                          </p:val>
                                        </p:tav>
                                      </p:tavLst>
                                    </p:anim>
                                    <p:anim calcmode="lin" valueType="num">
                                      <p:cBhvr>
                                        <p:cTn id="28" dur="500" fill="hold"/>
                                        <p:tgtEl>
                                          <p:spTgt spid="308"/>
                                        </p:tgtEl>
                                        <p:attrNameLst>
                                          <p:attrName>ppt_h</p:attrName>
                                        </p:attrNameLst>
                                      </p:cBhvr>
                                      <p:tavLst>
                                        <p:tav tm="0">
                                          <p:val>
                                            <p:fltVal val="0"/>
                                          </p:val>
                                        </p:tav>
                                        <p:tav tm="100000">
                                          <p:val>
                                            <p:strVal val="#ppt_h"/>
                                          </p:val>
                                        </p:tav>
                                      </p:tavLst>
                                    </p:anim>
                                    <p:animEffect transition="in" filter="fade">
                                      <p:cBhvr>
                                        <p:cTn id="29" dur="500"/>
                                        <p:tgtEl>
                                          <p:spTgt spid="30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9"/>
                                        </p:tgtEl>
                                        <p:attrNameLst>
                                          <p:attrName>style.visibility</p:attrName>
                                        </p:attrNameLst>
                                      </p:cBhvr>
                                      <p:to>
                                        <p:strVal val="visible"/>
                                      </p:to>
                                    </p:set>
                                    <p:anim calcmode="lin" valueType="num">
                                      <p:cBhvr>
                                        <p:cTn id="32" dur="500" fill="hold"/>
                                        <p:tgtEl>
                                          <p:spTgt spid="309"/>
                                        </p:tgtEl>
                                        <p:attrNameLst>
                                          <p:attrName>ppt_w</p:attrName>
                                        </p:attrNameLst>
                                      </p:cBhvr>
                                      <p:tavLst>
                                        <p:tav tm="0">
                                          <p:val>
                                            <p:fltVal val="0"/>
                                          </p:val>
                                        </p:tav>
                                        <p:tav tm="100000">
                                          <p:val>
                                            <p:strVal val="#ppt_w"/>
                                          </p:val>
                                        </p:tav>
                                      </p:tavLst>
                                    </p:anim>
                                    <p:anim calcmode="lin" valueType="num">
                                      <p:cBhvr>
                                        <p:cTn id="33" dur="500" fill="hold"/>
                                        <p:tgtEl>
                                          <p:spTgt spid="309"/>
                                        </p:tgtEl>
                                        <p:attrNameLst>
                                          <p:attrName>ppt_h</p:attrName>
                                        </p:attrNameLst>
                                      </p:cBhvr>
                                      <p:tavLst>
                                        <p:tav tm="0">
                                          <p:val>
                                            <p:fltVal val="0"/>
                                          </p:val>
                                        </p:tav>
                                        <p:tav tm="100000">
                                          <p:val>
                                            <p:strVal val="#ppt_h"/>
                                          </p:val>
                                        </p:tav>
                                      </p:tavLst>
                                    </p:anim>
                                    <p:animEffect transition="in" filter="fade">
                                      <p:cBhvr>
                                        <p:cTn id="34" dur="500"/>
                                        <p:tgtEl>
                                          <p:spTgt spid="309"/>
                                        </p:tgtEl>
                                      </p:cBhvr>
                                    </p:animEffect>
                                  </p:childTnLst>
                                </p:cTn>
                              </p:par>
                              <p:par>
                                <p:cTn id="35" presetID="53" presetClass="entr" presetSubtype="16" fill="hold" nodeType="withEffect">
                                  <p:stCondLst>
                                    <p:cond delay="0"/>
                                  </p:stCondLst>
                                  <p:childTnLst>
                                    <p:set>
                                      <p:cBhvr>
                                        <p:cTn id="36" dur="1" fill="hold">
                                          <p:stCondLst>
                                            <p:cond delay="0"/>
                                          </p:stCondLst>
                                        </p:cTn>
                                        <p:tgtEl>
                                          <p:spTgt spid="310"/>
                                        </p:tgtEl>
                                        <p:attrNameLst>
                                          <p:attrName>style.visibility</p:attrName>
                                        </p:attrNameLst>
                                      </p:cBhvr>
                                      <p:to>
                                        <p:strVal val="visible"/>
                                      </p:to>
                                    </p:set>
                                    <p:anim calcmode="lin" valueType="num">
                                      <p:cBhvr>
                                        <p:cTn id="37" dur="500" fill="hold"/>
                                        <p:tgtEl>
                                          <p:spTgt spid="310"/>
                                        </p:tgtEl>
                                        <p:attrNameLst>
                                          <p:attrName>ppt_w</p:attrName>
                                        </p:attrNameLst>
                                      </p:cBhvr>
                                      <p:tavLst>
                                        <p:tav tm="0">
                                          <p:val>
                                            <p:fltVal val="0"/>
                                          </p:val>
                                        </p:tav>
                                        <p:tav tm="100000">
                                          <p:val>
                                            <p:strVal val="#ppt_w"/>
                                          </p:val>
                                        </p:tav>
                                      </p:tavLst>
                                    </p:anim>
                                    <p:anim calcmode="lin" valueType="num">
                                      <p:cBhvr>
                                        <p:cTn id="38" dur="500" fill="hold"/>
                                        <p:tgtEl>
                                          <p:spTgt spid="310"/>
                                        </p:tgtEl>
                                        <p:attrNameLst>
                                          <p:attrName>ppt_h</p:attrName>
                                        </p:attrNameLst>
                                      </p:cBhvr>
                                      <p:tavLst>
                                        <p:tav tm="0">
                                          <p:val>
                                            <p:fltVal val="0"/>
                                          </p:val>
                                        </p:tav>
                                        <p:tav tm="100000">
                                          <p:val>
                                            <p:strVal val="#ppt_h"/>
                                          </p:val>
                                        </p:tav>
                                      </p:tavLst>
                                    </p:anim>
                                    <p:animEffect transition="in" filter="fade">
                                      <p:cBhvr>
                                        <p:cTn id="39" dur="500"/>
                                        <p:tgtEl>
                                          <p:spTgt spid="310"/>
                                        </p:tgtEl>
                                      </p:cBhvr>
                                    </p:animEffect>
                                  </p:childTnLst>
                                </p:cTn>
                              </p:par>
                              <p:par>
                                <p:cTn id="40" presetID="53" presetClass="entr" presetSubtype="16" fill="hold" nodeType="withEffect">
                                  <p:stCondLst>
                                    <p:cond delay="0"/>
                                  </p:stCondLst>
                                  <p:childTnLst>
                                    <p:set>
                                      <p:cBhvr>
                                        <p:cTn id="41" dur="1" fill="hold">
                                          <p:stCondLst>
                                            <p:cond delay="0"/>
                                          </p:stCondLst>
                                        </p:cTn>
                                        <p:tgtEl>
                                          <p:spTgt spid="319"/>
                                        </p:tgtEl>
                                        <p:attrNameLst>
                                          <p:attrName>style.visibility</p:attrName>
                                        </p:attrNameLst>
                                      </p:cBhvr>
                                      <p:to>
                                        <p:strVal val="visible"/>
                                      </p:to>
                                    </p:set>
                                    <p:anim calcmode="lin" valueType="num">
                                      <p:cBhvr>
                                        <p:cTn id="42" dur="500" fill="hold"/>
                                        <p:tgtEl>
                                          <p:spTgt spid="319"/>
                                        </p:tgtEl>
                                        <p:attrNameLst>
                                          <p:attrName>ppt_w</p:attrName>
                                        </p:attrNameLst>
                                      </p:cBhvr>
                                      <p:tavLst>
                                        <p:tav tm="0">
                                          <p:val>
                                            <p:fltVal val="0"/>
                                          </p:val>
                                        </p:tav>
                                        <p:tav tm="100000">
                                          <p:val>
                                            <p:strVal val="#ppt_w"/>
                                          </p:val>
                                        </p:tav>
                                      </p:tavLst>
                                    </p:anim>
                                    <p:anim calcmode="lin" valueType="num">
                                      <p:cBhvr>
                                        <p:cTn id="43" dur="500" fill="hold"/>
                                        <p:tgtEl>
                                          <p:spTgt spid="319"/>
                                        </p:tgtEl>
                                        <p:attrNameLst>
                                          <p:attrName>ppt_h</p:attrName>
                                        </p:attrNameLst>
                                      </p:cBhvr>
                                      <p:tavLst>
                                        <p:tav tm="0">
                                          <p:val>
                                            <p:fltVal val="0"/>
                                          </p:val>
                                        </p:tav>
                                        <p:tav tm="100000">
                                          <p:val>
                                            <p:strVal val="#ppt_h"/>
                                          </p:val>
                                        </p:tav>
                                      </p:tavLst>
                                    </p:anim>
                                    <p:animEffect transition="in" filter="fade">
                                      <p:cBhvr>
                                        <p:cTn id="44" dur="500"/>
                                        <p:tgtEl>
                                          <p:spTgt spid="319"/>
                                        </p:tgtEl>
                                      </p:cBhvr>
                                    </p:animEffect>
                                  </p:childTnLst>
                                </p:cTn>
                              </p:par>
                              <p:par>
                                <p:cTn id="45" presetID="53" presetClass="entr" presetSubtype="16" fill="hold" nodeType="withEffect">
                                  <p:stCondLst>
                                    <p:cond delay="0"/>
                                  </p:stCondLst>
                                  <p:childTnLst>
                                    <p:set>
                                      <p:cBhvr>
                                        <p:cTn id="46" dur="1" fill="hold">
                                          <p:stCondLst>
                                            <p:cond delay="0"/>
                                          </p:stCondLst>
                                        </p:cTn>
                                        <p:tgtEl>
                                          <p:spTgt spid="322"/>
                                        </p:tgtEl>
                                        <p:attrNameLst>
                                          <p:attrName>style.visibility</p:attrName>
                                        </p:attrNameLst>
                                      </p:cBhvr>
                                      <p:to>
                                        <p:strVal val="visible"/>
                                      </p:to>
                                    </p:set>
                                    <p:anim calcmode="lin" valueType="num">
                                      <p:cBhvr>
                                        <p:cTn id="47" dur="500" fill="hold"/>
                                        <p:tgtEl>
                                          <p:spTgt spid="322"/>
                                        </p:tgtEl>
                                        <p:attrNameLst>
                                          <p:attrName>ppt_w</p:attrName>
                                        </p:attrNameLst>
                                      </p:cBhvr>
                                      <p:tavLst>
                                        <p:tav tm="0">
                                          <p:val>
                                            <p:fltVal val="0"/>
                                          </p:val>
                                        </p:tav>
                                        <p:tav tm="100000">
                                          <p:val>
                                            <p:strVal val="#ppt_w"/>
                                          </p:val>
                                        </p:tav>
                                      </p:tavLst>
                                    </p:anim>
                                    <p:anim calcmode="lin" valueType="num">
                                      <p:cBhvr>
                                        <p:cTn id="48" dur="500" fill="hold"/>
                                        <p:tgtEl>
                                          <p:spTgt spid="322"/>
                                        </p:tgtEl>
                                        <p:attrNameLst>
                                          <p:attrName>ppt_h</p:attrName>
                                        </p:attrNameLst>
                                      </p:cBhvr>
                                      <p:tavLst>
                                        <p:tav tm="0">
                                          <p:val>
                                            <p:fltVal val="0"/>
                                          </p:val>
                                        </p:tav>
                                        <p:tav tm="100000">
                                          <p:val>
                                            <p:strVal val="#ppt_h"/>
                                          </p:val>
                                        </p:tav>
                                      </p:tavLst>
                                    </p:anim>
                                    <p:animEffect transition="in" filter="fade">
                                      <p:cBhvr>
                                        <p:cTn id="49" dur="500"/>
                                        <p:tgtEl>
                                          <p:spTgt spid="3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5"/>
                                        </p:tgtEl>
                                        <p:attrNameLst>
                                          <p:attrName>style.visibility</p:attrName>
                                        </p:attrNameLst>
                                      </p:cBhvr>
                                      <p:to>
                                        <p:strVal val="visible"/>
                                      </p:to>
                                    </p:set>
                                    <p:anim calcmode="lin" valueType="num">
                                      <p:cBhvr>
                                        <p:cTn id="52" dur="500" fill="hold"/>
                                        <p:tgtEl>
                                          <p:spTgt spid="325"/>
                                        </p:tgtEl>
                                        <p:attrNameLst>
                                          <p:attrName>ppt_w</p:attrName>
                                        </p:attrNameLst>
                                      </p:cBhvr>
                                      <p:tavLst>
                                        <p:tav tm="0">
                                          <p:val>
                                            <p:fltVal val="0"/>
                                          </p:val>
                                        </p:tav>
                                        <p:tav tm="100000">
                                          <p:val>
                                            <p:strVal val="#ppt_w"/>
                                          </p:val>
                                        </p:tav>
                                      </p:tavLst>
                                    </p:anim>
                                    <p:anim calcmode="lin" valueType="num">
                                      <p:cBhvr>
                                        <p:cTn id="53" dur="500" fill="hold"/>
                                        <p:tgtEl>
                                          <p:spTgt spid="325"/>
                                        </p:tgtEl>
                                        <p:attrNameLst>
                                          <p:attrName>ppt_h</p:attrName>
                                        </p:attrNameLst>
                                      </p:cBhvr>
                                      <p:tavLst>
                                        <p:tav tm="0">
                                          <p:val>
                                            <p:fltVal val="0"/>
                                          </p:val>
                                        </p:tav>
                                        <p:tav tm="100000">
                                          <p:val>
                                            <p:strVal val="#ppt_h"/>
                                          </p:val>
                                        </p:tav>
                                      </p:tavLst>
                                    </p:anim>
                                    <p:animEffect transition="in" filter="fade">
                                      <p:cBhvr>
                                        <p:cTn id="54" dur="500"/>
                                        <p:tgtEl>
                                          <p:spTgt spid="3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6"/>
                                        </p:tgtEl>
                                        <p:attrNameLst>
                                          <p:attrName>style.visibility</p:attrName>
                                        </p:attrNameLst>
                                      </p:cBhvr>
                                      <p:to>
                                        <p:strVal val="visible"/>
                                      </p:to>
                                    </p:set>
                                    <p:anim calcmode="lin" valueType="num">
                                      <p:cBhvr>
                                        <p:cTn id="57" dur="500" fill="hold"/>
                                        <p:tgtEl>
                                          <p:spTgt spid="326"/>
                                        </p:tgtEl>
                                        <p:attrNameLst>
                                          <p:attrName>ppt_w</p:attrName>
                                        </p:attrNameLst>
                                      </p:cBhvr>
                                      <p:tavLst>
                                        <p:tav tm="0">
                                          <p:val>
                                            <p:fltVal val="0"/>
                                          </p:val>
                                        </p:tav>
                                        <p:tav tm="100000">
                                          <p:val>
                                            <p:strVal val="#ppt_w"/>
                                          </p:val>
                                        </p:tav>
                                      </p:tavLst>
                                    </p:anim>
                                    <p:anim calcmode="lin" valueType="num">
                                      <p:cBhvr>
                                        <p:cTn id="58" dur="500" fill="hold"/>
                                        <p:tgtEl>
                                          <p:spTgt spid="326"/>
                                        </p:tgtEl>
                                        <p:attrNameLst>
                                          <p:attrName>ppt_h</p:attrName>
                                        </p:attrNameLst>
                                      </p:cBhvr>
                                      <p:tavLst>
                                        <p:tav tm="0">
                                          <p:val>
                                            <p:fltVal val="0"/>
                                          </p:val>
                                        </p:tav>
                                        <p:tav tm="100000">
                                          <p:val>
                                            <p:strVal val="#ppt_h"/>
                                          </p:val>
                                        </p:tav>
                                      </p:tavLst>
                                    </p:anim>
                                    <p:animEffect transition="in" filter="fade">
                                      <p:cBhvr>
                                        <p:cTn id="59" dur="500"/>
                                        <p:tgtEl>
                                          <p:spTgt spid="3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7"/>
                                        </p:tgtEl>
                                        <p:attrNameLst>
                                          <p:attrName>style.visibility</p:attrName>
                                        </p:attrNameLst>
                                      </p:cBhvr>
                                      <p:to>
                                        <p:strVal val="visible"/>
                                      </p:to>
                                    </p:set>
                                    <p:anim calcmode="lin" valueType="num">
                                      <p:cBhvr>
                                        <p:cTn id="62" dur="500" fill="hold"/>
                                        <p:tgtEl>
                                          <p:spTgt spid="327"/>
                                        </p:tgtEl>
                                        <p:attrNameLst>
                                          <p:attrName>ppt_w</p:attrName>
                                        </p:attrNameLst>
                                      </p:cBhvr>
                                      <p:tavLst>
                                        <p:tav tm="0">
                                          <p:val>
                                            <p:fltVal val="0"/>
                                          </p:val>
                                        </p:tav>
                                        <p:tav tm="100000">
                                          <p:val>
                                            <p:strVal val="#ppt_w"/>
                                          </p:val>
                                        </p:tav>
                                      </p:tavLst>
                                    </p:anim>
                                    <p:anim calcmode="lin" valueType="num">
                                      <p:cBhvr>
                                        <p:cTn id="63" dur="500" fill="hold"/>
                                        <p:tgtEl>
                                          <p:spTgt spid="327"/>
                                        </p:tgtEl>
                                        <p:attrNameLst>
                                          <p:attrName>ppt_h</p:attrName>
                                        </p:attrNameLst>
                                      </p:cBhvr>
                                      <p:tavLst>
                                        <p:tav tm="0">
                                          <p:val>
                                            <p:fltVal val="0"/>
                                          </p:val>
                                        </p:tav>
                                        <p:tav tm="100000">
                                          <p:val>
                                            <p:strVal val="#ppt_h"/>
                                          </p:val>
                                        </p:tav>
                                      </p:tavLst>
                                    </p:anim>
                                    <p:animEffect transition="in" filter="fade">
                                      <p:cBhvr>
                                        <p:cTn id="64" dur="500"/>
                                        <p:tgtEl>
                                          <p:spTgt spid="327"/>
                                        </p:tgtEl>
                                      </p:cBhvr>
                                    </p:animEffect>
                                  </p:childTnLst>
                                </p:cTn>
                              </p:par>
                              <p:par>
                                <p:cTn id="65" presetID="53" presetClass="entr" presetSubtype="16" fill="hold" nodeType="withEffect">
                                  <p:stCondLst>
                                    <p:cond delay="0"/>
                                  </p:stCondLst>
                                  <p:childTnLst>
                                    <p:set>
                                      <p:cBhvr>
                                        <p:cTn id="66" dur="1" fill="hold">
                                          <p:stCondLst>
                                            <p:cond delay="0"/>
                                          </p:stCondLst>
                                        </p:cTn>
                                        <p:tgtEl>
                                          <p:spTgt spid="328"/>
                                        </p:tgtEl>
                                        <p:attrNameLst>
                                          <p:attrName>style.visibility</p:attrName>
                                        </p:attrNameLst>
                                      </p:cBhvr>
                                      <p:to>
                                        <p:strVal val="visible"/>
                                      </p:to>
                                    </p:set>
                                    <p:anim calcmode="lin" valueType="num">
                                      <p:cBhvr>
                                        <p:cTn id="67" dur="500" fill="hold"/>
                                        <p:tgtEl>
                                          <p:spTgt spid="328"/>
                                        </p:tgtEl>
                                        <p:attrNameLst>
                                          <p:attrName>ppt_w</p:attrName>
                                        </p:attrNameLst>
                                      </p:cBhvr>
                                      <p:tavLst>
                                        <p:tav tm="0">
                                          <p:val>
                                            <p:fltVal val="0"/>
                                          </p:val>
                                        </p:tav>
                                        <p:tav tm="100000">
                                          <p:val>
                                            <p:strVal val="#ppt_w"/>
                                          </p:val>
                                        </p:tav>
                                      </p:tavLst>
                                    </p:anim>
                                    <p:anim calcmode="lin" valueType="num">
                                      <p:cBhvr>
                                        <p:cTn id="68" dur="500" fill="hold"/>
                                        <p:tgtEl>
                                          <p:spTgt spid="328"/>
                                        </p:tgtEl>
                                        <p:attrNameLst>
                                          <p:attrName>ppt_h</p:attrName>
                                        </p:attrNameLst>
                                      </p:cBhvr>
                                      <p:tavLst>
                                        <p:tav tm="0">
                                          <p:val>
                                            <p:fltVal val="0"/>
                                          </p:val>
                                        </p:tav>
                                        <p:tav tm="100000">
                                          <p:val>
                                            <p:strVal val="#ppt_h"/>
                                          </p:val>
                                        </p:tav>
                                      </p:tavLst>
                                    </p:anim>
                                    <p:animEffect transition="in" filter="fade">
                                      <p:cBhvr>
                                        <p:cTn id="69" dur="500"/>
                                        <p:tgtEl>
                                          <p:spTgt spid="328"/>
                                        </p:tgtEl>
                                      </p:cBhvr>
                                    </p:animEffect>
                                  </p:childTnLst>
                                </p:cTn>
                              </p:par>
                              <p:par>
                                <p:cTn id="70" presetID="53" presetClass="entr" presetSubtype="16" fill="hold" nodeType="withEffect">
                                  <p:stCondLst>
                                    <p:cond delay="0"/>
                                  </p:stCondLst>
                                  <p:childTnLst>
                                    <p:set>
                                      <p:cBhvr>
                                        <p:cTn id="71" dur="1" fill="hold">
                                          <p:stCondLst>
                                            <p:cond delay="0"/>
                                          </p:stCondLst>
                                        </p:cTn>
                                        <p:tgtEl>
                                          <p:spTgt spid="334"/>
                                        </p:tgtEl>
                                        <p:attrNameLst>
                                          <p:attrName>style.visibility</p:attrName>
                                        </p:attrNameLst>
                                      </p:cBhvr>
                                      <p:to>
                                        <p:strVal val="visible"/>
                                      </p:to>
                                    </p:set>
                                    <p:anim calcmode="lin" valueType="num">
                                      <p:cBhvr>
                                        <p:cTn id="72" dur="500" fill="hold"/>
                                        <p:tgtEl>
                                          <p:spTgt spid="334"/>
                                        </p:tgtEl>
                                        <p:attrNameLst>
                                          <p:attrName>ppt_w</p:attrName>
                                        </p:attrNameLst>
                                      </p:cBhvr>
                                      <p:tavLst>
                                        <p:tav tm="0">
                                          <p:val>
                                            <p:fltVal val="0"/>
                                          </p:val>
                                        </p:tav>
                                        <p:tav tm="100000">
                                          <p:val>
                                            <p:strVal val="#ppt_w"/>
                                          </p:val>
                                        </p:tav>
                                      </p:tavLst>
                                    </p:anim>
                                    <p:anim calcmode="lin" valueType="num">
                                      <p:cBhvr>
                                        <p:cTn id="73" dur="500" fill="hold"/>
                                        <p:tgtEl>
                                          <p:spTgt spid="334"/>
                                        </p:tgtEl>
                                        <p:attrNameLst>
                                          <p:attrName>ppt_h</p:attrName>
                                        </p:attrNameLst>
                                      </p:cBhvr>
                                      <p:tavLst>
                                        <p:tav tm="0">
                                          <p:val>
                                            <p:fltVal val="0"/>
                                          </p:val>
                                        </p:tav>
                                        <p:tav tm="100000">
                                          <p:val>
                                            <p:strVal val="#ppt_h"/>
                                          </p:val>
                                        </p:tav>
                                      </p:tavLst>
                                    </p:anim>
                                    <p:animEffect transition="in" filter="fade">
                                      <p:cBhvr>
                                        <p:cTn id="74" dur="500"/>
                                        <p:tgtEl>
                                          <p:spTgt spid="334"/>
                                        </p:tgtEl>
                                      </p:cBhvr>
                                    </p:animEffect>
                                  </p:childTnLst>
                                </p:cTn>
                              </p:par>
                              <p:par>
                                <p:cTn id="75" presetID="53" presetClass="entr" presetSubtype="16" fill="hold" nodeType="with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2500"/>
                            </p:stCondLst>
                            <p:childTnLst>
                              <p:par>
                                <p:cTn id="81" presetID="22" presetClass="entr" presetSubtype="8" fill="hold" nodeType="afterEffect">
                                  <p:stCondLst>
                                    <p:cond delay="0"/>
                                  </p:stCondLst>
                                  <p:childTnLst>
                                    <p:set>
                                      <p:cBhvr>
                                        <p:cTn id="82" dur="1" fill="hold">
                                          <p:stCondLst>
                                            <p:cond delay="0"/>
                                          </p:stCondLst>
                                        </p:cTn>
                                        <p:tgtEl>
                                          <p:spTgt spid="344"/>
                                        </p:tgtEl>
                                        <p:attrNameLst>
                                          <p:attrName>style.visibility</p:attrName>
                                        </p:attrNameLst>
                                      </p:cBhvr>
                                      <p:to>
                                        <p:strVal val="visible"/>
                                      </p:to>
                                    </p:set>
                                    <p:animEffect transition="in" filter="wipe(left)">
                                      <p:cBhvr>
                                        <p:cTn id="83" dur="500"/>
                                        <p:tgtEl>
                                          <p:spTgt spid="344"/>
                                        </p:tgtEl>
                                      </p:cBhvr>
                                    </p:animEffect>
                                  </p:childTnLst>
                                </p:cTn>
                              </p:par>
                              <p:par>
                                <p:cTn id="84" presetID="22" presetClass="entr" presetSubtype="8" fill="hold" nodeType="withEffect">
                                  <p:stCondLst>
                                    <p:cond delay="0"/>
                                  </p:stCondLst>
                                  <p:childTnLst>
                                    <p:set>
                                      <p:cBhvr>
                                        <p:cTn id="85" dur="1" fill="hold">
                                          <p:stCondLst>
                                            <p:cond delay="0"/>
                                          </p:stCondLst>
                                        </p:cTn>
                                        <p:tgtEl>
                                          <p:spTgt spid="347"/>
                                        </p:tgtEl>
                                        <p:attrNameLst>
                                          <p:attrName>style.visibility</p:attrName>
                                        </p:attrNameLst>
                                      </p:cBhvr>
                                      <p:to>
                                        <p:strVal val="visible"/>
                                      </p:to>
                                    </p:set>
                                    <p:animEffect transition="in" filter="wipe(left)">
                                      <p:cBhvr>
                                        <p:cTn id="86" dur="500"/>
                                        <p:tgtEl>
                                          <p:spTgt spid="347"/>
                                        </p:tgtEl>
                                      </p:cBhvr>
                                    </p:animEffect>
                                  </p:childTnLst>
                                </p:cTn>
                              </p:par>
                              <p:par>
                                <p:cTn id="87" presetID="22" presetClass="entr" presetSubtype="8" fill="hold" nodeType="withEffect">
                                  <p:stCondLst>
                                    <p:cond delay="0"/>
                                  </p:stCondLst>
                                  <p:childTnLst>
                                    <p:set>
                                      <p:cBhvr>
                                        <p:cTn id="88" dur="1" fill="hold">
                                          <p:stCondLst>
                                            <p:cond delay="0"/>
                                          </p:stCondLst>
                                        </p:cTn>
                                        <p:tgtEl>
                                          <p:spTgt spid="350"/>
                                        </p:tgtEl>
                                        <p:attrNameLst>
                                          <p:attrName>style.visibility</p:attrName>
                                        </p:attrNameLst>
                                      </p:cBhvr>
                                      <p:to>
                                        <p:strVal val="visible"/>
                                      </p:to>
                                    </p:set>
                                    <p:animEffect transition="in" filter="wipe(left)">
                                      <p:cBhvr>
                                        <p:cTn id="89" dur="500"/>
                                        <p:tgtEl>
                                          <p:spTgt spid="350"/>
                                        </p:tgtEl>
                                      </p:cBhvr>
                                    </p:animEffect>
                                  </p:childTnLst>
                                </p:cTn>
                              </p:par>
                              <p:par>
                                <p:cTn id="90" presetID="22" presetClass="entr" presetSubtype="8" fill="hold" nodeType="withEffect">
                                  <p:stCondLst>
                                    <p:cond delay="0"/>
                                  </p:stCondLst>
                                  <p:childTnLst>
                                    <p:set>
                                      <p:cBhvr>
                                        <p:cTn id="91" dur="1" fill="hold">
                                          <p:stCondLst>
                                            <p:cond delay="0"/>
                                          </p:stCondLst>
                                        </p:cTn>
                                        <p:tgtEl>
                                          <p:spTgt spid="353"/>
                                        </p:tgtEl>
                                        <p:attrNameLst>
                                          <p:attrName>style.visibility</p:attrName>
                                        </p:attrNameLst>
                                      </p:cBhvr>
                                      <p:to>
                                        <p:strVal val="visible"/>
                                      </p:to>
                                    </p:set>
                                    <p:animEffect transition="in" filter="wipe(left)">
                                      <p:cBhvr>
                                        <p:cTn id="92" dur="500"/>
                                        <p:tgtEl>
                                          <p:spTgt spid="353"/>
                                        </p:tgtEl>
                                      </p:cBhvr>
                                    </p:animEffect>
                                  </p:childTnLst>
                                </p:cTn>
                              </p:par>
                              <p:par>
                                <p:cTn id="93" presetID="22" presetClass="entr" presetSubtype="8" fill="hold" nodeType="withEffect">
                                  <p:stCondLst>
                                    <p:cond delay="0"/>
                                  </p:stCondLst>
                                  <p:childTnLst>
                                    <p:set>
                                      <p:cBhvr>
                                        <p:cTn id="94" dur="1" fill="hold">
                                          <p:stCondLst>
                                            <p:cond delay="0"/>
                                          </p:stCondLst>
                                        </p:cTn>
                                        <p:tgtEl>
                                          <p:spTgt spid="356"/>
                                        </p:tgtEl>
                                        <p:attrNameLst>
                                          <p:attrName>style.visibility</p:attrName>
                                        </p:attrNameLst>
                                      </p:cBhvr>
                                      <p:to>
                                        <p:strVal val="visible"/>
                                      </p:to>
                                    </p:set>
                                    <p:animEffect transition="in" filter="wipe(left)">
                                      <p:cBhvr>
                                        <p:cTn id="95" dur="500"/>
                                        <p:tgtEl>
                                          <p:spTgt spid="356"/>
                                        </p:tgtEl>
                                      </p:cBhvr>
                                    </p:animEffect>
                                  </p:childTnLst>
                                </p:cTn>
                              </p:par>
                              <p:par>
                                <p:cTn id="96" presetID="22" presetClass="entr" presetSubtype="8" fill="hold" nodeType="withEffect">
                                  <p:stCondLst>
                                    <p:cond delay="0"/>
                                  </p:stCondLst>
                                  <p:childTnLst>
                                    <p:set>
                                      <p:cBhvr>
                                        <p:cTn id="97" dur="1" fill="hold">
                                          <p:stCondLst>
                                            <p:cond delay="0"/>
                                          </p:stCondLst>
                                        </p:cTn>
                                        <p:tgtEl>
                                          <p:spTgt spid="359"/>
                                        </p:tgtEl>
                                        <p:attrNameLst>
                                          <p:attrName>style.visibility</p:attrName>
                                        </p:attrNameLst>
                                      </p:cBhvr>
                                      <p:to>
                                        <p:strVal val="visible"/>
                                      </p:to>
                                    </p:set>
                                    <p:animEffect transition="in" filter="wipe(left)">
                                      <p:cBhvr>
                                        <p:cTn id="98"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307" grpId="0" animBg="1"/>
      <p:bldP spid="308" grpId="0" animBg="1"/>
      <p:bldP spid="309" grpId="0" animBg="1"/>
      <p:bldP spid="325" grpId="0" animBg="1"/>
      <p:bldP spid="326" grpId="0" animBg="1"/>
      <p:bldP spid="327" grpId="0" animBg="1"/>
      <p:bldP spid="6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接连接符 64"/>
          <p:cNvCxnSpPr>
            <a:endCxn id="115" idx="0"/>
          </p:cNvCxnSpPr>
          <p:nvPr/>
        </p:nvCxnSpPr>
        <p:spPr>
          <a:xfrm>
            <a:off x="4774267" y="2054039"/>
            <a:ext cx="0" cy="2703907"/>
          </a:xfrm>
          <a:prstGeom prst="line">
            <a:avLst/>
          </a:prstGeom>
          <a:noFill/>
          <a:ln w="6350" cap="flat" cmpd="sng" algn="ctr">
            <a:solidFill>
              <a:schemeClr val="accent2"/>
            </a:solidFill>
            <a:prstDash val="solid"/>
          </a:ln>
          <a:effectLst/>
        </p:spPr>
      </p:cxnSp>
      <p:grpSp>
        <p:nvGrpSpPr>
          <p:cNvPr id="8" name="组合 7"/>
          <p:cNvGrpSpPr/>
          <p:nvPr/>
        </p:nvGrpSpPr>
        <p:grpSpPr>
          <a:xfrm>
            <a:off x="4557263" y="1905040"/>
            <a:ext cx="434008" cy="434008"/>
            <a:chOff x="4488872" y="1012229"/>
            <a:chExt cx="434008" cy="434008"/>
          </a:xfrm>
        </p:grpSpPr>
        <p:sp>
          <p:nvSpPr>
            <p:cNvPr id="67" name="椭圆 66"/>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68" name="椭圆 67"/>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0" name="组合 9"/>
          <p:cNvGrpSpPr/>
          <p:nvPr/>
        </p:nvGrpSpPr>
        <p:grpSpPr>
          <a:xfrm>
            <a:off x="5410217" y="1878608"/>
            <a:ext cx="4487875" cy="461665"/>
            <a:chOff x="5341826" y="1116425"/>
            <a:chExt cx="4487875" cy="461665"/>
          </a:xfrm>
        </p:grpSpPr>
        <p:sp>
          <p:nvSpPr>
            <p:cNvPr id="7" name="矩形 6"/>
            <p:cNvSpPr/>
            <p:nvPr/>
          </p:nvSpPr>
          <p:spPr>
            <a:xfrm>
              <a:off x="5341826" y="1130254"/>
              <a:ext cx="4487875"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Text Box 11"/>
            <p:cNvSpPr txBox="1">
              <a:spLocks noChangeArrowheads="1"/>
            </p:cNvSpPr>
            <p:nvPr/>
          </p:nvSpPr>
          <p:spPr bwMode="auto">
            <a:xfrm>
              <a:off x="5341827" y="1158901"/>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01</a:t>
              </a:r>
              <a:endParaRPr lang="en-US" altLang="zh-CN" sz="1800" dirty="0">
                <a:solidFill>
                  <a:schemeClr val="bg1"/>
                </a:solidFill>
                <a:latin typeface="+mn-lt"/>
                <a:ea typeface="+mn-ea"/>
                <a:cs typeface="+mn-ea"/>
                <a:sym typeface="+mn-lt"/>
              </a:endParaRPr>
            </a:p>
          </p:txBody>
        </p:sp>
        <p:sp>
          <p:nvSpPr>
            <p:cNvPr id="96" name="Text Box 11"/>
            <p:cNvSpPr txBox="1">
              <a:spLocks noChangeArrowheads="1"/>
            </p:cNvSpPr>
            <p:nvPr/>
          </p:nvSpPr>
          <p:spPr bwMode="auto">
            <a:xfrm>
              <a:off x="6600612" y="1116425"/>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基本工作概述</a:t>
              </a:r>
              <a:endParaRPr lang="en-US" altLang="zh-CN" sz="2400" dirty="0">
                <a:solidFill>
                  <a:schemeClr val="bg1"/>
                </a:solidFill>
                <a:latin typeface="+mn-lt"/>
                <a:ea typeface="+mn-ea"/>
                <a:cs typeface="+mn-ea"/>
                <a:sym typeface="+mn-lt"/>
              </a:endParaRPr>
            </a:p>
          </p:txBody>
        </p:sp>
      </p:grpSp>
      <p:grpSp>
        <p:nvGrpSpPr>
          <p:cNvPr id="11" name="组合 10"/>
          <p:cNvGrpSpPr/>
          <p:nvPr/>
        </p:nvGrpSpPr>
        <p:grpSpPr>
          <a:xfrm>
            <a:off x="5410218" y="2733631"/>
            <a:ext cx="4487874" cy="461665"/>
            <a:chOff x="5341827" y="1971448"/>
            <a:chExt cx="4487874" cy="461665"/>
          </a:xfrm>
        </p:grpSpPr>
        <p:sp>
          <p:nvSpPr>
            <p:cNvPr id="90" name="矩形 89"/>
            <p:cNvSpPr/>
            <p:nvPr/>
          </p:nvSpPr>
          <p:spPr>
            <a:xfrm>
              <a:off x="5341827" y="1988981"/>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Text Box 11"/>
            <p:cNvSpPr txBox="1">
              <a:spLocks noChangeArrowheads="1"/>
            </p:cNvSpPr>
            <p:nvPr/>
          </p:nvSpPr>
          <p:spPr bwMode="auto">
            <a:xfrm>
              <a:off x="5341827" y="2021319"/>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02</a:t>
              </a:r>
              <a:endParaRPr lang="en-US" altLang="zh-CN" sz="1800" dirty="0">
                <a:solidFill>
                  <a:schemeClr val="bg1"/>
                </a:solidFill>
                <a:latin typeface="+mn-lt"/>
                <a:ea typeface="+mn-ea"/>
                <a:cs typeface="+mn-ea"/>
                <a:sym typeface="+mn-lt"/>
              </a:endParaRPr>
            </a:p>
          </p:txBody>
        </p:sp>
        <p:sp>
          <p:nvSpPr>
            <p:cNvPr id="98" name="Text Box 11"/>
            <p:cNvSpPr txBox="1">
              <a:spLocks noChangeArrowheads="1"/>
            </p:cNvSpPr>
            <p:nvPr/>
          </p:nvSpPr>
          <p:spPr bwMode="auto">
            <a:xfrm>
              <a:off x="6600612" y="1971448"/>
              <a:ext cx="30766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工作完成情况</a:t>
              </a:r>
              <a:endParaRPr lang="en-US" altLang="zh-CN" sz="2400" dirty="0">
                <a:solidFill>
                  <a:schemeClr val="bg1"/>
                </a:solidFill>
                <a:latin typeface="+mn-lt"/>
                <a:ea typeface="+mn-ea"/>
                <a:cs typeface="+mn-ea"/>
                <a:sym typeface="+mn-lt"/>
              </a:endParaRPr>
            </a:p>
          </p:txBody>
        </p:sp>
      </p:grpSp>
      <p:grpSp>
        <p:nvGrpSpPr>
          <p:cNvPr id="12" name="组合 11"/>
          <p:cNvGrpSpPr/>
          <p:nvPr/>
        </p:nvGrpSpPr>
        <p:grpSpPr>
          <a:xfrm>
            <a:off x="5410218" y="3609891"/>
            <a:ext cx="4487874" cy="464179"/>
            <a:chOff x="5341827" y="2847708"/>
            <a:chExt cx="4487874" cy="464179"/>
          </a:xfrm>
        </p:grpSpPr>
        <p:sp>
          <p:nvSpPr>
            <p:cNvPr id="91" name="矩形 90"/>
            <p:cNvSpPr/>
            <p:nvPr/>
          </p:nvSpPr>
          <p:spPr>
            <a:xfrm>
              <a:off x="5341827" y="2847708"/>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Text Box 11"/>
            <p:cNvSpPr txBox="1">
              <a:spLocks noChangeArrowheads="1"/>
            </p:cNvSpPr>
            <p:nvPr/>
          </p:nvSpPr>
          <p:spPr bwMode="auto">
            <a:xfrm>
              <a:off x="5341827" y="2880046"/>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03</a:t>
              </a:r>
              <a:endParaRPr lang="en-US" altLang="zh-CN" sz="1800" dirty="0">
                <a:solidFill>
                  <a:schemeClr val="bg1"/>
                </a:solidFill>
                <a:latin typeface="+mn-lt"/>
                <a:ea typeface="+mn-ea"/>
                <a:cs typeface="+mn-ea"/>
                <a:sym typeface="+mn-lt"/>
              </a:endParaRPr>
            </a:p>
          </p:txBody>
        </p:sp>
        <p:sp>
          <p:nvSpPr>
            <p:cNvPr id="100" name="Text Box 11"/>
            <p:cNvSpPr txBox="1">
              <a:spLocks noChangeArrowheads="1"/>
            </p:cNvSpPr>
            <p:nvPr/>
          </p:nvSpPr>
          <p:spPr bwMode="auto">
            <a:xfrm>
              <a:off x="6600612" y="2850222"/>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工作经验总结</a:t>
              </a:r>
              <a:endParaRPr lang="en-US" altLang="zh-CN" sz="2400" dirty="0">
                <a:solidFill>
                  <a:schemeClr val="bg1"/>
                </a:solidFill>
                <a:latin typeface="+mn-lt"/>
                <a:ea typeface="+mn-ea"/>
                <a:cs typeface="+mn-ea"/>
                <a:sym typeface="+mn-lt"/>
              </a:endParaRPr>
            </a:p>
          </p:txBody>
        </p:sp>
      </p:grpSp>
      <p:grpSp>
        <p:nvGrpSpPr>
          <p:cNvPr id="13" name="组合 12"/>
          <p:cNvGrpSpPr/>
          <p:nvPr/>
        </p:nvGrpSpPr>
        <p:grpSpPr>
          <a:xfrm>
            <a:off x="5410218" y="4467429"/>
            <a:ext cx="4487874" cy="461665"/>
            <a:chOff x="5341827" y="3705246"/>
            <a:chExt cx="4487874" cy="461665"/>
          </a:xfrm>
        </p:grpSpPr>
        <p:sp>
          <p:nvSpPr>
            <p:cNvPr id="92" name="矩形 91"/>
            <p:cNvSpPr/>
            <p:nvPr/>
          </p:nvSpPr>
          <p:spPr>
            <a:xfrm>
              <a:off x="5341827" y="3706435"/>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Text Box 11"/>
            <p:cNvSpPr txBox="1">
              <a:spLocks noChangeArrowheads="1"/>
            </p:cNvSpPr>
            <p:nvPr/>
          </p:nvSpPr>
          <p:spPr bwMode="auto">
            <a:xfrm>
              <a:off x="5341827" y="3731678"/>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04</a:t>
              </a:r>
              <a:endParaRPr lang="en-US" altLang="zh-CN" sz="1800" dirty="0">
                <a:solidFill>
                  <a:schemeClr val="bg1"/>
                </a:solidFill>
                <a:latin typeface="+mn-lt"/>
                <a:ea typeface="+mn-ea"/>
                <a:cs typeface="+mn-ea"/>
                <a:sym typeface="+mn-lt"/>
              </a:endParaRPr>
            </a:p>
          </p:txBody>
        </p:sp>
        <p:sp>
          <p:nvSpPr>
            <p:cNvPr id="102" name="Text Box 11"/>
            <p:cNvSpPr txBox="1">
              <a:spLocks noChangeArrowheads="1"/>
            </p:cNvSpPr>
            <p:nvPr/>
          </p:nvSpPr>
          <p:spPr bwMode="auto">
            <a:xfrm>
              <a:off x="6600612" y="3705246"/>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未来工作计划</a:t>
              </a:r>
              <a:endParaRPr lang="en-US" altLang="zh-CN" sz="2400" dirty="0">
                <a:solidFill>
                  <a:schemeClr val="bg1"/>
                </a:solidFill>
                <a:latin typeface="+mn-lt"/>
                <a:ea typeface="+mn-ea"/>
                <a:cs typeface="+mn-ea"/>
                <a:sym typeface="+mn-lt"/>
              </a:endParaRPr>
            </a:p>
          </p:txBody>
        </p:sp>
      </p:grpSp>
      <p:grpSp>
        <p:nvGrpSpPr>
          <p:cNvPr id="107" name="组合 106"/>
          <p:cNvGrpSpPr/>
          <p:nvPr/>
        </p:nvGrpSpPr>
        <p:grpSpPr>
          <a:xfrm>
            <a:off x="4563822" y="2753284"/>
            <a:ext cx="434008" cy="434008"/>
            <a:chOff x="4488872" y="1012229"/>
            <a:chExt cx="434008" cy="434008"/>
          </a:xfrm>
        </p:grpSpPr>
        <p:sp>
          <p:nvSpPr>
            <p:cNvPr id="108" name="椭圆 107"/>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9" name="椭圆 108"/>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0" name="组合 109"/>
          <p:cNvGrpSpPr/>
          <p:nvPr/>
        </p:nvGrpSpPr>
        <p:grpSpPr>
          <a:xfrm>
            <a:off x="4557263" y="3625814"/>
            <a:ext cx="434008" cy="434008"/>
            <a:chOff x="4488872" y="1012229"/>
            <a:chExt cx="434008" cy="434008"/>
          </a:xfrm>
        </p:grpSpPr>
        <p:sp>
          <p:nvSpPr>
            <p:cNvPr id="111" name="椭圆 110"/>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2" name="椭圆 111"/>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3" name="组合 112"/>
          <p:cNvGrpSpPr/>
          <p:nvPr/>
        </p:nvGrpSpPr>
        <p:grpSpPr>
          <a:xfrm>
            <a:off x="4557263" y="4472937"/>
            <a:ext cx="434008" cy="434008"/>
            <a:chOff x="4488872" y="1012229"/>
            <a:chExt cx="434008" cy="434008"/>
          </a:xfrm>
        </p:grpSpPr>
        <p:sp>
          <p:nvSpPr>
            <p:cNvPr id="114" name="椭圆 113"/>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5" name="椭圆 114"/>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 name="组合 8"/>
          <p:cNvGrpSpPr/>
          <p:nvPr/>
        </p:nvGrpSpPr>
        <p:grpSpPr>
          <a:xfrm>
            <a:off x="2434313" y="2966802"/>
            <a:ext cx="2426834" cy="944021"/>
            <a:chOff x="-33646" y="2572669"/>
            <a:chExt cx="2426834" cy="944021"/>
          </a:xfrm>
        </p:grpSpPr>
        <p:sp>
          <p:nvSpPr>
            <p:cNvPr id="125" name="MH_Others_5"/>
            <p:cNvSpPr txBox="1">
              <a:spLocks noChangeArrowheads="1"/>
            </p:cNvSpPr>
            <p:nvPr>
              <p:custDataLst>
                <p:tags r:id="rId1"/>
              </p:custDataLst>
            </p:nvPr>
          </p:nvSpPr>
          <p:spPr bwMode="auto">
            <a:xfrm>
              <a:off x="-33646" y="2572669"/>
              <a:ext cx="2426834" cy="59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spc="300" dirty="0">
                  <a:solidFill>
                    <a:schemeClr val="tx1">
                      <a:lumMod val="75000"/>
                      <a:lumOff val="25000"/>
                    </a:schemeClr>
                  </a:solidFill>
                  <a:latin typeface="+mn-lt"/>
                  <a:ea typeface="+mn-ea"/>
                  <a:cs typeface="+mn-ea"/>
                  <a:sym typeface="+mn-lt"/>
                </a:rPr>
                <a:t>目录</a:t>
              </a:r>
              <a:endParaRPr lang="zh-CN" altLang="en-US" sz="2800" spc="300" dirty="0">
                <a:solidFill>
                  <a:schemeClr val="tx1">
                    <a:lumMod val="75000"/>
                    <a:lumOff val="25000"/>
                  </a:schemeClr>
                </a:solidFill>
                <a:latin typeface="+mn-lt"/>
                <a:ea typeface="+mn-ea"/>
                <a:cs typeface="+mn-ea"/>
                <a:sym typeface="+mn-lt"/>
              </a:endParaRPr>
            </a:p>
          </p:txBody>
        </p:sp>
        <p:sp>
          <p:nvSpPr>
            <p:cNvPr id="136" name="MH_Others_4"/>
            <p:cNvSpPr txBox="1"/>
            <p:nvPr>
              <p:custDataLst>
                <p:tags r:id="rId2"/>
              </p:custDataLst>
            </p:nvPr>
          </p:nvSpPr>
          <p:spPr>
            <a:xfrm>
              <a:off x="84919" y="3037386"/>
              <a:ext cx="2098090" cy="479304"/>
            </a:xfrm>
            <a:prstGeom prst="rect">
              <a:avLst/>
            </a:prstGeom>
            <a:noFill/>
          </p:spPr>
          <p:txBody>
            <a:bodyPr anchor="t">
              <a:noAutofit/>
            </a:bodyPr>
            <a:lstStyle/>
            <a:p>
              <a:pPr>
                <a:defRPr/>
              </a:pPr>
              <a:r>
                <a:rPr lang="en-US" altLang="zh-CN" sz="2400" b="1" dirty="0" smtClean="0">
                  <a:solidFill>
                    <a:schemeClr val="tx1">
                      <a:lumMod val="75000"/>
                      <a:lumOff val="25000"/>
                    </a:schemeClr>
                  </a:solidFill>
                  <a:latin typeface="+mn-lt"/>
                  <a:ea typeface="+mn-ea"/>
                  <a:cs typeface="+mn-ea"/>
                  <a:sym typeface="+mn-lt"/>
                </a:rPr>
                <a:t>CONTENTS</a:t>
              </a:r>
              <a:endParaRPr lang="zh-CN" altLang="en-US" sz="4400" b="1" dirty="0">
                <a:solidFill>
                  <a:schemeClr val="tx1">
                    <a:lumMod val="75000"/>
                    <a:lumOff val="25000"/>
                  </a:schemeClr>
                </a:solidFill>
                <a:latin typeface="+mn-lt"/>
                <a:ea typeface="+mn-ea"/>
                <a:cs typeface="+mn-ea"/>
                <a:sym typeface="+mn-lt"/>
              </a:endParaRPr>
            </a:p>
          </p:txBody>
        </p:sp>
      </p:grpSp>
      <p:sp>
        <p:nvSpPr>
          <p:cNvPr id="2" name="十字形 1"/>
          <p:cNvSpPr/>
          <p:nvPr/>
        </p:nvSpPr>
        <p:spPr bwMode="auto">
          <a:xfrm>
            <a:off x="10210692" y="5105356"/>
            <a:ext cx="472877" cy="472877"/>
          </a:xfrm>
          <a:prstGeom prst="plus">
            <a:avLst>
              <a:gd name="adj" fmla="val 38233"/>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8" name="十字形 37"/>
          <p:cNvSpPr/>
          <p:nvPr/>
        </p:nvSpPr>
        <p:spPr bwMode="auto">
          <a:xfrm>
            <a:off x="3460412" y="2255412"/>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9" name="十字形 38"/>
          <p:cNvSpPr/>
          <p:nvPr/>
        </p:nvSpPr>
        <p:spPr bwMode="auto">
          <a:xfrm>
            <a:off x="3307835" y="2594653"/>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up)">
                                      <p:cBhvr>
                                        <p:cTn id="28" dur="500"/>
                                        <p:tgtEl>
                                          <p:spTgt spid="65"/>
                                        </p:tgtEl>
                                      </p:cBhvr>
                                    </p:animEffect>
                                  </p:childTnLst>
                                </p:cTn>
                              </p:par>
                              <p:par>
                                <p:cTn id="29" presetID="53" presetClass="entr" presetSubtype="16" fill="hold" nodeType="withEffect">
                                  <p:stCondLst>
                                    <p:cond delay="1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200"/>
                                  </p:stCondLst>
                                  <p:childTnLst>
                                    <p:set>
                                      <p:cBhvr>
                                        <p:cTn id="35" dur="1" fill="hold">
                                          <p:stCondLst>
                                            <p:cond delay="0"/>
                                          </p:stCondLst>
                                        </p:cTn>
                                        <p:tgtEl>
                                          <p:spTgt spid="107"/>
                                        </p:tgtEl>
                                        <p:attrNameLst>
                                          <p:attrName>style.visibility</p:attrName>
                                        </p:attrNameLst>
                                      </p:cBhvr>
                                      <p:to>
                                        <p:strVal val="visible"/>
                                      </p:to>
                                    </p:set>
                                    <p:anim calcmode="lin" valueType="num">
                                      <p:cBhvr>
                                        <p:cTn id="36" dur="500" fill="hold"/>
                                        <p:tgtEl>
                                          <p:spTgt spid="107"/>
                                        </p:tgtEl>
                                        <p:attrNameLst>
                                          <p:attrName>ppt_w</p:attrName>
                                        </p:attrNameLst>
                                      </p:cBhvr>
                                      <p:tavLst>
                                        <p:tav tm="0">
                                          <p:val>
                                            <p:fltVal val="0"/>
                                          </p:val>
                                        </p:tav>
                                        <p:tav tm="100000">
                                          <p:val>
                                            <p:strVal val="#ppt_w"/>
                                          </p:val>
                                        </p:tav>
                                      </p:tavLst>
                                    </p:anim>
                                    <p:anim calcmode="lin" valueType="num">
                                      <p:cBhvr>
                                        <p:cTn id="37" dur="500" fill="hold"/>
                                        <p:tgtEl>
                                          <p:spTgt spid="107"/>
                                        </p:tgtEl>
                                        <p:attrNameLst>
                                          <p:attrName>ppt_h</p:attrName>
                                        </p:attrNameLst>
                                      </p:cBhvr>
                                      <p:tavLst>
                                        <p:tav tm="0">
                                          <p:val>
                                            <p:fltVal val="0"/>
                                          </p:val>
                                        </p:tav>
                                        <p:tav tm="100000">
                                          <p:val>
                                            <p:strVal val="#ppt_h"/>
                                          </p:val>
                                        </p:tav>
                                      </p:tavLst>
                                    </p:anim>
                                    <p:animEffect transition="in" filter="fade">
                                      <p:cBhvr>
                                        <p:cTn id="38" dur="500"/>
                                        <p:tgtEl>
                                          <p:spTgt spid="107"/>
                                        </p:tgtEl>
                                      </p:cBhvr>
                                    </p:animEffect>
                                  </p:childTnLst>
                                </p:cTn>
                              </p:par>
                              <p:par>
                                <p:cTn id="39" presetID="53" presetClass="entr" presetSubtype="16" fill="hold" nodeType="withEffect">
                                  <p:stCondLst>
                                    <p:cond delay="300"/>
                                  </p:stCondLst>
                                  <p:childTnLst>
                                    <p:set>
                                      <p:cBhvr>
                                        <p:cTn id="40" dur="1" fill="hold">
                                          <p:stCondLst>
                                            <p:cond delay="0"/>
                                          </p:stCondLst>
                                        </p:cTn>
                                        <p:tgtEl>
                                          <p:spTgt spid="110"/>
                                        </p:tgtEl>
                                        <p:attrNameLst>
                                          <p:attrName>style.visibility</p:attrName>
                                        </p:attrNameLst>
                                      </p:cBhvr>
                                      <p:to>
                                        <p:strVal val="visible"/>
                                      </p:to>
                                    </p:set>
                                    <p:anim calcmode="lin" valueType="num">
                                      <p:cBhvr>
                                        <p:cTn id="41" dur="500" fill="hold"/>
                                        <p:tgtEl>
                                          <p:spTgt spid="110"/>
                                        </p:tgtEl>
                                        <p:attrNameLst>
                                          <p:attrName>ppt_w</p:attrName>
                                        </p:attrNameLst>
                                      </p:cBhvr>
                                      <p:tavLst>
                                        <p:tav tm="0">
                                          <p:val>
                                            <p:fltVal val="0"/>
                                          </p:val>
                                        </p:tav>
                                        <p:tav tm="100000">
                                          <p:val>
                                            <p:strVal val="#ppt_w"/>
                                          </p:val>
                                        </p:tav>
                                      </p:tavLst>
                                    </p:anim>
                                    <p:anim calcmode="lin" valueType="num">
                                      <p:cBhvr>
                                        <p:cTn id="42" dur="500" fill="hold"/>
                                        <p:tgtEl>
                                          <p:spTgt spid="110"/>
                                        </p:tgtEl>
                                        <p:attrNameLst>
                                          <p:attrName>ppt_h</p:attrName>
                                        </p:attrNameLst>
                                      </p:cBhvr>
                                      <p:tavLst>
                                        <p:tav tm="0">
                                          <p:val>
                                            <p:fltVal val="0"/>
                                          </p:val>
                                        </p:tav>
                                        <p:tav tm="100000">
                                          <p:val>
                                            <p:strVal val="#ppt_h"/>
                                          </p:val>
                                        </p:tav>
                                      </p:tavLst>
                                    </p:anim>
                                    <p:animEffect transition="in" filter="fade">
                                      <p:cBhvr>
                                        <p:cTn id="43" dur="500"/>
                                        <p:tgtEl>
                                          <p:spTgt spid="110"/>
                                        </p:tgtEl>
                                      </p:cBhvr>
                                    </p:animEffect>
                                  </p:childTnLst>
                                </p:cTn>
                              </p:par>
                              <p:par>
                                <p:cTn id="44" presetID="53" presetClass="entr" presetSubtype="16" fill="hold" nodeType="withEffect">
                                  <p:stCondLst>
                                    <p:cond delay="40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500" fill="hold"/>
                                        <p:tgtEl>
                                          <p:spTgt spid="113"/>
                                        </p:tgtEl>
                                        <p:attrNameLst>
                                          <p:attrName>ppt_w</p:attrName>
                                        </p:attrNameLst>
                                      </p:cBhvr>
                                      <p:tavLst>
                                        <p:tav tm="0">
                                          <p:val>
                                            <p:fltVal val="0"/>
                                          </p:val>
                                        </p:tav>
                                        <p:tav tm="100000">
                                          <p:val>
                                            <p:strVal val="#ppt_w"/>
                                          </p:val>
                                        </p:tav>
                                      </p:tavLst>
                                    </p:anim>
                                    <p:anim calcmode="lin" valueType="num">
                                      <p:cBhvr>
                                        <p:cTn id="47" dur="500" fill="hold"/>
                                        <p:tgtEl>
                                          <p:spTgt spid="113"/>
                                        </p:tgtEl>
                                        <p:attrNameLst>
                                          <p:attrName>ppt_h</p:attrName>
                                        </p:attrNameLst>
                                      </p:cBhvr>
                                      <p:tavLst>
                                        <p:tav tm="0">
                                          <p:val>
                                            <p:fltVal val="0"/>
                                          </p:val>
                                        </p:tav>
                                        <p:tav tm="100000">
                                          <p:val>
                                            <p:strVal val="#ppt_h"/>
                                          </p:val>
                                        </p:tav>
                                      </p:tavLst>
                                    </p:anim>
                                    <p:animEffect transition="in" filter="fade">
                                      <p:cBhvr>
                                        <p:cTn id="48" dur="500"/>
                                        <p:tgtEl>
                                          <p:spTgt spid="113"/>
                                        </p:tgtEl>
                                      </p:cBhvr>
                                    </p:animEffect>
                                  </p:childTnLst>
                                </p:cTn>
                              </p:par>
                            </p:childTnLst>
                          </p:cTn>
                        </p:par>
                        <p:par>
                          <p:cTn id="49" fill="hold">
                            <p:stCondLst>
                              <p:cond delay="1500"/>
                            </p:stCondLst>
                            <p:childTnLst>
                              <p:par>
                                <p:cTn id="50" presetID="2" presetClass="entr" presetSubtype="2"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1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1+#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30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1+#ppt_w/2"/>
                                          </p:val>
                                        </p:tav>
                                        <p:tav tm="100000">
                                          <p:val>
                                            <p:strVal val="#ppt_x"/>
                                          </p:val>
                                        </p:tav>
                                      </p:tavLst>
                                    </p:anim>
                                    <p:anim calcmode="lin" valueType="num">
                                      <p:cBhvr additive="base">
                                        <p:cTn id="6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894"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665">
              <a:solidFill>
                <a:schemeClr val="tx1">
                  <a:lumMod val="65000"/>
                  <a:lumOff val="35000"/>
                </a:schemeClr>
              </a:solidFill>
              <a:latin typeface="+mn-lt"/>
              <a:ea typeface="+mn-ea"/>
              <a:cs typeface="+mn-ea"/>
              <a:sym typeface="+mn-lt"/>
            </a:endParaRPr>
          </a:p>
        </p:txBody>
      </p:sp>
      <p:sp>
        <p:nvSpPr>
          <p:cNvPr id="37895"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80%</a:t>
            </a:r>
            <a:endParaRPr lang="es-ES" altLang="zh-CN" sz="2485">
              <a:solidFill>
                <a:schemeClr val="tx1">
                  <a:lumMod val="65000"/>
                  <a:lumOff val="35000"/>
                </a:schemeClr>
              </a:solidFill>
              <a:latin typeface="+mn-lt"/>
              <a:ea typeface="+mn-ea"/>
              <a:cs typeface="+mn-ea"/>
              <a:sym typeface="+mn-lt"/>
            </a:endParaRPr>
          </a:p>
        </p:txBody>
      </p:sp>
      <p:sp>
        <p:nvSpPr>
          <p:cNvPr id="37896"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45%</a:t>
            </a:r>
            <a:endParaRPr lang="es-ES" altLang="zh-CN" sz="2485">
              <a:solidFill>
                <a:schemeClr val="tx1">
                  <a:lumMod val="65000"/>
                  <a:lumOff val="35000"/>
                </a:schemeClr>
              </a:solidFill>
              <a:latin typeface="+mn-lt"/>
              <a:ea typeface="+mn-ea"/>
              <a:cs typeface="+mn-ea"/>
              <a:sym typeface="+mn-lt"/>
            </a:endParaRPr>
          </a:p>
        </p:txBody>
      </p:sp>
      <p:sp>
        <p:nvSpPr>
          <p:cNvPr id="37897"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25%</a:t>
            </a:r>
            <a:endParaRPr lang="es-ES" altLang="zh-CN" sz="2485">
              <a:solidFill>
                <a:schemeClr val="tx1">
                  <a:lumMod val="65000"/>
                  <a:lumOff val="35000"/>
                </a:schemeClr>
              </a:solidFill>
              <a:latin typeface="+mn-lt"/>
              <a:ea typeface="+mn-ea"/>
              <a:cs typeface="+mn-ea"/>
              <a:sym typeface="+mn-lt"/>
            </a:endParaRPr>
          </a:p>
        </p:txBody>
      </p:sp>
      <p:sp>
        <p:nvSpPr>
          <p:cNvPr id="37898"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899"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00"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1"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2"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3"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4"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5"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906"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7" name="AutoShape 19"/>
          <p:cNvSpPr/>
          <p:nvPr/>
        </p:nvSpPr>
        <p:spPr bwMode="auto">
          <a:xfrm>
            <a:off x="1380997" y="3871118"/>
            <a:ext cx="411829"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8" name="AutoShape 20"/>
          <p:cNvSpPr/>
          <p:nvPr/>
        </p:nvSpPr>
        <p:spPr bwMode="auto">
          <a:xfrm>
            <a:off x="2169740" y="2965453"/>
            <a:ext cx="411829" cy="2774950"/>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9" name="AutoShape 21"/>
          <p:cNvSpPr/>
          <p:nvPr/>
        </p:nvSpPr>
        <p:spPr bwMode="auto">
          <a:xfrm>
            <a:off x="2958485" y="4358484"/>
            <a:ext cx="411829" cy="1381919"/>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0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0" name="AutoShape 22"/>
          <p:cNvSpPr/>
          <p:nvPr/>
        </p:nvSpPr>
        <p:spPr bwMode="auto">
          <a:xfrm>
            <a:off x="3747228" y="3417887"/>
            <a:ext cx="411829"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1" name="AutoShape 23"/>
          <p:cNvSpPr/>
          <p:nvPr/>
        </p:nvSpPr>
        <p:spPr bwMode="auto">
          <a:xfrm>
            <a:off x="4536762"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2" name="AutoShape 24"/>
          <p:cNvSpPr/>
          <p:nvPr/>
        </p:nvSpPr>
        <p:spPr bwMode="auto">
          <a:xfrm>
            <a:off x="5285831" y="3405982"/>
            <a:ext cx="411036"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3" name="AutoShape 25"/>
          <p:cNvSpPr/>
          <p:nvPr/>
        </p:nvSpPr>
        <p:spPr bwMode="auto">
          <a:xfrm>
            <a:off x="6149958"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4"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15"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grpSp>
        <p:nvGrpSpPr>
          <p:cNvPr id="37916" name="Group 28"/>
          <p:cNvGrpSpPr/>
          <p:nvPr/>
        </p:nvGrpSpPr>
        <p:grpSpPr bwMode="auto">
          <a:xfrm>
            <a:off x="7057728" y="2942432"/>
            <a:ext cx="3781052" cy="3265488"/>
            <a:chOff x="0" y="0"/>
            <a:chExt cx="7565081" cy="6530302"/>
          </a:xfrm>
        </p:grpSpPr>
        <p:sp>
          <p:nvSpPr>
            <p:cNvPr id="37917"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918"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es-ES" altLang="zh-CN" sz="1200" b="1">
                  <a:solidFill>
                    <a:schemeClr val="tx1">
                      <a:lumMod val="65000"/>
                      <a:lumOff val="35000"/>
                    </a:schemeClr>
                  </a:solidFill>
                  <a:latin typeface="+mn-lt"/>
                  <a:ea typeface="+mn-ea"/>
                  <a:cs typeface="+mn-ea"/>
                  <a:sym typeface="+mn-lt"/>
                </a:rPr>
                <a:t>Circle Chart Example</a:t>
              </a:r>
              <a:endParaRPr lang="es-ES" altLang="zh-CN" sz="2485">
                <a:solidFill>
                  <a:schemeClr val="tx1">
                    <a:lumMod val="65000"/>
                    <a:lumOff val="35000"/>
                  </a:schemeClr>
                </a:solidFill>
                <a:latin typeface="+mn-lt"/>
                <a:ea typeface="+mn-ea"/>
                <a:cs typeface="+mn-ea"/>
                <a:sym typeface="+mn-lt"/>
              </a:endParaRPr>
            </a:p>
          </p:txBody>
        </p:sp>
      </p:grpSp>
      <p:sp>
        <p:nvSpPr>
          <p:cNvPr id="33"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5"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6"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par>
                                <p:cTn id="13" presetID="2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500" fill="hold"/>
                                        <p:tgtEl>
                                          <p:spTgt spid="37893"/>
                                        </p:tgtEl>
                                        <p:attrNameLst>
                                          <p:attrName>ppt_x</p:attrName>
                                        </p:attrNameLst>
                                      </p:cBhvr>
                                      <p:tavLst>
                                        <p:tav tm="0">
                                          <p:val>
                                            <p:strVal val="1+#ppt_w/2"/>
                                          </p:val>
                                        </p:tav>
                                        <p:tav tm="100000">
                                          <p:val>
                                            <p:strVal val="#ppt_x"/>
                                          </p:val>
                                        </p:tav>
                                      </p:tavLst>
                                    </p:anim>
                                    <p:anim calcmode="lin" valueType="num">
                                      <p:cBhvr additive="base">
                                        <p:cTn id="20" dur="500" fill="hold"/>
                                        <p:tgtEl>
                                          <p:spTgt spid="3789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7907"/>
                                        </p:tgtEl>
                                        <p:attrNameLst>
                                          <p:attrName>style.visibility</p:attrName>
                                        </p:attrNameLst>
                                      </p:cBhvr>
                                      <p:to>
                                        <p:strVal val="visible"/>
                                      </p:to>
                                    </p:set>
                                    <p:animEffect transition="in" filter="wipe(down)">
                                      <p:cBhvr>
                                        <p:cTn id="24" dur="500"/>
                                        <p:tgtEl>
                                          <p:spTgt spid="37907"/>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37908"/>
                                        </p:tgtEl>
                                        <p:attrNameLst>
                                          <p:attrName>style.visibility</p:attrName>
                                        </p:attrNameLst>
                                      </p:cBhvr>
                                      <p:to>
                                        <p:strVal val="visible"/>
                                      </p:to>
                                    </p:set>
                                    <p:animEffect transition="in" filter="wipe(down)">
                                      <p:cBhvr>
                                        <p:cTn id="28" dur="500"/>
                                        <p:tgtEl>
                                          <p:spTgt spid="37908"/>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37910"/>
                                        </p:tgtEl>
                                        <p:attrNameLst>
                                          <p:attrName>style.visibility</p:attrName>
                                        </p:attrNameLst>
                                      </p:cBhvr>
                                      <p:to>
                                        <p:strVal val="visible"/>
                                      </p:to>
                                    </p:set>
                                    <p:animEffect transition="in" filter="wipe(down)">
                                      <p:cBhvr>
                                        <p:cTn id="32" dur="500"/>
                                        <p:tgtEl>
                                          <p:spTgt spid="37910"/>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37911"/>
                                        </p:tgtEl>
                                        <p:attrNameLst>
                                          <p:attrName>style.visibility</p:attrName>
                                        </p:attrNameLst>
                                      </p:cBhvr>
                                      <p:to>
                                        <p:strVal val="visible"/>
                                      </p:to>
                                    </p:set>
                                    <p:animEffect transition="in" filter="wipe(down)">
                                      <p:cBhvr>
                                        <p:cTn id="36" dur="500"/>
                                        <p:tgtEl>
                                          <p:spTgt spid="37911"/>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37912"/>
                                        </p:tgtEl>
                                        <p:attrNameLst>
                                          <p:attrName>style.visibility</p:attrName>
                                        </p:attrNameLst>
                                      </p:cBhvr>
                                      <p:to>
                                        <p:strVal val="visible"/>
                                      </p:to>
                                    </p:set>
                                    <p:animEffect transition="in" filter="wipe(down)">
                                      <p:cBhvr>
                                        <p:cTn id="40" dur="500"/>
                                        <p:tgtEl>
                                          <p:spTgt spid="37912"/>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37913"/>
                                        </p:tgtEl>
                                        <p:attrNameLst>
                                          <p:attrName>style.visibility</p:attrName>
                                        </p:attrNameLst>
                                      </p:cBhvr>
                                      <p:to>
                                        <p:strVal val="visible"/>
                                      </p:to>
                                    </p:set>
                                    <p:animEffect transition="in" filter="wipe(down)">
                                      <p:cBhvr>
                                        <p:cTn id="44" dur="500"/>
                                        <p:tgtEl>
                                          <p:spTgt spid="37913"/>
                                        </p:tgtEl>
                                      </p:cBhvr>
                                    </p:animEffect>
                                  </p:childTnLst>
                                </p:cTn>
                              </p:par>
                            </p:childTnLst>
                          </p:cTn>
                        </p:par>
                        <p:par>
                          <p:cTn id="45" fill="hold">
                            <p:stCondLst>
                              <p:cond delay="4500"/>
                            </p:stCondLst>
                            <p:childTnLst>
                              <p:par>
                                <p:cTn id="46" presetID="9" presetClass="entr" presetSubtype="0" fill="hold" grpId="0" nodeType="afterEffect">
                                  <p:stCondLst>
                                    <p:cond delay="0"/>
                                  </p:stCondLst>
                                  <p:childTnLst>
                                    <p:set>
                                      <p:cBhvr>
                                        <p:cTn id="47" dur="1" fill="hold">
                                          <p:stCondLst>
                                            <p:cond delay="0"/>
                                          </p:stCondLst>
                                        </p:cTn>
                                        <p:tgtEl>
                                          <p:spTgt spid="37909"/>
                                        </p:tgtEl>
                                        <p:attrNameLst>
                                          <p:attrName>style.visibility</p:attrName>
                                        </p:attrNameLst>
                                      </p:cBhvr>
                                      <p:to>
                                        <p:strVal val="visible"/>
                                      </p:to>
                                    </p:set>
                                    <p:animEffect transition="in" filter="dissolve">
                                      <p:cBhvr>
                                        <p:cTn id="48" dur="500"/>
                                        <p:tgtEl>
                                          <p:spTgt spid="37909"/>
                                        </p:tgtEl>
                                      </p:cBhvr>
                                    </p:animEffect>
                                  </p:childTnLst>
                                </p:cTn>
                              </p:par>
                            </p:childTnLst>
                          </p:cTn>
                        </p:par>
                        <p:par>
                          <p:cTn id="49" fill="hold">
                            <p:stCondLst>
                              <p:cond delay="5000"/>
                            </p:stCondLst>
                            <p:childTnLst>
                              <p:par>
                                <p:cTn id="50" presetID="9" presetClass="entr" presetSubtype="0" fill="hold" nodeType="afterEffect">
                                  <p:stCondLst>
                                    <p:cond delay="0"/>
                                  </p:stCondLst>
                                  <p:childTnLst>
                                    <p:set>
                                      <p:cBhvr>
                                        <p:cTn id="51" dur="1" fill="hold">
                                          <p:stCondLst>
                                            <p:cond delay="0"/>
                                          </p:stCondLst>
                                        </p:cTn>
                                        <p:tgtEl>
                                          <p:spTgt spid="37894"/>
                                        </p:tgtEl>
                                        <p:attrNameLst>
                                          <p:attrName>style.visibility</p:attrName>
                                        </p:attrNameLst>
                                      </p:cBhvr>
                                      <p:to>
                                        <p:strVal val="visible"/>
                                      </p:to>
                                    </p:set>
                                    <p:animEffect transition="in" filter="dissolve">
                                      <p:cBhvr>
                                        <p:cTn id="52" dur="500"/>
                                        <p:tgtEl>
                                          <p:spTgt spid="3789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7900"/>
                                        </p:tgtEl>
                                        <p:attrNameLst>
                                          <p:attrName>style.visibility</p:attrName>
                                        </p:attrNameLst>
                                      </p:cBhvr>
                                      <p:to>
                                        <p:strVal val="visible"/>
                                      </p:to>
                                    </p:set>
                                    <p:animEffect transition="in" filter="dissolve">
                                      <p:cBhvr>
                                        <p:cTn id="55" dur="500"/>
                                        <p:tgtEl>
                                          <p:spTgt spid="3790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7901"/>
                                        </p:tgtEl>
                                        <p:attrNameLst>
                                          <p:attrName>style.visibility</p:attrName>
                                        </p:attrNameLst>
                                      </p:cBhvr>
                                      <p:to>
                                        <p:strVal val="visible"/>
                                      </p:to>
                                    </p:set>
                                    <p:animEffect transition="in" filter="dissolve">
                                      <p:cBhvr>
                                        <p:cTn id="58" dur="500"/>
                                        <p:tgtEl>
                                          <p:spTgt spid="3790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7902"/>
                                        </p:tgtEl>
                                        <p:attrNameLst>
                                          <p:attrName>style.visibility</p:attrName>
                                        </p:attrNameLst>
                                      </p:cBhvr>
                                      <p:to>
                                        <p:strVal val="visible"/>
                                      </p:to>
                                    </p:set>
                                    <p:animEffect transition="in" filter="dissolve">
                                      <p:cBhvr>
                                        <p:cTn id="61" dur="500"/>
                                        <p:tgtEl>
                                          <p:spTgt spid="3790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7903"/>
                                        </p:tgtEl>
                                        <p:attrNameLst>
                                          <p:attrName>style.visibility</p:attrName>
                                        </p:attrNameLst>
                                      </p:cBhvr>
                                      <p:to>
                                        <p:strVal val="visible"/>
                                      </p:to>
                                    </p:set>
                                    <p:animEffect transition="in" filter="dissolve">
                                      <p:cBhvr>
                                        <p:cTn id="64" dur="500"/>
                                        <p:tgtEl>
                                          <p:spTgt spid="3790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7904"/>
                                        </p:tgtEl>
                                        <p:attrNameLst>
                                          <p:attrName>style.visibility</p:attrName>
                                        </p:attrNameLst>
                                      </p:cBhvr>
                                      <p:to>
                                        <p:strVal val="visible"/>
                                      </p:to>
                                    </p:set>
                                    <p:animEffect transition="in" filter="dissolve">
                                      <p:cBhvr>
                                        <p:cTn id="67" dur="500"/>
                                        <p:tgtEl>
                                          <p:spTgt spid="3790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7906"/>
                                        </p:tgtEl>
                                        <p:attrNameLst>
                                          <p:attrName>style.visibility</p:attrName>
                                        </p:attrNameLst>
                                      </p:cBhvr>
                                      <p:to>
                                        <p:strVal val="visible"/>
                                      </p:to>
                                    </p:set>
                                    <p:animEffect transition="in" filter="dissolve">
                                      <p:cBhvr>
                                        <p:cTn id="70" dur="500"/>
                                        <p:tgtEl>
                                          <p:spTgt spid="3790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7915"/>
                                        </p:tgtEl>
                                        <p:attrNameLst>
                                          <p:attrName>style.visibility</p:attrName>
                                        </p:attrNameLst>
                                      </p:cBhvr>
                                      <p:to>
                                        <p:strVal val="visible"/>
                                      </p:to>
                                    </p:set>
                                    <p:animEffect transition="in" filter="dissolve">
                                      <p:cBhvr>
                                        <p:cTn id="73" dur="500"/>
                                        <p:tgtEl>
                                          <p:spTgt spid="3791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7895"/>
                                        </p:tgtEl>
                                        <p:attrNameLst>
                                          <p:attrName>style.visibility</p:attrName>
                                        </p:attrNameLst>
                                      </p:cBhvr>
                                      <p:to>
                                        <p:strVal val="visible"/>
                                      </p:to>
                                    </p:set>
                                    <p:animEffect transition="in" filter="dissolve">
                                      <p:cBhvr>
                                        <p:cTn id="76" dur="500"/>
                                        <p:tgtEl>
                                          <p:spTgt spid="3789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7896"/>
                                        </p:tgtEl>
                                        <p:attrNameLst>
                                          <p:attrName>style.visibility</p:attrName>
                                        </p:attrNameLst>
                                      </p:cBhvr>
                                      <p:to>
                                        <p:strVal val="visible"/>
                                      </p:to>
                                    </p:set>
                                    <p:animEffect transition="in" filter="dissolve">
                                      <p:cBhvr>
                                        <p:cTn id="79" dur="500"/>
                                        <p:tgtEl>
                                          <p:spTgt spid="3789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7897"/>
                                        </p:tgtEl>
                                        <p:attrNameLst>
                                          <p:attrName>style.visibility</p:attrName>
                                        </p:attrNameLst>
                                      </p:cBhvr>
                                      <p:to>
                                        <p:strVal val="visible"/>
                                      </p:to>
                                    </p:set>
                                    <p:animEffect transition="in" filter="dissolve">
                                      <p:cBhvr>
                                        <p:cTn id="82" dur="500"/>
                                        <p:tgtEl>
                                          <p:spTgt spid="3789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7898"/>
                                        </p:tgtEl>
                                        <p:attrNameLst>
                                          <p:attrName>style.visibility</p:attrName>
                                        </p:attrNameLst>
                                      </p:cBhvr>
                                      <p:to>
                                        <p:strVal val="visible"/>
                                      </p:to>
                                    </p:set>
                                    <p:animEffect transition="in" filter="dissolve">
                                      <p:cBhvr>
                                        <p:cTn id="85" dur="500"/>
                                        <p:tgtEl>
                                          <p:spTgt spid="37898"/>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7899"/>
                                        </p:tgtEl>
                                        <p:attrNameLst>
                                          <p:attrName>style.visibility</p:attrName>
                                        </p:attrNameLst>
                                      </p:cBhvr>
                                      <p:to>
                                        <p:strVal val="visible"/>
                                      </p:to>
                                    </p:set>
                                    <p:animEffect transition="in" filter="dissolve">
                                      <p:cBhvr>
                                        <p:cTn id="88" dur="500"/>
                                        <p:tgtEl>
                                          <p:spTgt spid="37899"/>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7905"/>
                                        </p:tgtEl>
                                        <p:attrNameLst>
                                          <p:attrName>style.visibility</p:attrName>
                                        </p:attrNameLst>
                                      </p:cBhvr>
                                      <p:to>
                                        <p:strVal val="visible"/>
                                      </p:to>
                                    </p:set>
                                    <p:animEffect transition="in" filter="dissolve">
                                      <p:cBhvr>
                                        <p:cTn id="91" dur="500"/>
                                        <p:tgtEl>
                                          <p:spTgt spid="3790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7914"/>
                                        </p:tgtEl>
                                        <p:attrNameLst>
                                          <p:attrName>style.visibility</p:attrName>
                                        </p:attrNameLst>
                                      </p:cBhvr>
                                      <p:to>
                                        <p:strVal val="visible"/>
                                      </p:to>
                                    </p:set>
                                    <p:animEffect transition="in" filter="dissolve">
                                      <p:cBhvr>
                                        <p:cTn id="94" dur="500"/>
                                        <p:tgtEl>
                                          <p:spTgt spid="37914"/>
                                        </p:tgtEl>
                                      </p:cBhvr>
                                    </p:animEffect>
                                  </p:childTnLst>
                                </p:cTn>
                              </p:par>
                            </p:childTnLst>
                          </p:cTn>
                        </p:par>
                        <p:par>
                          <p:cTn id="95" fill="hold">
                            <p:stCondLst>
                              <p:cond delay="5500"/>
                            </p:stCondLst>
                            <p:childTnLst>
                              <p:par>
                                <p:cTn id="96" presetID="23" presetClass="entr" presetSubtype="16" fill="hold" nodeType="afterEffect">
                                  <p:stCondLst>
                                    <p:cond delay="0"/>
                                  </p:stCondLst>
                                  <p:childTnLst>
                                    <p:set>
                                      <p:cBhvr>
                                        <p:cTn id="97" dur="1" fill="hold">
                                          <p:stCondLst>
                                            <p:cond delay="0"/>
                                          </p:stCondLst>
                                        </p:cTn>
                                        <p:tgtEl>
                                          <p:spTgt spid="37916"/>
                                        </p:tgtEl>
                                        <p:attrNameLst>
                                          <p:attrName>style.visibility</p:attrName>
                                        </p:attrNameLst>
                                      </p:cBhvr>
                                      <p:to>
                                        <p:strVal val="visible"/>
                                      </p:to>
                                    </p:set>
                                    <p:anim calcmode="lin" valueType="num">
                                      <p:cBhvr>
                                        <p:cTn id="98" dur="500" fill="hold"/>
                                        <p:tgtEl>
                                          <p:spTgt spid="37916"/>
                                        </p:tgtEl>
                                        <p:attrNameLst>
                                          <p:attrName>ppt_w</p:attrName>
                                        </p:attrNameLst>
                                      </p:cBhvr>
                                      <p:tavLst>
                                        <p:tav tm="0">
                                          <p:val>
                                            <p:fltVal val="0"/>
                                          </p:val>
                                        </p:tav>
                                        <p:tav tm="100000">
                                          <p:val>
                                            <p:strVal val="#ppt_w"/>
                                          </p:val>
                                        </p:tav>
                                      </p:tavLst>
                                    </p:anim>
                                    <p:anim calcmode="lin" valueType="num">
                                      <p:cBhvr>
                                        <p:cTn id="99" dur="500" fill="hold"/>
                                        <p:tgtEl>
                                          <p:spTgt spid="37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5" grpId="0" autoUpdateAnimBg="0"/>
      <p:bldP spid="37896" grpId="0" autoUpdateAnimBg="0"/>
      <p:bldP spid="37897" grpId="0" autoUpdateAnimBg="0"/>
      <p:bldP spid="37898" grpId="0" autoUpdateAnimBg="0"/>
      <p:bldP spid="37899" grpId="0" autoUpdateAnimBg="0"/>
      <p:bldP spid="37900" grpId="0" autoUpdateAnimBg="0"/>
      <p:bldP spid="37901" grpId="0" autoUpdateAnimBg="0"/>
      <p:bldP spid="37902" grpId="0" autoUpdateAnimBg="0"/>
      <p:bldP spid="37903" grpId="0" autoUpdateAnimBg="0"/>
      <p:bldP spid="37904" grpId="0" autoUpdateAnimBg="0"/>
      <p:bldP spid="37905" grpId="0" autoUpdateAnimBg="0"/>
      <p:bldP spid="37906" grpId="0" autoUpdateAnimBg="0"/>
      <p:bldP spid="37907" grpId="0" animBg="1" autoUpdateAnimBg="0"/>
      <p:bldP spid="37908" grpId="0" animBg="1" autoUpdateAnimBg="0"/>
      <p:bldP spid="37909" grpId="0" animBg="1" autoUpdateAnimBg="0"/>
      <p:bldP spid="37910" grpId="0" animBg="1" autoUpdateAnimBg="0"/>
      <p:bldP spid="37911" grpId="0" animBg="1" autoUpdateAnimBg="0"/>
      <p:bldP spid="37912" grpId="0" animBg="1" autoUpdateAnimBg="0"/>
      <p:bldP spid="37913" grpId="0" animBg="1" autoUpdateAnimBg="0"/>
      <p:bldP spid="37914" grpId="0" autoUpdateAnimBg="0"/>
      <p:bldP spid="37915" grpId="0" autoUpdateAnimBg="0"/>
      <p:bldP spid="35" grpId="0" animBg="1"/>
      <p:bldP spid="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AutoShape 5"/>
          <p:cNvSpPr/>
          <p:nvPr/>
        </p:nvSpPr>
        <p:spPr bwMode="auto">
          <a:xfrm>
            <a:off x="1356395" y="1129525"/>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63"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5" name="AutoShape 11"/>
          <p:cNvSpPr/>
          <p:nvPr/>
        </p:nvSpPr>
        <p:spPr bwMode="auto">
          <a:xfrm>
            <a:off x="5254660" y="928721"/>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3" name="椭圆 22"/>
          <p:cNvSpPr/>
          <p:nvPr/>
        </p:nvSpPr>
        <p:spPr>
          <a:xfrm>
            <a:off x="960037"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4" name="矩形 23"/>
          <p:cNvSpPr/>
          <p:nvPr/>
        </p:nvSpPr>
        <p:spPr>
          <a:xfrm>
            <a:off x="675387"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10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5" name="椭圆 24"/>
          <p:cNvSpPr/>
          <p:nvPr/>
        </p:nvSpPr>
        <p:spPr>
          <a:xfrm>
            <a:off x="3774292"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6" name="矩形 25"/>
          <p:cNvSpPr/>
          <p:nvPr/>
        </p:nvSpPr>
        <p:spPr>
          <a:xfrm>
            <a:off x="3489642"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10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7" name="椭圆 26"/>
          <p:cNvSpPr/>
          <p:nvPr/>
        </p:nvSpPr>
        <p:spPr>
          <a:xfrm>
            <a:off x="6588547"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8" name="矩形 27"/>
          <p:cNvSpPr/>
          <p:nvPr/>
        </p:nvSpPr>
        <p:spPr>
          <a:xfrm>
            <a:off x="6303897"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8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9" name="椭圆 28"/>
          <p:cNvSpPr/>
          <p:nvPr/>
        </p:nvSpPr>
        <p:spPr>
          <a:xfrm>
            <a:off x="9402801"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j-ea"/>
              <a:ea typeface="+mj-ea"/>
            </a:endParaRPr>
          </a:p>
        </p:txBody>
      </p:sp>
      <p:sp>
        <p:nvSpPr>
          <p:cNvPr id="30" name="矩形 29"/>
          <p:cNvSpPr/>
          <p:nvPr/>
        </p:nvSpPr>
        <p:spPr>
          <a:xfrm>
            <a:off x="9118151"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8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31" name="椭圆 30"/>
          <p:cNvSpPr/>
          <p:nvPr/>
        </p:nvSpPr>
        <p:spPr>
          <a:xfrm>
            <a:off x="1500037" y="33810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2" name="椭圆 31"/>
          <p:cNvSpPr/>
          <p:nvPr/>
        </p:nvSpPr>
        <p:spPr>
          <a:xfrm>
            <a:off x="4314292"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3" name="椭圆 32"/>
          <p:cNvSpPr/>
          <p:nvPr/>
        </p:nvSpPr>
        <p:spPr>
          <a:xfrm>
            <a:off x="7128547"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4" name="椭圆 33"/>
          <p:cNvSpPr/>
          <p:nvPr/>
        </p:nvSpPr>
        <p:spPr>
          <a:xfrm>
            <a:off x="9942801"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5" name="KSO_Shape"/>
          <p:cNvSpPr/>
          <p:nvPr/>
        </p:nvSpPr>
        <p:spPr bwMode="auto">
          <a:xfrm>
            <a:off x="1752037"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KSO_Shape"/>
          <p:cNvSpPr/>
          <p:nvPr/>
        </p:nvSpPr>
        <p:spPr bwMode="auto">
          <a:xfrm>
            <a:off x="4559032"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KSO_Shape"/>
          <p:cNvSpPr/>
          <p:nvPr/>
        </p:nvSpPr>
        <p:spPr bwMode="auto">
          <a:xfrm>
            <a:off x="7397925"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KSO_Shape"/>
          <p:cNvSpPr/>
          <p:nvPr/>
        </p:nvSpPr>
        <p:spPr bwMode="auto">
          <a:xfrm>
            <a:off x="10236818"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dissolve">
                                      <p:cBhvr>
                                        <p:cTn id="12" dur="500"/>
                                        <p:tgtEl>
                                          <p:spTgt spid="65"/>
                                        </p:tgtEl>
                                      </p:cBhvr>
                                    </p:animEffect>
                                  </p:childTnLst>
                                </p:cTn>
                              </p:par>
                              <p:par>
                                <p:cTn id="13" presetID="22" presetClass="entr" presetSubtype="8"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1749"/>
                                        </p:tgtEl>
                                        <p:attrNameLst>
                                          <p:attrName>style.visibility</p:attrName>
                                        </p:attrNameLst>
                                      </p:cBhvr>
                                      <p:to>
                                        <p:strVal val="visible"/>
                                      </p:to>
                                    </p:set>
                                    <p:anim calcmode="lin" valueType="num">
                                      <p:cBhvr additive="base">
                                        <p:cTn id="19" dur="500" fill="hold"/>
                                        <p:tgtEl>
                                          <p:spTgt spid="31749"/>
                                        </p:tgtEl>
                                        <p:attrNameLst>
                                          <p:attrName>ppt_x</p:attrName>
                                        </p:attrNameLst>
                                      </p:cBhvr>
                                      <p:tavLst>
                                        <p:tav tm="0">
                                          <p:val>
                                            <p:strVal val="1+#ppt_w/2"/>
                                          </p:val>
                                        </p:tav>
                                        <p:tav tm="100000">
                                          <p:val>
                                            <p:strVal val="#ppt_x"/>
                                          </p:val>
                                        </p:tav>
                                      </p:tavLst>
                                    </p:anim>
                                    <p:anim calcmode="lin" valueType="num">
                                      <p:cBhvr additive="base">
                                        <p:cTn id="20" dur="500" fill="hold"/>
                                        <p:tgtEl>
                                          <p:spTgt spid="3174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37"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900" decel="100000" fill="hold"/>
                                        <p:tgtEl>
                                          <p:spTgt spid="2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900" decel="100000" fill="hold"/>
                                        <p:tgtEl>
                                          <p:spTgt spid="2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37"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900" decel="100000" fill="hold"/>
                                        <p:tgtEl>
                                          <p:spTgt spid="27"/>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37"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900" decel="100000" fill="hold"/>
                                        <p:tgtEl>
                                          <p:spTgt spid="2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97" fill="hold">
                            <p:stCondLst>
                              <p:cond delay="7000"/>
                            </p:stCondLst>
                            <p:childTnLst>
                              <p:par>
                                <p:cTn id="98" presetID="53" presetClass="entr" presetSubtype="16"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p:cTn id="100" dur="500" fill="hold"/>
                                        <p:tgtEl>
                                          <p:spTgt spid="34"/>
                                        </p:tgtEl>
                                        <p:attrNameLst>
                                          <p:attrName>ppt_w</p:attrName>
                                        </p:attrNameLst>
                                      </p:cBhvr>
                                      <p:tavLst>
                                        <p:tav tm="0">
                                          <p:val>
                                            <p:fltVal val="0"/>
                                          </p:val>
                                        </p:tav>
                                        <p:tav tm="100000">
                                          <p:val>
                                            <p:strVal val="#ppt_w"/>
                                          </p:val>
                                        </p:tav>
                                      </p:tavLst>
                                    </p:anim>
                                    <p:anim calcmode="lin" valueType="num">
                                      <p:cBhvr>
                                        <p:cTn id="101" dur="500" fill="hold"/>
                                        <p:tgtEl>
                                          <p:spTgt spid="34"/>
                                        </p:tgtEl>
                                        <p:attrNameLst>
                                          <p:attrName>ppt_h</p:attrName>
                                        </p:attrNameLst>
                                      </p:cBhvr>
                                      <p:tavLst>
                                        <p:tav tm="0">
                                          <p:val>
                                            <p:fltVal val="0"/>
                                          </p:val>
                                        </p:tav>
                                        <p:tav tm="100000">
                                          <p:val>
                                            <p:strVal val="#ppt_h"/>
                                          </p:val>
                                        </p:tav>
                                      </p:tavLst>
                                    </p:anim>
                                    <p:animEffect transition="in" filter="fade">
                                      <p:cBhvr>
                                        <p:cTn id="102" dur="500"/>
                                        <p:tgtEl>
                                          <p:spTgt spid="3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utoUpdateAnimBg="0"/>
      <p:bldP spid="65" grpId="0" animBg="1"/>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p:nvPr/>
        </p:nvSpPr>
        <p:spPr bwMode="auto">
          <a:xfrm>
            <a:off x="1356395" y="1309262"/>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8438" name="AutoShape 6"/>
          <p:cNvSpPr/>
          <p:nvPr/>
        </p:nvSpPr>
        <p:spPr bwMode="auto">
          <a:xfrm>
            <a:off x="8590781" y="2868985"/>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dirty="0">
              <a:solidFill>
                <a:schemeClr val="tx1">
                  <a:lumMod val="65000"/>
                  <a:lumOff val="35000"/>
                </a:schemeClr>
              </a:solidFill>
              <a:latin typeface="+mn-lt"/>
              <a:ea typeface="+mn-ea"/>
              <a:cs typeface="+mn-ea"/>
              <a:sym typeface="+mn-lt"/>
            </a:endParaRPr>
          </a:p>
        </p:txBody>
      </p:sp>
      <p:sp>
        <p:nvSpPr>
          <p:cNvPr id="18439" name="AutoShape 7"/>
          <p:cNvSpPr/>
          <p:nvPr/>
        </p:nvSpPr>
        <p:spPr bwMode="auto">
          <a:xfrm>
            <a:off x="8591574" y="2561803"/>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600" dirty="0">
                <a:solidFill>
                  <a:schemeClr val="tx1">
                    <a:lumMod val="65000"/>
                    <a:lumOff val="35000"/>
                  </a:schemeClr>
                </a:solidFill>
                <a:latin typeface="+mn-lt"/>
                <a:ea typeface="+mn-ea"/>
                <a:cs typeface="+mn-ea"/>
                <a:sym typeface="+mn-lt"/>
              </a:rPr>
              <a:t>RESEARCH</a:t>
            </a:r>
            <a:endParaRPr lang="es-ES" altLang="zh-CN" sz="2400" dirty="0">
              <a:solidFill>
                <a:schemeClr val="tx1">
                  <a:lumMod val="65000"/>
                  <a:lumOff val="35000"/>
                </a:schemeClr>
              </a:solidFill>
              <a:latin typeface="+mn-lt"/>
              <a:ea typeface="+mn-ea"/>
              <a:cs typeface="+mn-ea"/>
              <a:sym typeface="+mn-lt"/>
            </a:endParaRPr>
          </a:p>
        </p:txBody>
      </p:sp>
      <p:sp>
        <p:nvSpPr>
          <p:cNvPr id="18440" name="AutoShape 8"/>
          <p:cNvSpPr/>
          <p:nvPr/>
        </p:nvSpPr>
        <p:spPr bwMode="auto">
          <a:xfrm>
            <a:off x="8590781" y="3939754"/>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1" name="AutoShape 9"/>
          <p:cNvSpPr/>
          <p:nvPr/>
        </p:nvSpPr>
        <p:spPr bwMode="auto">
          <a:xfrm>
            <a:off x="8591574" y="3632571"/>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sp>
        <p:nvSpPr>
          <p:cNvPr id="18442" name="AutoShape 10"/>
          <p:cNvSpPr/>
          <p:nvPr/>
        </p:nvSpPr>
        <p:spPr bwMode="auto">
          <a:xfrm>
            <a:off x="8590781" y="5043066"/>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3" name="AutoShape 11"/>
          <p:cNvSpPr/>
          <p:nvPr/>
        </p:nvSpPr>
        <p:spPr bwMode="auto">
          <a:xfrm>
            <a:off x="8591574" y="4735884"/>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sp>
        <p:nvSpPr>
          <p:cNvPr id="18444" name="AutoShape 12"/>
          <p:cNvSpPr/>
          <p:nvPr/>
        </p:nvSpPr>
        <p:spPr bwMode="auto">
          <a:xfrm>
            <a:off x="1361949" y="2868985"/>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5" name="AutoShape 13"/>
          <p:cNvSpPr/>
          <p:nvPr/>
        </p:nvSpPr>
        <p:spPr bwMode="auto">
          <a:xfrm>
            <a:off x="2384778" y="2561803"/>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sp>
        <p:nvSpPr>
          <p:cNvPr id="18446" name="AutoShape 14"/>
          <p:cNvSpPr/>
          <p:nvPr/>
        </p:nvSpPr>
        <p:spPr bwMode="auto">
          <a:xfrm>
            <a:off x="1361949" y="3939754"/>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7" name="AutoShape 15"/>
          <p:cNvSpPr/>
          <p:nvPr/>
        </p:nvSpPr>
        <p:spPr bwMode="auto">
          <a:xfrm>
            <a:off x="2384778" y="3632571"/>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sp>
        <p:nvSpPr>
          <p:cNvPr id="18448" name="AutoShape 16"/>
          <p:cNvSpPr/>
          <p:nvPr/>
        </p:nvSpPr>
        <p:spPr bwMode="auto">
          <a:xfrm>
            <a:off x="1361949" y="5043066"/>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9" name="AutoShape 17"/>
          <p:cNvSpPr/>
          <p:nvPr/>
        </p:nvSpPr>
        <p:spPr bwMode="auto">
          <a:xfrm>
            <a:off x="2384778" y="4735884"/>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grpSp>
        <p:nvGrpSpPr>
          <p:cNvPr id="2" name="组合 1"/>
          <p:cNvGrpSpPr/>
          <p:nvPr/>
        </p:nvGrpSpPr>
        <p:grpSpPr>
          <a:xfrm>
            <a:off x="4105096" y="2264144"/>
            <a:ext cx="3973875" cy="3939381"/>
            <a:chOff x="3078361" y="1916307"/>
            <a:chExt cx="2981326" cy="2955448"/>
          </a:xfrm>
        </p:grpSpPr>
        <p:sp>
          <p:nvSpPr>
            <p:cNvPr id="18450" name="AutoShape 18"/>
            <p:cNvSpPr/>
            <p:nvPr/>
          </p:nvSpPr>
          <p:spPr bwMode="auto">
            <a:xfrm>
              <a:off x="3280172" y="2064586"/>
              <a:ext cx="2574727" cy="2591600"/>
            </a:xfrm>
            <a:custGeom>
              <a:avLst/>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1" name="AutoShape 19"/>
            <p:cNvSpPr/>
            <p:nvPr/>
          </p:nvSpPr>
          <p:spPr bwMode="auto">
            <a:xfrm rot="10800000">
              <a:off x="4383881" y="4481705"/>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2" name="AutoShape 20"/>
            <p:cNvSpPr/>
            <p:nvPr/>
          </p:nvSpPr>
          <p:spPr bwMode="auto">
            <a:xfrm rot="10800000">
              <a:off x="3443288" y="4081532"/>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3" name="AutoShape 21"/>
            <p:cNvSpPr/>
            <p:nvPr/>
          </p:nvSpPr>
          <p:spPr bwMode="auto">
            <a:xfrm rot="10800000">
              <a:off x="5253038" y="4095824"/>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4" name="AutoShape 22"/>
            <p:cNvSpPr/>
            <p:nvPr/>
          </p:nvSpPr>
          <p:spPr bwMode="auto">
            <a:xfrm rot="-4">
              <a:off x="4460677" y="4565671"/>
              <a:ext cx="232767" cy="193536"/>
            </a:xfrm>
            <a:custGeom>
              <a:avLst/>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5" name="AutoShape 23"/>
            <p:cNvSpPr/>
            <p:nvPr/>
          </p:nvSpPr>
          <p:spPr bwMode="auto">
            <a:xfrm rot="-4">
              <a:off x="3520083" y="4171452"/>
              <a:ext cx="232172" cy="193536"/>
            </a:xfrm>
            <a:custGeom>
              <a:avLst/>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6" name="AutoShape 24"/>
            <p:cNvSpPr/>
            <p:nvPr/>
          </p:nvSpPr>
          <p:spPr bwMode="auto">
            <a:xfrm rot="-4">
              <a:off x="5331024" y="4182171"/>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7" name="AutoShape 25"/>
            <p:cNvSpPr/>
            <p:nvPr/>
          </p:nvSpPr>
          <p:spPr bwMode="auto">
            <a:xfrm>
              <a:off x="4364831" y="1916307"/>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8" name="AutoShape 26"/>
            <p:cNvSpPr/>
            <p:nvPr/>
          </p:nvSpPr>
          <p:spPr bwMode="auto">
            <a:xfrm>
              <a:off x="5385494" y="2433298"/>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9" name="AutoShape 27"/>
            <p:cNvSpPr/>
            <p:nvPr/>
          </p:nvSpPr>
          <p:spPr bwMode="auto">
            <a:xfrm>
              <a:off x="3078361" y="3286544"/>
              <a:ext cx="387548"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0" name="AutoShape 28"/>
            <p:cNvSpPr/>
            <p:nvPr/>
          </p:nvSpPr>
          <p:spPr bwMode="auto">
            <a:xfrm>
              <a:off x="5672138" y="3286544"/>
              <a:ext cx="387549"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1" name="AutoShape 29"/>
            <p:cNvSpPr/>
            <p:nvPr/>
          </p:nvSpPr>
          <p:spPr bwMode="auto">
            <a:xfrm>
              <a:off x="3400425" y="2316481"/>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2" name="AutoShape 30"/>
            <p:cNvSpPr/>
            <p:nvPr/>
          </p:nvSpPr>
          <p:spPr bwMode="auto">
            <a:xfrm>
              <a:off x="4443413" y="2002654"/>
              <a:ext cx="232172" cy="193536"/>
            </a:xfrm>
            <a:custGeom>
              <a:avLst/>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3" name="AutoShape 31"/>
            <p:cNvSpPr/>
            <p:nvPr/>
          </p:nvSpPr>
          <p:spPr bwMode="auto">
            <a:xfrm>
              <a:off x="3157538" y="3371700"/>
              <a:ext cx="232172" cy="232839"/>
            </a:xfrm>
            <a:custGeom>
              <a:avLst/>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4" name="AutoShape 32"/>
            <p:cNvSpPr/>
            <p:nvPr/>
          </p:nvSpPr>
          <p:spPr bwMode="auto">
            <a:xfrm>
              <a:off x="5479257" y="2518354"/>
              <a:ext cx="232767" cy="193536"/>
            </a:xfrm>
            <a:custGeom>
              <a:avLst/>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5" name="AutoShape 33"/>
            <p:cNvSpPr/>
            <p:nvPr/>
          </p:nvSpPr>
          <p:spPr bwMode="auto">
            <a:xfrm>
              <a:off x="3477816" y="2387940"/>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6" name="AutoShape 34"/>
            <p:cNvSpPr/>
            <p:nvPr/>
          </p:nvSpPr>
          <p:spPr bwMode="auto">
            <a:xfrm>
              <a:off x="5757268" y="3376464"/>
              <a:ext cx="232172" cy="205446"/>
            </a:xfrm>
            <a:custGeom>
              <a:avLst/>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18467" name="AutoShape 35"/>
            <p:cNvSpPr/>
            <p:nvPr/>
          </p:nvSpPr>
          <p:spPr bwMode="auto">
            <a:xfrm>
              <a:off x="3694509" y="2545151"/>
              <a:ext cx="1753791" cy="1754332"/>
            </a:xfrm>
            <a:custGeom>
              <a:avLst/>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8468" name="AutoShape 36"/>
            <p:cNvSpPr/>
            <p:nvPr/>
          </p:nvSpPr>
          <p:spPr bwMode="auto">
            <a:xfrm>
              <a:off x="4358878" y="3150771"/>
              <a:ext cx="440531" cy="440667"/>
            </a:xfrm>
            <a:custGeom>
              <a:avLst/>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gr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par>
                                <p:cTn id="13" presetID="2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35"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style.rotation</p:attrName>
                                        </p:attrNameLst>
                                      </p:cBhvr>
                                      <p:tavLst>
                                        <p:tav tm="0">
                                          <p:val>
                                            <p:fltVal val="720"/>
                                          </p:val>
                                        </p:tav>
                                        <p:tav tm="100000">
                                          <p:val>
                                            <p:fltVal val="0"/>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ppt_w</p:attrName>
                                        </p:attrNameLst>
                                      </p:cBhvr>
                                      <p:tavLst>
                                        <p:tav tm="0">
                                          <p:val>
                                            <p:fltVal val="0"/>
                                          </p:val>
                                        </p:tav>
                                        <p:tav tm="100000">
                                          <p:val>
                                            <p:strVal val="#ppt_w"/>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18437"/>
                                        </p:tgtEl>
                                        <p:attrNameLst>
                                          <p:attrName>style.visibility</p:attrName>
                                        </p:attrNameLst>
                                      </p:cBhvr>
                                      <p:to>
                                        <p:strVal val="visible"/>
                                      </p:to>
                                    </p:set>
                                    <p:anim calcmode="lin" valueType="num">
                                      <p:cBhvr additive="base">
                                        <p:cTn id="25" dur="500" fill="hold"/>
                                        <p:tgtEl>
                                          <p:spTgt spid="18437"/>
                                        </p:tgtEl>
                                        <p:attrNameLst>
                                          <p:attrName>ppt_x</p:attrName>
                                        </p:attrNameLst>
                                      </p:cBhvr>
                                      <p:tavLst>
                                        <p:tav tm="0">
                                          <p:val>
                                            <p:strVal val="1+#ppt_w/2"/>
                                          </p:val>
                                        </p:tav>
                                        <p:tav tm="100000">
                                          <p:val>
                                            <p:strVal val="#ppt_x"/>
                                          </p:val>
                                        </p:tav>
                                      </p:tavLst>
                                    </p:anim>
                                    <p:anim calcmode="lin" valueType="num">
                                      <p:cBhvr additive="base">
                                        <p:cTn id="26" dur="500" fill="hold"/>
                                        <p:tgtEl>
                                          <p:spTgt spid="18437"/>
                                        </p:tgtEl>
                                        <p:attrNameLst>
                                          <p:attrName>ppt_y</p:attrName>
                                        </p:attrNameLst>
                                      </p:cBhvr>
                                      <p:tavLst>
                                        <p:tav tm="0">
                                          <p:val>
                                            <p:strVal val="#ppt_y"/>
                                          </p:val>
                                        </p:tav>
                                        <p:tav tm="100000">
                                          <p:val>
                                            <p:strVal val="#ppt_y"/>
                                          </p:val>
                                        </p:tav>
                                      </p:tavLst>
                                    </p:anim>
                                  </p:childTnLst>
                                </p:cTn>
                              </p:par>
                              <p:par>
                                <p:cTn id="27" presetID="9" presetClass="entr" presetSubtype="0" fill="hold" grpId="0" nodeType="withEffect">
                                  <p:stCondLst>
                                    <p:cond delay="0"/>
                                  </p:stCondLst>
                                  <p:childTnLst>
                                    <p:set>
                                      <p:cBhvr>
                                        <p:cTn id="28" dur="1" fill="hold">
                                          <p:stCondLst>
                                            <p:cond delay="0"/>
                                          </p:stCondLst>
                                        </p:cTn>
                                        <p:tgtEl>
                                          <p:spTgt spid="18438"/>
                                        </p:tgtEl>
                                        <p:attrNameLst>
                                          <p:attrName>style.visibility</p:attrName>
                                        </p:attrNameLst>
                                      </p:cBhvr>
                                      <p:to>
                                        <p:strVal val="visible"/>
                                      </p:to>
                                    </p:set>
                                    <p:animEffect transition="in" filter="dissolve">
                                      <p:cBhvr>
                                        <p:cTn id="29" dur="500"/>
                                        <p:tgtEl>
                                          <p:spTgt spid="18438"/>
                                        </p:tgtEl>
                                      </p:cBhvr>
                                    </p:animEffect>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18439"/>
                                        </p:tgtEl>
                                        <p:attrNameLst>
                                          <p:attrName>style.visibility</p:attrName>
                                        </p:attrNameLst>
                                      </p:cBhvr>
                                      <p:to>
                                        <p:strVal val="visible"/>
                                      </p:to>
                                    </p:set>
                                    <p:anim calcmode="lin" valueType="num">
                                      <p:cBhvr additive="base">
                                        <p:cTn id="33" dur="500" fill="hold"/>
                                        <p:tgtEl>
                                          <p:spTgt spid="18439"/>
                                        </p:tgtEl>
                                        <p:attrNameLst>
                                          <p:attrName>ppt_x</p:attrName>
                                        </p:attrNameLst>
                                      </p:cBhvr>
                                      <p:tavLst>
                                        <p:tav tm="0">
                                          <p:val>
                                            <p:strVal val="1+#ppt_w/2"/>
                                          </p:val>
                                        </p:tav>
                                        <p:tav tm="100000">
                                          <p:val>
                                            <p:strVal val="#ppt_x"/>
                                          </p:val>
                                        </p:tav>
                                      </p:tavLst>
                                    </p:anim>
                                    <p:anim calcmode="lin" valueType="num">
                                      <p:cBhvr additive="base">
                                        <p:cTn id="34" dur="500" fill="hold"/>
                                        <p:tgtEl>
                                          <p:spTgt spid="18439"/>
                                        </p:tgtEl>
                                        <p:attrNameLst>
                                          <p:attrName>ppt_y</p:attrName>
                                        </p:attrNameLst>
                                      </p:cBhvr>
                                      <p:tavLst>
                                        <p:tav tm="0">
                                          <p:val>
                                            <p:strVal val="#ppt_y"/>
                                          </p:val>
                                        </p:tav>
                                        <p:tav tm="100000">
                                          <p:val>
                                            <p:strVal val="#ppt_y"/>
                                          </p:val>
                                        </p:tav>
                                      </p:tavLst>
                                    </p:anim>
                                  </p:childTnLst>
                                </p:cTn>
                              </p:par>
                              <p:par>
                                <p:cTn id="35" presetID="9" presetClass="entr" presetSubtype="0" fill="hold" grpId="0" nodeType="withEffect">
                                  <p:stCondLst>
                                    <p:cond delay="0"/>
                                  </p:stCondLst>
                                  <p:childTnLst>
                                    <p:set>
                                      <p:cBhvr>
                                        <p:cTn id="36" dur="1" fill="hold">
                                          <p:stCondLst>
                                            <p:cond delay="0"/>
                                          </p:stCondLst>
                                        </p:cTn>
                                        <p:tgtEl>
                                          <p:spTgt spid="18440"/>
                                        </p:tgtEl>
                                        <p:attrNameLst>
                                          <p:attrName>style.visibility</p:attrName>
                                        </p:attrNameLst>
                                      </p:cBhvr>
                                      <p:to>
                                        <p:strVal val="visible"/>
                                      </p:to>
                                    </p:set>
                                    <p:animEffect transition="in" filter="dissolve">
                                      <p:cBhvr>
                                        <p:cTn id="37" dur="500"/>
                                        <p:tgtEl>
                                          <p:spTgt spid="18440"/>
                                        </p:tgtEl>
                                      </p:cBhvr>
                                    </p:animEffect>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18441"/>
                                        </p:tgtEl>
                                        <p:attrNameLst>
                                          <p:attrName>style.visibility</p:attrName>
                                        </p:attrNameLst>
                                      </p:cBhvr>
                                      <p:to>
                                        <p:strVal val="visible"/>
                                      </p:to>
                                    </p:set>
                                    <p:anim calcmode="lin" valueType="num">
                                      <p:cBhvr additive="base">
                                        <p:cTn id="41" dur="500" fill="hold"/>
                                        <p:tgtEl>
                                          <p:spTgt spid="18441"/>
                                        </p:tgtEl>
                                        <p:attrNameLst>
                                          <p:attrName>ppt_x</p:attrName>
                                        </p:attrNameLst>
                                      </p:cBhvr>
                                      <p:tavLst>
                                        <p:tav tm="0">
                                          <p:val>
                                            <p:strVal val="1+#ppt_w/2"/>
                                          </p:val>
                                        </p:tav>
                                        <p:tav tm="100000">
                                          <p:val>
                                            <p:strVal val="#ppt_x"/>
                                          </p:val>
                                        </p:tav>
                                      </p:tavLst>
                                    </p:anim>
                                    <p:anim calcmode="lin" valueType="num">
                                      <p:cBhvr additive="base">
                                        <p:cTn id="42" dur="500" fill="hold"/>
                                        <p:tgtEl>
                                          <p:spTgt spid="18441"/>
                                        </p:tgtEl>
                                        <p:attrNameLst>
                                          <p:attrName>ppt_y</p:attrName>
                                        </p:attrNameLst>
                                      </p:cBhvr>
                                      <p:tavLst>
                                        <p:tav tm="0">
                                          <p:val>
                                            <p:strVal val="#ppt_y"/>
                                          </p:val>
                                        </p:tav>
                                        <p:tav tm="100000">
                                          <p:val>
                                            <p:strVal val="#ppt_y"/>
                                          </p:val>
                                        </p:tav>
                                      </p:tavLst>
                                    </p:anim>
                                  </p:childTnLst>
                                </p:cTn>
                              </p:par>
                              <p:par>
                                <p:cTn id="43" presetID="9" presetClass="entr" presetSubtype="0" fill="hold" grpId="0" nodeType="withEffect">
                                  <p:stCondLst>
                                    <p:cond delay="0"/>
                                  </p:stCondLst>
                                  <p:childTnLst>
                                    <p:set>
                                      <p:cBhvr>
                                        <p:cTn id="44" dur="1" fill="hold">
                                          <p:stCondLst>
                                            <p:cond delay="0"/>
                                          </p:stCondLst>
                                        </p:cTn>
                                        <p:tgtEl>
                                          <p:spTgt spid="18442"/>
                                        </p:tgtEl>
                                        <p:attrNameLst>
                                          <p:attrName>style.visibility</p:attrName>
                                        </p:attrNameLst>
                                      </p:cBhvr>
                                      <p:to>
                                        <p:strVal val="visible"/>
                                      </p:to>
                                    </p:set>
                                    <p:animEffect transition="in" filter="dissolve">
                                      <p:cBhvr>
                                        <p:cTn id="45" dur="500"/>
                                        <p:tgtEl>
                                          <p:spTgt spid="18442"/>
                                        </p:tgtEl>
                                      </p:cBhvr>
                                    </p:animEffect>
                                  </p:childTnLst>
                                </p:cTn>
                              </p:par>
                            </p:childTnLst>
                          </p:cTn>
                        </p:par>
                        <p:par>
                          <p:cTn id="46" fill="hold">
                            <p:stCondLst>
                              <p:cond delay="2500"/>
                            </p:stCondLst>
                            <p:childTnLst>
                              <p:par>
                                <p:cTn id="47" presetID="2" presetClass="entr" presetSubtype="2" fill="hold" grpId="0" nodeType="afterEffect">
                                  <p:stCondLst>
                                    <p:cond delay="0"/>
                                  </p:stCondLst>
                                  <p:childTnLst>
                                    <p:set>
                                      <p:cBhvr>
                                        <p:cTn id="48" dur="1" fill="hold">
                                          <p:stCondLst>
                                            <p:cond delay="0"/>
                                          </p:stCondLst>
                                        </p:cTn>
                                        <p:tgtEl>
                                          <p:spTgt spid="18443"/>
                                        </p:tgtEl>
                                        <p:attrNameLst>
                                          <p:attrName>style.visibility</p:attrName>
                                        </p:attrNameLst>
                                      </p:cBhvr>
                                      <p:to>
                                        <p:strVal val="visible"/>
                                      </p:to>
                                    </p:set>
                                    <p:anim calcmode="lin" valueType="num">
                                      <p:cBhvr additive="base">
                                        <p:cTn id="49" dur="500" fill="hold"/>
                                        <p:tgtEl>
                                          <p:spTgt spid="18443"/>
                                        </p:tgtEl>
                                        <p:attrNameLst>
                                          <p:attrName>ppt_x</p:attrName>
                                        </p:attrNameLst>
                                      </p:cBhvr>
                                      <p:tavLst>
                                        <p:tav tm="0">
                                          <p:val>
                                            <p:strVal val="1+#ppt_w/2"/>
                                          </p:val>
                                        </p:tav>
                                        <p:tav tm="100000">
                                          <p:val>
                                            <p:strVal val="#ppt_x"/>
                                          </p:val>
                                        </p:tav>
                                      </p:tavLst>
                                    </p:anim>
                                    <p:anim calcmode="lin" valueType="num">
                                      <p:cBhvr additive="base">
                                        <p:cTn id="50" dur="500" fill="hold"/>
                                        <p:tgtEl>
                                          <p:spTgt spid="18443"/>
                                        </p:tgtEl>
                                        <p:attrNameLst>
                                          <p:attrName>ppt_y</p:attrName>
                                        </p:attrNameLst>
                                      </p:cBhvr>
                                      <p:tavLst>
                                        <p:tav tm="0">
                                          <p:val>
                                            <p:strVal val="#ppt_y"/>
                                          </p:val>
                                        </p:tav>
                                        <p:tav tm="100000">
                                          <p:val>
                                            <p:strVal val="#ppt_y"/>
                                          </p:val>
                                        </p:tav>
                                      </p:tavLst>
                                    </p:anim>
                                  </p:childTnLst>
                                </p:cTn>
                              </p:par>
                              <p:par>
                                <p:cTn id="51" presetID="9" presetClass="entr" presetSubtype="0" fill="hold" grpId="0" nodeType="withEffect">
                                  <p:stCondLst>
                                    <p:cond delay="0"/>
                                  </p:stCondLst>
                                  <p:childTnLst>
                                    <p:set>
                                      <p:cBhvr>
                                        <p:cTn id="52" dur="1" fill="hold">
                                          <p:stCondLst>
                                            <p:cond delay="0"/>
                                          </p:stCondLst>
                                        </p:cTn>
                                        <p:tgtEl>
                                          <p:spTgt spid="18444"/>
                                        </p:tgtEl>
                                        <p:attrNameLst>
                                          <p:attrName>style.visibility</p:attrName>
                                        </p:attrNameLst>
                                      </p:cBhvr>
                                      <p:to>
                                        <p:strVal val="visible"/>
                                      </p:to>
                                    </p:set>
                                    <p:animEffect transition="in" filter="dissolve">
                                      <p:cBhvr>
                                        <p:cTn id="53" dur="500"/>
                                        <p:tgtEl>
                                          <p:spTgt spid="18444"/>
                                        </p:tgtEl>
                                      </p:cBhvr>
                                    </p:animEffect>
                                  </p:childTnLst>
                                </p:cTn>
                              </p:par>
                            </p:childTnLst>
                          </p:cTn>
                        </p:par>
                        <p:par>
                          <p:cTn id="54" fill="hold">
                            <p:stCondLst>
                              <p:cond delay="3000"/>
                            </p:stCondLst>
                            <p:childTnLst>
                              <p:par>
                                <p:cTn id="55" presetID="2" presetClass="entr" presetSubtype="2" fill="hold" grpId="0" nodeType="afterEffect">
                                  <p:stCondLst>
                                    <p:cond delay="0"/>
                                  </p:stCondLst>
                                  <p:childTnLst>
                                    <p:set>
                                      <p:cBhvr>
                                        <p:cTn id="56" dur="1" fill="hold">
                                          <p:stCondLst>
                                            <p:cond delay="0"/>
                                          </p:stCondLst>
                                        </p:cTn>
                                        <p:tgtEl>
                                          <p:spTgt spid="18445"/>
                                        </p:tgtEl>
                                        <p:attrNameLst>
                                          <p:attrName>style.visibility</p:attrName>
                                        </p:attrNameLst>
                                      </p:cBhvr>
                                      <p:to>
                                        <p:strVal val="visible"/>
                                      </p:to>
                                    </p:set>
                                    <p:anim calcmode="lin" valueType="num">
                                      <p:cBhvr additive="base">
                                        <p:cTn id="57" dur="500" fill="hold"/>
                                        <p:tgtEl>
                                          <p:spTgt spid="18445"/>
                                        </p:tgtEl>
                                        <p:attrNameLst>
                                          <p:attrName>ppt_x</p:attrName>
                                        </p:attrNameLst>
                                      </p:cBhvr>
                                      <p:tavLst>
                                        <p:tav tm="0">
                                          <p:val>
                                            <p:strVal val="1+#ppt_w/2"/>
                                          </p:val>
                                        </p:tav>
                                        <p:tav tm="100000">
                                          <p:val>
                                            <p:strVal val="#ppt_x"/>
                                          </p:val>
                                        </p:tav>
                                      </p:tavLst>
                                    </p:anim>
                                    <p:anim calcmode="lin" valueType="num">
                                      <p:cBhvr additive="base">
                                        <p:cTn id="58" dur="500" fill="hold"/>
                                        <p:tgtEl>
                                          <p:spTgt spid="18445"/>
                                        </p:tgtEl>
                                        <p:attrNameLst>
                                          <p:attrName>ppt_y</p:attrName>
                                        </p:attrNameLst>
                                      </p:cBhvr>
                                      <p:tavLst>
                                        <p:tav tm="0">
                                          <p:val>
                                            <p:strVal val="#ppt_y"/>
                                          </p:val>
                                        </p:tav>
                                        <p:tav tm="100000">
                                          <p:val>
                                            <p:strVal val="#ppt_y"/>
                                          </p:val>
                                        </p:tav>
                                      </p:tavLst>
                                    </p:anim>
                                  </p:childTnLst>
                                </p:cTn>
                              </p:par>
                              <p:par>
                                <p:cTn id="59" presetID="9" presetClass="entr" presetSubtype="0" fill="hold" grpId="0" nodeType="withEffect">
                                  <p:stCondLst>
                                    <p:cond delay="0"/>
                                  </p:stCondLst>
                                  <p:childTnLst>
                                    <p:set>
                                      <p:cBhvr>
                                        <p:cTn id="60" dur="1" fill="hold">
                                          <p:stCondLst>
                                            <p:cond delay="0"/>
                                          </p:stCondLst>
                                        </p:cTn>
                                        <p:tgtEl>
                                          <p:spTgt spid="18446"/>
                                        </p:tgtEl>
                                        <p:attrNameLst>
                                          <p:attrName>style.visibility</p:attrName>
                                        </p:attrNameLst>
                                      </p:cBhvr>
                                      <p:to>
                                        <p:strVal val="visible"/>
                                      </p:to>
                                    </p:set>
                                    <p:animEffect transition="in" filter="dissolve">
                                      <p:cBhvr>
                                        <p:cTn id="61" dur="500"/>
                                        <p:tgtEl>
                                          <p:spTgt spid="18446"/>
                                        </p:tgtEl>
                                      </p:cBhvr>
                                    </p:animEffect>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18447"/>
                                        </p:tgtEl>
                                        <p:attrNameLst>
                                          <p:attrName>style.visibility</p:attrName>
                                        </p:attrNameLst>
                                      </p:cBhvr>
                                      <p:to>
                                        <p:strVal val="visible"/>
                                      </p:to>
                                    </p:set>
                                    <p:anim calcmode="lin" valueType="num">
                                      <p:cBhvr additive="base">
                                        <p:cTn id="65" dur="500" fill="hold"/>
                                        <p:tgtEl>
                                          <p:spTgt spid="18447"/>
                                        </p:tgtEl>
                                        <p:attrNameLst>
                                          <p:attrName>ppt_x</p:attrName>
                                        </p:attrNameLst>
                                      </p:cBhvr>
                                      <p:tavLst>
                                        <p:tav tm="0">
                                          <p:val>
                                            <p:strVal val="1+#ppt_w/2"/>
                                          </p:val>
                                        </p:tav>
                                        <p:tav tm="100000">
                                          <p:val>
                                            <p:strVal val="#ppt_x"/>
                                          </p:val>
                                        </p:tav>
                                      </p:tavLst>
                                    </p:anim>
                                    <p:anim calcmode="lin" valueType="num">
                                      <p:cBhvr additive="base">
                                        <p:cTn id="66" dur="500" fill="hold"/>
                                        <p:tgtEl>
                                          <p:spTgt spid="18447"/>
                                        </p:tgtEl>
                                        <p:attrNameLst>
                                          <p:attrName>ppt_y</p:attrName>
                                        </p:attrNameLst>
                                      </p:cBhvr>
                                      <p:tavLst>
                                        <p:tav tm="0">
                                          <p:val>
                                            <p:strVal val="#ppt_y"/>
                                          </p:val>
                                        </p:tav>
                                        <p:tav tm="100000">
                                          <p:val>
                                            <p:strVal val="#ppt_y"/>
                                          </p:val>
                                        </p:tav>
                                      </p:tavLst>
                                    </p:anim>
                                  </p:childTnLst>
                                </p:cTn>
                              </p:par>
                              <p:par>
                                <p:cTn id="67" presetID="9" presetClass="entr" presetSubtype="0" fill="hold" grpId="0" nodeType="withEffect">
                                  <p:stCondLst>
                                    <p:cond delay="0"/>
                                  </p:stCondLst>
                                  <p:childTnLst>
                                    <p:set>
                                      <p:cBhvr>
                                        <p:cTn id="68" dur="1" fill="hold">
                                          <p:stCondLst>
                                            <p:cond delay="0"/>
                                          </p:stCondLst>
                                        </p:cTn>
                                        <p:tgtEl>
                                          <p:spTgt spid="18448"/>
                                        </p:tgtEl>
                                        <p:attrNameLst>
                                          <p:attrName>style.visibility</p:attrName>
                                        </p:attrNameLst>
                                      </p:cBhvr>
                                      <p:to>
                                        <p:strVal val="visible"/>
                                      </p:to>
                                    </p:set>
                                    <p:animEffect transition="in" filter="dissolve">
                                      <p:cBhvr>
                                        <p:cTn id="69" dur="500"/>
                                        <p:tgtEl>
                                          <p:spTgt spid="18448"/>
                                        </p:tgtEl>
                                      </p:cBhvr>
                                    </p:animEffect>
                                  </p:childTnLst>
                                </p:cTn>
                              </p:par>
                            </p:childTnLst>
                          </p:cTn>
                        </p:par>
                        <p:par>
                          <p:cTn id="70" fill="hold">
                            <p:stCondLst>
                              <p:cond delay="4000"/>
                            </p:stCondLst>
                            <p:childTnLst>
                              <p:par>
                                <p:cTn id="71" presetID="2" presetClass="entr" presetSubtype="2" fill="hold" grpId="0" nodeType="afterEffect">
                                  <p:stCondLst>
                                    <p:cond delay="0"/>
                                  </p:stCondLst>
                                  <p:childTnLst>
                                    <p:set>
                                      <p:cBhvr>
                                        <p:cTn id="72" dur="1" fill="hold">
                                          <p:stCondLst>
                                            <p:cond delay="0"/>
                                          </p:stCondLst>
                                        </p:cTn>
                                        <p:tgtEl>
                                          <p:spTgt spid="18449"/>
                                        </p:tgtEl>
                                        <p:attrNameLst>
                                          <p:attrName>style.visibility</p:attrName>
                                        </p:attrNameLst>
                                      </p:cBhvr>
                                      <p:to>
                                        <p:strVal val="visible"/>
                                      </p:to>
                                    </p:set>
                                    <p:anim calcmode="lin" valueType="num">
                                      <p:cBhvr additive="base">
                                        <p:cTn id="73" dur="500" fill="hold"/>
                                        <p:tgtEl>
                                          <p:spTgt spid="18449"/>
                                        </p:tgtEl>
                                        <p:attrNameLst>
                                          <p:attrName>ppt_x</p:attrName>
                                        </p:attrNameLst>
                                      </p:cBhvr>
                                      <p:tavLst>
                                        <p:tav tm="0">
                                          <p:val>
                                            <p:strVal val="1+#ppt_w/2"/>
                                          </p:val>
                                        </p:tav>
                                        <p:tav tm="100000">
                                          <p:val>
                                            <p:strVal val="#ppt_x"/>
                                          </p:val>
                                        </p:tav>
                                      </p:tavLst>
                                    </p:anim>
                                    <p:anim calcmode="lin" valueType="num">
                                      <p:cBhvr additive="base">
                                        <p:cTn id="74"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utoUpdateAnimBg="0"/>
      <p:bldP spid="18439" grpId="0" autoUpdateAnimBg="0"/>
      <p:bldP spid="18440" grpId="0"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P spid="42" grpId="0" animBg="1"/>
      <p:bldP spid="4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cxnSp>
        <p:nvCxnSpPr>
          <p:cNvPr id="23" name="直接箭头连接符 22"/>
          <p:cNvCxnSpPr/>
          <p:nvPr/>
        </p:nvCxnSpPr>
        <p:spPr>
          <a:xfrm flipH="1" flipV="1">
            <a:off x="3294710"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4" name="直接箭头连接符 23"/>
          <p:cNvCxnSpPr/>
          <p:nvPr/>
        </p:nvCxnSpPr>
        <p:spPr>
          <a:xfrm flipH="1">
            <a:off x="3294710"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5" name="直接箭头连接符 24"/>
          <p:cNvCxnSpPr/>
          <p:nvPr/>
        </p:nvCxnSpPr>
        <p:spPr>
          <a:xfrm flipH="1">
            <a:off x="2805523"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6" name="直接箭头连接符 25"/>
          <p:cNvCxnSpPr/>
          <p:nvPr/>
        </p:nvCxnSpPr>
        <p:spPr>
          <a:xfrm flipV="1">
            <a:off x="8643063"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7" name="直接箭头连接符 26"/>
          <p:cNvCxnSpPr/>
          <p:nvPr/>
        </p:nvCxnSpPr>
        <p:spPr>
          <a:xfrm>
            <a:off x="8643063"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8" name="直接箭头连接符 27"/>
          <p:cNvCxnSpPr/>
          <p:nvPr/>
        </p:nvCxnSpPr>
        <p:spPr>
          <a:xfrm>
            <a:off x="9046288"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grpSp>
        <p:nvGrpSpPr>
          <p:cNvPr id="29" name="组合 28"/>
          <p:cNvGrpSpPr/>
          <p:nvPr/>
        </p:nvGrpSpPr>
        <p:grpSpPr>
          <a:xfrm>
            <a:off x="5770515" y="3381375"/>
            <a:ext cx="650970" cy="650970"/>
            <a:chOff x="5770515" y="3286125"/>
            <a:chExt cx="650970" cy="650970"/>
          </a:xfrm>
        </p:grpSpPr>
        <p:sp>
          <p:nvSpPr>
            <p:cNvPr id="30" name="椭圆 29"/>
            <p:cNvSpPr/>
            <p:nvPr/>
          </p:nvSpPr>
          <p:spPr>
            <a:xfrm>
              <a:off x="5770515" y="3286125"/>
              <a:ext cx="650970" cy="650970"/>
            </a:xfrm>
            <a:prstGeom prst="ellipse">
              <a:avLst/>
            </a:pr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1" name="矩形 30"/>
            <p:cNvSpPr/>
            <p:nvPr/>
          </p:nvSpPr>
          <p:spPr>
            <a:xfrm>
              <a:off x="5870618" y="3426945"/>
              <a:ext cx="450764" cy="369332"/>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mn-lt"/>
                  <a:ea typeface="+mn-ea"/>
                  <a:cs typeface="+mn-ea"/>
                  <a:sym typeface="+mn-lt"/>
                </a:rPr>
                <a:t>VS</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nvGrpSpPr>
          <p:cNvPr id="32" name="组合 31"/>
          <p:cNvGrpSpPr/>
          <p:nvPr/>
        </p:nvGrpSpPr>
        <p:grpSpPr>
          <a:xfrm>
            <a:off x="3244850" y="2601961"/>
            <a:ext cx="2209800" cy="2209800"/>
            <a:chOff x="3244850" y="2506711"/>
            <a:chExt cx="2209800" cy="2209800"/>
          </a:xfrm>
        </p:grpSpPr>
        <p:sp>
          <p:nvSpPr>
            <p:cNvPr id="33" name="椭圆 32"/>
            <p:cNvSpPr/>
            <p:nvPr/>
          </p:nvSpPr>
          <p:spPr>
            <a:xfrm>
              <a:off x="32448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34" name="组合 33"/>
            <p:cNvGrpSpPr/>
            <p:nvPr/>
          </p:nvGrpSpPr>
          <p:grpSpPr>
            <a:xfrm>
              <a:off x="3495542" y="2757403"/>
              <a:ext cx="1708416" cy="1708416"/>
              <a:chOff x="3495542" y="2757403"/>
              <a:chExt cx="1708416" cy="1708416"/>
            </a:xfrm>
          </p:grpSpPr>
          <p:sp>
            <p:nvSpPr>
              <p:cNvPr id="35" name="椭圆 34"/>
              <p:cNvSpPr/>
              <p:nvPr/>
            </p:nvSpPr>
            <p:spPr>
              <a:xfrm>
                <a:off x="3495542" y="2757403"/>
                <a:ext cx="1708416" cy="1708416"/>
              </a:xfrm>
              <a:prstGeom prst="ellipse">
                <a:avLst/>
              </a:prstGeom>
              <a:gradFill>
                <a:gsLst>
                  <a:gs pos="0">
                    <a:srgbClr val="00B0F0"/>
                  </a:gs>
                  <a:gs pos="100000">
                    <a:srgbClr val="0070C0"/>
                  </a:gs>
                </a:gsLst>
                <a:lin ang="5400000" scaled="1"/>
              </a:grad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6" name="Freeform 98"/>
              <p:cNvSpPr>
                <a:spLocks noEditPoints="1"/>
              </p:cNvSpPr>
              <p:nvPr/>
            </p:nvSpPr>
            <p:spPr bwMode="auto">
              <a:xfrm>
                <a:off x="40499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solidFill>
                  <a:effectLst/>
                  <a:uLnTx/>
                  <a:uFillTx/>
                  <a:latin typeface="+mn-lt"/>
                  <a:ea typeface="+mn-ea"/>
                  <a:cs typeface="+mn-ea"/>
                  <a:sym typeface="+mn-lt"/>
                </a:endParaRPr>
              </a:p>
            </p:txBody>
          </p:sp>
          <p:sp>
            <p:nvSpPr>
              <p:cNvPr id="37" name="矩形 36"/>
              <p:cNvSpPr/>
              <p:nvPr/>
            </p:nvSpPr>
            <p:spPr>
              <a:xfrm>
                <a:off x="3795752" y="3786781"/>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rPr>
                  <a:t>我们团队</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grpSp>
        <p:nvGrpSpPr>
          <p:cNvPr id="38" name="组合 37"/>
          <p:cNvGrpSpPr/>
          <p:nvPr/>
        </p:nvGrpSpPr>
        <p:grpSpPr>
          <a:xfrm>
            <a:off x="6737350" y="2601961"/>
            <a:ext cx="2209800" cy="2209800"/>
            <a:chOff x="6737350" y="2506711"/>
            <a:chExt cx="2209800" cy="2209800"/>
          </a:xfrm>
        </p:grpSpPr>
        <p:sp>
          <p:nvSpPr>
            <p:cNvPr id="39" name="椭圆 38"/>
            <p:cNvSpPr/>
            <p:nvPr/>
          </p:nvSpPr>
          <p:spPr>
            <a:xfrm>
              <a:off x="67373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40" name="组合 39"/>
            <p:cNvGrpSpPr/>
            <p:nvPr/>
          </p:nvGrpSpPr>
          <p:grpSpPr>
            <a:xfrm>
              <a:off x="6988042" y="2757403"/>
              <a:ext cx="1708416" cy="1708416"/>
              <a:chOff x="6988042" y="2757403"/>
              <a:chExt cx="1708416" cy="1708416"/>
            </a:xfrm>
          </p:grpSpPr>
          <p:sp>
            <p:nvSpPr>
              <p:cNvPr id="41" name="椭圆 40"/>
              <p:cNvSpPr/>
              <p:nvPr/>
            </p:nvSpPr>
            <p:spPr>
              <a:xfrm>
                <a:off x="6988042" y="2757403"/>
                <a:ext cx="1708416" cy="1708416"/>
              </a:xfrm>
              <a:prstGeom prst="ellipse">
                <a:avLst/>
              </a:prstGeom>
              <a:solidFill>
                <a:schemeClr val="accent4">
                  <a:lumMod val="75000"/>
                  <a:lumOff val="25000"/>
                </a:schemeClr>
              </a:solidFill>
              <a:ln w="571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2" name="Freeform 98"/>
              <p:cNvSpPr>
                <a:spLocks noEditPoints="1"/>
              </p:cNvSpPr>
              <p:nvPr/>
            </p:nvSpPr>
            <p:spPr bwMode="auto">
              <a:xfrm>
                <a:off x="75424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solidFill>
                  <a:effectLst/>
                  <a:uLnTx/>
                  <a:uFillTx/>
                  <a:latin typeface="+mn-lt"/>
                  <a:ea typeface="+mn-ea"/>
                  <a:cs typeface="+mn-ea"/>
                  <a:sym typeface="+mn-lt"/>
                </a:endParaRPr>
              </a:p>
            </p:txBody>
          </p:sp>
          <p:sp>
            <p:nvSpPr>
              <p:cNvPr id="43" name="矩形 42"/>
              <p:cNvSpPr/>
              <p:nvPr/>
            </p:nvSpPr>
            <p:spPr>
              <a:xfrm>
                <a:off x="7288252" y="3786781"/>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rPr>
                  <a:t>其他团队</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grpSp>
        <p:nvGrpSpPr>
          <p:cNvPr id="44" name="组合 43"/>
          <p:cNvGrpSpPr/>
          <p:nvPr/>
        </p:nvGrpSpPr>
        <p:grpSpPr>
          <a:xfrm>
            <a:off x="1718140" y="3217674"/>
            <a:ext cx="978373" cy="978373"/>
            <a:chOff x="1718140" y="3122424"/>
            <a:chExt cx="978373" cy="978373"/>
          </a:xfrm>
        </p:grpSpPr>
        <p:sp>
          <p:nvSpPr>
            <p:cNvPr id="45" name="椭圆 44"/>
            <p:cNvSpPr/>
            <p:nvPr/>
          </p:nvSpPr>
          <p:spPr>
            <a:xfrm flipH="1">
              <a:off x="1718140" y="3122424"/>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6" name="Freeform 48"/>
            <p:cNvSpPr>
              <a:spLocks noEditPoints="1"/>
            </p:cNvSpPr>
            <p:nvPr/>
          </p:nvSpPr>
          <p:spPr bwMode="auto">
            <a:xfrm>
              <a:off x="2046195"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47" name="组合 46"/>
          <p:cNvGrpSpPr/>
          <p:nvPr/>
        </p:nvGrpSpPr>
        <p:grpSpPr>
          <a:xfrm>
            <a:off x="2450976" y="1682751"/>
            <a:ext cx="978373" cy="978373"/>
            <a:chOff x="2450976" y="1587501"/>
            <a:chExt cx="978373" cy="978373"/>
          </a:xfrm>
        </p:grpSpPr>
        <p:sp>
          <p:nvSpPr>
            <p:cNvPr id="48" name="椭圆 47"/>
            <p:cNvSpPr/>
            <p:nvPr/>
          </p:nvSpPr>
          <p:spPr>
            <a:xfrm flipH="1">
              <a:off x="2450976" y="1587501"/>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9" name="Freeform 104"/>
            <p:cNvSpPr>
              <a:spLocks noEditPoints="1"/>
            </p:cNvSpPr>
            <p:nvPr/>
          </p:nvSpPr>
          <p:spPr bwMode="auto">
            <a:xfrm>
              <a:off x="2778237"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0" name="组合 49"/>
          <p:cNvGrpSpPr/>
          <p:nvPr/>
        </p:nvGrpSpPr>
        <p:grpSpPr>
          <a:xfrm>
            <a:off x="2450976" y="4752598"/>
            <a:ext cx="978373" cy="978373"/>
            <a:chOff x="2450976" y="4657348"/>
            <a:chExt cx="978373" cy="978373"/>
          </a:xfrm>
        </p:grpSpPr>
        <p:sp>
          <p:nvSpPr>
            <p:cNvPr id="51" name="椭圆 50"/>
            <p:cNvSpPr/>
            <p:nvPr/>
          </p:nvSpPr>
          <p:spPr>
            <a:xfrm flipH="1">
              <a:off x="2450976" y="4657348"/>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2" name="Freeform 115"/>
            <p:cNvSpPr>
              <a:spLocks noEditPoints="1"/>
            </p:cNvSpPr>
            <p:nvPr/>
          </p:nvSpPr>
          <p:spPr bwMode="auto">
            <a:xfrm>
              <a:off x="2778237"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3" name="组合 52"/>
          <p:cNvGrpSpPr/>
          <p:nvPr/>
        </p:nvGrpSpPr>
        <p:grpSpPr>
          <a:xfrm>
            <a:off x="9495488" y="3217675"/>
            <a:ext cx="978373" cy="978373"/>
            <a:chOff x="9495488" y="3122425"/>
            <a:chExt cx="978373" cy="978373"/>
          </a:xfrm>
        </p:grpSpPr>
        <p:sp>
          <p:nvSpPr>
            <p:cNvPr id="54" name="椭圆 53"/>
            <p:cNvSpPr/>
            <p:nvPr/>
          </p:nvSpPr>
          <p:spPr>
            <a:xfrm>
              <a:off x="9495488" y="3122425"/>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5" name="Freeform 48"/>
            <p:cNvSpPr>
              <a:spLocks noEditPoints="1"/>
            </p:cNvSpPr>
            <p:nvPr/>
          </p:nvSpPr>
          <p:spPr bwMode="auto">
            <a:xfrm>
              <a:off x="9823543"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6" name="组合 55"/>
          <p:cNvGrpSpPr/>
          <p:nvPr/>
        </p:nvGrpSpPr>
        <p:grpSpPr>
          <a:xfrm>
            <a:off x="8762652" y="1682751"/>
            <a:ext cx="978373" cy="978373"/>
            <a:chOff x="8762652" y="1587501"/>
            <a:chExt cx="978373" cy="978373"/>
          </a:xfrm>
        </p:grpSpPr>
        <p:sp>
          <p:nvSpPr>
            <p:cNvPr id="57" name="椭圆 56"/>
            <p:cNvSpPr/>
            <p:nvPr/>
          </p:nvSpPr>
          <p:spPr>
            <a:xfrm>
              <a:off x="8762652" y="1587501"/>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8" name="Freeform 104"/>
            <p:cNvSpPr>
              <a:spLocks noEditPoints="1"/>
            </p:cNvSpPr>
            <p:nvPr/>
          </p:nvSpPr>
          <p:spPr bwMode="auto">
            <a:xfrm>
              <a:off x="9089913"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9" name="组合 58"/>
          <p:cNvGrpSpPr/>
          <p:nvPr/>
        </p:nvGrpSpPr>
        <p:grpSpPr>
          <a:xfrm>
            <a:off x="8762652" y="4752598"/>
            <a:ext cx="978373" cy="978373"/>
            <a:chOff x="8762652" y="4657348"/>
            <a:chExt cx="978373" cy="978373"/>
          </a:xfrm>
        </p:grpSpPr>
        <p:sp>
          <p:nvSpPr>
            <p:cNvPr id="60" name="椭圆 59"/>
            <p:cNvSpPr/>
            <p:nvPr/>
          </p:nvSpPr>
          <p:spPr>
            <a:xfrm>
              <a:off x="8762652" y="4657348"/>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61" name="Freeform 115"/>
            <p:cNvSpPr>
              <a:spLocks noEditPoints="1"/>
            </p:cNvSpPr>
            <p:nvPr/>
          </p:nvSpPr>
          <p:spPr bwMode="auto">
            <a:xfrm>
              <a:off x="9089913"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sp>
        <p:nvSpPr>
          <p:cNvPr id="62" name="矩形 61"/>
          <p:cNvSpPr/>
          <p:nvPr/>
        </p:nvSpPr>
        <p:spPr>
          <a:xfrm>
            <a:off x="1505398" y="1910327"/>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35%</a:t>
            </a:r>
            <a:endParaRPr lang="zh-CN" altLang="en-US" sz="2800" dirty="0">
              <a:solidFill>
                <a:schemeClr val="tx1">
                  <a:lumMod val="65000"/>
                  <a:lumOff val="35000"/>
                </a:schemeClr>
              </a:solidFill>
              <a:latin typeface="+mn-lt"/>
              <a:ea typeface="+mn-ea"/>
              <a:cs typeface="+mn-ea"/>
              <a:sym typeface="+mn-lt"/>
            </a:endParaRPr>
          </a:p>
        </p:txBody>
      </p:sp>
      <p:sp>
        <p:nvSpPr>
          <p:cNvPr id="63" name="矩形 62"/>
          <p:cNvSpPr/>
          <p:nvPr/>
        </p:nvSpPr>
        <p:spPr>
          <a:xfrm>
            <a:off x="9737818" y="1910327"/>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13%</a:t>
            </a:r>
            <a:endParaRPr lang="zh-CN" altLang="en-US" sz="2800" dirty="0">
              <a:solidFill>
                <a:schemeClr val="tx1">
                  <a:lumMod val="65000"/>
                  <a:lumOff val="35000"/>
                </a:schemeClr>
              </a:solidFill>
              <a:latin typeface="+mn-lt"/>
              <a:ea typeface="+mn-ea"/>
              <a:cs typeface="+mn-ea"/>
              <a:sym typeface="+mn-lt"/>
            </a:endParaRPr>
          </a:p>
        </p:txBody>
      </p:sp>
      <p:sp>
        <p:nvSpPr>
          <p:cNvPr id="64" name="矩形 63"/>
          <p:cNvSpPr/>
          <p:nvPr/>
        </p:nvSpPr>
        <p:spPr>
          <a:xfrm>
            <a:off x="768204" y="3445250"/>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40%</a:t>
            </a:r>
            <a:endParaRPr lang="zh-CN" altLang="en-US" sz="2800" dirty="0">
              <a:solidFill>
                <a:schemeClr val="tx1">
                  <a:lumMod val="65000"/>
                  <a:lumOff val="35000"/>
                </a:schemeClr>
              </a:solidFill>
              <a:latin typeface="+mn-lt"/>
              <a:ea typeface="+mn-ea"/>
              <a:cs typeface="+mn-ea"/>
              <a:sym typeface="+mn-lt"/>
            </a:endParaRPr>
          </a:p>
        </p:txBody>
      </p:sp>
      <p:sp>
        <p:nvSpPr>
          <p:cNvPr id="65" name="矩形 64"/>
          <p:cNvSpPr/>
          <p:nvPr/>
        </p:nvSpPr>
        <p:spPr>
          <a:xfrm>
            <a:off x="10470655" y="3445250"/>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38%</a:t>
            </a:r>
            <a:endParaRPr lang="zh-CN" altLang="en-US" sz="2800" dirty="0">
              <a:solidFill>
                <a:schemeClr val="tx1">
                  <a:lumMod val="65000"/>
                  <a:lumOff val="35000"/>
                </a:schemeClr>
              </a:solidFill>
              <a:latin typeface="+mn-lt"/>
              <a:ea typeface="+mn-ea"/>
              <a:cs typeface="+mn-ea"/>
              <a:sym typeface="+mn-lt"/>
            </a:endParaRPr>
          </a:p>
        </p:txBody>
      </p:sp>
      <p:sp>
        <p:nvSpPr>
          <p:cNvPr id="66" name="矩形 65"/>
          <p:cNvSpPr/>
          <p:nvPr/>
        </p:nvSpPr>
        <p:spPr>
          <a:xfrm>
            <a:off x="1505398" y="4980174"/>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80%</a:t>
            </a:r>
            <a:endParaRPr lang="zh-CN" altLang="en-US" sz="2800" dirty="0">
              <a:solidFill>
                <a:schemeClr val="tx1">
                  <a:lumMod val="65000"/>
                  <a:lumOff val="35000"/>
                </a:schemeClr>
              </a:solidFill>
              <a:latin typeface="+mn-lt"/>
              <a:ea typeface="+mn-ea"/>
              <a:cs typeface="+mn-ea"/>
              <a:sym typeface="+mn-lt"/>
            </a:endParaRPr>
          </a:p>
        </p:txBody>
      </p:sp>
      <p:sp>
        <p:nvSpPr>
          <p:cNvPr id="67" name="矩形 66"/>
          <p:cNvSpPr/>
          <p:nvPr/>
        </p:nvSpPr>
        <p:spPr>
          <a:xfrm>
            <a:off x="9737818" y="4980174"/>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13%</a:t>
            </a:r>
            <a:endParaRPr lang="zh-CN" altLang="en-US" sz="2800" dirty="0">
              <a:solidFill>
                <a:schemeClr val="tx1">
                  <a:lumMod val="65000"/>
                  <a:lumOff val="35000"/>
                </a:schemeClr>
              </a:solidFill>
              <a:latin typeface="+mn-lt"/>
              <a:ea typeface="+mn-ea"/>
              <a:cs typeface="+mn-ea"/>
              <a:sym typeface="+mn-lt"/>
            </a:endParaRPr>
          </a:p>
        </p:txBody>
      </p:sp>
      <p:sp>
        <p:nvSpPr>
          <p:cNvPr id="68" name="矩形 67"/>
          <p:cNvSpPr/>
          <p:nvPr/>
        </p:nvSpPr>
        <p:spPr>
          <a:xfrm>
            <a:off x="4162425" y="4985261"/>
            <a:ext cx="3867150" cy="1015663"/>
          </a:xfrm>
          <a:prstGeom prst="rect">
            <a:avLst/>
          </a:prstGeom>
        </p:spPr>
        <p:txBody>
          <a:bodyPr wrap="square">
            <a:spAutoFit/>
          </a:bodyPr>
          <a:lstStyle/>
          <a:p>
            <a:pPr algn="ctr">
              <a:lnSpc>
                <a:spcPct val="150000"/>
              </a:lnSpc>
              <a:spcAft>
                <a:spcPts val="600"/>
              </a:spcAft>
              <a:buClr>
                <a:srgbClr val="5ABEAA"/>
              </a:buClr>
            </a:pPr>
            <a:r>
              <a:rPr lang="zh-CN" altLang="en-US" sz="1000" dirty="0">
                <a:solidFill>
                  <a:schemeClr val="tx1">
                    <a:lumMod val="65000"/>
                    <a:lumOff val="35000"/>
                  </a:schemeClr>
                </a:solidFill>
                <a:latin typeface="+mn-lt"/>
                <a:ea typeface="+mn-ea"/>
                <a:cs typeface="+mn-ea"/>
                <a:sym typeface="+mn-lt"/>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a:t>
            </a:r>
            <a:r>
              <a:rPr lang="zh-CN" altLang="en-US" sz="1000" dirty="0" smtClean="0">
                <a:solidFill>
                  <a:schemeClr val="tx1">
                    <a:lumMod val="65000"/>
                    <a:lumOff val="35000"/>
                  </a:schemeClr>
                </a:solidFill>
                <a:latin typeface="+mn-lt"/>
                <a:ea typeface="+mn-ea"/>
                <a:cs typeface="+mn-ea"/>
                <a:sym typeface="+mn-lt"/>
              </a:rPr>
              <a:t>标尺</a:t>
            </a:r>
            <a:endParaRPr lang="zh-CN" altLang="en-US" sz="1000" dirty="0">
              <a:solidFill>
                <a:schemeClr val="tx1">
                  <a:lumMod val="65000"/>
                  <a:lumOff val="35000"/>
                </a:schemeClr>
              </a:solidFill>
              <a:latin typeface="+mn-lt"/>
              <a:ea typeface="+mn-ea"/>
              <a:cs typeface="+mn-ea"/>
              <a:sym typeface="+mn-lt"/>
            </a:endParaRPr>
          </a:p>
        </p:txBody>
      </p:sp>
      <p:sp>
        <p:nvSpPr>
          <p:cNvPr id="69"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 calcmode="lin" valueType="num">
                                      <p:cBhvr>
                                        <p:cTn id="28" dur="500" fill="hold"/>
                                        <p:tgtEl>
                                          <p:spTgt spid="32"/>
                                        </p:tgtEl>
                                        <p:attrNameLst>
                                          <p:attrName>style.rotation</p:attrName>
                                        </p:attrNameLst>
                                      </p:cBhvr>
                                      <p:tavLst>
                                        <p:tav tm="0">
                                          <p:val>
                                            <p:fltVal val="360"/>
                                          </p:val>
                                        </p:tav>
                                        <p:tav tm="100000">
                                          <p:val>
                                            <p:fltVal val="0"/>
                                          </p:val>
                                        </p:tav>
                                      </p:tavLst>
                                    </p:anim>
                                    <p:animEffect transition="in" filter="fade">
                                      <p:cBhvr>
                                        <p:cTn id="29" dur="500"/>
                                        <p:tgtEl>
                                          <p:spTgt spid="32"/>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 calcmode="lin" valueType="num">
                                      <p:cBhvr>
                                        <p:cTn id="34" dur="500" fill="hold"/>
                                        <p:tgtEl>
                                          <p:spTgt spid="38"/>
                                        </p:tgtEl>
                                        <p:attrNameLst>
                                          <p:attrName>style.rotation</p:attrName>
                                        </p:attrNameLst>
                                      </p:cBhvr>
                                      <p:tavLst>
                                        <p:tav tm="0">
                                          <p:val>
                                            <p:fltVal val="360"/>
                                          </p:val>
                                        </p:tav>
                                        <p:tav tm="100000">
                                          <p:val>
                                            <p:fltVal val="0"/>
                                          </p:val>
                                        </p:tav>
                                      </p:tavLst>
                                    </p:anim>
                                    <p:animEffect transition="in" filter="fade">
                                      <p:cBhvr>
                                        <p:cTn id="35" dur="500"/>
                                        <p:tgtEl>
                                          <p:spTgt spid="38"/>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22" presetClass="entr" presetSubtype="8"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2"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49" presetClass="entr" presetSubtype="0" decel="100000"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anim calcmode="lin" valueType="num">
                                      <p:cBhvr>
                                        <p:cTn id="60" dur="500" fill="hold"/>
                                        <p:tgtEl>
                                          <p:spTgt spid="47"/>
                                        </p:tgtEl>
                                        <p:attrNameLst>
                                          <p:attrName>style.rotation</p:attrName>
                                        </p:attrNameLst>
                                      </p:cBhvr>
                                      <p:tavLst>
                                        <p:tav tm="0">
                                          <p:val>
                                            <p:fltVal val="360"/>
                                          </p:val>
                                        </p:tav>
                                        <p:tav tm="100000">
                                          <p:val>
                                            <p:fltVal val="0"/>
                                          </p:val>
                                        </p:tav>
                                      </p:tavLst>
                                    </p:anim>
                                    <p:animEffect transition="in" filter="fade">
                                      <p:cBhvr>
                                        <p:cTn id="61" dur="500"/>
                                        <p:tgtEl>
                                          <p:spTgt spid="47"/>
                                        </p:tgtEl>
                                      </p:cBhvr>
                                    </p:animEffect>
                                  </p:childTnLst>
                                </p:cTn>
                              </p:par>
                              <p:par>
                                <p:cTn id="62" presetID="49" presetClass="entr" presetSubtype="0" decel="100000"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 calcmode="lin" valueType="num">
                                      <p:cBhvr>
                                        <p:cTn id="66" dur="500" fill="hold"/>
                                        <p:tgtEl>
                                          <p:spTgt spid="56"/>
                                        </p:tgtEl>
                                        <p:attrNameLst>
                                          <p:attrName>style.rotation</p:attrName>
                                        </p:attrNameLst>
                                      </p:cBhvr>
                                      <p:tavLst>
                                        <p:tav tm="0">
                                          <p:val>
                                            <p:fltVal val="360"/>
                                          </p:val>
                                        </p:tav>
                                        <p:tav tm="100000">
                                          <p:val>
                                            <p:fltVal val="0"/>
                                          </p:val>
                                        </p:tav>
                                      </p:tavLst>
                                    </p:anim>
                                    <p:animEffect transition="in" filter="fade">
                                      <p:cBhvr>
                                        <p:cTn id="67" dur="500"/>
                                        <p:tgtEl>
                                          <p:spTgt spid="56"/>
                                        </p:tgtEl>
                                      </p:cBhvr>
                                    </p:animEffect>
                                  </p:childTnLst>
                                </p:cTn>
                              </p:par>
                              <p:par>
                                <p:cTn id="68" presetID="2" presetClass="entr" presetSubtype="8"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500" fill="hold"/>
                                        <p:tgtEl>
                                          <p:spTgt spid="62"/>
                                        </p:tgtEl>
                                        <p:attrNameLst>
                                          <p:attrName>ppt_x</p:attrName>
                                        </p:attrNameLst>
                                      </p:cBhvr>
                                      <p:tavLst>
                                        <p:tav tm="0">
                                          <p:val>
                                            <p:strVal val="0-#ppt_w/2"/>
                                          </p:val>
                                        </p:tav>
                                        <p:tav tm="100000">
                                          <p:val>
                                            <p:strVal val="#ppt_x"/>
                                          </p:val>
                                        </p:tav>
                                      </p:tavLst>
                                    </p:anim>
                                    <p:anim calcmode="lin" valueType="num">
                                      <p:cBhvr additive="base">
                                        <p:cTn id="71" dur="500" fill="hold"/>
                                        <p:tgtEl>
                                          <p:spTgt spid="62"/>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additive="base">
                                        <p:cTn id="74" dur="500" fill="hold"/>
                                        <p:tgtEl>
                                          <p:spTgt spid="63"/>
                                        </p:tgtEl>
                                        <p:attrNameLst>
                                          <p:attrName>ppt_x</p:attrName>
                                        </p:attrNameLst>
                                      </p:cBhvr>
                                      <p:tavLst>
                                        <p:tav tm="0">
                                          <p:val>
                                            <p:strVal val="1+#ppt_w/2"/>
                                          </p:val>
                                        </p:tav>
                                        <p:tav tm="100000">
                                          <p:val>
                                            <p:strVal val="#ppt_x"/>
                                          </p:val>
                                        </p:tav>
                                      </p:tavLst>
                                    </p:anim>
                                    <p:anim calcmode="lin" valueType="num">
                                      <p:cBhvr additive="base">
                                        <p:cTn id="75" dur="500" fill="hold"/>
                                        <p:tgtEl>
                                          <p:spTgt spid="63"/>
                                        </p:tgtEl>
                                        <p:attrNameLst>
                                          <p:attrName>ppt_y</p:attrName>
                                        </p:attrNameLst>
                                      </p:cBhvr>
                                      <p:tavLst>
                                        <p:tav tm="0">
                                          <p:val>
                                            <p:strVal val="#ppt_y"/>
                                          </p:val>
                                        </p:tav>
                                        <p:tav tm="100000">
                                          <p:val>
                                            <p:strVal val="#ppt_y"/>
                                          </p:val>
                                        </p:tav>
                                      </p:tavLst>
                                    </p:anim>
                                  </p:childTnLst>
                                </p:cTn>
                              </p:par>
                            </p:childTnLst>
                          </p:cTn>
                        </p:par>
                        <p:par>
                          <p:cTn id="76" fill="hold">
                            <p:stCondLst>
                              <p:cond delay="3500"/>
                            </p:stCondLst>
                            <p:childTnLst>
                              <p:par>
                                <p:cTn id="77" presetID="49" presetClass="entr" presetSubtype="0" decel="100000"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 calcmode="lin" valueType="num">
                                      <p:cBhvr>
                                        <p:cTn id="81" dur="500" fill="hold"/>
                                        <p:tgtEl>
                                          <p:spTgt spid="44"/>
                                        </p:tgtEl>
                                        <p:attrNameLst>
                                          <p:attrName>style.rotation</p:attrName>
                                        </p:attrNameLst>
                                      </p:cBhvr>
                                      <p:tavLst>
                                        <p:tav tm="0">
                                          <p:val>
                                            <p:fltVal val="360"/>
                                          </p:val>
                                        </p:tav>
                                        <p:tav tm="100000">
                                          <p:val>
                                            <p:fltVal val="0"/>
                                          </p:val>
                                        </p:tav>
                                      </p:tavLst>
                                    </p:anim>
                                    <p:animEffect transition="in" filter="fade">
                                      <p:cBhvr>
                                        <p:cTn id="82" dur="500"/>
                                        <p:tgtEl>
                                          <p:spTgt spid="44"/>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p:cTn id="85" dur="500" fill="hold"/>
                                        <p:tgtEl>
                                          <p:spTgt spid="53"/>
                                        </p:tgtEl>
                                        <p:attrNameLst>
                                          <p:attrName>ppt_w</p:attrName>
                                        </p:attrNameLst>
                                      </p:cBhvr>
                                      <p:tavLst>
                                        <p:tav tm="0">
                                          <p:val>
                                            <p:fltVal val="0"/>
                                          </p:val>
                                        </p:tav>
                                        <p:tav tm="100000">
                                          <p:val>
                                            <p:strVal val="#ppt_w"/>
                                          </p:val>
                                        </p:tav>
                                      </p:tavLst>
                                    </p:anim>
                                    <p:anim calcmode="lin" valueType="num">
                                      <p:cBhvr>
                                        <p:cTn id="86" dur="500" fill="hold"/>
                                        <p:tgtEl>
                                          <p:spTgt spid="53"/>
                                        </p:tgtEl>
                                        <p:attrNameLst>
                                          <p:attrName>ppt_h</p:attrName>
                                        </p:attrNameLst>
                                      </p:cBhvr>
                                      <p:tavLst>
                                        <p:tav tm="0">
                                          <p:val>
                                            <p:fltVal val="0"/>
                                          </p:val>
                                        </p:tav>
                                        <p:tav tm="100000">
                                          <p:val>
                                            <p:strVal val="#ppt_h"/>
                                          </p:val>
                                        </p:tav>
                                      </p:tavLst>
                                    </p:anim>
                                    <p:anim calcmode="lin" valueType="num">
                                      <p:cBhvr>
                                        <p:cTn id="87" dur="500" fill="hold"/>
                                        <p:tgtEl>
                                          <p:spTgt spid="53"/>
                                        </p:tgtEl>
                                        <p:attrNameLst>
                                          <p:attrName>style.rotation</p:attrName>
                                        </p:attrNameLst>
                                      </p:cBhvr>
                                      <p:tavLst>
                                        <p:tav tm="0">
                                          <p:val>
                                            <p:fltVal val="360"/>
                                          </p:val>
                                        </p:tav>
                                        <p:tav tm="100000">
                                          <p:val>
                                            <p:fltVal val="0"/>
                                          </p:val>
                                        </p:tav>
                                      </p:tavLst>
                                    </p:anim>
                                    <p:animEffect transition="in" filter="fade">
                                      <p:cBhvr>
                                        <p:cTn id="88" dur="500"/>
                                        <p:tgtEl>
                                          <p:spTgt spid="53"/>
                                        </p:tgtEl>
                                      </p:cBhvr>
                                    </p:animEffect>
                                  </p:childTnLst>
                                </p:cTn>
                              </p:par>
                              <p:par>
                                <p:cTn id="89" presetID="2" presetClass="entr" presetSubtype="8"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0-#ppt_w/2"/>
                                          </p:val>
                                        </p:tav>
                                        <p:tav tm="100000">
                                          <p:val>
                                            <p:strVal val="#ppt_x"/>
                                          </p:val>
                                        </p:tav>
                                      </p:tavLst>
                                    </p:anim>
                                    <p:anim calcmode="lin" valueType="num">
                                      <p:cBhvr additive="base">
                                        <p:cTn id="92" dur="500" fill="hold"/>
                                        <p:tgtEl>
                                          <p:spTgt spid="64"/>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additive="base">
                                        <p:cTn id="95" dur="500" fill="hold"/>
                                        <p:tgtEl>
                                          <p:spTgt spid="65"/>
                                        </p:tgtEl>
                                        <p:attrNameLst>
                                          <p:attrName>ppt_x</p:attrName>
                                        </p:attrNameLst>
                                      </p:cBhvr>
                                      <p:tavLst>
                                        <p:tav tm="0">
                                          <p:val>
                                            <p:strVal val="1+#ppt_w/2"/>
                                          </p:val>
                                        </p:tav>
                                        <p:tav tm="100000">
                                          <p:val>
                                            <p:strVal val="#ppt_x"/>
                                          </p:val>
                                        </p:tav>
                                      </p:tavLst>
                                    </p:anim>
                                    <p:anim calcmode="lin" valueType="num">
                                      <p:cBhvr additive="base">
                                        <p:cTn id="96" dur="500" fill="hold"/>
                                        <p:tgtEl>
                                          <p:spTgt spid="65"/>
                                        </p:tgtEl>
                                        <p:attrNameLst>
                                          <p:attrName>ppt_y</p:attrName>
                                        </p:attrNameLst>
                                      </p:cBhvr>
                                      <p:tavLst>
                                        <p:tav tm="0">
                                          <p:val>
                                            <p:strVal val="#ppt_y"/>
                                          </p:val>
                                        </p:tav>
                                        <p:tav tm="100000">
                                          <p:val>
                                            <p:strVal val="#ppt_y"/>
                                          </p:val>
                                        </p:tav>
                                      </p:tavLst>
                                    </p:anim>
                                  </p:childTnLst>
                                </p:cTn>
                              </p:par>
                            </p:childTnLst>
                          </p:cTn>
                        </p:par>
                        <p:par>
                          <p:cTn id="97" fill="hold">
                            <p:stCondLst>
                              <p:cond delay="4000"/>
                            </p:stCondLst>
                            <p:childTnLst>
                              <p:par>
                                <p:cTn id="98" presetID="49" presetClass="entr" presetSubtype="0" decel="100000"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 calcmode="lin" valueType="num">
                                      <p:cBhvr>
                                        <p:cTn id="102" dur="500" fill="hold"/>
                                        <p:tgtEl>
                                          <p:spTgt spid="50"/>
                                        </p:tgtEl>
                                        <p:attrNameLst>
                                          <p:attrName>style.rotation</p:attrName>
                                        </p:attrNameLst>
                                      </p:cBhvr>
                                      <p:tavLst>
                                        <p:tav tm="0">
                                          <p:val>
                                            <p:fltVal val="360"/>
                                          </p:val>
                                        </p:tav>
                                        <p:tav tm="100000">
                                          <p:val>
                                            <p:fltVal val="0"/>
                                          </p:val>
                                        </p:tav>
                                      </p:tavLst>
                                    </p:anim>
                                    <p:animEffect transition="in" filter="fade">
                                      <p:cBhvr>
                                        <p:cTn id="103" dur="500"/>
                                        <p:tgtEl>
                                          <p:spTgt spid="50"/>
                                        </p:tgtEl>
                                      </p:cBhvr>
                                    </p:animEffect>
                                  </p:childTnLst>
                                </p:cTn>
                              </p:par>
                              <p:par>
                                <p:cTn id="104" presetID="49" presetClass="entr" presetSubtype="0" decel="100000" fill="hold" nodeType="with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fill="hold"/>
                                        <p:tgtEl>
                                          <p:spTgt spid="59"/>
                                        </p:tgtEl>
                                        <p:attrNameLst>
                                          <p:attrName>ppt_w</p:attrName>
                                        </p:attrNameLst>
                                      </p:cBhvr>
                                      <p:tavLst>
                                        <p:tav tm="0">
                                          <p:val>
                                            <p:fltVal val="0"/>
                                          </p:val>
                                        </p:tav>
                                        <p:tav tm="100000">
                                          <p:val>
                                            <p:strVal val="#ppt_w"/>
                                          </p:val>
                                        </p:tav>
                                      </p:tavLst>
                                    </p:anim>
                                    <p:anim calcmode="lin" valueType="num">
                                      <p:cBhvr>
                                        <p:cTn id="107" dur="500" fill="hold"/>
                                        <p:tgtEl>
                                          <p:spTgt spid="59"/>
                                        </p:tgtEl>
                                        <p:attrNameLst>
                                          <p:attrName>ppt_h</p:attrName>
                                        </p:attrNameLst>
                                      </p:cBhvr>
                                      <p:tavLst>
                                        <p:tav tm="0">
                                          <p:val>
                                            <p:fltVal val="0"/>
                                          </p:val>
                                        </p:tav>
                                        <p:tav tm="100000">
                                          <p:val>
                                            <p:strVal val="#ppt_h"/>
                                          </p:val>
                                        </p:tav>
                                      </p:tavLst>
                                    </p:anim>
                                    <p:anim calcmode="lin" valueType="num">
                                      <p:cBhvr>
                                        <p:cTn id="108" dur="500" fill="hold"/>
                                        <p:tgtEl>
                                          <p:spTgt spid="59"/>
                                        </p:tgtEl>
                                        <p:attrNameLst>
                                          <p:attrName>style.rotation</p:attrName>
                                        </p:attrNameLst>
                                      </p:cBhvr>
                                      <p:tavLst>
                                        <p:tav tm="0">
                                          <p:val>
                                            <p:fltVal val="360"/>
                                          </p:val>
                                        </p:tav>
                                        <p:tav tm="100000">
                                          <p:val>
                                            <p:fltVal val="0"/>
                                          </p:val>
                                        </p:tav>
                                      </p:tavLst>
                                    </p:anim>
                                    <p:animEffect transition="in" filter="fade">
                                      <p:cBhvr>
                                        <p:cTn id="109" dur="500"/>
                                        <p:tgtEl>
                                          <p:spTgt spid="59"/>
                                        </p:tgtEl>
                                      </p:cBhvr>
                                    </p:animEffect>
                                  </p:childTnLst>
                                </p:cTn>
                              </p:par>
                              <p:par>
                                <p:cTn id="110" presetID="2" presetClass="entr" presetSubtype="8"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additive="base">
                                        <p:cTn id="112" dur="500" fill="hold"/>
                                        <p:tgtEl>
                                          <p:spTgt spid="66"/>
                                        </p:tgtEl>
                                        <p:attrNameLst>
                                          <p:attrName>ppt_x</p:attrName>
                                        </p:attrNameLst>
                                      </p:cBhvr>
                                      <p:tavLst>
                                        <p:tav tm="0">
                                          <p:val>
                                            <p:strVal val="0-#ppt_w/2"/>
                                          </p:val>
                                        </p:tav>
                                        <p:tav tm="100000">
                                          <p:val>
                                            <p:strVal val="#ppt_x"/>
                                          </p:val>
                                        </p:tav>
                                      </p:tavLst>
                                    </p:anim>
                                    <p:anim calcmode="lin" valueType="num">
                                      <p:cBhvr additive="base">
                                        <p:cTn id="113" dur="500" fill="hold"/>
                                        <p:tgtEl>
                                          <p:spTgt spid="66"/>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additive="base">
                                        <p:cTn id="116" dur="500" fill="hold"/>
                                        <p:tgtEl>
                                          <p:spTgt spid="67"/>
                                        </p:tgtEl>
                                        <p:attrNameLst>
                                          <p:attrName>ppt_x</p:attrName>
                                        </p:attrNameLst>
                                      </p:cBhvr>
                                      <p:tavLst>
                                        <p:tav tm="0">
                                          <p:val>
                                            <p:strVal val="1+#ppt_w/2"/>
                                          </p:val>
                                        </p:tav>
                                        <p:tav tm="100000">
                                          <p:val>
                                            <p:strVal val="#ppt_x"/>
                                          </p:val>
                                        </p:tav>
                                      </p:tavLst>
                                    </p:anim>
                                    <p:anim calcmode="lin" valueType="num">
                                      <p:cBhvr additive="base">
                                        <p:cTn id="117" dur="500" fill="hold"/>
                                        <p:tgtEl>
                                          <p:spTgt spid="67"/>
                                        </p:tgtEl>
                                        <p:attrNameLst>
                                          <p:attrName>ppt_y</p:attrName>
                                        </p:attrNameLst>
                                      </p:cBhvr>
                                      <p:tavLst>
                                        <p:tav tm="0">
                                          <p:val>
                                            <p:strVal val="#ppt_y"/>
                                          </p:val>
                                        </p:tav>
                                        <p:tav tm="100000">
                                          <p:val>
                                            <p:strVal val="#ppt_y"/>
                                          </p:val>
                                        </p:tav>
                                      </p:tavLst>
                                    </p:anim>
                                  </p:childTnLst>
                                </p:cTn>
                              </p:par>
                            </p:childTnLst>
                          </p:cTn>
                        </p:par>
                        <p:par>
                          <p:cTn id="118" fill="hold">
                            <p:stCondLst>
                              <p:cond delay="4500"/>
                            </p:stCondLst>
                            <p:childTnLst>
                              <p:par>
                                <p:cTn id="119" presetID="42" presetClass="entr" presetSubtype="0"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1000"/>
                                        <p:tgtEl>
                                          <p:spTgt spid="68"/>
                                        </p:tgtEl>
                                      </p:cBhvr>
                                    </p:animEffect>
                                    <p:anim calcmode="lin" valueType="num">
                                      <p:cBhvr>
                                        <p:cTn id="122" dur="1000" fill="hold"/>
                                        <p:tgtEl>
                                          <p:spTgt spid="68"/>
                                        </p:tgtEl>
                                        <p:attrNameLst>
                                          <p:attrName>ppt_x</p:attrName>
                                        </p:attrNameLst>
                                      </p:cBhvr>
                                      <p:tavLst>
                                        <p:tav tm="0">
                                          <p:val>
                                            <p:strVal val="#ppt_x"/>
                                          </p:val>
                                        </p:tav>
                                        <p:tav tm="100000">
                                          <p:val>
                                            <p:strVal val="#ppt_x"/>
                                          </p:val>
                                        </p:tav>
                                      </p:tavLst>
                                    </p:anim>
                                    <p:anim calcmode="lin" valueType="num">
                                      <p:cBhvr>
                                        <p:cTn id="12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2" grpId="0"/>
      <p:bldP spid="63" grpId="0"/>
      <p:bldP spid="64" grpId="0"/>
      <p:bldP spid="65" grpId="0"/>
      <p:bldP spid="66" grpId="0"/>
      <p:bldP spid="67" grpId="0"/>
      <p:bldP spid="68" grpId="0"/>
      <p:bldP spid="6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8"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9" name="圆角矩形 28"/>
          <p:cNvSpPr/>
          <p:nvPr/>
        </p:nvSpPr>
        <p:spPr>
          <a:xfrm>
            <a:off x="4213860" y="3608275"/>
            <a:ext cx="3764280" cy="396000"/>
          </a:xfrm>
          <a:prstGeom prst="roundRect">
            <a:avLst>
              <a:gd name="adj" fmla="val 50000"/>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chemeClr val="bg1"/>
                </a:solidFill>
                <a:effectLst/>
                <a:uLnTx/>
                <a:uFillTx/>
                <a:latin typeface="+mn-lt"/>
                <a:ea typeface="+mn-ea"/>
                <a:cs typeface="+mn-ea"/>
                <a:sym typeface="+mn-lt"/>
              </a:rPr>
              <a:t>MIND MAP</a:t>
            </a:r>
            <a:endParaRPr kumimoji="0" lang="zh-CN" altLang="en-US" sz="18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0" name="圆角矩形 29"/>
          <p:cNvSpPr/>
          <p:nvPr/>
        </p:nvSpPr>
        <p:spPr>
          <a:xfrm>
            <a:off x="2374901"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01</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1" name="圆角矩形 30"/>
          <p:cNvSpPr/>
          <p:nvPr/>
        </p:nvSpPr>
        <p:spPr>
          <a:xfrm>
            <a:off x="7337426"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04</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2" name="圆角矩形 31"/>
          <p:cNvSpPr/>
          <p:nvPr/>
        </p:nvSpPr>
        <p:spPr>
          <a:xfrm>
            <a:off x="2374901"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03</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3" name="圆角矩形 32"/>
          <p:cNvSpPr/>
          <p:nvPr/>
        </p:nvSpPr>
        <p:spPr>
          <a:xfrm>
            <a:off x="7337426"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02</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4" name="圆角矩形 33"/>
          <p:cNvSpPr/>
          <p:nvPr/>
        </p:nvSpPr>
        <p:spPr>
          <a:xfrm>
            <a:off x="87582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5" name="圆角矩形 34"/>
          <p:cNvSpPr/>
          <p:nvPr/>
        </p:nvSpPr>
        <p:spPr>
          <a:xfrm>
            <a:off x="64849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6" name="圆角矩形 35"/>
          <p:cNvSpPr/>
          <p:nvPr/>
        </p:nvSpPr>
        <p:spPr>
          <a:xfrm>
            <a:off x="37957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7" name="圆角矩形 36"/>
          <p:cNvSpPr/>
          <p:nvPr/>
        </p:nvSpPr>
        <p:spPr>
          <a:xfrm>
            <a:off x="15224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8" name="圆角矩形 37"/>
          <p:cNvSpPr/>
          <p:nvPr/>
        </p:nvSpPr>
        <p:spPr>
          <a:xfrm>
            <a:off x="87582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9" name="圆角矩形 38"/>
          <p:cNvSpPr/>
          <p:nvPr/>
        </p:nvSpPr>
        <p:spPr>
          <a:xfrm>
            <a:off x="64849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40" name="圆角矩形 39"/>
          <p:cNvSpPr/>
          <p:nvPr/>
        </p:nvSpPr>
        <p:spPr>
          <a:xfrm>
            <a:off x="37957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41" name="圆角矩形 40"/>
          <p:cNvSpPr/>
          <p:nvPr/>
        </p:nvSpPr>
        <p:spPr>
          <a:xfrm>
            <a:off x="15224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grpSp>
        <p:nvGrpSpPr>
          <p:cNvPr id="42" name="组合 41"/>
          <p:cNvGrpSpPr/>
          <p:nvPr/>
        </p:nvGrpSpPr>
        <p:grpSpPr>
          <a:xfrm>
            <a:off x="7662863" y="2892381"/>
            <a:ext cx="914400" cy="1827788"/>
            <a:chOff x="7396163" y="2619647"/>
            <a:chExt cx="914400" cy="1827788"/>
          </a:xfrm>
        </p:grpSpPr>
        <p:sp>
          <p:nvSpPr>
            <p:cNvPr id="43" name="弧形 42"/>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4" name="弧形 43"/>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45" name="组合 44"/>
          <p:cNvGrpSpPr/>
          <p:nvPr/>
        </p:nvGrpSpPr>
        <p:grpSpPr>
          <a:xfrm flipH="1">
            <a:off x="3614737" y="2892381"/>
            <a:ext cx="914400" cy="1827788"/>
            <a:chOff x="7396163" y="2619647"/>
            <a:chExt cx="914400" cy="1827788"/>
          </a:xfrm>
        </p:grpSpPr>
        <p:sp>
          <p:nvSpPr>
            <p:cNvPr id="46" name="弧形 45"/>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7" name="弧形 46"/>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sp>
        <p:nvSpPr>
          <p:cNvPr id="48" name="左大括号 47"/>
          <p:cNvSpPr/>
          <p:nvPr/>
        </p:nvSpPr>
        <p:spPr>
          <a:xfrm rot="16200000">
            <a:off x="8457523"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9" name="左大括号 48"/>
          <p:cNvSpPr/>
          <p:nvPr/>
        </p:nvSpPr>
        <p:spPr>
          <a:xfrm rot="16200000">
            <a:off x="3494997"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0" name="左大括号 49"/>
          <p:cNvSpPr/>
          <p:nvPr/>
        </p:nvSpPr>
        <p:spPr>
          <a:xfrm rot="5400000" flipV="1">
            <a:off x="8457523"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1" name="左大括号 50"/>
          <p:cNvSpPr/>
          <p:nvPr/>
        </p:nvSpPr>
        <p:spPr>
          <a:xfrm rot="5400000" flipV="1">
            <a:off x="3494997"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2"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2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right)">
                                      <p:cBhvr>
                                        <p:cTn id="25" dur="500"/>
                                        <p:tgtEl>
                                          <p:spTgt spid="45"/>
                                        </p:tgtEl>
                                      </p:cBhvr>
                                    </p:animEffect>
                                  </p:childTnLst>
                                </p:cTn>
                              </p:par>
                              <p:par>
                                <p:cTn id="26" presetID="22" presetClass="entr" presetSubtype="8"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down)">
                                      <p:cBhvr>
                                        <p:cTn id="56" dur="500"/>
                                        <p:tgtEl>
                                          <p:spTgt spid="4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up)">
                                      <p:cBhvr>
                                        <p:cTn id="59" dur="500"/>
                                        <p:tgtEl>
                                          <p:spTgt spid="50"/>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up)">
                                      <p:cBhvr>
                                        <p:cTn id="62" dur="500"/>
                                        <p:tgtEl>
                                          <p:spTgt spid="51"/>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750"/>
                                        <p:tgtEl>
                                          <p:spTgt spid="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75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75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75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750"/>
                                        <p:tgtEl>
                                          <p:spTgt spid="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750"/>
                                        <p:tgtEl>
                                          <p:spTgt spid="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750"/>
                                        <p:tgtEl>
                                          <p:spTgt spid="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8" grpId="0" animBg="1"/>
      <p:bldP spid="49" grpId="0" animBg="1"/>
      <p:bldP spid="50" grpId="0" animBg="1"/>
      <p:bldP spid="51" grpId="0" animBg="1"/>
      <p:bldP spid="5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十字形 4"/>
          <p:cNvSpPr/>
          <p:nvPr/>
        </p:nvSpPr>
        <p:spPr bwMode="auto">
          <a:xfrm>
            <a:off x="5105400" y="1155570"/>
            <a:ext cx="1981200" cy="1922080"/>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 name="标题 1"/>
          <p:cNvSpPr txBox="1"/>
          <p:nvPr/>
        </p:nvSpPr>
        <p:spPr>
          <a:xfrm>
            <a:off x="5307485" y="1850106"/>
            <a:ext cx="1694894"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ea"/>
                <a:sym typeface="+mn-lt"/>
              </a:rPr>
              <a:t>PART FOUR</a:t>
            </a:r>
            <a:endParaRPr kumimoji="0" lang="zh-CN" altLang="en-US"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AutoShape 3"/>
          <p:cNvSpPr/>
          <p:nvPr/>
        </p:nvSpPr>
        <p:spPr bwMode="auto">
          <a:xfrm>
            <a:off x="2277981" y="3733792"/>
            <a:ext cx="763604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0776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4000" b="1" dirty="0" smtClean="0">
                <a:solidFill>
                  <a:srgbClr val="009EE2"/>
                </a:solidFill>
                <a:latin typeface="+mn-lt"/>
                <a:ea typeface="+mn-ea"/>
                <a:cs typeface="+mn-ea"/>
                <a:sym typeface="+mn-lt"/>
              </a:rPr>
              <a:t>未来工作计划</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6462318" y="2178050"/>
            <a:ext cx="4603158" cy="269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1356393" y="2178050"/>
            <a:ext cx="5122870" cy="2692668"/>
          </a:xfrm>
          <a:custGeom>
            <a:avLst/>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eaLnBrk="1" fontAlgn="auto" hangingPunct="1">
              <a:spcBef>
                <a:spcPts val="0"/>
              </a:spcBef>
              <a:spcAft>
                <a:spcPts val="0"/>
              </a:spcAft>
              <a:buClrTx/>
              <a:buSzTx/>
              <a:buFontTx/>
              <a:buNone/>
            </a:pPr>
            <a:endParaRPr lang="zh-CN" altLang="en-US" sz="1800" kern="0">
              <a:solidFill>
                <a:schemeClr val="tx1">
                  <a:lumMod val="65000"/>
                  <a:lumOff val="35000"/>
                </a:schemeClr>
              </a:solidFill>
              <a:latin typeface="+mn-lt"/>
              <a:ea typeface="+mn-ea"/>
              <a:cs typeface="+mn-ea"/>
              <a:sym typeface="+mn-lt"/>
            </a:endParaRPr>
          </a:p>
        </p:txBody>
      </p:sp>
      <p:sp>
        <p:nvSpPr>
          <p:cNvPr id="23555" name="AutoShape 3"/>
          <p:cNvSpPr/>
          <p:nvPr/>
        </p:nvSpPr>
        <p:spPr bwMode="auto">
          <a:xfrm>
            <a:off x="1362742" y="1527973"/>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3" name="AutoShape 11"/>
          <p:cNvSpPr/>
          <p:nvPr/>
        </p:nvSpPr>
        <p:spPr bwMode="auto">
          <a:xfrm>
            <a:off x="1362742" y="5364957"/>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4" name="AutoShape 12"/>
          <p:cNvSpPr/>
          <p:nvPr/>
        </p:nvSpPr>
        <p:spPr bwMode="auto">
          <a:xfrm>
            <a:off x="1365916" y="5056190"/>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14" name="Text Box 552"/>
          <p:cNvSpPr txBox="1">
            <a:spLocks noChangeArrowheads="1"/>
          </p:cNvSpPr>
          <p:nvPr/>
        </p:nvSpPr>
        <p:spPr bwMode="auto">
          <a:xfrm>
            <a:off x="1512062" y="2526435"/>
            <a:ext cx="4279243" cy="9233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5400" dirty="0">
                <a:solidFill>
                  <a:schemeClr val="bg1"/>
                </a:solidFill>
                <a:latin typeface="+mn-lt"/>
                <a:ea typeface="+mn-ea"/>
                <a:cs typeface="+mn-ea"/>
                <a:sym typeface="+mn-lt"/>
              </a:rPr>
              <a:t>YOUR TITLE</a:t>
            </a:r>
            <a:endParaRPr lang="en-US" altLang="zh-CN" sz="5400" dirty="0">
              <a:solidFill>
                <a:schemeClr val="bg1"/>
              </a:solidFill>
              <a:latin typeface="+mn-lt"/>
              <a:ea typeface="+mn-ea"/>
              <a:cs typeface="+mn-ea"/>
              <a:sym typeface="+mn-lt"/>
            </a:endParaRPr>
          </a:p>
        </p:txBody>
      </p:sp>
      <p:sp>
        <p:nvSpPr>
          <p:cNvPr id="15" name="Text Box 552"/>
          <p:cNvSpPr txBox="1">
            <a:spLocks noChangeArrowheads="1"/>
          </p:cNvSpPr>
          <p:nvPr/>
        </p:nvSpPr>
        <p:spPr bwMode="auto">
          <a:xfrm>
            <a:off x="1512060" y="3309247"/>
            <a:ext cx="4050554"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1800" dirty="0" err="1">
                <a:solidFill>
                  <a:schemeClr val="bg1"/>
                </a:solidFill>
                <a:latin typeface="+mn-lt"/>
                <a:ea typeface="+mn-ea"/>
                <a:cs typeface="+mn-ea"/>
                <a:sym typeface="+mn-lt"/>
              </a:rPr>
              <a:t>Lorem</a:t>
            </a:r>
            <a:r>
              <a:rPr lang="en-US" altLang="zh-CN" sz="1800" dirty="0">
                <a:solidFill>
                  <a:schemeClr val="bg1"/>
                </a:solidFill>
                <a:latin typeface="+mn-lt"/>
                <a:ea typeface="+mn-ea"/>
                <a:cs typeface="+mn-ea"/>
                <a:sym typeface="+mn-lt"/>
              </a:rPr>
              <a:t> </a:t>
            </a:r>
            <a:r>
              <a:rPr lang="en-US" altLang="zh-CN" sz="1800" dirty="0" err="1">
                <a:solidFill>
                  <a:schemeClr val="bg1"/>
                </a:solidFill>
                <a:latin typeface="+mn-lt"/>
                <a:ea typeface="+mn-ea"/>
                <a:cs typeface="+mn-ea"/>
                <a:sym typeface="+mn-lt"/>
              </a:rPr>
              <a:t>Ipsum</a:t>
            </a:r>
            <a:r>
              <a:rPr lang="en-US" altLang="zh-CN" sz="1800" dirty="0">
                <a:solidFill>
                  <a:schemeClr val="bg1"/>
                </a:solidFill>
                <a:latin typeface="+mn-lt"/>
                <a:ea typeface="+mn-ea"/>
                <a:cs typeface="+mn-ea"/>
                <a:sym typeface="+mn-lt"/>
              </a:rPr>
              <a:t> is simply dummy text of the printing and typesetting industry.</a:t>
            </a:r>
            <a:endParaRPr lang="en-US" altLang="zh-CN" sz="1800" dirty="0">
              <a:solidFill>
                <a:schemeClr val="bg1"/>
              </a:solidFill>
              <a:latin typeface="+mn-lt"/>
              <a:ea typeface="+mn-ea"/>
              <a:cs typeface="+mn-ea"/>
              <a:sym typeface="+mn-lt"/>
            </a:endParaRPr>
          </a:p>
        </p:txBody>
      </p:sp>
      <p:sp>
        <p:nvSpPr>
          <p:cNvPr id="1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8"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9"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3553"/>
                                        </p:tgtEl>
                                        <p:attrNameLst>
                                          <p:attrName>style.visibility</p:attrName>
                                        </p:attrNameLst>
                                      </p:cBhvr>
                                      <p:to>
                                        <p:strVal val="visible"/>
                                      </p:to>
                                    </p:set>
                                    <p:animEffect transition="in" filter="fade">
                                      <p:cBhvr>
                                        <p:cTn id="18" dur="500"/>
                                        <p:tgtEl>
                                          <p:spTgt spid="23553"/>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3555"/>
                                        </p:tgtEl>
                                        <p:attrNameLst>
                                          <p:attrName>style.visibility</p:attrName>
                                        </p:attrNameLst>
                                      </p:cBhvr>
                                      <p:to>
                                        <p:strVal val="visible"/>
                                      </p:to>
                                    </p:set>
                                    <p:anim calcmode="lin" valueType="num">
                                      <p:cBhvr additive="base">
                                        <p:cTn id="22" dur="500" fill="hold"/>
                                        <p:tgtEl>
                                          <p:spTgt spid="23555"/>
                                        </p:tgtEl>
                                        <p:attrNameLst>
                                          <p:attrName>ppt_x</p:attrName>
                                        </p:attrNameLst>
                                      </p:cBhvr>
                                      <p:tavLst>
                                        <p:tav tm="0">
                                          <p:val>
                                            <p:strVal val="1+#ppt_w/2"/>
                                          </p:val>
                                        </p:tav>
                                        <p:tav tm="100000">
                                          <p:val>
                                            <p:strVal val="#ppt_x"/>
                                          </p:val>
                                        </p:tav>
                                      </p:tavLst>
                                    </p:anim>
                                    <p:anim calcmode="lin" valueType="num">
                                      <p:cBhvr additive="base">
                                        <p:cTn id="23" dur="500" fill="hold"/>
                                        <p:tgtEl>
                                          <p:spTgt spid="2355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dissolve">
                                      <p:cBhvr>
                                        <p:cTn id="27" dur="500"/>
                                        <p:tgtEl>
                                          <p:spTgt spid="23554"/>
                                        </p:tgtEl>
                                      </p:cBhvr>
                                    </p:animEffect>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additive="base">
                                        <p:cTn id="31" dur="500" fill="hold"/>
                                        <p:tgtEl>
                                          <p:spTgt spid="23563"/>
                                        </p:tgtEl>
                                        <p:attrNameLst>
                                          <p:attrName>ppt_x</p:attrName>
                                        </p:attrNameLst>
                                      </p:cBhvr>
                                      <p:tavLst>
                                        <p:tav tm="0">
                                          <p:val>
                                            <p:strVal val="1+#ppt_w/2"/>
                                          </p:val>
                                        </p:tav>
                                        <p:tav tm="100000">
                                          <p:val>
                                            <p:strVal val="#ppt_x"/>
                                          </p:val>
                                        </p:tav>
                                      </p:tavLst>
                                    </p:anim>
                                    <p:anim calcmode="lin" valueType="num">
                                      <p:cBhvr additive="base">
                                        <p:cTn id="32" dur="500" fill="hold"/>
                                        <p:tgtEl>
                                          <p:spTgt spid="2356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23564"/>
                                        </p:tgtEl>
                                        <p:attrNameLst>
                                          <p:attrName>style.visibility</p:attrName>
                                        </p:attrNameLst>
                                      </p:cBhvr>
                                      <p:to>
                                        <p:strVal val="visible"/>
                                      </p:to>
                                    </p:set>
                                    <p:anim calcmode="lin" valueType="num">
                                      <p:cBhvr additive="base">
                                        <p:cTn id="36" dur="500" fill="hold"/>
                                        <p:tgtEl>
                                          <p:spTgt spid="23564"/>
                                        </p:tgtEl>
                                        <p:attrNameLst>
                                          <p:attrName>ppt_x</p:attrName>
                                        </p:attrNameLst>
                                      </p:cBhvr>
                                      <p:tavLst>
                                        <p:tav tm="0">
                                          <p:val>
                                            <p:strVal val="1+#ppt_w/2"/>
                                          </p:val>
                                        </p:tav>
                                        <p:tav tm="100000">
                                          <p:val>
                                            <p:strVal val="#ppt_x"/>
                                          </p:val>
                                        </p:tav>
                                      </p:tavLst>
                                    </p:anim>
                                    <p:anim calcmode="lin" valueType="num">
                                      <p:cBhvr additive="base">
                                        <p:cTn id="37" dur="500" fill="hold"/>
                                        <p:tgtEl>
                                          <p:spTgt spid="23564"/>
                                        </p:tgtEl>
                                        <p:attrNameLst>
                                          <p:attrName>ppt_y</p:attrName>
                                        </p:attrNameLst>
                                      </p:cBhvr>
                                      <p:tavLst>
                                        <p:tav tm="0">
                                          <p:val>
                                            <p:strVal val="#ppt_y"/>
                                          </p:val>
                                        </p:tav>
                                        <p:tav tm="100000">
                                          <p:val>
                                            <p:strVal val="#ppt_y"/>
                                          </p:val>
                                        </p:tav>
                                      </p:tavLst>
                                    </p:anim>
                                  </p:childTnLst>
                                </p:cTn>
                              </p:par>
                              <p:par>
                                <p:cTn id="38" presetID="41" presetClass="entr" presetSubtype="0" fill="hold" nodeType="withEffect">
                                  <p:stCondLst>
                                    <p:cond delay="20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14"/>
                                        </p:tgtEl>
                                        <p:attrNameLst>
                                          <p:attrName>ppt_y</p:attrName>
                                        </p:attrNameLst>
                                      </p:cBhvr>
                                      <p:tavLst>
                                        <p:tav tm="0">
                                          <p:val>
                                            <p:strVal val="#ppt_y"/>
                                          </p:val>
                                        </p:tav>
                                        <p:tav tm="100000">
                                          <p:val>
                                            <p:strVal val="#ppt_y"/>
                                          </p:val>
                                        </p:tav>
                                      </p:tavLst>
                                    </p:anim>
                                    <p:anim calcmode="lin" valueType="num">
                                      <p:cBhvr>
                                        <p:cTn id="42"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14"/>
                                        </p:tgtEl>
                                      </p:cBhvr>
                                    </p:animEffect>
                                  </p:childTnLst>
                                </p:cTn>
                              </p:par>
                              <p:par>
                                <p:cTn id="45" presetID="41" presetClass="entr" presetSubtype="0" fill="hold" nodeType="withEffect">
                                  <p:stCondLst>
                                    <p:cond delay="20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15"/>
                                        </p:tgtEl>
                                        <p:attrNameLst>
                                          <p:attrName>ppt_y</p:attrName>
                                        </p:attrNameLst>
                                      </p:cBhvr>
                                      <p:tavLst>
                                        <p:tav tm="0">
                                          <p:val>
                                            <p:strVal val="#ppt_y"/>
                                          </p:val>
                                        </p:tav>
                                        <p:tav tm="100000">
                                          <p:val>
                                            <p:strVal val="#ppt_y"/>
                                          </p:val>
                                        </p:tav>
                                      </p:tavLst>
                                    </p:anim>
                                    <p:anim calcmode="lin" valueType="num">
                                      <p:cBhvr>
                                        <p:cTn id="49"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63" grpId="0" autoUpdateAnimBg="0"/>
      <p:bldP spid="23564" grpId="0" autoUpdateAnimBg="0"/>
      <p:bldP spid="18" grpId="0" animBg="1"/>
      <p:bldP spid="1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descr="PIC4.jpg"/>
          <p:cNvSpPr/>
          <p:nvPr/>
        </p:nvSpPr>
        <p:spPr bwMode="auto">
          <a:xfrm>
            <a:off x="4876832" y="2286030"/>
            <a:ext cx="5900852" cy="3276514"/>
          </a:xfrm>
          <a:custGeom>
            <a:avLst/>
            <a:gdLst>
              <a:gd name="T0" fmla="*/ 6348412 w 21600"/>
              <a:gd name="T1" fmla="*/ 2792413 h 21600"/>
              <a:gd name="T2" fmla="*/ 6348412 w 21600"/>
              <a:gd name="T3" fmla="*/ 2792413 h 21600"/>
              <a:gd name="T4" fmla="*/ 6348412 w 21600"/>
              <a:gd name="T5" fmla="*/ 2792413 h 21600"/>
              <a:gd name="T6" fmla="*/ 6348412 w 21600"/>
              <a:gd name="T7" fmla="*/ 2792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1"/>
            <a:srcRect/>
            <a:stretch>
              <a:fillRect/>
            </a:stretch>
          </a:blip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125" name="AutoShape 5"/>
          <p:cNvSpPr/>
          <p:nvPr/>
        </p:nvSpPr>
        <p:spPr bwMode="auto">
          <a:xfrm>
            <a:off x="1393689" y="1201783"/>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5127" name="Line 7"/>
          <p:cNvSpPr>
            <a:spLocks noChangeShapeType="1"/>
          </p:cNvSpPr>
          <p:nvPr/>
        </p:nvSpPr>
        <p:spPr bwMode="auto">
          <a:xfrm>
            <a:off x="1393689" y="1058904"/>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28" name="AutoShape 8"/>
          <p:cNvSpPr/>
          <p:nvPr/>
        </p:nvSpPr>
        <p:spPr bwMode="auto">
          <a:xfrm>
            <a:off x="1356394" y="3463926"/>
            <a:ext cx="2728864" cy="20986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50000"/>
              </a:lnSpc>
              <a:spcBef>
                <a:spcPts val="850"/>
              </a:spcBef>
            </a:pPr>
            <a:r>
              <a:rPr lang="es-ES" altLang="zh-CN" sz="1000"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r>
              <a:rPr lang="es-ES" altLang="zh-CN" sz="1000" dirty="0" smtClean="0">
                <a:solidFill>
                  <a:schemeClr val="tx1">
                    <a:lumMod val="65000"/>
                    <a:lumOff val="35000"/>
                  </a:schemeClr>
                </a:solidFill>
                <a:latin typeface="+mn-lt"/>
                <a:ea typeface="+mn-ea"/>
                <a:cs typeface="+mn-ea"/>
                <a:sym typeface="+mn-lt"/>
              </a:rPr>
              <a:t>.</a:t>
            </a:r>
            <a:endParaRPr lang="es-ES" altLang="zh-CN" sz="1000" dirty="0" smtClean="0">
              <a:solidFill>
                <a:schemeClr val="tx1">
                  <a:lumMod val="65000"/>
                  <a:lumOff val="35000"/>
                </a:schemeClr>
              </a:solidFill>
              <a:latin typeface="+mn-lt"/>
              <a:ea typeface="+mn-ea"/>
              <a:cs typeface="+mn-ea"/>
              <a:sym typeface="+mn-lt"/>
            </a:endParaRPr>
          </a:p>
          <a:p>
            <a:pPr algn="just" defTabSz="323215">
              <a:lnSpc>
                <a:spcPct val="150000"/>
              </a:lnSpc>
              <a:spcBef>
                <a:spcPts val="850"/>
              </a:spcBef>
            </a:pPr>
            <a:r>
              <a:rPr lang="es-ES" altLang="zh-CN" sz="1000"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r>
              <a:rPr lang="es-ES" altLang="zh-CN" sz="1000" dirty="0" smtClean="0">
                <a:solidFill>
                  <a:schemeClr val="tx1">
                    <a:lumMod val="65000"/>
                    <a:lumOff val="35000"/>
                  </a:schemeClr>
                </a:solidFill>
                <a:latin typeface="+mn-lt"/>
                <a:ea typeface="+mn-ea"/>
                <a:cs typeface="+mn-ea"/>
                <a:sym typeface="+mn-lt"/>
              </a:rPr>
              <a:t>.</a:t>
            </a:r>
            <a:endParaRPr lang="es-ES" altLang="zh-CN" sz="2800" dirty="0">
              <a:solidFill>
                <a:schemeClr val="tx1">
                  <a:lumMod val="65000"/>
                  <a:lumOff val="35000"/>
                </a:schemeClr>
              </a:solidFill>
              <a:latin typeface="+mn-lt"/>
              <a:ea typeface="+mn-ea"/>
              <a:cs typeface="+mn-ea"/>
              <a:sym typeface="+mn-lt"/>
            </a:endParaRPr>
          </a:p>
        </p:txBody>
      </p:sp>
      <p:sp>
        <p:nvSpPr>
          <p:cNvPr id="5130" name="Line 10"/>
          <p:cNvSpPr>
            <a:spLocks noChangeShapeType="1"/>
          </p:cNvSpPr>
          <p:nvPr/>
        </p:nvSpPr>
        <p:spPr bwMode="auto">
          <a:xfrm>
            <a:off x="1379406" y="3200406"/>
            <a:ext cx="2668558" cy="0"/>
          </a:xfrm>
          <a:prstGeom prst="line">
            <a:avLst/>
          </a:prstGeom>
          <a:noFill/>
          <a:ln w="25400" cap="flat" cmpd="sng">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31" name="AutoShape 11"/>
          <p:cNvSpPr/>
          <p:nvPr/>
        </p:nvSpPr>
        <p:spPr bwMode="auto">
          <a:xfrm>
            <a:off x="5254660" y="991439"/>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3" name="Text Box 552"/>
          <p:cNvSpPr txBox="1">
            <a:spLocks noChangeArrowheads="1"/>
          </p:cNvSpPr>
          <p:nvPr/>
        </p:nvSpPr>
        <p:spPr bwMode="auto">
          <a:xfrm>
            <a:off x="1219329" y="2517596"/>
            <a:ext cx="2932188" cy="584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3200" dirty="0">
                <a:solidFill>
                  <a:schemeClr val="tx1">
                    <a:lumMod val="65000"/>
                    <a:lumOff val="35000"/>
                  </a:schemeClr>
                </a:solidFill>
                <a:latin typeface="+mn-lt"/>
                <a:ea typeface="+mn-ea"/>
                <a:cs typeface="+mn-ea"/>
                <a:sym typeface="+mn-lt"/>
              </a:rPr>
              <a:t>YOUR TITLE</a:t>
            </a:r>
            <a:endParaRPr lang="en-US" altLang="zh-CN" sz="3200" dirty="0">
              <a:solidFill>
                <a:schemeClr val="tx1">
                  <a:lumMod val="65000"/>
                  <a:lumOff val="35000"/>
                </a:schemeClr>
              </a:solidFill>
              <a:latin typeface="+mn-lt"/>
              <a:ea typeface="+mn-ea"/>
              <a:cs typeface="+mn-ea"/>
              <a:sym typeface="+mn-lt"/>
            </a:endParaRPr>
          </a:p>
        </p:txBody>
      </p:sp>
      <p:sp>
        <p:nvSpPr>
          <p:cNvPr id="11"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dissolve">
                                      <p:cBhvr>
                                        <p:cTn id="12" dur="500"/>
                                        <p:tgtEl>
                                          <p:spTgt spid="5131"/>
                                        </p:tgtEl>
                                      </p:cBhvr>
                                    </p:animEffect>
                                  </p:childTnLst>
                                </p:cTn>
                              </p:par>
                              <p:par>
                                <p:cTn id="13" presetID="22" presetClass="entr" presetSubtype="8" fill="hold" nodeType="with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wipe(left)">
                                      <p:cBhvr>
                                        <p:cTn id="15" dur="500"/>
                                        <p:tgtEl>
                                          <p:spTgt spid="5127"/>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1+#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130"/>
                                        </p:tgtEl>
                                        <p:attrNameLst>
                                          <p:attrName>style.visibility</p:attrName>
                                        </p:attrNameLst>
                                      </p:cBhvr>
                                      <p:to>
                                        <p:strVal val="visible"/>
                                      </p:to>
                                    </p:set>
                                    <p:animEffect transition="in" filter="wipe(left)">
                                      <p:cBhvr>
                                        <p:cTn id="24" dur="500"/>
                                        <p:tgtEl>
                                          <p:spTgt spid="5130"/>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5128"/>
                                        </p:tgtEl>
                                        <p:attrNameLst>
                                          <p:attrName>style.visibility</p:attrName>
                                        </p:attrNameLst>
                                      </p:cBhvr>
                                      <p:to>
                                        <p:strVal val="visible"/>
                                      </p:to>
                                    </p:set>
                                    <p:anim calcmode="lin" valueType="num">
                                      <p:cBhvr additive="base">
                                        <p:cTn id="28" dur="500" fill="hold"/>
                                        <p:tgtEl>
                                          <p:spTgt spid="5128"/>
                                        </p:tgtEl>
                                        <p:attrNameLst>
                                          <p:attrName>ppt_x</p:attrName>
                                        </p:attrNameLst>
                                      </p:cBhvr>
                                      <p:tavLst>
                                        <p:tav tm="0">
                                          <p:val>
                                            <p:strVal val="1+#ppt_w/2"/>
                                          </p:val>
                                        </p:tav>
                                        <p:tav tm="100000">
                                          <p:val>
                                            <p:strVal val="#ppt_x"/>
                                          </p:val>
                                        </p:tav>
                                      </p:tavLst>
                                    </p:anim>
                                    <p:anim calcmode="lin" valueType="num">
                                      <p:cBhvr additive="base">
                                        <p:cTn id="29" dur="500" fill="hold"/>
                                        <p:tgtEl>
                                          <p:spTgt spid="512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5121"/>
                                        </p:tgtEl>
                                        <p:attrNameLst>
                                          <p:attrName>style.visibility</p:attrName>
                                        </p:attrNameLst>
                                      </p:cBhvr>
                                      <p:to>
                                        <p:strVal val="visible"/>
                                      </p:to>
                                    </p:set>
                                    <p:anim calcmode="lin" valueType="num">
                                      <p:cBhvr additive="base">
                                        <p:cTn id="33" dur="500" fill="hold"/>
                                        <p:tgtEl>
                                          <p:spTgt spid="5121"/>
                                        </p:tgtEl>
                                        <p:attrNameLst>
                                          <p:attrName>ppt_x</p:attrName>
                                        </p:attrNameLst>
                                      </p:cBhvr>
                                      <p:tavLst>
                                        <p:tav tm="0">
                                          <p:val>
                                            <p:strVal val="1+#ppt_w/2"/>
                                          </p:val>
                                        </p:tav>
                                        <p:tav tm="100000">
                                          <p:val>
                                            <p:strVal val="#ppt_x"/>
                                          </p:val>
                                        </p:tav>
                                      </p:tavLst>
                                    </p:anim>
                                    <p:anim calcmode="lin" valueType="num">
                                      <p:cBhvr additive="base">
                                        <p:cTn id="34" dur="500" fill="hold"/>
                                        <p:tgtEl>
                                          <p:spTgt spid="5121"/>
                                        </p:tgtEl>
                                        <p:attrNameLst>
                                          <p:attrName>ppt_y</p:attrName>
                                        </p:attrNameLst>
                                      </p:cBhvr>
                                      <p:tavLst>
                                        <p:tav tm="0">
                                          <p:val>
                                            <p:strVal val="#ppt_y"/>
                                          </p:val>
                                        </p:tav>
                                        <p:tav tm="100000">
                                          <p:val>
                                            <p:strVal val="#ppt_y"/>
                                          </p:val>
                                        </p:tav>
                                      </p:tavLst>
                                    </p:anim>
                                  </p:childTnLst>
                                </p:cTn>
                              </p:par>
                              <p:par>
                                <p:cTn id="35" presetID="41" presetClass="entr" presetSubtype="0" fill="hold" nodeType="withEffect">
                                  <p:stCondLst>
                                    <p:cond delay="20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13"/>
                                        </p:tgtEl>
                                        <p:attrNameLst>
                                          <p:attrName>ppt_y</p:attrName>
                                        </p:attrNameLst>
                                      </p:cBhvr>
                                      <p:tavLst>
                                        <p:tav tm="0">
                                          <p:val>
                                            <p:strVal val="#ppt_y"/>
                                          </p:val>
                                        </p:tav>
                                        <p:tav tm="100000">
                                          <p:val>
                                            <p:strVal val="#ppt_y"/>
                                          </p:val>
                                        </p:tav>
                                      </p:tavLst>
                                    </p:anim>
                                    <p:anim calcmode="lin" valueType="num">
                                      <p:cBhvr>
                                        <p:cTn id="39"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5" grpId="0" autoUpdateAnimBg="0"/>
      <p:bldP spid="5128" grpId="0" autoUpdateAnimBg="0"/>
      <p:bldP spid="5131" grpId="0" animBg="1"/>
      <p:bldP spid="1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p:cNvSpPr/>
          <p:nvPr/>
        </p:nvSpPr>
        <p:spPr bwMode="auto">
          <a:xfrm>
            <a:off x="1814250" y="2051879"/>
            <a:ext cx="1790942" cy="1202532"/>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0" name="AutoShape 6"/>
          <p:cNvSpPr/>
          <p:nvPr/>
        </p:nvSpPr>
        <p:spPr bwMode="auto">
          <a:xfrm>
            <a:off x="1384960" y="2209832"/>
            <a:ext cx="851431" cy="873125"/>
          </a:xfrm>
          <a:custGeom>
            <a:avLst/>
            <a:gdLst>
              <a:gd name="T0" fmla="*/ 851650 w 19679"/>
              <a:gd name="T1" fmla="*/ 958357 h 19679"/>
              <a:gd name="T2" fmla="*/ 851650 w 19679"/>
              <a:gd name="T3" fmla="*/ 958357 h 19679"/>
              <a:gd name="T4" fmla="*/ 851650 w 19679"/>
              <a:gd name="T5" fmla="*/ 958357 h 19679"/>
              <a:gd name="T6" fmla="*/ 851650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1" name="AutoShape 7"/>
          <p:cNvSpPr/>
          <p:nvPr/>
        </p:nvSpPr>
        <p:spPr bwMode="auto">
          <a:xfrm>
            <a:off x="4216190" y="2051879"/>
            <a:ext cx="1792528" cy="1202532"/>
          </a:xfrm>
          <a:custGeom>
            <a:avLst/>
            <a:gdLst>
              <a:gd name="T0" fmla="*/ 1793081 w 21600"/>
              <a:gd name="T1" fmla="*/ 1202532 h 21600"/>
              <a:gd name="T2" fmla="*/ 1793081 w 21600"/>
              <a:gd name="T3" fmla="*/ 1202532 h 21600"/>
              <a:gd name="T4" fmla="*/ 1793081 w 21600"/>
              <a:gd name="T5" fmla="*/ 1202532 h 21600"/>
              <a:gd name="T6" fmla="*/ 1793081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2" name="AutoShape 8"/>
          <p:cNvSpPr/>
          <p:nvPr/>
        </p:nvSpPr>
        <p:spPr bwMode="auto">
          <a:xfrm>
            <a:off x="3788487" y="2209832"/>
            <a:ext cx="849844" cy="873125"/>
          </a:xfrm>
          <a:custGeom>
            <a:avLst/>
            <a:gdLst>
              <a:gd name="T0" fmla="*/ 850063 w 19679"/>
              <a:gd name="T1" fmla="*/ 958357 h 19679"/>
              <a:gd name="T2" fmla="*/ 850063 w 19679"/>
              <a:gd name="T3" fmla="*/ 958357 h 19679"/>
              <a:gd name="T4" fmla="*/ 850063 w 19679"/>
              <a:gd name="T5" fmla="*/ 958357 h 19679"/>
              <a:gd name="T6" fmla="*/ 850063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3" name="AutoShape 9"/>
          <p:cNvSpPr/>
          <p:nvPr/>
        </p:nvSpPr>
        <p:spPr bwMode="auto">
          <a:xfrm>
            <a:off x="8998645" y="2051879"/>
            <a:ext cx="1790942" cy="1202532"/>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4" name="AutoShape 10"/>
          <p:cNvSpPr/>
          <p:nvPr/>
        </p:nvSpPr>
        <p:spPr bwMode="auto">
          <a:xfrm>
            <a:off x="8571739" y="2209832"/>
            <a:ext cx="848257" cy="873125"/>
          </a:xfrm>
          <a:custGeom>
            <a:avLst/>
            <a:gdLst>
              <a:gd name="T0" fmla="*/ 848476 w 19679"/>
              <a:gd name="T1" fmla="*/ 958357 h 19679"/>
              <a:gd name="T2" fmla="*/ 848476 w 19679"/>
              <a:gd name="T3" fmla="*/ 958357 h 19679"/>
              <a:gd name="T4" fmla="*/ 848476 w 19679"/>
              <a:gd name="T5" fmla="*/ 958357 h 19679"/>
              <a:gd name="T6" fmla="*/ 848476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5" name="AutoShape 11"/>
          <p:cNvSpPr/>
          <p:nvPr/>
        </p:nvSpPr>
        <p:spPr bwMode="auto">
          <a:xfrm>
            <a:off x="6599875" y="2051879"/>
            <a:ext cx="1789354" cy="1202532"/>
          </a:xfrm>
          <a:custGeom>
            <a:avLst/>
            <a:gdLst>
              <a:gd name="T0" fmla="*/ 1789906 w 21600"/>
              <a:gd name="T1" fmla="*/ 1202532 h 21600"/>
              <a:gd name="T2" fmla="*/ 1789906 w 21600"/>
              <a:gd name="T3" fmla="*/ 1202532 h 21600"/>
              <a:gd name="T4" fmla="*/ 1789906 w 21600"/>
              <a:gd name="T5" fmla="*/ 1202532 h 21600"/>
              <a:gd name="T6" fmla="*/ 1789906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1335">
              <a:solidFill>
                <a:schemeClr val="tx1">
                  <a:lumMod val="65000"/>
                  <a:lumOff val="35000"/>
                </a:schemeClr>
              </a:solidFill>
              <a:latin typeface="+mn-lt"/>
              <a:ea typeface="+mn-ea"/>
              <a:cs typeface="+mn-ea"/>
              <a:sym typeface="+mn-lt"/>
            </a:endParaRPr>
          </a:p>
        </p:txBody>
      </p:sp>
      <p:sp>
        <p:nvSpPr>
          <p:cNvPr id="21516" name="AutoShape 12"/>
          <p:cNvSpPr/>
          <p:nvPr/>
        </p:nvSpPr>
        <p:spPr bwMode="auto">
          <a:xfrm>
            <a:off x="6167419" y="2209832"/>
            <a:ext cx="851432" cy="873125"/>
          </a:xfrm>
          <a:custGeom>
            <a:avLst/>
            <a:gdLst>
              <a:gd name="T0" fmla="*/ 851651 w 19679"/>
              <a:gd name="T1" fmla="*/ 958357 h 19679"/>
              <a:gd name="T2" fmla="*/ 851651 w 19679"/>
              <a:gd name="T3" fmla="*/ 958357 h 19679"/>
              <a:gd name="T4" fmla="*/ 851651 w 19679"/>
              <a:gd name="T5" fmla="*/ 958357 h 19679"/>
              <a:gd name="T6" fmla="*/ 851651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7" name="AutoShape 13"/>
          <p:cNvSpPr/>
          <p:nvPr/>
        </p:nvSpPr>
        <p:spPr bwMode="auto">
          <a:xfrm>
            <a:off x="6414198" y="2468597"/>
            <a:ext cx="361839" cy="357982"/>
          </a:xfrm>
          <a:custGeom>
            <a:avLst/>
            <a:gdLst>
              <a:gd name="T0" fmla="*/ 361950 w 21600"/>
              <a:gd name="T1" fmla="*/ 357981 h 21600"/>
              <a:gd name="T2" fmla="*/ 361950 w 21600"/>
              <a:gd name="T3" fmla="*/ 357981 h 21600"/>
              <a:gd name="T4" fmla="*/ 361950 w 21600"/>
              <a:gd name="T5" fmla="*/ 357981 h 21600"/>
              <a:gd name="T6" fmla="*/ 361950 w 21600"/>
              <a:gd name="T7" fmla="*/ 3579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8" name="AutoShape 14"/>
          <p:cNvSpPr/>
          <p:nvPr/>
        </p:nvSpPr>
        <p:spPr bwMode="auto">
          <a:xfrm>
            <a:off x="4022575" y="2503519"/>
            <a:ext cx="416590" cy="284163"/>
          </a:xfrm>
          <a:custGeom>
            <a:avLst/>
            <a:gdLst>
              <a:gd name="T0" fmla="*/ 416719 w 21600"/>
              <a:gd name="T1" fmla="*/ 284163 h 21600"/>
              <a:gd name="T2" fmla="*/ 416719 w 21600"/>
              <a:gd name="T3" fmla="*/ 284163 h 21600"/>
              <a:gd name="T4" fmla="*/ 416719 w 21600"/>
              <a:gd name="T5" fmla="*/ 284163 h 21600"/>
              <a:gd name="T6" fmla="*/ 416719 w 21600"/>
              <a:gd name="T7" fmla="*/ 284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9" name="AutoShape 15"/>
          <p:cNvSpPr/>
          <p:nvPr/>
        </p:nvSpPr>
        <p:spPr bwMode="auto">
          <a:xfrm>
            <a:off x="1638882" y="2478122"/>
            <a:ext cx="338826" cy="338931"/>
          </a:xfrm>
          <a:custGeom>
            <a:avLst/>
            <a:gdLst>
              <a:gd name="T0" fmla="*/ 338931 w 21600"/>
              <a:gd name="T1" fmla="*/ 338931 h 21600"/>
              <a:gd name="T2" fmla="*/ 338931 w 21600"/>
              <a:gd name="T3" fmla="*/ 338931 h 21600"/>
              <a:gd name="T4" fmla="*/ 338931 w 21600"/>
              <a:gd name="T5" fmla="*/ 338931 h 21600"/>
              <a:gd name="T6" fmla="*/ 338931 w 21600"/>
              <a:gd name="T7" fmla="*/ 338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0" name="AutoShape 16"/>
          <p:cNvSpPr/>
          <p:nvPr/>
        </p:nvSpPr>
        <p:spPr bwMode="auto">
          <a:xfrm>
            <a:off x="8851053" y="2483679"/>
            <a:ext cx="338827" cy="282575"/>
          </a:xfrm>
          <a:custGeom>
            <a:avLst/>
            <a:gdLst>
              <a:gd name="T0" fmla="*/ 338932 w 21600"/>
              <a:gd name="T1" fmla="*/ 282575 h 21600"/>
              <a:gd name="T2" fmla="*/ 338932 w 21600"/>
              <a:gd name="T3" fmla="*/ 282575 h 21600"/>
              <a:gd name="T4" fmla="*/ 338932 w 21600"/>
              <a:gd name="T5" fmla="*/ 282575 h 21600"/>
              <a:gd name="T6" fmla="*/ 338932 w 21600"/>
              <a:gd name="T7" fmla="*/ 282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1" name="AutoShape 17"/>
          <p:cNvSpPr/>
          <p:nvPr/>
        </p:nvSpPr>
        <p:spPr bwMode="auto">
          <a:xfrm>
            <a:off x="2299079"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2" name="AutoShape 18"/>
          <p:cNvSpPr/>
          <p:nvPr/>
        </p:nvSpPr>
        <p:spPr bwMode="auto">
          <a:xfrm>
            <a:off x="4719269"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3" name="AutoShape 19"/>
          <p:cNvSpPr/>
          <p:nvPr/>
        </p:nvSpPr>
        <p:spPr bwMode="auto">
          <a:xfrm>
            <a:off x="7139460"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4" name="AutoShape 20"/>
          <p:cNvSpPr/>
          <p:nvPr/>
        </p:nvSpPr>
        <p:spPr bwMode="auto">
          <a:xfrm>
            <a:off x="9559650"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5" name="AutoShape 21"/>
          <p:cNvSpPr/>
          <p:nvPr/>
        </p:nvSpPr>
        <p:spPr bwMode="auto">
          <a:xfrm>
            <a:off x="8605066" y="3602867"/>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6" name="AutoShape 22"/>
          <p:cNvSpPr/>
          <p:nvPr/>
        </p:nvSpPr>
        <p:spPr bwMode="auto">
          <a:xfrm>
            <a:off x="6122980" y="3602867"/>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7" name="AutoShape 23"/>
          <p:cNvSpPr/>
          <p:nvPr/>
        </p:nvSpPr>
        <p:spPr bwMode="auto">
          <a:xfrm>
            <a:off x="3761512" y="3602867"/>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8" name="AutoShape 24"/>
          <p:cNvSpPr/>
          <p:nvPr/>
        </p:nvSpPr>
        <p:spPr bwMode="auto">
          <a:xfrm>
            <a:off x="1387341" y="3602867"/>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7"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9"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0"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500" fill="hold"/>
                                        <p:tgtEl>
                                          <p:spTgt spid="21509"/>
                                        </p:tgtEl>
                                        <p:attrNameLst>
                                          <p:attrName>ppt_x</p:attrName>
                                        </p:attrNameLst>
                                      </p:cBhvr>
                                      <p:tavLst>
                                        <p:tav tm="0">
                                          <p:val>
                                            <p:strVal val="0-#ppt_w/2"/>
                                          </p:val>
                                        </p:tav>
                                        <p:tav tm="100000">
                                          <p:val>
                                            <p:strVal val="#ppt_x"/>
                                          </p:val>
                                        </p:tav>
                                      </p:tavLst>
                                    </p:anim>
                                    <p:anim calcmode="lin" valueType="num">
                                      <p:cBhvr additive="base">
                                        <p:cTn id="20" dur="500" fill="hold"/>
                                        <p:tgtEl>
                                          <p:spTgt spid="2150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10"/>
                                        </p:tgtEl>
                                        <p:attrNameLst>
                                          <p:attrName>style.visibility</p:attrName>
                                        </p:attrNameLst>
                                      </p:cBhvr>
                                      <p:to>
                                        <p:strVal val="visible"/>
                                      </p:to>
                                    </p:set>
                                    <p:anim calcmode="lin" valueType="num">
                                      <p:cBhvr additive="base">
                                        <p:cTn id="23" dur="500" fill="hold"/>
                                        <p:tgtEl>
                                          <p:spTgt spid="21510"/>
                                        </p:tgtEl>
                                        <p:attrNameLst>
                                          <p:attrName>ppt_x</p:attrName>
                                        </p:attrNameLst>
                                      </p:cBhvr>
                                      <p:tavLst>
                                        <p:tav tm="0">
                                          <p:val>
                                            <p:strVal val="0-#ppt_w/2"/>
                                          </p:val>
                                        </p:tav>
                                        <p:tav tm="100000">
                                          <p:val>
                                            <p:strVal val="#ppt_x"/>
                                          </p:val>
                                        </p:tav>
                                      </p:tavLst>
                                    </p:anim>
                                    <p:anim calcmode="lin" valueType="num">
                                      <p:cBhvr additive="base">
                                        <p:cTn id="24" dur="500" fill="hold"/>
                                        <p:tgtEl>
                                          <p:spTgt spid="215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1"/>
                                        </p:tgtEl>
                                        <p:attrNameLst>
                                          <p:attrName>style.visibility</p:attrName>
                                        </p:attrNameLst>
                                      </p:cBhvr>
                                      <p:to>
                                        <p:strVal val="visible"/>
                                      </p:to>
                                    </p:set>
                                    <p:anim calcmode="lin" valueType="num">
                                      <p:cBhvr additive="base">
                                        <p:cTn id="27" dur="500" fill="hold"/>
                                        <p:tgtEl>
                                          <p:spTgt spid="21511"/>
                                        </p:tgtEl>
                                        <p:attrNameLst>
                                          <p:attrName>ppt_x</p:attrName>
                                        </p:attrNameLst>
                                      </p:cBhvr>
                                      <p:tavLst>
                                        <p:tav tm="0">
                                          <p:val>
                                            <p:strVal val="0-#ppt_w/2"/>
                                          </p:val>
                                        </p:tav>
                                        <p:tav tm="100000">
                                          <p:val>
                                            <p:strVal val="#ppt_x"/>
                                          </p:val>
                                        </p:tav>
                                      </p:tavLst>
                                    </p:anim>
                                    <p:anim calcmode="lin" valueType="num">
                                      <p:cBhvr additive="base">
                                        <p:cTn id="28" dur="500" fill="hold"/>
                                        <p:tgtEl>
                                          <p:spTgt spid="215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2"/>
                                        </p:tgtEl>
                                        <p:attrNameLst>
                                          <p:attrName>style.visibility</p:attrName>
                                        </p:attrNameLst>
                                      </p:cBhvr>
                                      <p:to>
                                        <p:strVal val="visible"/>
                                      </p:to>
                                    </p:set>
                                    <p:anim calcmode="lin" valueType="num">
                                      <p:cBhvr additive="base">
                                        <p:cTn id="31" dur="500" fill="hold"/>
                                        <p:tgtEl>
                                          <p:spTgt spid="21512"/>
                                        </p:tgtEl>
                                        <p:attrNameLst>
                                          <p:attrName>ppt_x</p:attrName>
                                        </p:attrNameLst>
                                      </p:cBhvr>
                                      <p:tavLst>
                                        <p:tav tm="0">
                                          <p:val>
                                            <p:strVal val="0-#ppt_w/2"/>
                                          </p:val>
                                        </p:tav>
                                        <p:tav tm="100000">
                                          <p:val>
                                            <p:strVal val="#ppt_x"/>
                                          </p:val>
                                        </p:tav>
                                      </p:tavLst>
                                    </p:anim>
                                    <p:anim calcmode="lin" valueType="num">
                                      <p:cBhvr additive="base">
                                        <p:cTn id="32" dur="500" fill="hold"/>
                                        <p:tgtEl>
                                          <p:spTgt spid="215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3"/>
                                        </p:tgtEl>
                                        <p:attrNameLst>
                                          <p:attrName>style.visibility</p:attrName>
                                        </p:attrNameLst>
                                      </p:cBhvr>
                                      <p:to>
                                        <p:strVal val="visible"/>
                                      </p:to>
                                    </p:set>
                                    <p:anim calcmode="lin" valueType="num">
                                      <p:cBhvr additive="base">
                                        <p:cTn id="35" dur="500" fill="hold"/>
                                        <p:tgtEl>
                                          <p:spTgt spid="21513"/>
                                        </p:tgtEl>
                                        <p:attrNameLst>
                                          <p:attrName>ppt_x</p:attrName>
                                        </p:attrNameLst>
                                      </p:cBhvr>
                                      <p:tavLst>
                                        <p:tav tm="0">
                                          <p:val>
                                            <p:strVal val="0-#ppt_w/2"/>
                                          </p:val>
                                        </p:tav>
                                        <p:tav tm="100000">
                                          <p:val>
                                            <p:strVal val="#ppt_x"/>
                                          </p:val>
                                        </p:tav>
                                      </p:tavLst>
                                    </p:anim>
                                    <p:anim calcmode="lin" valueType="num">
                                      <p:cBhvr additive="base">
                                        <p:cTn id="36" dur="500" fill="hold"/>
                                        <p:tgtEl>
                                          <p:spTgt spid="215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14"/>
                                        </p:tgtEl>
                                        <p:attrNameLst>
                                          <p:attrName>style.visibility</p:attrName>
                                        </p:attrNameLst>
                                      </p:cBhvr>
                                      <p:to>
                                        <p:strVal val="visible"/>
                                      </p:to>
                                    </p:set>
                                    <p:anim calcmode="lin" valueType="num">
                                      <p:cBhvr additive="base">
                                        <p:cTn id="39" dur="500" fill="hold"/>
                                        <p:tgtEl>
                                          <p:spTgt spid="21514"/>
                                        </p:tgtEl>
                                        <p:attrNameLst>
                                          <p:attrName>ppt_x</p:attrName>
                                        </p:attrNameLst>
                                      </p:cBhvr>
                                      <p:tavLst>
                                        <p:tav tm="0">
                                          <p:val>
                                            <p:strVal val="0-#ppt_w/2"/>
                                          </p:val>
                                        </p:tav>
                                        <p:tav tm="100000">
                                          <p:val>
                                            <p:strVal val="#ppt_x"/>
                                          </p:val>
                                        </p:tav>
                                      </p:tavLst>
                                    </p:anim>
                                    <p:anim calcmode="lin" valueType="num">
                                      <p:cBhvr additive="base">
                                        <p:cTn id="40" dur="500" fill="hold"/>
                                        <p:tgtEl>
                                          <p:spTgt spid="215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515"/>
                                        </p:tgtEl>
                                        <p:attrNameLst>
                                          <p:attrName>style.visibility</p:attrName>
                                        </p:attrNameLst>
                                      </p:cBhvr>
                                      <p:to>
                                        <p:strVal val="visible"/>
                                      </p:to>
                                    </p:set>
                                    <p:anim calcmode="lin" valueType="num">
                                      <p:cBhvr additive="base">
                                        <p:cTn id="43" dur="500" fill="hold"/>
                                        <p:tgtEl>
                                          <p:spTgt spid="21515"/>
                                        </p:tgtEl>
                                        <p:attrNameLst>
                                          <p:attrName>ppt_x</p:attrName>
                                        </p:attrNameLst>
                                      </p:cBhvr>
                                      <p:tavLst>
                                        <p:tav tm="0">
                                          <p:val>
                                            <p:strVal val="0-#ppt_w/2"/>
                                          </p:val>
                                        </p:tav>
                                        <p:tav tm="100000">
                                          <p:val>
                                            <p:strVal val="#ppt_x"/>
                                          </p:val>
                                        </p:tav>
                                      </p:tavLst>
                                    </p:anim>
                                    <p:anim calcmode="lin" valueType="num">
                                      <p:cBhvr additive="base">
                                        <p:cTn id="44" dur="500" fill="hold"/>
                                        <p:tgtEl>
                                          <p:spTgt spid="215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16"/>
                                        </p:tgtEl>
                                        <p:attrNameLst>
                                          <p:attrName>style.visibility</p:attrName>
                                        </p:attrNameLst>
                                      </p:cBhvr>
                                      <p:to>
                                        <p:strVal val="visible"/>
                                      </p:to>
                                    </p:set>
                                    <p:anim calcmode="lin" valueType="num">
                                      <p:cBhvr additive="base">
                                        <p:cTn id="47" dur="500" fill="hold"/>
                                        <p:tgtEl>
                                          <p:spTgt spid="21516"/>
                                        </p:tgtEl>
                                        <p:attrNameLst>
                                          <p:attrName>ppt_x</p:attrName>
                                        </p:attrNameLst>
                                      </p:cBhvr>
                                      <p:tavLst>
                                        <p:tav tm="0">
                                          <p:val>
                                            <p:strVal val="0-#ppt_w/2"/>
                                          </p:val>
                                        </p:tav>
                                        <p:tav tm="100000">
                                          <p:val>
                                            <p:strVal val="#ppt_x"/>
                                          </p:val>
                                        </p:tav>
                                      </p:tavLst>
                                    </p:anim>
                                    <p:anim calcmode="lin" valueType="num">
                                      <p:cBhvr additive="base">
                                        <p:cTn id="48" dur="500" fill="hold"/>
                                        <p:tgtEl>
                                          <p:spTgt spid="2151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517"/>
                                        </p:tgtEl>
                                        <p:attrNameLst>
                                          <p:attrName>style.visibility</p:attrName>
                                        </p:attrNameLst>
                                      </p:cBhvr>
                                      <p:to>
                                        <p:strVal val="visible"/>
                                      </p:to>
                                    </p:set>
                                    <p:anim calcmode="lin" valueType="num">
                                      <p:cBhvr additive="base">
                                        <p:cTn id="51" dur="500" fill="hold"/>
                                        <p:tgtEl>
                                          <p:spTgt spid="21517"/>
                                        </p:tgtEl>
                                        <p:attrNameLst>
                                          <p:attrName>ppt_x</p:attrName>
                                        </p:attrNameLst>
                                      </p:cBhvr>
                                      <p:tavLst>
                                        <p:tav tm="0">
                                          <p:val>
                                            <p:strVal val="0-#ppt_w/2"/>
                                          </p:val>
                                        </p:tav>
                                        <p:tav tm="100000">
                                          <p:val>
                                            <p:strVal val="#ppt_x"/>
                                          </p:val>
                                        </p:tav>
                                      </p:tavLst>
                                    </p:anim>
                                    <p:anim calcmode="lin" valueType="num">
                                      <p:cBhvr additive="base">
                                        <p:cTn id="52" dur="500" fill="hold"/>
                                        <p:tgtEl>
                                          <p:spTgt spid="2151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518"/>
                                        </p:tgtEl>
                                        <p:attrNameLst>
                                          <p:attrName>style.visibility</p:attrName>
                                        </p:attrNameLst>
                                      </p:cBhvr>
                                      <p:to>
                                        <p:strVal val="visible"/>
                                      </p:to>
                                    </p:set>
                                    <p:anim calcmode="lin" valueType="num">
                                      <p:cBhvr additive="base">
                                        <p:cTn id="55" dur="500" fill="hold"/>
                                        <p:tgtEl>
                                          <p:spTgt spid="21518"/>
                                        </p:tgtEl>
                                        <p:attrNameLst>
                                          <p:attrName>ppt_x</p:attrName>
                                        </p:attrNameLst>
                                      </p:cBhvr>
                                      <p:tavLst>
                                        <p:tav tm="0">
                                          <p:val>
                                            <p:strVal val="0-#ppt_w/2"/>
                                          </p:val>
                                        </p:tav>
                                        <p:tav tm="100000">
                                          <p:val>
                                            <p:strVal val="#ppt_x"/>
                                          </p:val>
                                        </p:tav>
                                      </p:tavLst>
                                    </p:anim>
                                    <p:anim calcmode="lin" valueType="num">
                                      <p:cBhvr additive="base">
                                        <p:cTn id="56" dur="500" fill="hold"/>
                                        <p:tgtEl>
                                          <p:spTgt spid="2151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519"/>
                                        </p:tgtEl>
                                        <p:attrNameLst>
                                          <p:attrName>style.visibility</p:attrName>
                                        </p:attrNameLst>
                                      </p:cBhvr>
                                      <p:to>
                                        <p:strVal val="visible"/>
                                      </p:to>
                                    </p:set>
                                    <p:anim calcmode="lin" valueType="num">
                                      <p:cBhvr additive="base">
                                        <p:cTn id="59" dur="500" fill="hold"/>
                                        <p:tgtEl>
                                          <p:spTgt spid="21519"/>
                                        </p:tgtEl>
                                        <p:attrNameLst>
                                          <p:attrName>ppt_x</p:attrName>
                                        </p:attrNameLst>
                                      </p:cBhvr>
                                      <p:tavLst>
                                        <p:tav tm="0">
                                          <p:val>
                                            <p:strVal val="0-#ppt_w/2"/>
                                          </p:val>
                                        </p:tav>
                                        <p:tav tm="100000">
                                          <p:val>
                                            <p:strVal val="#ppt_x"/>
                                          </p:val>
                                        </p:tav>
                                      </p:tavLst>
                                    </p:anim>
                                    <p:anim calcmode="lin" valueType="num">
                                      <p:cBhvr additive="base">
                                        <p:cTn id="60" dur="500" fill="hold"/>
                                        <p:tgtEl>
                                          <p:spTgt spid="215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520"/>
                                        </p:tgtEl>
                                        <p:attrNameLst>
                                          <p:attrName>style.visibility</p:attrName>
                                        </p:attrNameLst>
                                      </p:cBhvr>
                                      <p:to>
                                        <p:strVal val="visible"/>
                                      </p:to>
                                    </p:set>
                                    <p:anim calcmode="lin" valueType="num">
                                      <p:cBhvr additive="base">
                                        <p:cTn id="63" dur="500" fill="hold"/>
                                        <p:tgtEl>
                                          <p:spTgt spid="21520"/>
                                        </p:tgtEl>
                                        <p:attrNameLst>
                                          <p:attrName>ppt_x</p:attrName>
                                        </p:attrNameLst>
                                      </p:cBhvr>
                                      <p:tavLst>
                                        <p:tav tm="0">
                                          <p:val>
                                            <p:strVal val="0-#ppt_w/2"/>
                                          </p:val>
                                        </p:tav>
                                        <p:tav tm="100000">
                                          <p:val>
                                            <p:strVal val="#ppt_x"/>
                                          </p:val>
                                        </p:tav>
                                      </p:tavLst>
                                    </p:anim>
                                    <p:anim calcmode="lin" valueType="num">
                                      <p:cBhvr additive="base">
                                        <p:cTn id="64" dur="500" fill="hold"/>
                                        <p:tgtEl>
                                          <p:spTgt spid="21520"/>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2" presetClass="entr" presetSubtype="2" fill="hold" grpId="0" nodeType="afterEffect">
                                  <p:stCondLst>
                                    <p:cond delay="0"/>
                                  </p:stCondLst>
                                  <p:childTnLst>
                                    <p:set>
                                      <p:cBhvr>
                                        <p:cTn id="67" dur="1" fill="hold">
                                          <p:stCondLst>
                                            <p:cond delay="0"/>
                                          </p:stCondLst>
                                        </p:cTn>
                                        <p:tgtEl>
                                          <p:spTgt spid="21521"/>
                                        </p:tgtEl>
                                        <p:attrNameLst>
                                          <p:attrName>style.visibility</p:attrName>
                                        </p:attrNameLst>
                                      </p:cBhvr>
                                      <p:to>
                                        <p:strVal val="visible"/>
                                      </p:to>
                                    </p:set>
                                    <p:anim calcmode="lin" valueType="num">
                                      <p:cBhvr additive="base">
                                        <p:cTn id="68" dur="500" fill="hold"/>
                                        <p:tgtEl>
                                          <p:spTgt spid="21521"/>
                                        </p:tgtEl>
                                        <p:attrNameLst>
                                          <p:attrName>ppt_x</p:attrName>
                                        </p:attrNameLst>
                                      </p:cBhvr>
                                      <p:tavLst>
                                        <p:tav tm="0">
                                          <p:val>
                                            <p:strVal val="1+#ppt_w/2"/>
                                          </p:val>
                                        </p:tav>
                                        <p:tav tm="100000">
                                          <p:val>
                                            <p:strVal val="#ppt_x"/>
                                          </p:val>
                                        </p:tav>
                                      </p:tavLst>
                                    </p:anim>
                                    <p:anim calcmode="lin" valueType="num">
                                      <p:cBhvr additive="base">
                                        <p:cTn id="69" dur="500" fill="hold"/>
                                        <p:tgtEl>
                                          <p:spTgt spid="215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1522"/>
                                        </p:tgtEl>
                                        <p:attrNameLst>
                                          <p:attrName>style.visibility</p:attrName>
                                        </p:attrNameLst>
                                      </p:cBhvr>
                                      <p:to>
                                        <p:strVal val="visible"/>
                                      </p:to>
                                    </p:set>
                                    <p:anim calcmode="lin" valueType="num">
                                      <p:cBhvr additive="base">
                                        <p:cTn id="72" dur="500" fill="hold"/>
                                        <p:tgtEl>
                                          <p:spTgt spid="21522"/>
                                        </p:tgtEl>
                                        <p:attrNameLst>
                                          <p:attrName>ppt_x</p:attrName>
                                        </p:attrNameLst>
                                      </p:cBhvr>
                                      <p:tavLst>
                                        <p:tav tm="0">
                                          <p:val>
                                            <p:strVal val="1+#ppt_w/2"/>
                                          </p:val>
                                        </p:tav>
                                        <p:tav tm="100000">
                                          <p:val>
                                            <p:strVal val="#ppt_x"/>
                                          </p:val>
                                        </p:tav>
                                      </p:tavLst>
                                    </p:anim>
                                    <p:anim calcmode="lin" valueType="num">
                                      <p:cBhvr additive="base">
                                        <p:cTn id="73" dur="500" fill="hold"/>
                                        <p:tgtEl>
                                          <p:spTgt spid="215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1523"/>
                                        </p:tgtEl>
                                        <p:attrNameLst>
                                          <p:attrName>style.visibility</p:attrName>
                                        </p:attrNameLst>
                                      </p:cBhvr>
                                      <p:to>
                                        <p:strVal val="visible"/>
                                      </p:to>
                                    </p:set>
                                    <p:anim calcmode="lin" valueType="num">
                                      <p:cBhvr additive="base">
                                        <p:cTn id="76" dur="500" fill="hold"/>
                                        <p:tgtEl>
                                          <p:spTgt spid="21523"/>
                                        </p:tgtEl>
                                        <p:attrNameLst>
                                          <p:attrName>ppt_x</p:attrName>
                                        </p:attrNameLst>
                                      </p:cBhvr>
                                      <p:tavLst>
                                        <p:tav tm="0">
                                          <p:val>
                                            <p:strVal val="1+#ppt_w/2"/>
                                          </p:val>
                                        </p:tav>
                                        <p:tav tm="100000">
                                          <p:val>
                                            <p:strVal val="#ppt_x"/>
                                          </p:val>
                                        </p:tav>
                                      </p:tavLst>
                                    </p:anim>
                                    <p:anim calcmode="lin" valueType="num">
                                      <p:cBhvr additive="base">
                                        <p:cTn id="77" dur="500" fill="hold"/>
                                        <p:tgtEl>
                                          <p:spTgt spid="21523"/>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1524"/>
                                        </p:tgtEl>
                                        <p:attrNameLst>
                                          <p:attrName>style.visibility</p:attrName>
                                        </p:attrNameLst>
                                      </p:cBhvr>
                                      <p:to>
                                        <p:strVal val="visible"/>
                                      </p:to>
                                    </p:set>
                                    <p:anim calcmode="lin" valueType="num">
                                      <p:cBhvr additive="base">
                                        <p:cTn id="80" dur="500" fill="hold"/>
                                        <p:tgtEl>
                                          <p:spTgt spid="21524"/>
                                        </p:tgtEl>
                                        <p:attrNameLst>
                                          <p:attrName>ppt_x</p:attrName>
                                        </p:attrNameLst>
                                      </p:cBhvr>
                                      <p:tavLst>
                                        <p:tav tm="0">
                                          <p:val>
                                            <p:strVal val="1+#ppt_w/2"/>
                                          </p:val>
                                        </p:tav>
                                        <p:tav tm="100000">
                                          <p:val>
                                            <p:strVal val="#ppt_x"/>
                                          </p:val>
                                        </p:tav>
                                      </p:tavLst>
                                    </p:anim>
                                    <p:anim calcmode="lin" valueType="num">
                                      <p:cBhvr additive="base">
                                        <p:cTn id="81" dur="500" fill="hold"/>
                                        <p:tgtEl>
                                          <p:spTgt spid="21524"/>
                                        </p:tgtEl>
                                        <p:attrNameLst>
                                          <p:attrName>ppt_y</p:attrName>
                                        </p:attrNameLst>
                                      </p:cBhvr>
                                      <p:tavLst>
                                        <p:tav tm="0">
                                          <p:val>
                                            <p:strVal val="#ppt_y"/>
                                          </p:val>
                                        </p:tav>
                                        <p:tav tm="100000">
                                          <p:val>
                                            <p:strVal val="#ppt_y"/>
                                          </p:val>
                                        </p:tav>
                                      </p:tavLst>
                                    </p:anim>
                                  </p:childTnLst>
                                </p:cTn>
                              </p:par>
                            </p:childTnLst>
                          </p:cTn>
                        </p:par>
                        <p:par>
                          <p:cTn id="82" fill="hold">
                            <p:stCondLst>
                              <p:cond delay="2000"/>
                            </p:stCondLst>
                            <p:childTnLst>
                              <p:par>
                                <p:cTn id="83" presetID="42" presetClass="entr" presetSubtype="0" fill="hold" grpId="0" nodeType="afterEffect">
                                  <p:stCondLst>
                                    <p:cond delay="0"/>
                                  </p:stCondLst>
                                  <p:childTnLst>
                                    <p:set>
                                      <p:cBhvr>
                                        <p:cTn id="84" dur="1" fill="hold">
                                          <p:stCondLst>
                                            <p:cond delay="0"/>
                                          </p:stCondLst>
                                        </p:cTn>
                                        <p:tgtEl>
                                          <p:spTgt spid="21525"/>
                                        </p:tgtEl>
                                        <p:attrNameLst>
                                          <p:attrName>style.visibility</p:attrName>
                                        </p:attrNameLst>
                                      </p:cBhvr>
                                      <p:to>
                                        <p:strVal val="visible"/>
                                      </p:to>
                                    </p:set>
                                    <p:animEffect transition="in" filter="fade">
                                      <p:cBhvr>
                                        <p:cTn id="85" dur="1000"/>
                                        <p:tgtEl>
                                          <p:spTgt spid="21525"/>
                                        </p:tgtEl>
                                      </p:cBhvr>
                                    </p:animEffect>
                                    <p:anim calcmode="lin" valueType="num">
                                      <p:cBhvr>
                                        <p:cTn id="86" dur="1000" fill="hold"/>
                                        <p:tgtEl>
                                          <p:spTgt spid="21525"/>
                                        </p:tgtEl>
                                        <p:attrNameLst>
                                          <p:attrName>ppt_x</p:attrName>
                                        </p:attrNameLst>
                                      </p:cBhvr>
                                      <p:tavLst>
                                        <p:tav tm="0">
                                          <p:val>
                                            <p:strVal val="#ppt_x"/>
                                          </p:val>
                                        </p:tav>
                                        <p:tav tm="100000">
                                          <p:val>
                                            <p:strVal val="#ppt_x"/>
                                          </p:val>
                                        </p:tav>
                                      </p:tavLst>
                                    </p:anim>
                                    <p:anim calcmode="lin" valueType="num">
                                      <p:cBhvr>
                                        <p:cTn id="87" dur="1000" fill="hold"/>
                                        <p:tgtEl>
                                          <p:spTgt spid="2152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1526"/>
                                        </p:tgtEl>
                                        <p:attrNameLst>
                                          <p:attrName>style.visibility</p:attrName>
                                        </p:attrNameLst>
                                      </p:cBhvr>
                                      <p:to>
                                        <p:strVal val="visible"/>
                                      </p:to>
                                    </p:set>
                                    <p:animEffect transition="in" filter="fade">
                                      <p:cBhvr>
                                        <p:cTn id="90" dur="1000"/>
                                        <p:tgtEl>
                                          <p:spTgt spid="21526"/>
                                        </p:tgtEl>
                                      </p:cBhvr>
                                    </p:animEffect>
                                    <p:anim calcmode="lin" valueType="num">
                                      <p:cBhvr>
                                        <p:cTn id="91" dur="1000" fill="hold"/>
                                        <p:tgtEl>
                                          <p:spTgt spid="21526"/>
                                        </p:tgtEl>
                                        <p:attrNameLst>
                                          <p:attrName>ppt_x</p:attrName>
                                        </p:attrNameLst>
                                      </p:cBhvr>
                                      <p:tavLst>
                                        <p:tav tm="0">
                                          <p:val>
                                            <p:strVal val="#ppt_x"/>
                                          </p:val>
                                        </p:tav>
                                        <p:tav tm="100000">
                                          <p:val>
                                            <p:strVal val="#ppt_x"/>
                                          </p:val>
                                        </p:tav>
                                      </p:tavLst>
                                    </p:anim>
                                    <p:anim calcmode="lin" valueType="num">
                                      <p:cBhvr>
                                        <p:cTn id="92" dur="1000" fill="hold"/>
                                        <p:tgtEl>
                                          <p:spTgt spid="2152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1527"/>
                                        </p:tgtEl>
                                        <p:attrNameLst>
                                          <p:attrName>style.visibility</p:attrName>
                                        </p:attrNameLst>
                                      </p:cBhvr>
                                      <p:to>
                                        <p:strVal val="visible"/>
                                      </p:to>
                                    </p:set>
                                    <p:animEffect transition="in" filter="fade">
                                      <p:cBhvr>
                                        <p:cTn id="95" dur="1000"/>
                                        <p:tgtEl>
                                          <p:spTgt spid="21527"/>
                                        </p:tgtEl>
                                      </p:cBhvr>
                                    </p:animEffect>
                                    <p:anim calcmode="lin" valueType="num">
                                      <p:cBhvr>
                                        <p:cTn id="96" dur="1000" fill="hold"/>
                                        <p:tgtEl>
                                          <p:spTgt spid="21527"/>
                                        </p:tgtEl>
                                        <p:attrNameLst>
                                          <p:attrName>ppt_x</p:attrName>
                                        </p:attrNameLst>
                                      </p:cBhvr>
                                      <p:tavLst>
                                        <p:tav tm="0">
                                          <p:val>
                                            <p:strVal val="#ppt_x"/>
                                          </p:val>
                                        </p:tav>
                                        <p:tav tm="100000">
                                          <p:val>
                                            <p:strVal val="#ppt_x"/>
                                          </p:val>
                                        </p:tav>
                                      </p:tavLst>
                                    </p:anim>
                                    <p:anim calcmode="lin" valueType="num">
                                      <p:cBhvr>
                                        <p:cTn id="97" dur="1000" fill="hold"/>
                                        <p:tgtEl>
                                          <p:spTgt spid="2152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1528"/>
                                        </p:tgtEl>
                                        <p:attrNameLst>
                                          <p:attrName>style.visibility</p:attrName>
                                        </p:attrNameLst>
                                      </p:cBhvr>
                                      <p:to>
                                        <p:strVal val="visible"/>
                                      </p:to>
                                    </p:set>
                                    <p:animEffect transition="in" filter="fade">
                                      <p:cBhvr>
                                        <p:cTn id="100" dur="1000"/>
                                        <p:tgtEl>
                                          <p:spTgt spid="21528"/>
                                        </p:tgtEl>
                                      </p:cBhvr>
                                    </p:animEffect>
                                    <p:anim calcmode="lin" valueType="num">
                                      <p:cBhvr>
                                        <p:cTn id="101" dur="1000" fill="hold"/>
                                        <p:tgtEl>
                                          <p:spTgt spid="21528"/>
                                        </p:tgtEl>
                                        <p:attrNameLst>
                                          <p:attrName>ppt_x</p:attrName>
                                        </p:attrNameLst>
                                      </p:cBhvr>
                                      <p:tavLst>
                                        <p:tav tm="0">
                                          <p:val>
                                            <p:strVal val="#ppt_x"/>
                                          </p:val>
                                        </p:tav>
                                        <p:tav tm="100000">
                                          <p:val>
                                            <p:strVal val="#ppt_x"/>
                                          </p:val>
                                        </p:tav>
                                      </p:tavLst>
                                    </p:anim>
                                    <p:anim calcmode="lin" valueType="num">
                                      <p:cBhvr>
                                        <p:cTn id="102" dur="1000" fill="hold"/>
                                        <p:tgtEl>
                                          <p:spTgt spid="21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autoUpdateAnimBg="0"/>
      <p:bldP spid="21522" grpId="0" autoUpdateAnimBg="0"/>
      <p:bldP spid="21523" grpId="0" autoUpdateAnimBg="0"/>
      <p:bldP spid="21524" grpId="0" autoUpdateAnimBg="0"/>
      <p:bldP spid="21525" grpId="0"/>
      <p:bldP spid="21526" grpId="0"/>
      <p:bldP spid="21527" grpId="0"/>
      <p:bldP spid="21528" grpId="0"/>
      <p:bldP spid="29" grpId="0" animBg="1"/>
      <p:bldP spid="3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p:nvPr/>
        </p:nvSpPr>
        <p:spPr bwMode="auto">
          <a:xfrm>
            <a:off x="1234987" y="2300320"/>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2" name="AutoShape 2"/>
          <p:cNvSpPr/>
          <p:nvPr/>
        </p:nvSpPr>
        <p:spPr bwMode="auto">
          <a:xfrm>
            <a:off x="1735693" y="2798000"/>
            <a:ext cx="1240248" cy="7556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dirty="0">
                <a:solidFill>
                  <a:schemeClr val="bg1"/>
                </a:solidFill>
                <a:latin typeface="+mn-lt"/>
                <a:ea typeface="+mn-ea"/>
                <a:cs typeface="+mn-ea"/>
                <a:sym typeface="+mn-lt"/>
              </a:rPr>
              <a:t>70%</a:t>
            </a:r>
            <a:endParaRPr lang="es-ES" altLang="zh-CN" sz="2485" dirty="0">
              <a:solidFill>
                <a:schemeClr val="bg1"/>
              </a:solidFill>
              <a:latin typeface="+mn-lt"/>
              <a:ea typeface="+mn-ea"/>
              <a:cs typeface="+mn-ea"/>
              <a:sym typeface="+mn-lt"/>
            </a:endParaRPr>
          </a:p>
        </p:txBody>
      </p:sp>
      <p:sp>
        <p:nvSpPr>
          <p:cNvPr id="30723" name="AutoShape 3"/>
          <p:cNvSpPr/>
          <p:nvPr/>
        </p:nvSpPr>
        <p:spPr bwMode="auto">
          <a:xfrm>
            <a:off x="1727755" y="34147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4" name="AutoShape 4"/>
          <p:cNvSpPr/>
          <p:nvPr/>
        </p:nvSpPr>
        <p:spPr bwMode="auto">
          <a:xfrm>
            <a:off x="3801977" y="2293175"/>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5" name="AutoShape 5"/>
          <p:cNvSpPr/>
          <p:nvPr/>
        </p:nvSpPr>
        <p:spPr bwMode="auto">
          <a:xfrm>
            <a:off x="4320929" y="2794031"/>
            <a:ext cx="1239455"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80%</a:t>
            </a:r>
            <a:endParaRPr lang="es-ES" altLang="zh-CN" sz="2485">
              <a:solidFill>
                <a:schemeClr val="bg1"/>
              </a:solidFill>
              <a:latin typeface="+mn-lt"/>
              <a:ea typeface="+mn-ea"/>
              <a:cs typeface="+mn-ea"/>
              <a:sym typeface="+mn-lt"/>
            </a:endParaRPr>
          </a:p>
        </p:txBody>
      </p:sp>
      <p:sp>
        <p:nvSpPr>
          <p:cNvPr id="30726" name="AutoShape 6"/>
          <p:cNvSpPr/>
          <p:nvPr/>
        </p:nvSpPr>
        <p:spPr bwMode="auto">
          <a:xfrm>
            <a:off x="4312201" y="34147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7" name="AutoShape 7"/>
          <p:cNvSpPr/>
          <p:nvPr/>
        </p:nvSpPr>
        <p:spPr bwMode="auto">
          <a:xfrm>
            <a:off x="6348334" y="2286030"/>
            <a:ext cx="2253555" cy="2256632"/>
          </a:xfrm>
          <a:custGeom>
            <a:avLst/>
            <a:gdLst>
              <a:gd name="T0" fmla="*/ 2254135 w 19679"/>
              <a:gd name="T1" fmla="*/ 2476916 h 19679"/>
              <a:gd name="T2" fmla="*/ 2254135 w 19679"/>
              <a:gd name="T3" fmla="*/ 2476916 h 19679"/>
              <a:gd name="T4" fmla="*/ 2254135 w 19679"/>
              <a:gd name="T5" fmla="*/ 2476916 h 19679"/>
              <a:gd name="T6" fmla="*/ 2254135 w 19679"/>
              <a:gd name="T7" fmla="*/ 24769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8" name="AutoShape 8"/>
          <p:cNvSpPr/>
          <p:nvPr/>
        </p:nvSpPr>
        <p:spPr bwMode="auto">
          <a:xfrm>
            <a:off x="6867287" y="27940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90%</a:t>
            </a:r>
            <a:endParaRPr lang="es-ES" altLang="zh-CN" sz="2485">
              <a:solidFill>
                <a:schemeClr val="bg1"/>
              </a:solidFill>
              <a:latin typeface="+mn-lt"/>
              <a:ea typeface="+mn-ea"/>
              <a:cs typeface="+mn-ea"/>
              <a:sym typeface="+mn-lt"/>
            </a:endParaRPr>
          </a:p>
        </p:txBody>
      </p:sp>
      <p:sp>
        <p:nvSpPr>
          <p:cNvPr id="30729" name="AutoShape 9"/>
          <p:cNvSpPr/>
          <p:nvPr/>
        </p:nvSpPr>
        <p:spPr bwMode="auto">
          <a:xfrm>
            <a:off x="6859352" y="34139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0" name="AutoShape 10"/>
          <p:cNvSpPr/>
          <p:nvPr/>
        </p:nvSpPr>
        <p:spPr bwMode="auto">
          <a:xfrm>
            <a:off x="8692348" y="2279682"/>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1" name="AutoShape 11"/>
          <p:cNvSpPr/>
          <p:nvPr/>
        </p:nvSpPr>
        <p:spPr bwMode="auto">
          <a:xfrm>
            <a:off x="9211301" y="27940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99%</a:t>
            </a:r>
            <a:endParaRPr lang="es-ES" altLang="zh-CN" sz="2485">
              <a:solidFill>
                <a:schemeClr val="bg1"/>
              </a:solidFill>
              <a:latin typeface="+mn-lt"/>
              <a:ea typeface="+mn-ea"/>
              <a:cs typeface="+mn-ea"/>
              <a:sym typeface="+mn-lt"/>
            </a:endParaRPr>
          </a:p>
        </p:txBody>
      </p:sp>
      <p:sp>
        <p:nvSpPr>
          <p:cNvPr id="30732" name="AutoShape 12"/>
          <p:cNvSpPr/>
          <p:nvPr/>
        </p:nvSpPr>
        <p:spPr bwMode="auto">
          <a:xfrm>
            <a:off x="9203366" y="34139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3" name="AutoShape 13"/>
          <p:cNvSpPr/>
          <p:nvPr/>
        </p:nvSpPr>
        <p:spPr bwMode="auto">
          <a:xfrm>
            <a:off x="8163877" y="2933734"/>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4" name="AutoShape 14"/>
          <p:cNvSpPr/>
          <p:nvPr/>
        </p:nvSpPr>
        <p:spPr bwMode="auto">
          <a:xfrm>
            <a:off x="8481276" y="3242503"/>
            <a:ext cx="275347" cy="229395"/>
          </a:xfrm>
          <a:custGeom>
            <a:avLst/>
            <a:gdLst>
              <a:gd name="T0" fmla="*/ 275432 w 21600"/>
              <a:gd name="T1" fmla="*/ 229394 h 21600"/>
              <a:gd name="T2" fmla="*/ 275432 w 21600"/>
              <a:gd name="T3" fmla="*/ 229394 h 21600"/>
              <a:gd name="T4" fmla="*/ 275432 w 21600"/>
              <a:gd name="T5" fmla="*/ 229394 h 21600"/>
              <a:gd name="T6" fmla="*/ 275432 w 21600"/>
              <a:gd name="T7" fmla="*/ 22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5" name="AutoShape 15"/>
          <p:cNvSpPr/>
          <p:nvPr/>
        </p:nvSpPr>
        <p:spPr bwMode="auto">
          <a:xfrm>
            <a:off x="5794471" y="2940874"/>
            <a:ext cx="895074" cy="892970"/>
          </a:xfrm>
          <a:custGeom>
            <a:avLst/>
            <a:gdLst>
              <a:gd name="T0" fmla="*/ 895305 w 19679"/>
              <a:gd name="T1" fmla="*/ 980138 h 19679"/>
              <a:gd name="T2" fmla="*/ 895305 w 19679"/>
              <a:gd name="T3" fmla="*/ 980138 h 19679"/>
              <a:gd name="T4" fmla="*/ 895305 w 19679"/>
              <a:gd name="T5" fmla="*/ 980138 h 19679"/>
              <a:gd name="T6" fmla="*/ 895305 w 19679"/>
              <a:gd name="T7" fmla="*/ 9801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6" name="AutoShape 16"/>
          <p:cNvSpPr/>
          <p:nvPr/>
        </p:nvSpPr>
        <p:spPr bwMode="auto">
          <a:xfrm>
            <a:off x="6105525" y="3248850"/>
            <a:ext cx="273760" cy="273843"/>
          </a:xfrm>
          <a:custGeom>
            <a:avLst/>
            <a:gdLst>
              <a:gd name="T0" fmla="*/ 273844 w 21600"/>
              <a:gd name="T1" fmla="*/ 273844 h 21600"/>
              <a:gd name="T2" fmla="*/ 273844 w 21600"/>
              <a:gd name="T3" fmla="*/ 273844 h 21600"/>
              <a:gd name="T4" fmla="*/ 273844 w 21600"/>
              <a:gd name="T5" fmla="*/ 273844 h 21600"/>
              <a:gd name="T6" fmla="*/ 273844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7" name="AutoShape 17"/>
          <p:cNvSpPr/>
          <p:nvPr/>
        </p:nvSpPr>
        <p:spPr bwMode="auto">
          <a:xfrm>
            <a:off x="3190981" y="2947227"/>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8" name="AutoShape 18"/>
          <p:cNvSpPr/>
          <p:nvPr/>
        </p:nvSpPr>
        <p:spPr bwMode="auto">
          <a:xfrm>
            <a:off x="3517108" y="3229010"/>
            <a:ext cx="275347" cy="275431"/>
          </a:xfrm>
          <a:custGeom>
            <a:avLst/>
            <a:gdLst>
              <a:gd name="T0" fmla="*/ 275432 w 21600"/>
              <a:gd name="T1" fmla="*/ 275431 h 21600"/>
              <a:gd name="T2" fmla="*/ 275432 w 21600"/>
              <a:gd name="T3" fmla="*/ 275431 h 21600"/>
              <a:gd name="T4" fmla="*/ 275432 w 21600"/>
              <a:gd name="T5" fmla="*/ 275431 h 21600"/>
              <a:gd name="T6" fmla="*/ 275432 w 21600"/>
              <a:gd name="T7" fmla="*/ 2754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9" name="AutoShape 19"/>
          <p:cNvSpPr/>
          <p:nvPr/>
        </p:nvSpPr>
        <p:spPr bwMode="auto">
          <a:xfrm>
            <a:off x="1362742" y="1466884"/>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4" name="AutoShape 24"/>
          <p:cNvSpPr/>
          <p:nvPr/>
        </p:nvSpPr>
        <p:spPr bwMode="auto">
          <a:xfrm>
            <a:off x="1362742" y="5386419"/>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5" name="AutoShape 25"/>
          <p:cNvSpPr/>
          <p:nvPr/>
        </p:nvSpPr>
        <p:spPr bwMode="auto">
          <a:xfrm>
            <a:off x="1365916" y="5077652"/>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2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0"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1"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0739"/>
                                        </p:tgtEl>
                                        <p:attrNameLst>
                                          <p:attrName>style.visibility</p:attrName>
                                        </p:attrNameLst>
                                      </p:cBhvr>
                                      <p:to>
                                        <p:strVal val="visible"/>
                                      </p:to>
                                    </p:set>
                                    <p:anim calcmode="lin" valueType="num">
                                      <p:cBhvr additive="base">
                                        <p:cTn id="19" dur="500" fill="hold"/>
                                        <p:tgtEl>
                                          <p:spTgt spid="30739"/>
                                        </p:tgtEl>
                                        <p:attrNameLst>
                                          <p:attrName>ppt_x</p:attrName>
                                        </p:attrNameLst>
                                      </p:cBhvr>
                                      <p:tavLst>
                                        <p:tav tm="0">
                                          <p:val>
                                            <p:strVal val="1+#ppt_w/2"/>
                                          </p:val>
                                        </p:tav>
                                        <p:tav tm="100000">
                                          <p:val>
                                            <p:strVal val="#ppt_x"/>
                                          </p:val>
                                        </p:tav>
                                      </p:tavLst>
                                    </p:anim>
                                    <p:anim calcmode="lin" valueType="num">
                                      <p:cBhvr additive="base">
                                        <p:cTn id="20" dur="500" fill="hold"/>
                                        <p:tgtEl>
                                          <p:spTgt spid="3073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30744"/>
                                        </p:tgtEl>
                                        <p:attrNameLst>
                                          <p:attrName>style.visibility</p:attrName>
                                        </p:attrNameLst>
                                      </p:cBhvr>
                                      <p:to>
                                        <p:strVal val="visible"/>
                                      </p:to>
                                    </p:set>
                                    <p:anim calcmode="lin" valueType="num">
                                      <p:cBhvr additive="base">
                                        <p:cTn id="24" dur="500" fill="hold"/>
                                        <p:tgtEl>
                                          <p:spTgt spid="30744"/>
                                        </p:tgtEl>
                                        <p:attrNameLst>
                                          <p:attrName>ppt_x</p:attrName>
                                        </p:attrNameLst>
                                      </p:cBhvr>
                                      <p:tavLst>
                                        <p:tav tm="0">
                                          <p:val>
                                            <p:strVal val="1+#ppt_w/2"/>
                                          </p:val>
                                        </p:tav>
                                        <p:tav tm="100000">
                                          <p:val>
                                            <p:strVal val="#ppt_x"/>
                                          </p:val>
                                        </p:tav>
                                      </p:tavLst>
                                    </p:anim>
                                    <p:anim calcmode="lin" valueType="num">
                                      <p:cBhvr additive="base">
                                        <p:cTn id="25" dur="500" fill="hold"/>
                                        <p:tgtEl>
                                          <p:spTgt spid="3074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30745"/>
                                        </p:tgtEl>
                                        <p:attrNameLst>
                                          <p:attrName>style.visibility</p:attrName>
                                        </p:attrNameLst>
                                      </p:cBhvr>
                                      <p:to>
                                        <p:strVal val="visible"/>
                                      </p:to>
                                    </p:set>
                                    <p:anim calcmode="lin" valueType="num">
                                      <p:cBhvr additive="base">
                                        <p:cTn id="29" dur="500" fill="hold"/>
                                        <p:tgtEl>
                                          <p:spTgt spid="30745"/>
                                        </p:tgtEl>
                                        <p:attrNameLst>
                                          <p:attrName>ppt_x</p:attrName>
                                        </p:attrNameLst>
                                      </p:cBhvr>
                                      <p:tavLst>
                                        <p:tav tm="0">
                                          <p:val>
                                            <p:strVal val="1+#ppt_w/2"/>
                                          </p:val>
                                        </p:tav>
                                        <p:tav tm="100000">
                                          <p:val>
                                            <p:strVal val="#ppt_x"/>
                                          </p:val>
                                        </p:tav>
                                      </p:tavLst>
                                    </p:anim>
                                    <p:anim calcmode="lin" valueType="num">
                                      <p:cBhvr additive="base">
                                        <p:cTn id="30" dur="500" fill="hold"/>
                                        <p:tgtEl>
                                          <p:spTgt spid="30745"/>
                                        </p:tgtEl>
                                        <p:attrNameLst>
                                          <p:attrName>ppt_y</p:attrName>
                                        </p:attrNameLst>
                                      </p:cBhvr>
                                      <p:tavLst>
                                        <p:tav tm="0">
                                          <p:val>
                                            <p:strVal val="#ppt_y"/>
                                          </p:val>
                                        </p:tav>
                                        <p:tav tm="100000">
                                          <p:val>
                                            <p:strVal val="#ppt_y"/>
                                          </p:val>
                                        </p:tav>
                                      </p:tavLst>
                                    </p:anim>
                                  </p:childTnLst>
                                </p:cTn>
                              </p:par>
                              <p:par>
                                <p:cTn id="31" presetID="52" presetClass="entr" presetSubtype="0" fill="hold" grpId="0" nodeType="withEffect">
                                  <p:stCondLst>
                                    <p:cond delay="0"/>
                                  </p:stCondLst>
                                  <p:childTnLst>
                                    <p:set>
                                      <p:cBhvr>
                                        <p:cTn id="32" dur="1" fill="hold">
                                          <p:stCondLst>
                                            <p:cond delay="0"/>
                                          </p:stCondLst>
                                        </p:cTn>
                                        <p:tgtEl>
                                          <p:spTgt spid="30721"/>
                                        </p:tgtEl>
                                        <p:attrNameLst>
                                          <p:attrName>style.visibility</p:attrName>
                                        </p:attrNameLst>
                                      </p:cBhvr>
                                      <p:to>
                                        <p:strVal val="visible"/>
                                      </p:to>
                                    </p:set>
                                    <p:animScale>
                                      <p:cBhvr>
                                        <p:cTn id="33" dur="1000" decel="50000" fill="hold">
                                          <p:stCondLst>
                                            <p:cond delay="0"/>
                                          </p:stCondLst>
                                        </p:cTn>
                                        <p:tgtEl>
                                          <p:spTgt spid="307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0721"/>
                                        </p:tgtEl>
                                        <p:attrNameLst>
                                          <p:attrName>ppt_x</p:attrName>
                                          <p:attrName>ppt_y</p:attrName>
                                        </p:attrNameLst>
                                      </p:cBhvr>
                                    </p:animMotion>
                                    <p:animEffect transition="in" filter="fade">
                                      <p:cBhvr>
                                        <p:cTn id="35" dur="1000"/>
                                        <p:tgtEl>
                                          <p:spTgt spid="30721"/>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30722"/>
                                        </p:tgtEl>
                                        <p:attrNameLst>
                                          <p:attrName>style.visibility</p:attrName>
                                        </p:attrNameLst>
                                      </p:cBhvr>
                                      <p:to>
                                        <p:strVal val="visible"/>
                                      </p:to>
                                    </p:set>
                                    <p:animScale>
                                      <p:cBhvr>
                                        <p:cTn id="38" dur="10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0722"/>
                                        </p:tgtEl>
                                        <p:attrNameLst>
                                          <p:attrName>ppt_x</p:attrName>
                                          <p:attrName>ppt_y</p:attrName>
                                        </p:attrNameLst>
                                      </p:cBhvr>
                                    </p:animMotion>
                                    <p:animEffect transition="in" filter="fade">
                                      <p:cBhvr>
                                        <p:cTn id="40" dur="1000"/>
                                        <p:tgtEl>
                                          <p:spTgt spid="30722"/>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30723"/>
                                        </p:tgtEl>
                                        <p:attrNameLst>
                                          <p:attrName>style.visibility</p:attrName>
                                        </p:attrNameLst>
                                      </p:cBhvr>
                                      <p:to>
                                        <p:strVal val="visible"/>
                                      </p:to>
                                    </p:set>
                                    <p:animScale>
                                      <p:cBhvr>
                                        <p:cTn id="43"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0723"/>
                                        </p:tgtEl>
                                        <p:attrNameLst>
                                          <p:attrName>ppt_x</p:attrName>
                                          <p:attrName>ppt_y</p:attrName>
                                        </p:attrNameLst>
                                      </p:cBhvr>
                                    </p:animMotion>
                                    <p:animEffect transition="in" filter="fade">
                                      <p:cBhvr>
                                        <p:cTn id="45" dur="1000"/>
                                        <p:tgtEl>
                                          <p:spTgt spid="30723"/>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30724"/>
                                        </p:tgtEl>
                                        <p:attrNameLst>
                                          <p:attrName>style.visibility</p:attrName>
                                        </p:attrNameLst>
                                      </p:cBhvr>
                                      <p:to>
                                        <p:strVal val="visible"/>
                                      </p:to>
                                    </p:set>
                                    <p:animScale>
                                      <p:cBhvr>
                                        <p:cTn id="48" dur="1000" decel="50000" fill="hold">
                                          <p:stCondLst>
                                            <p:cond delay="0"/>
                                          </p:stCondLst>
                                        </p:cTn>
                                        <p:tgtEl>
                                          <p:spTgt spid="307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0724"/>
                                        </p:tgtEl>
                                        <p:attrNameLst>
                                          <p:attrName>ppt_x</p:attrName>
                                          <p:attrName>ppt_y</p:attrName>
                                        </p:attrNameLst>
                                      </p:cBhvr>
                                    </p:animMotion>
                                    <p:animEffect transition="in" filter="fade">
                                      <p:cBhvr>
                                        <p:cTn id="50" dur="1000"/>
                                        <p:tgtEl>
                                          <p:spTgt spid="30724"/>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30725"/>
                                        </p:tgtEl>
                                        <p:attrNameLst>
                                          <p:attrName>style.visibility</p:attrName>
                                        </p:attrNameLst>
                                      </p:cBhvr>
                                      <p:to>
                                        <p:strVal val="visible"/>
                                      </p:to>
                                    </p:set>
                                    <p:animScale>
                                      <p:cBhvr>
                                        <p:cTn id="53" dur="1000" decel="50000" fill="hold">
                                          <p:stCondLst>
                                            <p:cond delay="0"/>
                                          </p:stCondLst>
                                        </p:cTn>
                                        <p:tgtEl>
                                          <p:spTgt spid="307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0725"/>
                                        </p:tgtEl>
                                        <p:attrNameLst>
                                          <p:attrName>ppt_x</p:attrName>
                                          <p:attrName>ppt_y</p:attrName>
                                        </p:attrNameLst>
                                      </p:cBhvr>
                                    </p:animMotion>
                                    <p:animEffect transition="in" filter="fade">
                                      <p:cBhvr>
                                        <p:cTn id="55" dur="1000"/>
                                        <p:tgtEl>
                                          <p:spTgt spid="3072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30726"/>
                                        </p:tgtEl>
                                        <p:attrNameLst>
                                          <p:attrName>style.visibility</p:attrName>
                                        </p:attrNameLst>
                                      </p:cBhvr>
                                      <p:to>
                                        <p:strVal val="visible"/>
                                      </p:to>
                                    </p:set>
                                    <p:animScale>
                                      <p:cBhvr>
                                        <p:cTn id="58" dur="1000" decel="50000" fill="hold">
                                          <p:stCondLst>
                                            <p:cond delay="0"/>
                                          </p:stCondLst>
                                        </p:cTn>
                                        <p:tgtEl>
                                          <p:spTgt spid="307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30726"/>
                                        </p:tgtEl>
                                        <p:attrNameLst>
                                          <p:attrName>ppt_x</p:attrName>
                                          <p:attrName>ppt_y</p:attrName>
                                        </p:attrNameLst>
                                      </p:cBhvr>
                                    </p:animMotion>
                                    <p:animEffect transition="in" filter="fade">
                                      <p:cBhvr>
                                        <p:cTn id="60" dur="1000"/>
                                        <p:tgtEl>
                                          <p:spTgt spid="30726"/>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30727"/>
                                        </p:tgtEl>
                                        <p:attrNameLst>
                                          <p:attrName>style.visibility</p:attrName>
                                        </p:attrNameLst>
                                      </p:cBhvr>
                                      <p:to>
                                        <p:strVal val="visible"/>
                                      </p:to>
                                    </p:set>
                                    <p:animScale>
                                      <p:cBhvr>
                                        <p:cTn id="63" dur="1000" decel="50000" fill="hold">
                                          <p:stCondLst>
                                            <p:cond delay="0"/>
                                          </p:stCondLst>
                                        </p:cTn>
                                        <p:tgtEl>
                                          <p:spTgt spid="307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0727"/>
                                        </p:tgtEl>
                                        <p:attrNameLst>
                                          <p:attrName>ppt_x</p:attrName>
                                          <p:attrName>ppt_y</p:attrName>
                                        </p:attrNameLst>
                                      </p:cBhvr>
                                    </p:animMotion>
                                    <p:animEffect transition="in" filter="fade">
                                      <p:cBhvr>
                                        <p:cTn id="65" dur="1000"/>
                                        <p:tgtEl>
                                          <p:spTgt spid="30727"/>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30728"/>
                                        </p:tgtEl>
                                        <p:attrNameLst>
                                          <p:attrName>style.visibility</p:attrName>
                                        </p:attrNameLst>
                                      </p:cBhvr>
                                      <p:to>
                                        <p:strVal val="visible"/>
                                      </p:to>
                                    </p:set>
                                    <p:animScale>
                                      <p:cBhvr>
                                        <p:cTn id="68" dur="1000" decel="50000" fill="hold">
                                          <p:stCondLst>
                                            <p:cond delay="0"/>
                                          </p:stCondLst>
                                        </p:cTn>
                                        <p:tgtEl>
                                          <p:spTgt spid="30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0728"/>
                                        </p:tgtEl>
                                        <p:attrNameLst>
                                          <p:attrName>ppt_x</p:attrName>
                                          <p:attrName>ppt_y</p:attrName>
                                        </p:attrNameLst>
                                      </p:cBhvr>
                                    </p:animMotion>
                                    <p:animEffect transition="in" filter="fade">
                                      <p:cBhvr>
                                        <p:cTn id="70" dur="1000"/>
                                        <p:tgtEl>
                                          <p:spTgt spid="30728"/>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30729"/>
                                        </p:tgtEl>
                                        <p:attrNameLst>
                                          <p:attrName>style.visibility</p:attrName>
                                        </p:attrNameLst>
                                      </p:cBhvr>
                                      <p:to>
                                        <p:strVal val="visible"/>
                                      </p:to>
                                    </p:set>
                                    <p:animScale>
                                      <p:cBhvr>
                                        <p:cTn id="73" dur="1000" decel="50000" fill="hold">
                                          <p:stCondLst>
                                            <p:cond delay="0"/>
                                          </p:stCondLst>
                                        </p:cTn>
                                        <p:tgtEl>
                                          <p:spTgt spid="30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0729"/>
                                        </p:tgtEl>
                                        <p:attrNameLst>
                                          <p:attrName>ppt_x</p:attrName>
                                          <p:attrName>ppt_y</p:attrName>
                                        </p:attrNameLst>
                                      </p:cBhvr>
                                    </p:animMotion>
                                    <p:animEffect transition="in" filter="fade">
                                      <p:cBhvr>
                                        <p:cTn id="75" dur="1000"/>
                                        <p:tgtEl>
                                          <p:spTgt spid="30729"/>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30730"/>
                                        </p:tgtEl>
                                        <p:attrNameLst>
                                          <p:attrName>style.visibility</p:attrName>
                                        </p:attrNameLst>
                                      </p:cBhvr>
                                      <p:to>
                                        <p:strVal val="visible"/>
                                      </p:to>
                                    </p:set>
                                    <p:animScale>
                                      <p:cBhvr>
                                        <p:cTn id="78" dur="1000" decel="50000" fill="hold">
                                          <p:stCondLst>
                                            <p:cond delay="0"/>
                                          </p:stCondLst>
                                        </p:cTn>
                                        <p:tgtEl>
                                          <p:spTgt spid="30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0730"/>
                                        </p:tgtEl>
                                        <p:attrNameLst>
                                          <p:attrName>ppt_x</p:attrName>
                                          <p:attrName>ppt_y</p:attrName>
                                        </p:attrNameLst>
                                      </p:cBhvr>
                                    </p:animMotion>
                                    <p:animEffect transition="in" filter="fade">
                                      <p:cBhvr>
                                        <p:cTn id="80" dur="1000"/>
                                        <p:tgtEl>
                                          <p:spTgt spid="30730"/>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30731"/>
                                        </p:tgtEl>
                                        <p:attrNameLst>
                                          <p:attrName>style.visibility</p:attrName>
                                        </p:attrNameLst>
                                      </p:cBhvr>
                                      <p:to>
                                        <p:strVal val="visible"/>
                                      </p:to>
                                    </p:set>
                                    <p:animScale>
                                      <p:cBhvr>
                                        <p:cTn id="83" dur="1000" decel="50000" fill="hold">
                                          <p:stCondLst>
                                            <p:cond delay="0"/>
                                          </p:stCondLst>
                                        </p:cTn>
                                        <p:tgtEl>
                                          <p:spTgt spid="307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30731"/>
                                        </p:tgtEl>
                                        <p:attrNameLst>
                                          <p:attrName>ppt_x</p:attrName>
                                          <p:attrName>ppt_y</p:attrName>
                                        </p:attrNameLst>
                                      </p:cBhvr>
                                    </p:animMotion>
                                    <p:animEffect transition="in" filter="fade">
                                      <p:cBhvr>
                                        <p:cTn id="85" dur="1000"/>
                                        <p:tgtEl>
                                          <p:spTgt spid="30731"/>
                                        </p:tgtEl>
                                      </p:cBhvr>
                                    </p:animEffect>
                                  </p:childTnLst>
                                </p:cTn>
                              </p:par>
                              <p:par>
                                <p:cTn id="86" presetID="52" presetClass="entr" presetSubtype="0" fill="hold" grpId="0" nodeType="withEffect">
                                  <p:stCondLst>
                                    <p:cond delay="0"/>
                                  </p:stCondLst>
                                  <p:childTnLst>
                                    <p:set>
                                      <p:cBhvr>
                                        <p:cTn id="87" dur="1" fill="hold">
                                          <p:stCondLst>
                                            <p:cond delay="0"/>
                                          </p:stCondLst>
                                        </p:cTn>
                                        <p:tgtEl>
                                          <p:spTgt spid="30732"/>
                                        </p:tgtEl>
                                        <p:attrNameLst>
                                          <p:attrName>style.visibility</p:attrName>
                                        </p:attrNameLst>
                                      </p:cBhvr>
                                      <p:to>
                                        <p:strVal val="visible"/>
                                      </p:to>
                                    </p:set>
                                    <p:animScale>
                                      <p:cBhvr>
                                        <p:cTn id="88" dur="1000" decel="50000" fill="hold">
                                          <p:stCondLst>
                                            <p:cond delay="0"/>
                                          </p:stCondLst>
                                        </p:cTn>
                                        <p:tgtEl>
                                          <p:spTgt spid="307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30732"/>
                                        </p:tgtEl>
                                        <p:attrNameLst>
                                          <p:attrName>ppt_x</p:attrName>
                                          <p:attrName>ppt_y</p:attrName>
                                        </p:attrNameLst>
                                      </p:cBhvr>
                                    </p:animMotion>
                                    <p:animEffect transition="in" filter="fade">
                                      <p:cBhvr>
                                        <p:cTn id="90" dur="1000"/>
                                        <p:tgtEl>
                                          <p:spTgt spid="30732"/>
                                        </p:tgtEl>
                                      </p:cBhvr>
                                    </p:animEffect>
                                  </p:childTnLst>
                                </p:cTn>
                              </p:par>
                              <p:par>
                                <p:cTn id="91" presetID="52" presetClass="entr" presetSubtype="0" fill="hold" grpId="0" nodeType="withEffect">
                                  <p:stCondLst>
                                    <p:cond delay="0"/>
                                  </p:stCondLst>
                                  <p:childTnLst>
                                    <p:set>
                                      <p:cBhvr>
                                        <p:cTn id="92" dur="1" fill="hold">
                                          <p:stCondLst>
                                            <p:cond delay="0"/>
                                          </p:stCondLst>
                                        </p:cTn>
                                        <p:tgtEl>
                                          <p:spTgt spid="30733"/>
                                        </p:tgtEl>
                                        <p:attrNameLst>
                                          <p:attrName>style.visibility</p:attrName>
                                        </p:attrNameLst>
                                      </p:cBhvr>
                                      <p:to>
                                        <p:strVal val="visible"/>
                                      </p:to>
                                    </p:set>
                                    <p:animScale>
                                      <p:cBhvr>
                                        <p:cTn id="93" dur="1000" decel="50000" fill="hold">
                                          <p:stCondLst>
                                            <p:cond delay="0"/>
                                          </p:stCondLst>
                                        </p:cTn>
                                        <p:tgtEl>
                                          <p:spTgt spid="307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30733"/>
                                        </p:tgtEl>
                                        <p:attrNameLst>
                                          <p:attrName>ppt_x</p:attrName>
                                          <p:attrName>ppt_y</p:attrName>
                                        </p:attrNameLst>
                                      </p:cBhvr>
                                    </p:animMotion>
                                    <p:animEffect transition="in" filter="fade">
                                      <p:cBhvr>
                                        <p:cTn id="95" dur="1000"/>
                                        <p:tgtEl>
                                          <p:spTgt spid="30733"/>
                                        </p:tgtEl>
                                      </p:cBhvr>
                                    </p:animEffect>
                                  </p:childTnLst>
                                </p:cTn>
                              </p:par>
                              <p:par>
                                <p:cTn id="96" presetID="52" presetClass="entr" presetSubtype="0" fill="hold" grpId="0" nodeType="withEffect">
                                  <p:stCondLst>
                                    <p:cond delay="0"/>
                                  </p:stCondLst>
                                  <p:childTnLst>
                                    <p:set>
                                      <p:cBhvr>
                                        <p:cTn id="97" dur="1" fill="hold">
                                          <p:stCondLst>
                                            <p:cond delay="0"/>
                                          </p:stCondLst>
                                        </p:cTn>
                                        <p:tgtEl>
                                          <p:spTgt spid="30734"/>
                                        </p:tgtEl>
                                        <p:attrNameLst>
                                          <p:attrName>style.visibility</p:attrName>
                                        </p:attrNameLst>
                                      </p:cBhvr>
                                      <p:to>
                                        <p:strVal val="visible"/>
                                      </p:to>
                                    </p:set>
                                    <p:animScale>
                                      <p:cBhvr>
                                        <p:cTn id="98" dur="1000" decel="50000" fill="hold">
                                          <p:stCondLst>
                                            <p:cond delay="0"/>
                                          </p:stCondLst>
                                        </p:cTn>
                                        <p:tgtEl>
                                          <p:spTgt spid="307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30734"/>
                                        </p:tgtEl>
                                        <p:attrNameLst>
                                          <p:attrName>ppt_x</p:attrName>
                                          <p:attrName>ppt_y</p:attrName>
                                        </p:attrNameLst>
                                      </p:cBhvr>
                                    </p:animMotion>
                                    <p:animEffect transition="in" filter="fade">
                                      <p:cBhvr>
                                        <p:cTn id="100" dur="1000"/>
                                        <p:tgtEl>
                                          <p:spTgt spid="30734"/>
                                        </p:tgtEl>
                                      </p:cBhvr>
                                    </p:animEffect>
                                  </p:childTnLst>
                                </p:cTn>
                              </p:par>
                              <p:par>
                                <p:cTn id="101" presetID="52" presetClass="entr" presetSubtype="0" fill="hold" grpId="0" nodeType="withEffect">
                                  <p:stCondLst>
                                    <p:cond delay="0"/>
                                  </p:stCondLst>
                                  <p:childTnLst>
                                    <p:set>
                                      <p:cBhvr>
                                        <p:cTn id="102" dur="1" fill="hold">
                                          <p:stCondLst>
                                            <p:cond delay="0"/>
                                          </p:stCondLst>
                                        </p:cTn>
                                        <p:tgtEl>
                                          <p:spTgt spid="30735"/>
                                        </p:tgtEl>
                                        <p:attrNameLst>
                                          <p:attrName>style.visibility</p:attrName>
                                        </p:attrNameLst>
                                      </p:cBhvr>
                                      <p:to>
                                        <p:strVal val="visible"/>
                                      </p:to>
                                    </p:set>
                                    <p:animScale>
                                      <p:cBhvr>
                                        <p:cTn id="103" dur="1000" decel="50000" fill="hold">
                                          <p:stCondLst>
                                            <p:cond delay="0"/>
                                          </p:stCondLst>
                                        </p:cTn>
                                        <p:tgtEl>
                                          <p:spTgt spid="307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30735"/>
                                        </p:tgtEl>
                                        <p:attrNameLst>
                                          <p:attrName>ppt_x</p:attrName>
                                          <p:attrName>ppt_y</p:attrName>
                                        </p:attrNameLst>
                                      </p:cBhvr>
                                    </p:animMotion>
                                    <p:animEffect transition="in" filter="fade">
                                      <p:cBhvr>
                                        <p:cTn id="105" dur="1000"/>
                                        <p:tgtEl>
                                          <p:spTgt spid="30735"/>
                                        </p:tgtEl>
                                      </p:cBhvr>
                                    </p:animEffect>
                                  </p:childTnLst>
                                </p:cTn>
                              </p:par>
                              <p:par>
                                <p:cTn id="106" presetID="52" presetClass="entr" presetSubtype="0" fill="hold" grpId="0" nodeType="withEffect">
                                  <p:stCondLst>
                                    <p:cond delay="0"/>
                                  </p:stCondLst>
                                  <p:childTnLst>
                                    <p:set>
                                      <p:cBhvr>
                                        <p:cTn id="107" dur="1" fill="hold">
                                          <p:stCondLst>
                                            <p:cond delay="0"/>
                                          </p:stCondLst>
                                        </p:cTn>
                                        <p:tgtEl>
                                          <p:spTgt spid="30736"/>
                                        </p:tgtEl>
                                        <p:attrNameLst>
                                          <p:attrName>style.visibility</p:attrName>
                                        </p:attrNameLst>
                                      </p:cBhvr>
                                      <p:to>
                                        <p:strVal val="visible"/>
                                      </p:to>
                                    </p:set>
                                    <p:animScale>
                                      <p:cBhvr>
                                        <p:cTn id="108" dur="1000" decel="50000" fill="hold">
                                          <p:stCondLst>
                                            <p:cond delay="0"/>
                                          </p:stCondLst>
                                        </p:cTn>
                                        <p:tgtEl>
                                          <p:spTgt spid="307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30736"/>
                                        </p:tgtEl>
                                        <p:attrNameLst>
                                          <p:attrName>ppt_x</p:attrName>
                                          <p:attrName>ppt_y</p:attrName>
                                        </p:attrNameLst>
                                      </p:cBhvr>
                                    </p:animMotion>
                                    <p:animEffect transition="in" filter="fade">
                                      <p:cBhvr>
                                        <p:cTn id="110" dur="1000"/>
                                        <p:tgtEl>
                                          <p:spTgt spid="30736"/>
                                        </p:tgtEl>
                                      </p:cBhvr>
                                    </p:animEffect>
                                  </p:childTnLst>
                                </p:cTn>
                              </p:par>
                              <p:par>
                                <p:cTn id="111" presetID="52" presetClass="entr" presetSubtype="0" fill="hold" grpId="0" nodeType="withEffect">
                                  <p:stCondLst>
                                    <p:cond delay="0"/>
                                  </p:stCondLst>
                                  <p:childTnLst>
                                    <p:set>
                                      <p:cBhvr>
                                        <p:cTn id="112" dur="1" fill="hold">
                                          <p:stCondLst>
                                            <p:cond delay="0"/>
                                          </p:stCondLst>
                                        </p:cTn>
                                        <p:tgtEl>
                                          <p:spTgt spid="30737"/>
                                        </p:tgtEl>
                                        <p:attrNameLst>
                                          <p:attrName>style.visibility</p:attrName>
                                        </p:attrNameLst>
                                      </p:cBhvr>
                                      <p:to>
                                        <p:strVal val="visible"/>
                                      </p:to>
                                    </p:set>
                                    <p:animScale>
                                      <p:cBhvr>
                                        <p:cTn id="113" dur="1000" decel="50000" fill="hold">
                                          <p:stCondLst>
                                            <p:cond delay="0"/>
                                          </p:stCondLst>
                                        </p:cTn>
                                        <p:tgtEl>
                                          <p:spTgt spid="307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30737"/>
                                        </p:tgtEl>
                                        <p:attrNameLst>
                                          <p:attrName>ppt_x</p:attrName>
                                          <p:attrName>ppt_y</p:attrName>
                                        </p:attrNameLst>
                                      </p:cBhvr>
                                    </p:animMotion>
                                    <p:animEffect transition="in" filter="fade">
                                      <p:cBhvr>
                                        <p:cTn id="115" dur="1000"/>
                                        <p:tgtEl>
                                          <p:spTgt spid="30737"/>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30738"/>
                                        </p:tgtEl>
                                        <p:attrNameLst>
                                          <p:attrName>style.visibility</p:attrName>
                                        </p:attrNameLst>
                                      </p:cBhvr>
                                      <p:to>
                                        <p:strVal val="visible"/>
                                      </p:to>
                                    </p:set>
                                    <p:animScale>
                                      <p:cBhvr>
                                        <p:cTn id="118" dur="1000" decel="50000" fill="hold">
                                          <p:stCondLst>
                                            <p:cond delay="0"/>
                                          </p:stCondLst>
                                        </p:cTn>
                                        <p:tgtEl>
                                          <p:spTgt spid="307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30738"/>
                                        </p:tgtEl>
                                        <p:attrNameLst>
                                          <p:attrName>ppt_x</p:attrName>
                                          <p:attrName>ppt_y</p:attrName>
                                        </p:attrNameLst>
                                      </p:cBhvr>
                                    </p:animMotion>
                                    <p:animEffect transition="in" filter="fade">
                                      <p:cBhvr>
                                        <p:cTn id="120" dur="10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30722" grpId="0"/>
      <p:bldP spid="30723" grpId="0"/>
      <p:bldP spid="30724" grpId="0" animBg="1"/>
      <p:bldP spid="30725" grpId="0"/>
      <p:bldP spid="30726" grpId="0"/>
      <p:bldP spid="30727" grpId="0" animBg="1"/>
      <p:bldP spid="30728" grpId="0"/>
      <p:bldP spid="30729" grpId="0"/>
      <p:bldP spid="30730" grpId="0" animBg="1"/>
      <p:bldP spid="30731" grpId="0"/>
      <p:bldP spid="30732" grpId="0"/>
      <p:bldP spid="30733" grpId="0" animBg="1"/>
      <p:bldP spid="30734" grpId="0" animBg="1"/>
      <p:bldP spid="30735" grpId="0" animBg="1"/>
      <p:bldP spid="30736" grpId="0" animBg="1"/>
      <p:bldP spid="30737" grpId="0" animBg="1"/>
      <p:bldP spid="30738" grpId="0" animBg="1"/>
      <p:bldP spid="30739" grpId="0" autoUpdateAnimBg="0"/>
      <p:bldP spid="30744" grpId="0" autoUpdateAnimBg="0"/>
      <p:bldP spid="30745" grpId="0" autoUpdateAnimBg="0"/>
      <p:bldP spid="30" grpId="0" animBg="1"/>
      <p:bldP spid="3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十字形 4"/>
          <p:cNvSpPr/>
          <p:nvPr/>
        </p:nvSpPr>
        <p:spPr bwMode="auto">
          <a:xfrm>
            <a:off x="5105400" y="1155570"/>
            <a:ext cx="1981200" cy="1922080"/>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 name="标题 1"/>
          <p:cNvSpPr txBox="1"/>
          <p:nvPr/>
        </p:nvSpPr>
        <p:spPr>
          <a:xfrm>
            <a:off x="5307485" y="1850106"/>
            <a:ext cx="1694894"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ea"/>
                <a:sym typeface="+mn-lt"/>
              </a:rPr>
              <a:t>PART ONE</a:t>
            </a:r>
            <a:endParaRPr kumimoji="0" lang="zh-CN" altLang="en-US"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AutoShape 3"/>
          <p:cNvSpPr/>
          <p:nvPr/>
        </p:nvSpPr>
        <p:spPr bwMode="auto">
          <a:xfrm>
            <a:off x="2277981" y="3733792"/>
            <a:ext cx="763604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0776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基本工作概述</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7"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2" name="文本框 31"/>
          <p:cNvSpPr txBox="1"/>
          <p:nvPr/>
        </p:nvSpPr>
        <p:spPr>
          <a:xfrm>
            <a:off x="4318000" y="1624310"/>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33" name="任意多边形 32"/>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009EE2"/>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3" name="文本框 62"/>
          <p:cNvSpPr txBox="1"/>
          <p:nvPr/>
        </p:nvSpPr>
        <p:spPr>
          <a:xfrm>
            <a:off x="4318000" y="2058730"/>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文本框 63"/>
          <p:cNvSpPr txBox="1"/>
          <p:nvPr/>
        </p:nvSpPr>
        <p:spPr>
          <a:xfrm>
            <a:off x="4318000" y="3112642"/>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65" name="文本框 64"/>
          <p:cNvSpPr txBox="1"/>
          <p:nvPr/>
        </p:nvSpPr>
        <p:spPr>
          <a:xfrm>
            <a:off x="4318000" y="3547062"/>
            <a:ext cx="6767450" cy="819455"/>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文本框 65"/>
          <p:cNvSpPr txBox="1"/>
          <p:nvPr/>
        </p:nvSpPr>
        <p:spPr>
          <a:xfrm>
            <a:off x="4318000" y="4639885"/>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67" name="文本框 66"/>
          <p:cNvSpPr txBox="1"/>
          <p:nvPr/>
        </p:nvSpPr>
        <p:spPr>
          <a:xfrm>
            <a:off x="4318000" y="5074305"/>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22" presetClass="entr" presetSubtype="8"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1+#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fill="hold"/>
                                        <p:tgtEl>
                                          <p:spTgt spid="65"/>
                                        </p:tgtEl>
                                        <p:attrNameLst>
                                          <p:attrName>ppt_x</p:attrName>
                                        </p:attrNameLst>
                                      </p:cBhvr>
                                      <p:tavLst>
                                        <p:tav tm="0">
                                          <p:val>
                                            <p:strVal val="1+#ppt_w/2"/>
                                          </p:val>
                                        </p:tav>
                                        <p:tav tm="100000">
                                          <p:val>
                                            <p:strVal val="#ppt_x"/>
                                          </p:val>
                                        </p:tav>
                                      </p:tavLst>
                                    </p:anim>
                                    <p:anim calcmode="lin" valueType="num">
                                      <p:cBhvr additive="base">
                                        <p:cTn id="39" dur="500" fill="hold"/>
                                        <p:tgtEl>
                                          <p:spTgt spid="65"/>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1+#ppt_w/2"/>
                                          </p:val>
                                        </p:tav>
                                        <p:tav tm="100000">
                                          <p:val>
                                            <p:strVal val="#ppt_x"/>
                                          </p:val>
                                        </p:tav>
                                      </p:tavLst>
                                    </p:anim>
                                    <p:anim calcmode="lin" valueType="num">
                                      <p:cBhvr additive="base">
                                        <p:cTn id="44" dur="500" fill="hold"/>
                                        <p:tgtEl>
                                          <p:spTgt spid="66"/>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1+#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2" grpId="0"/>
      <p:bldP spid="33" grpId="0" animBg="1"/>
      <p:bldP spid="63" grpId="0"/>
      <p:bldP spid="64" grpId="0"/>
      <p:bldP spid="65" grpId="0"/>
      <p:bldP spid="66" grpId="0"/>
      <p:bldP spid="67" grpId="0"/>
      <p:bldP spid="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1"/>
          <p:cNvSpPr/>
          <p:nvPr/>
        </p:nvSpPr>
        <p:spPr bwMode="auto">
          <a:xfrm>
            <a:off x="1362742" y="1333441"/>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aphicFrame>
        <p:nvGraphicFramePr>
          <p:cNvPr id="143" name="表格 142"/>
          <p:cNvGraphicFramePr>
            <a:graphicFrameLocks noGrp="1"/>
          </p:cNvGraphicFramePr>
          <p:nvPr/>
        </p:nvGraphicFramePr>
        <p:xfrm>
          <a:off x="596896" y="1981238"/>
          <a:ext cx="10998201" cy="3461171"/>
        </p:xfrm>
        <a:graphic>
          <a:graphicData uri="http://schemas.openxmlformats.org/drawingml/2006/table">
            <a:tbl>
              <a:tblPr firstRow="1" bandRow="1">
                <a:tableStyleId>{7DF18680-E054-41AD-8BC1-D1AEF772440D}</a:tableStyleId>
              </a:tblPr>
              <a:tblGrid>
                <a:gridCol w="2336805"/>
                <a:gridCol w="721783"/>
                <a:gridCol w="721783"/>
                <a:gridCol w="721783"/>
                <a:gridCol w="721783"/>
                <a:gridCol w="721783"/>
                <a:gridCol w="721783"/>
                <a:gridCol w="721783"/>
                <a:gridCol w="721783"/>
                <a:gridCol w="721783"/>
                <a:gridCol w="721783"/>
                <a:gridCol w="721783"/>
                <a:gridCol w="721783"/>
              </a:tblGrid>
              <a:tr h="494453">
                <a:tc>
                  <a:txBody>
                    <a:bodyPr/>
                    <a:lstStyle/>
                    <a:p>
                      <a:pPr algn="ctr"/>
                      <a:r>
                        <a:rPr lang="zh-CN" altLang="en-US" sz="1300" dirty="0" smtClean="0">
                          <a:latin typeface="+mn-lt"/>
                          <a:ea typeface="+mn-ea"/>
                          <a:cs typeface="+mn-ea"/>
                          <a:sym typeface="+mn-lt"/>
                        </a:rPr>
                        <a:t>计划项目</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JAN</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FEB</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MAR</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APR</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MAY</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JUN</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JUL</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AUG</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SEP</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OCT</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NOV</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DEC</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r>
              <a:tr h="494453">
                <a:tc>
                  <a:txBody>
                    <a:bodyPr/>
                    <a:lstStyle/>
                    <a:p>
                      <a:pPr algn="l"/>
                      <a:r>
                        <a:rPr lang="en-US" altLang="zh-CN" sz="1300" dirty="0" smtClean="0">
                          <a:latin typeface="+mn-lt"/>
                          <a:ea typeface="+mn-ea"/>
                          <a:cs typeface="+mn-ea"/>
                          <a:sym typeface="+mn-lt"/>
                        </a:rPr>
                        <a:t>Development Meeting</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Concept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Sketching</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Design &amp;</a:t>
                      </a:r>
                      <a:r>
                        <a:rPr lang="en-US" altLang="zh-CN" sz="1300" baseline="0" dirty="0" smtClean="0">
                          <a:latin typeface="+mn-lt"/>
                          <a:ea typeface="+mn-ea"/>
                          <a:cs typeface="+mn-ea"/>
                          <a:sym typeface="+mn-lt"/>
                        </a:rPr>
                        <a:t> Development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Review &amp; Refinement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File and Launch</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bl>
          </a:graphicData>
        </a:graphic>
      </p:graphicFrame>
      <p:sp>
        <p:nvSpPr>
          <p:cNvPr id="144" name="圆角矩形 143"/>
          <p:cNvSpPr/>
          <p:nvPr/>
        </p:nvSpPr>
        <p:spPr>
          <a:xfrm>
            <a:off x="2967567" y="2590837"/>
            <a:ext cx="139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5" name="圆角矩形 144"/>
          <p:cNvSpPr/>
          <p:nvPr/>
        </p:nvSpPr>
        <p:spPr>
          <a:xfrm>
            <a:off x="3676267" y="3085366"/>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6" name="圆角矩形 145"/>
          <p:cNvSpPr/>
          <p:nvPr/>
        </p:nvSpPr>
        <p:spPr>
          <a:xfrm>
            <a:off x="5126167" y="3579895"/>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7" name="圆角矩形 146"/>
          <p:cNvSpPr/>
          <p:nvPr/>
        </p:nvSpPr>
        <p:spPr>
          <a:xfrm>
            <a:off x="6576900" y="4074425"/>
            <a:ext cx="355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8" name="圆角矩形 147"/>
          <p:cNvSpPr/>
          <p:nvPr/>
        </p:nvSpPr>
        <p:spPr>
          <a:xfrm>
            <a:off x="8743845" y="4568954"/>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9" name="圆角矩形 148"/>
          <p:cNvSpPr/>
          <p:nvPr/>
        </p:nvSpPr>
        <p:spPr>
          <a:xfrm>
            <a:off x="10182000" y="5063483"/>
            <a:ext cx="1344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0" name="圆角矩形 149"/>
          <p:cNvSpPr/>
          <p:nvPr/>
        </p:nvSpPr>
        <p:spPr>
          <a:xfrm>
            <a:off x="2967567" y="2590837"/>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1" name="圆角矩形 150"/>
          <p:cNvSpPr/>
          <p:nvPr/>
        </p:nvSpPr>
        <p:spPr>
          <a:xfrm>
            <a:off x="3676267" y="3085366"/>
            <a:ext cx="86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2" name="圆角矩形 151"/>
          <p:cNvSpPr/>
          <p:nvPr/>
        </p:nvSpPr>
        <p:spPr>
          <a:xfrm>
            <a:off x="5126167" y="3579895"/>
            <a:ext cx="134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3" name="圆角矩形 152"/>
          <p:cNvSpPr/>
          <p:nvPr/>
        </p:nvSpPr>
        <p:spPr>
          <a:xfrm>
            <a:off x="6576900" y="4074425"/>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4" name="圆角矩形 153"/>
          <p:cNvSpPr/>
          <p:nvPr/>
        </p:nvSpPr>
        <p:spPr>
          <a:xfrm>
            <a:off x="8743845" y="4568954"/>
            <a:ext cx="38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5" name="TextBox 5"/>
          <p:cNvSpPr txBox="1"/>
          <p:nvPr/>
        </p:nvSpPr>
        <p:spPr>
          <a:xfrm>
            <a:off x="742906" y="5740727"/>
            <a:ext cx="10637857" cy="567266"/>
          </a:xfrm>
          <a:prstGeom prst="rect">
            <a:avLst/>
          </a:prstGeom>
          <a:noFill/>
        </p:spPr>
        <p:txBody>
          <a:bodyPr wrap="square" rIns="144000" bIns="36000" numCol="1" spcCol="360000" rtlCol="0">
            <a:spAutoFit/>
          </a:bodyPr>
          <a:lstStyle/>
          <a:p>
            <a:pPr algn="ctr">
              <a:lnSpc>
                <a:spcPct val="150000"/>
              </a:lnSpc>
            </a:pPr>
            <a:r>
              <a:rPr lang="en-US" sz="1050" dirty="0" smtClean="0">
                <a:solidFill>
                  <a:schemeClr val="tx1">
                    <a:lumMod val="65000"/>
                    <a:lumOff val="35000"/>
                  </a:schemeClr>
                </a:solidFill>
                <a:latin typeface="+mn-lt"/>
                <a:ea typeface="+mn-ea"/>
                <a:cs typeface="+mn-ea"/>
                <a:sym typeface="+mn-lt"/>
              </a:rPr>
              <a:t>There </a:t>
            </a:r>
            <a:r>
              <a:rPr lang="en-US" sz="1050" dirty="0">
                <a:solidFill>
                  <a:schemeClr val="tx1">
                    <a:lumMod val="65000"/>
                    <a:lumOff val="35000"/>
                  </a:schemeClr>
                </a:solidFill>
                <a:latin typeface="+mn-lt"/>
                <a:ea typeface="+mn-ea"/>
                <a:cs typeface="+mn-ea"/>
                <a:sym typeface="+mn-lt"/>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050" dirty="0" smtClean="0">
                <a:solidFill>
                  <a:schemeClr val="tx1">
                    <a:lumMod val="65000"/>
                    <a:lumOff val="35000"/>
                  </a:schemeClr>
                </a:solidFill>
                <a:latin typeface="+mn-lt"/>
                <a:ea typeface="+mn-ea"/>
                <a:cs typeface="+mn-ea"/>
                <a:sym typeface="+mn-lt"/>
              </a:rPr>
              <a:t>.</a:t>
            </a:r>
            <a:endParaRPr lang="id-ID" sz="1050" dirty="0" smtClean="0">
              <a:solidFill>
                <a:schemeClr val="tx1">
                  <a:lumMod val="65000"/>
                  <a:lumOff val="35000"/>
                </a:schemeClr>
              </a:solidFill>
              <a:latin typeface="+mn-lt"/>
              <a:ea typeface="+mn-ea"/>
              <a:cs typeface="+mn-ea"/>
              <a:sym typeface="+mn-lt"/>
            </a:endParaRPr>
          </a:p>
        </p:txBody>
      </p:sp>
      <p:sp>
        <p:nvSpPr>
          <p:cNvPr id="20"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dissolve">
                                      <p:cBhvr>
                                        <p:cTn id="12" dur="500"/>
                                        <p:tgtEl>
                                          <p:spTgt spid="142"/>
                                        </p:tgtEl>
                                      </p:cBhvr>
                                    </p:animEffect>
                                  </p:childTnLst>
                                </p:cTn>
                              </p:par>
                              <p:par>
                                <p:cTn id="13" presetID="22" presetClass="entr" presetSubtype="8" fill="hold" nodeType="with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left)">
                                      <p:cBhvr>
                                        <p:cTn id="15" dur="500"/>
                                        <p:tgtEl>
                                          <p:spTgt spid="140"/>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5057"/>
                                        </p:tgtEl>
                                        <p:attrNameLst>
                                          <p:attrName>style.visibility</p:attrName>
                                        </p:attrNameLst>
                                      </p:cBhvr>
                                      <p:to>
                                        <p:strVal val="visible"/>
                                      </p:to>
                                    </p:set>
                                    <p:anim calcmode="lin" valueType="num">
                                      <p:cBhvr additive="base">
                                        <p:cTn id="19" dur="500" fill="hold"/>
                                        <p:tgtEl>
                                          <p:spTgt spid="45057"/>
                                        </p:tgtEl>
                                        <p:attrNameLst>
                                          <p:attrName>ppt_x</p:attrName>
                                        </p:attrNameLst>
                                      </p:cBhvr>
                                      <p:tavLst>
                                        <p:tav tm="0">
                                          <p:val>
                                            <p:strVal val="1+#ppt_w/2"/>
                                          </p:val>
                                        </p:tav>
                                        <p:tav tm="100000">
                                          <p:val>
                                            <p:strVal val="#ppt_x"/>
                                          </p:val>
                                        </p:tav>
                                      </p:tavLst>
                                    </p:anim>
                                    <p:anim calcmode="lin" valueType="num">
                                      <p:cBhvr additive="base">
                                        <p:cTn id="20" dur="500" fill="hold"/>
                                        <p:tgtEl>
                                          <p:spTgt spid="4505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fade">
                                      <p:cBhvr>
                                        <p:cTn id="24" dur="1000"/>
                                        <p:tgtEl>
                                          <p:spTgt spid="143"/>
                                        </p:tgtEl>
                                      </p:cBhvr>
                                    </p:animEffect>
                                    <p:anim calcmode="lin" valueType="num">
                                      <p:cBhvr>
                                        <p:cTn id="25" dur="1000" fill="hold"/>
                                        <p:tgtEl>
                                          <p:spTgt spid="143"/>
                                        </p:tgtEl>
                                        <p:attrNameLst>
                                          <p:attrName>ppt_x</p:attrName>
                                        </p:attrNameLst>
                                      </p:cBhvr>
                                      <p:tavLst>
                                        <p:tav tm="0">
                                          <p:val>
                                            <p:strVal val="#ppt_x"/>
                                          </p:val>
                                        </p:tav>
                                        <p:tav tm="100000">
                                          <p:val>
                                            <p:strVal val="#ppt_x"/>
                                          </p:val>
                                        </p:tav>
                                      </p:tavLst>
                                    </p:anim>
                                    <p:anim calcmode="lin" valueType="num">
                                      <p:cBhvr>
                                        <p:cTn id="26" dur="900" decel="100000" fill="hold"/>
                                        <p:tgtEl>
                                          <p:spTgt spid="14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144"/>
                                        </p:tgtEl>
                                        <p:attrNameLst>
                                          <p:attrName>style.visibility</p:attrName>
                                        </p:attrNameLst>
                                      </p:cBhvr>
                                      <p:to>
                                        <p:strVal val="visible"/>
                                      </p:to>
                                    </p:set>
                                    <p:anim calcmode="lin" valueType="num">
                                      <p:cBhvr additive="base">
                                        <p:cTn id="31" dur="250"/>
                                        <p:tgtEl>
                                          <p:spTgt spid="144"/>
                                        </p:tgtEl>
                                        <p:attrNameLst>
                                          <p:attrName>ppt_x</p:attrName>
                                        </p:attrNameLst>
                                      </p:cBhvr>
                                      <p:tavLst>
                                        <p:tav tm="0">
                                          <p:val>
                                            <p:strVal val="#ppt_x-#ppt_w*1.125000"/>
                                          </p:val>
                                        </p:tav>
                                        <p:tav tm="100000">
                                          <p:val>
                                            <p:strVal val="#ppt_x"/>
                                          </p:val>
                                        </p:tav>
                                      </p:tavLst>
                                    </p:anim>
                                    <p:animEffect transition="in" filter="wipe(right)">
                                      <p:cBhvr>
                                        <p:cTn id="32" dur="250"/>
                                        <p:tgtEl>
                                          <p:spTgt spid="144"/>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50"/>
                                        </p:tgtEl>
                                        <p:attrNameLst>
                                          <p:attrName>style.visibility</p:attrName>
                                        </p:attrNameLst>
                                      </p:cBhvr>
                                      <p:to>
                                        <p:strVal val="visible"/>
                                      </p:to>
                                    </p:set>
                                    <p:animEffect transition="in" filter="wipe(left)">
                                      <p:cBhvr>
                                        <p:cTn id="36" dur="250"/>
                                        <p:tgtEl>
                                          <p:spTgt spid="150"/>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145"/>
                                        </p:tgtEl>
                                        <p:attrNameLst>
                                          <p:attrName>style.visibility</p:attrName>
                                        </p:attrNameLst>
                                      </p:cBhvr>
                                      <p:to>
                                        <p:strVal val="visible"/>
                                      </p:to>
                                    </p:set>
                                    <p:anim calcmode="lin" valueType="num">
                                      <p:cBhvr additive="base">
                                        <p:cTn id="40" dur="250"/>
                                        <p:tgtEl>
                                          <p:spTgt spid="145"/>
                                        </p:tgtEl>
                                        <p:attrNameLst>
                                          <p:attrName>ppt_x</p:attrName>
                                        </p:attrNameLst>
                                      </p:cBhvr>
                                      <p:tavLst>
                                        <p:tav tm="0">
                                          <p:val>
                                            <p:strVal val="#ppt_x-#ppt_w*1.125000"/>
                                          </p:val>
                                        </p:tav>
                                        <p:tav tm="100000">
                                          <p:val>
                                            <p:strVal val="#ppt_x"/>
                                          </p:val>
                                        </p:tav>
                                      </p:tavLst>
                                    </p:anim>
                                    <p:animEffect transition="in" filter="wipe(right)">
                                      <p:cBhvr>
                                        <p:cTn id="41" dur="250"/>
                                        <p:tgtEl>
                                          <p:spTgt spid="145"/>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51"/>
                                        </p:tgtEl>
                                        <p:attrNameLst>
                                          <p:attrName>style.visibility</p:attrName>
                                        </p:attrNameLst>
                                      </p:cBhvr>
                                      <p:to>
                                        <p:strVal val="visible"/>
                                      </p:to>
                                    </p:set>
                                    <p:animEffect transition="in" filter="wipe(left)">
                                      <p:cBhvr>
                                        <p:cTn id="45" dur="250"/>
                                        <p:tgtEl>
                                          <p:spTgt spid="151"/>
                                        </p:tgtEl>
                                      </p:cBhvr>
                                    </p:animEffect>
                                  </p:childTnLst>
                                </p:cTn>
                              </p:par>
                            </p:childTnLst>
                          </p:cTn>
                        </p:par>
                        <p:par>
                          <p:cTn id="46" fill="hold">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146"/>
                                        </p:tgtEl>
                                        <p:attrNameLst>
                                          <p:attrName>style.visibility</p:attrName>
                                        </p:attrNameLst>
                                      </p:cBhvr>
                                      <p:to>
                                        <p:strVal val="visible"/>
                                      </p:to>
                                    </p:set>
                                    <p:anim calcmode="lin" valueType="num">
                                      <p:cBhvr additive="base">
                                        <p:cTn id="49" dur="250"/>
                                        <p:tgtEl>
                                          <p:spTgt spid="146"/>
                                        </p:tgtEl>
                                        <p:attrNameLst>
                                          <p:attrName>ppt_x</p:attrName>
                                        </p:attrNameLst>
                                      </p:cBhvr>
                                      <p:tavLst>
                                        <p:tav tm="0">
                                          <p:val>
                                            <p:strVal val="#ppt_x-#ppt_w*1.125000"/>
                                          </p:val>
                                        </p:tav>
                                        <p:tav tm="100000">
                                          <p:val>
                                            <p:strVal val="#ppt_x"/>
                                          </p:val>
                                        </p:tav>
                                      </p:tavLst>
                                    </p:anim>
                                    <p:animEffect transition="in" filter="wipe(right)">
                                      <p:cBhvr>
                                        <p:cTn id="50" dur="250"/>
                                        <p:tgtEl>
                                          <p:spTgt spid="146"/>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52"/>
                                        </p:tgtEl>
                                        <p:attrNameLst>
                                          <p:attrName>style.visibility</p:attrName>
                                        </p:attrNameLst>
                                      </p:cBhvr>
                                      <p:to>
                                        <p:strVal val="visible"/>
                                      </p:to>
                                    </p:set>
                                    <p:animEffect transition="in" filter="wipe(left)">
                                      <p:cBhvr>
                                        <p:cTn id="54" dur="250"/>
                                        <p:tgtEl>
                                          <p:spTgt spid="152"/>
                                        </p:tgtEl>
                                      </p:cBhvr>
                                    </p:animEffect>
                                  </p:childTnLst>
                                </p:cTn>
                              </p:par>
                            </p:childTnLst>
                          </p:cTn>
                        </p:par>
                        <p:par>
                          <p:cTn id="55" fill="hold">
                            <p:stCondLst>
                              <p:cond delay="5500"/>
                            </p:stCondLst>
                            <p:childTnLst>
                              <p:par>
                                <p:cTn id="56" presetID="12" presetClass="entr" presetSubtype="8"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 calcmode="lin" valueType="num">
                                      <p:cBhvr additive="base">
                                        <p:cTn id="58" dur="250"/>
                                        <p:tgtEl>
                                          <p:spTgt spid="147"/>
                                        </p:tgtEl>
                                        <p:attrNameLst>
                                          <p:attrName>ppt_x</p:attrName>
                                        </p:attrNameLst>
                                      </p:cBhvr>
                                      <p:tavLst>
                                        <p:tav tm="0">
                                          <p:val>
                                            <p:strVal val="#ppt_x-#ppt_w*1.125000"/>
                                          </p:val>
                                        </p:tav>
                                        <p:tav tm="100000">
                                          <p:val>
                                            <p:strVal val="#ppt_x"/>
                                          </p:val>
                                        </p:tav>
                                      </p:tavLst>
                                    </p:anim>
                                    <p:animEffect transition="in" filter="wipe(right)">
                                      <p:cBhvr>
                                        <p:cTn id="59" dur="250"/>
                                        <p:tgtEl>
                                          <p:spTgt spid="147"/>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53"/>
                                        </p:tgtEl>
                                        <p:attrNameLst>
                                          <p:attrName>style.visibility</p:attrName>
                                        </p:attrNameLst>
                                      </p:cBhvr>
                                      <p:to>
                                        <p:strVal val="visible"/>
                                      </p:to>
                                    </p:set>
                                    <p:animEffect transition="in" filter="wipe(left)">
                                      <p:cBhvr>
                                        <p:cTn id="63" dur="250"/>
                                        <p:tgtEl>
                                          <p:spTgt spid="153"/>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148"/>
                                        </p:tgtEl>
                                        <p:attrNameLst>
                                          <p:attrName>style.visibility</p:attrName>
                                        </p:attrNameLst>
                                      </p:cBhvr>
                                      <p:to>
                                        <p:strVal val="visible"/>
                                      </p:to>
                                    </p:set>
                                    <p:anim calcmode="lin" valueType="num">
                                      <p:cBhvr additive="base">
                                        <p:cTn id="67" dur="250"/>
                                        <p:tgtEl>
                                          <p:spTgt spid="148"/>
                                        </p:tgtEl>
                                        <p:attrNameLst>
                                          <p:attrName>ppt_x</p:attrName>
                                        </p:attrNameLst>
                                      </p:cBhvr>
                                      <p:tavLst>
                                        <p:tav tm="0">
                                          <p:val>
                                            <p:strVal val="#ppt_x-#ppt_w*1.125000"/>
                                          </p:val>
                                        </p:tav>
                                        <p:tav tm="100000">
                                          <p:val>
                                            <p:strVal val="#ppt_x"/>
                                          </p:val>
                                        </p:tav>
                                      </p:tavLst>
                                    </p:anim>
                                    <p:animEffect transition="in" filter="wipe(right)">
                                      <p:cBhvr>
                                        <p:cTn id="68" dur="250"/>
                                        <p:tgtEl>
                                          <p:spTgt spid="148"/>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wipe(left)">
                                      <p:cBhvr>
                                        <p:cTn id="72" dur="250"/>
                                        <p:tgtEl>
                                          <p:spTgt spid="154"/>
                                        </p:tgtEl>
                                      </p:cBhvr>
                                    </p:animEffect>
                                  </p:childTnLst>
                                </p:cTn>
                              </p:par>
                            </p:childTnLst>
                          </p:cTn>
                        </p:par>
                        <p:par>
                          <p:cTn id="73" fill="hold">
                            <p:stCondLst>
                              <p:cond delay="7500"/>
                            </p:stCondLst>
                            <p:childTnLst>
                              <p:par>
                                <p:cTn id="74" presetID="12" presetClass="entr" presetSubtype="8" fill="hold" grpId="0" nodeType="afterEffect">
                                  <p:stCondLst>
                                    <p:cond delay="0"/>
                                  </p:stCondLst>
                                  <p:childTnLst>
                                    <p:set>
                                      <p:cBhvr>
                                        <p:cTn id="75" dur="1" fill="hold">
                                          <p:stCondLst>
                                            <p:cond delay="0"/>
                                          </p:stCondLst>
                                        </p:cTn>
                                        <p:tgtEl>
                                          <p:spTgt spid="149"/>
                                        </p:tgtEl>
                                        <p:attrNameLst>
                                          <p:attrName>style.visibility</p:attrName>
                                        </p:attrNameLst>
                                      </p:cBhvr>
                                      <p:to>
                                        <p:strVal val="visible"/>
                                      </p:to>
                                    </p:set>
                                    <p:anim calcmode="lin" valueType="num">
                                      <p:cBhvr additive="base">
                                        <p:cTn id="76" dur="250"/>
                                        <p:tgtEl>
                                          <p:spTgt spid="149"/>
                                        </p:tgtEl>
                                        <p:attrNameLst>
                                          <p:attrName>ppt_x</p:attrName>
                                        </p:attrNameLst>
                                      </p:cBhvr>
                                      <p:tavLst>
                                        <p:tav tm="0">
                                          <p:val>
                                            <p:strVal val="#ppt_x-#ppt_w*1.125000"/>
                                          </p:val>
                                        </p:tav>
                                        <p:tav tm="100000">
                                          <p:val>
                                            <p:strVal val="#ppt_x"/>
                                          </p:val>
                                        </p:tav>
                                      </p:tavLst>
                                    </p:anim>
                                    <p:animEffect transition="in" filter="wipe(right)">
                                      <p:cBhvr>
                                        <p:cTn id="77" dur="250"/>
                                        <p:tgtEl>
                                          <p:spTgt spid="149"/>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155"/>
                                        </p:tgtEl>
                                        <p:attrNameLst>
                                          <p:attrName>style.visibility</p:attrName>
                                        </p:attrNameLst>
                                      </p:cBhvr>
                                      <p:to>
                                        <p:strVal val="visible"/>
                                      </p:to>
                                    </p:set>
                                    <p:animEffect transition="in" filter="wipe(left)">
                                      <p:cBhvr>
                                        <p:cTn id="8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utoUpdateAnimBg="0"/>
      <p:bldP spid="142"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p:bldP spid="2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4"/>
          <p:cNvSpPr txBox="1">
            <a:spLocks noChangeArrowheads="1"/>
          </p:cNvSpPr>
          <p:nvPr/>
        </p:nvSpPr>
        <p:spPr bwMode="auto">
          <a:xfrm>
            <a:off x="5244426" y="4331992"/>
            <a:ext cx="3442374"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65000"/>
                    <a:lumOff val="35000"/>
                  </a:schemeClr>
                </a:solidFill>
                <a:latin typeface="+mn-ea"/>
                <a:ea typeface="+mn-ea"/>
              </a:rPr>
              <a:t>汇报：亮亮图文  时间：</a:t>
            </a:r>
            <a:r>
              <a:rPr lang="en-US" altLang="zh-CN" sz="1400" dirty="0" smtClean="0">
                <a:solidFill>
                  <a:schemeClr val="tx1">
                    <a:lumMod val="65000"/>
                    <a:lumOff val="35000"/>
                  </a:schemeClr>
                </a:solidFill>
                <a:latin typeface="+mn-ea"/>
                <a:ea typeface="+mn-ea"/>
              </a:rPr>
              <a:t>20xx</a:t>
            </a:r>
            <a:endParaRPr lang="zh-CN" altLang="en-US" sz="1400" dirty="0">
              <a:solidFill>
                <a:schemeClr val="tx1">
                  <a:lumMod val="65000"/>
                  <a:lumOff val="35000"/>
                </a:schemeClr>
              </a:solidFill>
              <a:latin typeface="+mn-ea"/>
              <a:ea typeface="+mn-ea"/>
            </a:endParaRPr>
          </a:p>
        </p:txBody>
      </p:sp>
      <p:sp>
        <p:nvSpPr>
          <p:cNvPr id="12" name="文本框 24"/>
          <p:cNvSpPr txBox="1">
            <a:spLocks noChangeArrowheads="1"/>
          </p:cNvSpPr>
          <p:nvPr/>
        </p:nvSpPr>
        <p:spPr bwMode="auto">
          <a:xfrm>
            <a:off x="4150895" y="3335858"/>
            <a:ext cx="6281894" cy="6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smtClean="0">
                <a:solidFill>
                  <a:srgbClr val="009EE2"/>
                </a:solidFill>
                <a:latin typeface="微软雅黑" panose="020B0503020204020204" pitchFamily="34" charset="-122"/>
                <a:ea typeface="微软雅黑" panose="020B0503020204020204" pitchFamily="34" charset="-122"/>
              </a:rPr>
              <a:t>救死扶伤 为民服务 </a:t>
            </a:r>
            <a:r>
              <a:rPr lang="zh-CN" altLang="en-US" sz="3600" b="1" dirty="0" smtClean="0">
                <a:solidFill>
                  <a:schemeClr val="tx1">
                    <a:lumMod val="50000"/>
                    <a:lumOff val="50000"/>
                  </a:schemeClr>
                </a:solidFill>
                <a:latin typeface="微软雅黑" panose="020B0503020204020204" pitchFamily="34" charset="-122"/>
                <a:ea typeface="微软雅黑" panose="020B0503020204020204" pitchFamily="34" charset="-122"/>
              </a:rPr>
              <a:t>感谢观看</a:t>
            </a:r>
            <a:endParaRPr lang="zh-CN" altLang="en-US" sz="3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AutoShape 3"/>
          <p:cNvSpPr/>
          <p:nvPr/>
        </p:nvSpPr>
        <p:spPr bwMode="auto">
          <a:xfrm>
            <a:off x="4837341" y="3944878"/>
            <a:ext cx="4865970"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zh-CN" altLang="en-US" sz="1800" dirty="0" smtClean="0">
                <a:solidFill>
                  <a:schemeClr val="tx1">
                    <a:lumMod val="65000"/>
                    <a:lumOff val="35000"/>
                  </a:schemeClr>
                </a:solidFill>
                <a:latin typeface="+mn-ea"/>
                <a:ea typeface="+mn-ea"/>
                <a:cs typeface="+mn-ea"/>
                <a:sym typeface="+mn-lt"/>
              </a:rPr>
              <a:t>医疗系统 年度 </a:t>
            </a:r>
            <a:r>
              <a:rPr lang="en-US" altLang="zh-CN" sz="1800" dirty="0" smtClean="0">
                <a:solidFill>
                  <a:schemeClr val="tx1">
                    <a:lumMod val="65000"/>
                    <a:lumOff val="35000"/>
                  </a:schemeClr>
                </a:solidFill>
                <a:latin typeface="+mn-ea"/>
                <a:ea typeface="+mn-ea"/>
                <a:cs typeface="+mn-ea"/>
                <a:sym typeface="+mn-lt"/>
              </a:rPr>
              <a:t>|</a:t>
            </a:r>
            <a:r>
              <a:rPr lang="zh-CN" altLang="en-US" sz="1800" dirty="0" smtClean="0">
                <a:solidFill>
                  <a:schemeClr val="tx1">
                    <a:lumMod val="65000"/>
                    <a:lumOff val="35000"/>
                  </a:schemeClr>
                </a:solidFill>
                <a:latin typeface="+mn-ea"/>
                <a:ea typeface="+mn-ea"/>
                <a:cs typeface="+mn-ea"/>
                <a:sym typeface="+mn-lt"/>
              </a:rPr>
              <a:t>季度 </a:t>
            </a:r>
            <a:r>
              <a:rPr lang="en-US" altLang="zh-CN" sz="1800" dirty="0" smtClean="0">
                <a:solidFill>
                  <a:schemeClr val="tx1">
                    <a:lumMod val="65000"/>
                    <a:lumOff val="35000"/>
                  </a:schemeClr>
                </a:solidFill>
                <a:latin typeface="+mn-ea"/>
                <a:ea typeface="+mn-ea"/>
                <a:cs typeface="+mn-ea"/>
                <a:sym typeface="+mn-lt"/>
              </a:rPr>
              <a:t>|</a:t>
            </a:r>
            <a:r>
              <a:rPr lang="zh-CN" altLang="en-US" sz="1800" dirty="0" smtClean="0">
                <a:solidFill>
                  <a:schemeClr val="tx1">
                    <a:lumMod val="65000"/>
                    <a:lumOff val="35000"/>
                  </a:schemeClr>
                </a:solidFill>
                <a:latin typeface="+mn-ea"/>
                <a:ea typeface="+mn-ea"/>
                <a:cs typeface="+mn-ea"/>
                <a:sym typeface="+mn-lt"/>
              </a:rPr>
              <a:t>工作报告、计划安排</a:t>
            </a:r>
            <a:endParaRPr lang="es-ES" altLang="zh-CN" sz="1800" dirty="0">
              <a:solidFill>
                <a:schemeClr val="tx1">
                  <a:lumMod val="65000"/>
                  <a:lumOff val="35000"/>
                </a:schemeClr>
              </a:solidFill>
              <a:latin typeface="+mn-ea"/>
              <a:ea typeface="+mn-ea"/>
              <a:cs typeface="+mn-ea"/>
              <a:sym typeface="+mn-lt"/>
            </a:endParaRPr>
          </a:p>
        </p:txBody>
      </p:sp>
      <p:sp>
        <p:nvSpPr>
          <p:cNvPr id="16" name="十字形 15"/>
          <p:cNvSpPr/>
          <p:nvPr/>
        </p:nvSpPr>
        <p:spPr bwMode="auto">
          <a:xfrm>
            <a:off x="1371724" y="2217708"/>
            <a:ext cx="796675" cy="77290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7" name="十字形 16"/>
          <p:cNvSpPr/>
          <p:nvPr/>
        </p:nvSpPr>
        <p:spPr bwMode="auto">
          <a:xfrm>
            <a:off x="11161185" y="3690544"/>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8" name="十字形 17"/>
          <p:cNvSpPr/>
          <p:nvPr/>
        </p:nvSpPr>
        <p:spPr bwMode="auto">
          <a:xfrm>
            <a:off x="6202827" y="2217708"/>
            <a:ext cx="411288" cy="399015"/>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9" name="十字形 18"/>
          <p:cNvSpPr/>
          <p:nvPr/>
        </p:nvSpPr>
        <p:spPr bwMode="auto">
          <a:xfrm>
            <a:off x="11648112" y="360585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20" name="十字形 19"/>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par>
                                    <p:cTn id="15" presetID="52" presetClass="entr" presetSubtype="0" fill="hold" grpId="0" nodeType="withEffect">
                                      <p:stCondLst>
                                        <p:cond delay="300"/>
                                      </p:stCondLst>
                                      <p:childTnLst>
                                        <p:set>
                                          <p:cBhvr>
                                            <p:cTn id="16" dur="1" fill="hold">
                                              <p:stCondLst>
                                                <p:cond delay="0"/>
                                              </p:stCondLst>
                                            </p:cTn>
                                            <p:tgtEl>
                                              <p:spTgt spid="18"/>
                                            </p:tgtEl>
                                            <p:attrNameLst>
                                              <p:attrName>style.visibility</p:attrName>
                                            </p:attrNameLst>
                                          </p:cBhvr>
                                          <p:to>
                                            <p:strVal val="visible"/>
                                          </p:to>
                                        </p:set>
                                        <p:animScale>
                                          <p:cBhvr>
                                            <p:cTn id="1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
                                            </p:tgtEl>
                                            <p:attrNameLst>
                                              <p:attrName>ppt_x</p:attrName>
                                              <p:attrName>ppt_y</p:attrName>
                                            </p:attrNameLst>
                                          </p:cBhvr>
                                        </p:animMotion>
                                        <p:animEffect transition="in" filter="fade">
                                          <p:cBhvr>
                                            <p:cTn id="19" dur="1000"/>
                                            <p:tgtEl>
                                              <p:spTgt spid="18"/>
                                            </p:tgtEl>
                                          </p:cBhvr>
                                        </p:animEffect>
                                      </p:childTnLst>
                                    </p:cTn>
                                  </p:par>
                                  <p:par>
                                    <p:cTn id="20" presetID="52"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Scale>
                                          <p:cBhvr>
                                            <p:cTn id="2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7"/>
                                            </p:tgtEl>
                                            <p:attrNameLst>
                                              <p:attrName>ppt_x</p:attrName>
                                              <p:attrName>ppt_y</p:attrName>
                                            </p:attrNameLst>
                                          </p:cBhvr>
                                        </p:animMotion>
                                        <p:animEffect transition="in" filter="fade">
                                          <p:cBhvr>
                                            <p:cTn id="24" dur="1000"/>
                                            <p:tgtEl>
                                              <p:spTgt spid="17"/>
                                            </p:tgtEl>
                                          </p:cBhvr>
                                        </p:animEffect>
                                      </p:childTnLst>
                                    </p:cTn>
                                  </p:par>
                                  <p:par>
                                    <p:cTn id="25" presetID="52" presetClass="entr" presetSubtype="0" fill="hold" grpId="0" nodeType="withEffect">
                                      <p:stCondLst>
                                        <p:cond delay="600"/>
                                      </p:stCondLst>
                                      <p:childTnLst>
                                        <p:set>
                                          <p:cBhvr>
                                            <p:cTn id="26" dur="1" fill="hold">
                                              <p:stCondLst>
                                                <p:cond delay="0"/>
                                              </p:stCondLst>
                                            </p:cTn>
                                            <p:tgtEl>
                                              <p:spTgt spid="19"/>
                                            </p:tgtEl>
                                            <p:attrNameLst>
                                              <p:attrName>style.visibility</p:attrName>
                                            </p:attrNameLst>
                                          </p:cBhvr>
                                          <p:to>
                                            <p:strVal val="visible"/>
                                          </p:to>
                                        </p:set>
                                        <p:animScale>
                                          <p:cBhvr>
                                            <p:cTn id="2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
                                            </p:tgtEl>
                                            <p:attrNameLst>
                                              <p:attrName>ppt_x</p:attrName>
                                              <p:attrName>ppt_y</p:attrName>
                                            </p:attrNameLst>
                                          </p:cBhvr>
                                        </p:animMotion>
                                        <p:animEffect transition="in" filter="fade">
                                          <p:cBhvr>
                                            <p:cTn id="29" dur="1000"/>
                                            <p:tgtEl>
                                              <p:spTgt spid="19"/>
                                            </p:tgtEl>
                                          </p:cBhvr>
                                        </p:animEffect>
                                      </p:childTnLst>
                                    </p:cTn>
                                  </p:par>
                                  <p:par>
                                    <p:cTn id="30" presetID="52" presetClass="entr" presetSubtype="0" fill="hold" grpId="0" nodeType="withEffect">
                                      <p:stCondLst>
                                        <p:cond delay="200"/>
                                      </p:stCondLst>
                                      <p:iterate type="lt">
                                        <p:tmPct val="10000"/>
                                      </p:iterate>
                                      <p:childTnLst>
                                        <p:set>
                                          <p:cBhvr>
                                            <p:cTn id="31" dur="1" fill="hold">
                                              <p:stCondLst>
                                                <p:cond delay="0"/>
                                              </p:stCondLst>
                                            </p:cTn>
                                            <p:tgtEl>
                                              <p:spTgt spid="12"/>
                                            </p:tgtEl>
                                            <p:attrNameLst>
                                              <p:attrName>style.visibility</p:attrName>
                                            </p:attrNameLst>
                                          </p:cBhvr>
                                          <p:to>
                                            <p:strVal val="visible"/>
                                          </p:to>
                                        </p:set>
                                        <p:animScale>
                                          <p:cBhvr>
                                            <p:cTn id="3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2"/>
                                            </p:tgtEl>
                                            <p:attrNameLst>
                                              <p:attrName>ppt_x</p:attrName>
                                              <p:attrName>ppt_y</p:attrName>
                                            </p:attrNameLst>
                                          </p:cBhvr>
                                        </p:animMotion>
                                        <p:animEffect transition="in" filter="fade">
                                          <p:cBhvr>
                                            <p:cTn id="34" dur="1000"/>
                                            <p:tgtEl>
                                              <p:spTgt spid="12"/>
                                            </p:tgtEl>
                                          </p:cBhvr>
                                        </p:animEffect>
                                      </p:childTnLst>
                                    </p:cTn>
                                  </p:par>
                                </p:childTnLst>
                              </p:cTn>
                            </p:par>
                            <p:par>
                              <p:cTn id="35" fill="hold">
                                <p:stCondLst>
                                  <p:cond delay="0"/>
                                </p:stCondLst>
                                <p:childTnLst>
                                  <p:par>
                                    <p:cTn id="36" presetID="2" presetClass="entr" presetSubtype="2" accel="42000" fill="hold" grpId="0" nodeType="afterEffect" p14:presetBounceEnd="40000">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14:bounceEnd="40000">
                                          <p:cBhvr additive="base">
                                            <p:cTn id="38"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7" grpId="0" animBg="1"/>
          <p:bldP spid="18" grpId="0" animBg="1"/>
          <p:bldP spid="19" grpId="0" animBg="1"/>
          <p:bldP spid="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par>
                                    <p:cTn id="15" presetID="52" presetClass="entr" presetSubtype="0" fill="hold" grpId="0" nodeType="withEffect">
                                      <p:stCondLst>
                                        <p:cond delay="300"/>
                                      </p:stCondLst>
                                      <p:childTnLst>
                                        <p:set>
                                          <p:cBhvr>
                                            <p:cTn id="16" dur="1" fill="hold">
                                              <p:stCondLst>
                                                <p:cond delay="0"/>
                                              </p:stCondLst>
                                            </p:cTn>
                                            <p:tgtEl>
                                              <p:spTgt spid="18"/>
                                            </p:tgtEl>
                                            <p:attrNameLst>
                                              <p:attrName>style.visibility</p:attrName>
                                            </p:attrNameLst>
                                          </p:cBhvr>
                                          <p:to>
                                            <p:strVal val="visible"/>
                                          </p:to>
                                        </p:set>
                                        <p:animScale>
                                          <p:cBhvr>
                                            <p:cTn id="1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
                                            </p:tgtEl>
                                            <p:attrNameLst>
                                              <p:attrName>ppt_x</p:attrName>
                                              <p:attrName>ppt_y</p:attrName>
                                            </p:attrNameLst>
                                          </p:cBhvr>
                                        </p:animMotion>
                                        <p:animEffect transition="in" filter="fade">
                                          <p:cBhvr>
                                            <p:cTn id="19" dur="1000"/>
                                            <p:tgtEl>
                                              <p:spTgt spid="18"/>
                                            </p:tgtEl>
                                          </p:cBhvr>
                                        </p:animEffect>
                                      </p:childTnLst>
                                    </p:cTn>
                                  </p:par>
                                  <p:par>
                                    <p:cTn id="20" presetID="52"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Scale>
                                          <p:cBhvr>
                                            <p:cTn id="2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7"/>
                                            </p:tgtEl>
                                            <p:attrNameLst>
                                              <p:attrName>ppt_x</p:attrName>
                                              <p:attrName>ppt_y</p:attrName>
                                            </p:attrNameLst>
                                          </p:cBhvr>
                                        </p:animMotion>
                                        <p:animEffect transition="in" filter="fade">
                                          <p:cBhvr>
                                            <p:cTn id="24" dur="1000"/>
                                            <p:tgtEl>
                                              <p:spTgt spid="17"/>
                                            </p:tgtEl>
                                          </p:cBhvr>
                                        </p:animEffect>
                                      </p:childTnLst>
                                    </p:cTn>
                                  </p:par>
                                  <p:par>
                                    <p:cTn id="25" presetID="52" presetClass="entr" presetSubtype="0" fill="hold" grpId="0" nodeType="withEffect">
                                      <p:stCondLst>
                                        <p:cond delay="600"/>
                                      </p:stCondLst>
                                      <p:childTnLst>
                                        <p:set>
                                          <p:cBhvr>
                                            <p:cTn id="26" dur="1" fill="hold">
                                              <p:stCondLst>
                                                <p:cond delay="0"/>
                                              </p:stCondLst>
                                            </p:cTn>
                                            <p:tgtEl>
                                              <p:spTgt spid="19"/>
                                            </p:tgtEl>
                                            <p:attrNameLst>
                                              <p:attrName>style.visibility</p:attrName>
                                            </p:attrNameLst>
                                          </p:cBhvr>
                                          <p:to>
                                            <p:strVal val="visible"/>
                                          </p:to>
                                        </p:set>
                                        <p:animScale>
                                          <p:cBhvr>
                                            <p:cTn id="2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
                                            </p:tgtEl>
                                            <p:attrNameLst>
                                              <p:attrName>ppt_x</p:attrName>
                                              <p:attrName>ppt_y</p:attrName>
                                            </p:attrNameLst>
                                          </p:cBhvr>
                                        </p:animMotion>
                                        <p:animEffect transition="in" filter="fade">
                                          <p:cBhvr>
                                            <p:cTn id="29" dur="1000"/>
                                            <p:tgtEl>
                                              <p:spTgt spid="19"/>
                                            </p:tgtEl>
                                          </p:cBhvr>
                                        </p:animEffect>
                                      </p:childTnLst>
                                    </p:cTn>
                                  </p:par>
                                  <p:par>
                                    <p:cTn id="30" presetID="52" presetClass="entr" presetSubtype="0" fill="hold" grpId="0" nodeType="withEffect">
                                      <p:stCondLst>
                                        <p:cond delay="200"/>
                                      </p:stCondLst>
                                      <p:iterate type="lt">
                                        <p:tmPct val="10000"/>
                                      </p:iterate>
                                      <p:childTnLst>
                                        <p:set>
                                          <p:cBhvr>
                                            <p:cTn id="31" dur="1" fill="hold">
                                              <p:stCondLst>
                                                <p:cond delay="0"/>
                                              </p:stCondLst>
                                            </p:cTn>
                                            <p:tgtEl>
                                              <p:spTgt spid="12"/>
                                            </p:tgtEl>
                                            <p:attrNameLst>
                                              <p:attrName>style.visibility</p:attrName>
                                            </p:attrNameLst>
                                          </p:cBhvr>
                                          <p:to>
                                            <p:strVal val="visible"/>
                                          </p:to>
                                        </p:set>
                                        <p:animScale>
                                          <p:cBhvr>
                                            <p:cTn id="3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2"/>
                                            </p:tgtEl>
                                            <p:attrNameLst>
                                              <p:attrName>ppt_x</p:attrName>
                                              <p:attrName>ppt_y</p:attrName>
                                            </p:attrNameLst>
                                          </p:cBhvr>
                                        </p:animMotion>
                                        <p:animEffect transition="in" filter="fade">
                                          <p:cBhvr>
                                            <p:cTn id="34" dur="1000"/>
                                            <p:tgtEl>
                                              <p:spTgt spid="12"/>
                                            </p:tgtEl>
                                          </p:cBhvr>
                                        </p:animEffect>
                                      </p:childTnLst>
                                    </p:cTn>
                                  </p:par>
                                </p:childTnLst>
                              </p:cTn>
                            </p:par>
                            <p:par>
                              <p:cTn id="35" fill="hold">
                                <p:stCondLst>
                                  <p:cond delay="0"/>
                                </p:stCondLst>
                                <p:childTnLst>
                                  <p:par>
                                    <p:cTn id="36" presetID="2" presetClass="entr" presetSubtype="2" accel="42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7" grpId="0" animBg="1"/>
          <p:bldP spid="18" grpId="0" animBg="1"/>
          <p:bldP spid="19" grpId="0" animBg="1"/>
          <p:bldP spid="2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email"/>
          <a:srcRect/>
          <a:stretch>
            <a:fillRect/>
          </a:stretch>
        </p:blipFill>
        <p:spPr>
          <a:xfrm>
            <a:off x="0" y="90"/>
            <a:ext cx="13141547" cy="6836645"/>
          </a:xfrm>
          <a:prstGeom prst="rect">
            <a:avLst/>
          </a:prstGeom>
        </p:spPr>
      </p:pic>
      <p:sp>
        <p:nvSpPr>
          <p:cNvPr id="36" name="矩形 35"/>
          <p:cNvSpPr/>
          <p:nvPr/>
        </p:nvSpPr>
        <p:spPr>
          <a:xfrm>
            <a:off x="0" y="0"/>
            <a:ext cx="4211750" cy="6858000"/>
          </a:xfrm>
          <a:prstGeom prst="rect">
            <a:avLst/>
          </a:prstGeom>
          <a:gradFill>
            <a:gsLst>
              <a:gs pos="0">
                <a:srgbClr val="00B0F0">
                  <a:alpha val="79000"/>
                </a:srgbClr>
              </a:gs>
              <a:gs pos="100000">
                <a:srgbClr val="0070C0">
                  <a:alpha val="4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434279" y="1538221"/>
            <a:ext cx="3596852" cy="3539431"/>
            <a:chOff x="1165317" y="1783163"/>
            <a:chExt cx="3596852" cy="3539431"/>
          </a:xfrm>
        </p:grpSpPr>
        <p:sp>
          <p:nvSpPr>
            <p:cNvPr id="38" name="文本框 37"/>
            <p:cNvSpPr txBox="1"/>
            <p:nvPr/>
          </p:nvSpPr>
          <p:spPr>
            <a:xfrm>
              <a:off x="1266245" y="1783163"/>
              <a:ext cx="3495924" cy="461665"/>
            </a:xfrm>
            <a:prstGeom prst="rect">
              <a:avLst/>
            </a:prstGeom>
            <a:noFill/>
          </p:spPr>
          <p:txBody>
            <a:bodyPr wrap="square" rtlCol="0">
              <a:spAutoFit/>
            </a:bodyPr>
            <a:lstStyle/>
            <a:p>
              <a:pPr algn="l">
                <a:spcBef>
                  <a:spcPts val="600"/>
                </a:spcBef>
              </a:pPr>
              <a:r>
                <a:rPr lang="en-US" altLang="zh-CN" sz="2400" b="1" dirty="0" smtClean="0">
                  <a:solidFill>
                    <a:schemeClr val="bg1"/>
                  </a:solidFill>
                  <a:latin typeface="+mn-lt"/>
                  <a:ea typeface="+mn-ea"/>
                  <a:cs typeface="+mn-ea"/>
                  <a:sym typeface="+mn-lt"/>
                </a:rPr>
                <a:t>SUBTITLE </a:t>
              </a:r>
              <a:r>
                <a:rPr lang="en-US" altLang="zh-CN" sz="2400" b="1" dirty="0">
                  <a:solidFill>
                    <a:schemeClr val="bg1"/>
                  </a:solidFill>
                  <a:latin typeface="+mn-lt"/>
                  <a:ea typeface="+mn-ea"/>
                  <a:cs typeface="+mn-ea"/>
                  <a:sym typeface="+mn-lt"/>
                </a:rPr>
                <a:t>IN </a:t>
              </a:r>
              <a:r>
                <a:rPr lang="en-US" altLang="zh-CN" sz="2400" b="1" dirty="0" smtClean="0">
                  <a:solidFill>
                    <a:schemeClr val="bg1"/>
                  </a:solidFill>
                  <a:latin typeface="+mn-lt"/>
                  <a:ea typeface="+mn-ea"/>
                  <a:cs typeface="+mn-ea"/>
                  <a:sym typeface="+mn-lt"/>
                </a:rPr>
                <a:t>HERE</a:t>
              </a:r>
              <a:endParaRPr lang="zh-CN" altLang="en-US" sz="2000" dirty="0">
                <a:solidFill>
                  <a:schemeClr val="bg1"/>
                </a:solidFill>
                <a:latin typeface="+mn-lt"/>
                <a:ea typeface="+mn-ea"/>
                <a:cs typeface="+mn-ea"/>
                <a:sym typeface="+mn-lt"/>
              </a:endParaRPr>
            </a:p>
          </p:txBody>
        </p:sp>
        <p:sp>
          <p:nvSpPr>
            <p:cNvPr id="39" name="矩形 38"/>
            <p:cNvSpPr/>
            <p:nvPr/>
          </p:nvSpPr>
          <p:spPr>
            <a:xfrm>
              <a:off x="1165317" y="2244828"/>
              <a:ext cx="3172093" cy="3077766"/>
            </a:xfrm>
            <a:prstGeom prst="rect">
              <a:avLst/>
            </a:prstGeom>
          </p:spPr>
          <p:txBody>
            <a:bodyPr wrap="square">
              <a:spAutoFit/>
            </a:bodyPr>
            <a:lstStyle/>
            <a:p>
              <a:pPr algn="l">
                <a:lnSpc>
                  <a:spcPct val="150000"/>
                </a:lnSpc>
                <a:spcAft>
                  <a:spcPts val="600"/>
                </a:spcAft>
                <a:buClr>
                  <a:schemeClr val="accent1"/>
                </a:buClr>
              </a:pPr>
              <a:r>
                <a:rPr lang="zh-CN" altLang="en-US" sz="1400" dirty="0" smtClean="0">
                  <a:solidFill>
                    <a:schemeClr val="bg1"/>
                  </a:solidFill>
                  <a:latin typeface="+mn-lt"/>
                  <a:ea typeface="+mn-ea"/>
                  <a:cs typeface="+mn-ea"/>
                  <a:sym typeface="+mn-lt"/>
                </a:rPr>
                <a:t>      为</a:t>
              </a:r>
              <a:r>
                <a:rPr lang="zh-CN" altLang="en-US" sz="1400" dirty="0">
                  <a:solidFill>
                    <a:schemeClr val="bg1"/>
                  </a:solidFill>
                  <a:latin typeface="+mn-lt"/>
                  <a:ea typeface="+mn-ea"/>
                  <a:cs typeface="+mn-ea"/>
                  <a:sym typeface="+mn-lt"/>
                </a:rPr>
                <a:t>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自己；为</a:t>
              </a:r>
              <a:r>
                <a:rPr lang="zh-CN" altLang="en-US" sz="1400" dirty="0">
                  <a:solidFill>
                    <a:schemeClr val="bg1"/>
                  </a:solidFill>
                  <a:latin typeface="+mn-lt"/>
                  <a:ea typeface="+mn-ea"/>
                  <a:cs typeface="+mn-ea"/>
                  <a:sym typeface="+mn-lt"/>
                </a:rPr>
                <a:t>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a:t>
              </a:r>
              <a:endParaRPr lang="en-US" altLang="zh-CN" sz="1400" dirty="0" smtClean="0">
                <a:solidFill>
                  <a:schemeClr val="bg1"/>
                </a:solidFill>
                <a:latin typeface="+mn-lt"/>
                <a:ea typeface="+mn-ea"/>
                <a:cs typeface="+mn-ea"/>
                <a:sym typeface="+mn-lt"/>
              </a:endParaRPr>
            </a:p>
            <a:p>
              <a:pPr algn="l">
                <a:lnSpc>
                  <a:spcPct val="150000"/>
                </a:lnSpc>
                <a:spcAft>
                  <a:spcPts val="600"/>
                </a:spcAft>
                <a:buClr>
                  <a:schemeClr val="accent1"/>
                </a:buClr>
              </a:pPr>
              <a:r>
                <a:rPr lang="zh-CN" altLang="en-US" sz="1400" dirty="0" smtClean="0">
                  <a:solidFill>
                    <a:schemeClr val="bg1"/>
                  </a:solidFill>
                  <a:latin typeface="+mn-lt"/>
                  <a:ea typeface="+mn-ea"/>
                  <a:cs typeface="+mn-ea"/>
                  <a:sym typeface="+mn-lt"/>
                </a:rPr>
                <a:t>      </a:t>
              </a:r>
              <a:r>
                <a:rPr lang="zh-CN" altLang="en-US" sz="1400" dirty="0">
                  <a:solidFill>
                    <a:schemeClr val="bg1"/>
                  </a:solidFill>
                  <a:latin typeface="+mn-lt"/>
                  <a:ea typeface="+mn-ea"/>
                  <a:cs typeface="+mn-ea"/>
                  <a:sym typeface="+mn-lt"/>
                </a:rPr>
                <a:t>为客户提供有效服务，是我们工作的方向和价值评价的标尺，成就客户就是成就我们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a:t>
              </a:r>
              <a:endParaRPr lang="zh-CN" altLang="en-US" sz="14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
        <p:nvSpPr>
          <p:cNvPr id="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1"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1" name="组合 40"/>
          <p:cNvGrpSpPr/>
          <p:nvPr/>
        </p:nvGrpSpPr>
        <p:grpSpPr>
          <a:xfrm>
            <a:off x="978694" y="2229348"/>
            <a:ext cx="747712" cy="1169194"/>
            <a:chOff x="978694" y="2778919"/>
            <a:chExt cx="747712" cy="1169194"/>
          </a:xfrm>
        </p:grpSpPr>
        <p:sp>
          <p:nvSpPr>
            <p:cNvPr id="42" name="圆角矩形 41"/>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3" name="组合 42"/>
            <p:cNvGrpSpPr/>
            <p:nvPr/>
          </p:nvGrpSpPr>
          <p:grpSpPr>
            <a:xfrm>
              <a:off x="1038225" y="2778919"/>
              <a:ext cx="628650" cy="216694"/>
              <a:chOff x="1038225" y="2778919"/>
              <a:chExt cx="628650" cy="216694"/>
            </a:xfrm>
          </p:grpSpPr>
          <p:sp>
            <p:nvSpPr>
              <p:cNvPr id="48" name="圆角矩形 47"/>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圆角矩形 49"/>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圆角矩形 50"/>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圆角矩形 51"/>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圆角矩形 52"/>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圆角矩形 53"/>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圆角矩形 54"/>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44" name="同侧圆角矩形 43"/>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圆角矩形 44"/>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圆角矩形 45"/>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圆角矩形 46"/>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6" name="组合 55"/>
          <p:cNvGrpSpPr/>
          <p:nvPr/>
        </p:nvGrpSpPr>
        <p:grpSpPr>
          <a:xfrm>
            <a:off x="1895475" y="2608331"/>
            <a:ext cx="492922" cy="790209"/>
            <a:chOff x="1895475" y="3157902"/>
            <a:chExt cx="492922" cy="790209"/>
          </a:xfrm>
        </p:grpSpPr>
        <p:sp>
          <p:nvSpPr>
            <p:cNvPr id="57" name="同侧圆角矩形 56"/>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8" name="组合 57"/>
            <p:cNvGrpSpPr/>
            <p:nvPr/>
          </p:nvGrpSpPr>
          <p:grpSpPr>
            <a:xfrm>
              <a:off x="1895475" y="3157902"/>
              <a:ext cx="492922" cy="182220"/>
              <a:chOff x="1895475" y="3157902"/>
              <a:chExt cx="492922" cy="182220"/>
            </a:xfrm>
          </p:grpSpPr>
          <p:sp>
            <p:nvSpPr>
              <p:cNvPr id="59" name="圆角矩形 58"/>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圆角矩形 59"/>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圆角矩形 60"/>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3" name="圆角矩形 62"/>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圆角矩形 63"/>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圆角矩形 64"/>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66" name="组合 65"/>
          <p:cNvGrpSpPr/>
          <p:nvPr/>
        </p:nvGrpSpPr>
        <p:grpSpPr>
          <a:xfrm>
            <a:off x="3621880" y="2234110"/>
            <a:ext cx="485775" cy="1145380"/>
            <a:chOff x="3621880" y="2783681"/>
            <a:chExt cx="485775" cy="1145380"/>
          </a:xfrm>
        </p:grpSpPr>
        <p:sp>
          <p:nvSpPr>
            <p:cNvPr id="67" name="圆角矩形 66"/>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8" name="组合 67"/>
            <p:cNvGrpSpPr/>
            <p:nvPr/>
          </p:nvGrpSpPr>
          <p:grpSpPr>
            <a:xfrm>
              <a:off x="3667125" y="2783681"/>
              <a:ext cx="397669" cy="182220"/>
              <a:chOff x="3667125" y="2783681"/>
              <a:chExt cx="397669" cy="182220"/>
            </a:xfrm>
          </p:grpSpPr>
          <p:sp>
            <p:nvSpPr>
              <p:cNvPr id="79" name="圆角矩形 78"/>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0" name="圆角矩形 79"/>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圆角矩形 80"/>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2" name="圆角矩形 81"/>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3" name="圆角矩形 82"/>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4" name="圆角矩形 83"/>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0" name="同侧圆角矩形 69"/>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1" name="椭圆 70"/>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2" name="椭圆 71"/>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3" name="椭圆 72"/>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4" name="椭圆 73"/>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5" name="椭圆 74"/>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6" name="椭圆 75"/>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7" name="椭圆 76"/>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椭圆 77"/>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85" name="组合 84"/>
          <p:cNvGrpSpPr/>
          <p:nvPr/>
        </p:nvGrpSpPr>
        <p:grpSpPr>
          <a:xfrm>
            <a:off x="4231480" y="2234110"/>
            <a:ext cx="485775" cy="1145380"/>
            <a:chOff x="4231480" y="2783681"/>
            <a:chExt cx="485775" cy="1145380"/>
          </a:xfrm>
        </p:grpSpPr>
        <p:sp>
          <p:nvSpPr>
            <p:cNvPr id="86" name="圆角矩形 85"/>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87" name="组合 86"/>
            <p:cNvGrpSpPr/>
            <p:nvPr/>
          </p:nvGrpSpPr>
          <p:grpSpPr>
            <a:xfrm>
              <a:off x="4276725" y="2783681"/>
              <a:ext cx="397669" cy="182220"/>
              <a:chOff x="4276725" y="2783681"/>
              <a:chExt cx="397669" cy="182220"/>
            </a:xfrm>
          </p:grpSpPr>
          <p:sp>
            <p:nvSpPr>
              <p:cNvPr id="98" name="圆角矩形 97"/>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圆角矩形 98"/>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圆角矩形 99"/>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1" name="圆角矩形 100"/>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2" name="圆角矩形 101"/>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3" name="圆角矩形 102"/>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88" name="矩形 87"/>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同侧圆角矩形 88"/>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0" name="椭圆 89"/>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椭圆 90"/>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2" name="椭圆 91"/>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3" name="椭圆 92"/>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5" name="椭圆 94"/>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椭圆 95"/>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椭圆 96"/>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04" name="组合 103"/>
          <p:cNvGrpSpPr/>
          <p:nvPr/>
        </p:nvGrpSpPr>
        <p:grpSpPr>
          <a:xfrm>
            <a:off x="4888990" y="2212679"/>
            <a:ext cx="745049" cy="1185862"/>
            <a:chOff x="4888990" y="2762250"/>
            <a:chExt cx="745049" cy="1185862"/>
          </a:xfrm>
        </p:grpSpPr>
        <p:sp>
          <p:nvSpPr>
            <p:cNvPr id="105" name="圆角矩形 104"/>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06" name="组合 105"/>
            <p:cNvGrpSpPr/>
            <p:nvPr/>
          </p:nvGrpSpPr>
          <p:grpSpPr>
            <a:xfrm>
              <a:off x="5014672" y="2873378"/>
              <a:ext cx="497203" cy="963607"/>
              <a:chOff x="5014672" y="2873378"/>
              <a:chExt cx="497203" cy="963607"/>
            </a:xfrm>
          </p:grpSpPr>
          <p:sp>
            <p:nvSpPr>
              <p:cNvPr id="108" name="椭圆 107"/>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椭圆 112"/>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椭圆 113"/>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椭圆 114"/>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07" name="直接连接符 106"/>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116" name="组合 115"/>
          <p:cNvGrpSpPr/>
          <p:nvPr/>
        </p:nvGrpSpPr>
        <p:grpSpPr>
          <a:xfrm>
            <a:off x="2558663" y="1995985"/>
            <a:ext cx="928190" cy="1408951"/>
            <a:chOff x="2558663" y="2545556"/>
            <a:chExt cx="928190" cy="1408951"/>
          </a:xfrm>
        </p:grpSpPr>
        <p:grpSp>
          <p:nvGrpSpPr>
            <p:cNvPr id="117" name="组合 116"/>
            <p:cNvGrpSpPr/>
            <p:nvPr/>
          </p:nvGrpSpPr>
          <p:grpSpPr>
            <a:xfrm>
              <a:off x="2558663" y="2545556"/>
              <a:ext cx="928190" cy="1408951"/>
              <a:chOff x="2558663" y="2545556"/>
              <a:chExt cx="928190" cy="1408951"/>
            </a:xfrm>
          </p:grpSpPr>
          <p:sp>
            <p:nvSpPr>
              <p:cNvPr id="122"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123" name="组合 122"/>
              <p:cNvGrpSpPr/>
              <p:nvPr/>
            </p:nvGrpSpPr>
            <p:grpSpPr>
              <a:xfrm>
                <a:off x="2708433" y="2545556"/>
                <a:ext cx="628650" cy="216694"/>
                <a:chOff x="2707339" y="2545556"/>
                <a:chExt cx="628650" cy="216694"/>
              </a:xfrm>
            </p:grpSpPr>
            <p:sp>
              <p:nvSpPr>
                <p:cNvPr id="124" name="圆角矩形 123"/>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圆角矩形 124"/>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圆角矩形 125"/>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圆角矩形 126"/>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8" name="圆角矩形 127"/>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9" name="圆角矩形 128"/>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0" name="圆角矩形 129"/>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1" name="圆角矩形 130"/>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18" name="同侧圆角矩形 117"/>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9" name="圆角矩形 118"/>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圆角矩形 119"/>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1" name="圆角矩形 120"/>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2" name="组合 131"/>
          <p:cNvGrpSpPr/>
          <p:nvPr/>
        </p:nvGrpSpPr>
        <p:grpSpPr>
          <a:xfrm>
            <a:off x="1895475" y="1697724"/>
            <a:ext cx="492922" cy="790209"/>
            <a:chOff x="1895475" y="3157902"/>
            <a:chExt cx="492922" cy="790209"/>
          </a:xfrm>
        </p:grpSpPr>
        <p:sp>
          <p:nvSpPr>
            <p:cNvPr id="133" name="同侧圆角矩形 132"/>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4" name="组合 133"/>
            <p:cNvGrpSpPr/>
            <p:nvPr/>
          </p:nvGrpSpPr>
          <p:grpSpPr>
            <a:xfrm>
              <a:off x="1895475" y="3157902"/>
              <a:ext cx="492922" cy="182220"/>
              <a:chOff x="1895475" y="3157902"/>
              <a:chExt cx="492922" cy="182220"/>
            </a:xfrm>
          </p:grpSpPr>
          <p:sp>
            <p:nvSpPr>
              <p:cNvPr id="135" name="圆角矩形 134"/>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9" name="圆角矩形 138"/>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0" name="圆角矩形 139"/>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1" name="圆角矩形 140"/>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42" name="矩形 141"/>
          <p:cNvSpPr/>
          <p:nvPr/>
        </p:nvSpPr>
        <p:spPr>
          <a:xfrm>
            <a:off x="6415374" y="174177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400" dirty="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00" dirty="0" smtClean="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理由客户</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需求是我们发展的</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原动力我们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坚持以客户为中心，快速响应客户需求，持续为客户创造长期价值进而成就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143" name="组合 142"/>
          <p:cNvGrpSpPr/>
          <p:nvPr/>
        </p:nvGrpSpPr>
        <p:grpSpPr>
          <a:xfrm>
            <a:off x="950775" y="4970539"/>
            <a:ext cx="4655344" cy="808275"/>
            <a:chOff x="950775" y="4970539"/>
            <a:chExt cx="4655344" cy="808275"/>
          </a:xfrm>
        </p:grpSpPr>
        <p:sp>
          <p:nvSpPr>
            <p:cNvPr id="144" name="矩形 143"/>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5" name="组合 144"/>
            <p:cNvGrpSpPr/>
            <p:nvPr/>
          </p:nvGrpSpPr>
          <p:grpSpPr>
            <a:xfrm>
              <a:off x="950775" y="4971094"/>
              <a:ext cx="807720" cy="807720"/>
              <a:chOff x="6386299" y="3825240"/>
              <a:chExt cx="807720" cy="807720"/>
            </a:xfrm>
          </p:grpSpPr>
          <p:sp>
            <p:nvSpPr>
              <p:cNvPr id="146" name="椭圆 14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7" name="矩形 146"/>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48" name="组合 147"/>
          <p:cNvGrpSpPr/>
          <p:nvPr/>
        </p:nvGrpSpPr>
        <p:grpSpPr>
          <a:xfrm>
            <a:off x="950775" y="3828045"/>
            <a:ext cx="4655344" cy="807720"/>
            <a:chOff x="950775" y="3828045"/>
            <a:chExt cx="4655344" cy="807720"/>
          </a:xfrm>
        </p:grpSpPr>
        <p:sp>
          <p:nvSpPr>
            <p:cNvPr id="149" name="矩形 148"/>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0" name="组合 149"/>
            <p:cNvGrpSpPr/>
            <p:nvPr/>
          </p:nvGrpSpPr>
          <p:grpSpPr>
            <a:xfrm>
              <a:off x="950775" y="3828045"/>
              <a:ext cx="807720" cy="807720"/>
              <a:chOff x="6386299" y="3825240"/>
              <a:chExt cx="807720" cy="807720"/>
            </a:xfrm>
          </p:grpSpPr>
          <p:sp>
            <p:nvSpPr>
              <p:cNvPr id="151" name="椭圆 15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2" name="矩形 151"/>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3" name="组合 152"/>
          <p:cNvGrpSpPr/>
          <p:nvPr/>
        </p:nvGrpSpPr>
        <p:grpSpPr>
          <a:xfrm>
            <a:off x="6423027" y="4970539"/>
            <a:ext cx="4655344" cy="808275"/>
            <a:chOff x="6423027" y="4970539"/>
            <a:chExt cx="4655344" cy="808275"/>
          </a:xfrm>
        </p:grpSpPr>
        <p:sp>
          <p:nvSpPr>
            <p:cNvPr id="154" name="矩形 153"/>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5" name="组合 154"/>
            <p:cNvGrpSpPr/>
            <p:nvPr/>
          </p:nvGrpSpPr>
          <p:grpSpPr>
            <a:xfrm>
              <a:off x="6423027" y="4971094"/>
              <a:ext cx="807720" cy="807720"/>
              <a:chOff x="6386299" y="3825240"/>
              <a:chExt cx="807720" cy="807720"/>
            </a:xfrm>
          </p:grpSpPr>
          <p:sp>
            <p:nvSpPr>
              <p:cNvPr id="156" name="椭圆 15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7" name="矩形 156"/>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8" name="组合 157"/>
          <p:cNvGrpSpPr/>
          <p:nvPr/>
        </p:nvGrpSpPr>
        <p:grpSpPr>
          <a:xfrm>
            <a:off x="6423027" y="3828045"/>
            <a:ext cx="4655344" cy="807720"/>
            <a:chOff x="6423027" y="3828045"/>
            <a:chExt cx="4655344" cy="807720"/>
          </a:xfrm>
        </p:grpSpPr>
        <p:sp>
          <p:nvSpPr>
            <p:cNvPr id="159" name="矩形 158"/>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60" name="组合 159"/>
            <p:cNvGrpSpPr/>
            <p:nvPr/>
          </p:nvGrpSpPr>
          <p:grpSpPr>
            <a:xfrm>
              <a:off x="6423027" y="3828045"/>
              <a:ext cx="807720" cy="807720"/>
              <a:chOff x="6386299" y="3825240"/>
              <a:chExt cx="807720" cy="807720"/>
            </a:xfrm>
          </p:grpSpPr>
          <p:sp>
            <p:nvSpPr>
              <p:cNvPr id="161" name="椭圆 16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62" name="矩形 161"/>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900" decel="100000" fill="hold"/>
                                        <p:tgtEl>
                                          <p:spTgt spid="4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30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000"/>
                                        <p:tgtEl>
                                          <p:spTgt spid="132"/>
                                        </p:tgtEl>
                                      </p:cBhvr>
                                    </p:animEffect>
                                    <p:anim calcmode="lin" valueType="num">
                                      <p:cBhvr>
                                        <p:cTn id="26" dur="1000" fill="hold"/>
                                        <p:tgtEl>
                                          <p:spTgt spid="132"/>
                                        </p:tgtEl>
                                        <p:attrNameLst>
                                          <p:attrName>ppt_x</p:attrName>
                                        </p:attrNameLst>
                                      </p:cBhvr>
                                      <p:tavLst>
                                        <p:tav tm="0">
                                          <p:val>
                                            <p:strVal val="#ppt_x"/>
                                          </p:val>
                                        </p:tav>
                                        <p:tav tm="100000">
                                          <p:val>
                                            <p:strVal val="#ppt_x"/>
                                          </p:val>
                                        </p:tav>
                                      </p:tavLst>
                                    </p:anim>
                                    <p:anim calcmode="lin" valueType="num">
                                      <p:cBhvr>
                                        <p:cTn id="27" dur="900" decel="100000" fill="hold"/>
                                        <p:tgtEl>
                                          <p:spTgt spid="13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60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anim calcmode="lin" valueType="num">
                                      <p:cBhvr>
                                        <p:cTn id="32" dur="1000" fill="hold"/>
                                        <p:tgtEl>
                                          <p:spTgt spid="56"/>
                                        </p:tgtEl>
                                        <p:attrNameLst>
                                          <p:attrName>ppt_x</p:attrName>
                                        </p:attrNameLst>
                                      </p:cBhvr>
                                      <p:tavLst>
                                        <p:tav tm="0">
                                          <p:val>
                                            <p:strVal val="#ppt_x"/>
                                          </p:val>
                                        </p:tav>
                                        <p:tav tm="100000">
                                          <p:val>
                                            <p:strVal val="#ppt_x"/>
                                          </p:val>
                                        </p:tav>
                                      </p:tavLst>
                                    </p:anim>
                                    <p:anim calcmode="lin" valueType="num">
                                      <p:cBhvr>
                                        <p:cTn id="33" dur="900" decel="100000" fill="hold"/>
                                        <p:tgtEl>
                                          <p:spTgt spid="5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90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1000"/>
                                        <p:tgtEl>
                                          <p:spTgt spid="116"/>
                                        </p:tgtEl>
                                      </p:cBhvr>
                                    </p:animEffect>
                                    <p:anim calcmode="lin" valueType="num">
                                      <p:cBhvr>
                                        <p:cTn id="38" dur="1000" fill="hold"/>
                                        <p:tgtEl>
                                          <p:spTgt spid="116"/>
                                        </p:tgtEl>
                                        <p:attrNameLst>
                                          <p:attrName>ppt_x</p:attrName>
                                        </p:attrNameLst>
                                      </p:cBhvr>
                                      <p:tavLst>
                                        <p:tav tm="0">
                                          <p:val>
                                            <p:strVal val="#ppt_x"/>
                                          </p:val>
                                        </p:tav>
                                        <p:tav tm="100000">
                                          <p:val>
                                            <p:strVal val="#ppt_x"/>
                                          </p:val>
                                        </p:tav>
                                      </p:tavLst>
                                    </p:anim>
                                    <p:anim calcmode="lin" valueType="num">
                                      <p:cBhvr>
                                        <p:cTn id="39" dur="900" decel="100000" fill="hold"/>
                                        <p:tgtEl>
                                          <p:spTgt spid="1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12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900" decel="100000" fill="hold"/>
                                        <p:tgtEl>
                                          <p:spTgt spid="6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150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1000"/>
                                        <p:tgtEl>
                                          <p:spTgt spid="85"/>
                                        </p:tgtEl>
                                      </p:cBhvr>
                                    </p:animEffect>
                                    <p:anim calcmode="lin" valueType="num">
                                      <p:cBhvr>
                                        <p:cTn id="50" dur="1000" fill="hold"/>
                                        <p:tgtEl>
                                          <p:spTgt spid="85"/>
                                        </p:tgtEl>
                                        <p:attrNameLst>
                                          <p:attrName>ppt_x</p:attrName>
                                        </p:attrNameLst>
                                      </p:cBhvr>
                                      <p:tavLst>
                                        <p:tav tm="0">
                                          <p:val>
                                            <p:strVal val="#ppt_x"/>
                                          </p:val>
                                        </p:tav>
                                        <p:tav tm="100000">
                                          <p:val>
                                            <p:strVal val="#ppt_x"/>
                                          </p:val>
                                        </p:tav>
                                      </p:tavLst>
                                    </p:anim>
                                    <p:anim calcmode="lin" valueType="num">
                                      <p:cBhvr>
                                        <p:cTn id="51" dur="900" decel="100000" fill="hold"/>
                                        <p:tgtEl>
                                          <p:spTgt spid="8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180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900" decel="100000" fill="hold"/>
                                        <p:tgtEl>
                                          <p:spTgt spid="10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59" fill="hold">
                            <p:stCondLst>
                              <p:cond delay="2000"/>
                            </p:stCondLst>
                            <p:childTnLst>
                              <p:par>
                                <p:cTn id="60" presetID="2" presetClass="entr" presetSubtype="2" fill="hold" grpId="0" nodeType="after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1+#ppt_w/2"/>
                                          </p:val>
                                        </p:tav>
                                        <p:tav tm="100000">
                                          <p:val>
                                            <p:strVal val="#ppt_x"/>
                                          </p:val>
                                        </p:tav>
                                      </p:tavLst>
                                    </p:anim>
                                    <p:anim calcmode="lin" valueType="num">
                                      <p:cBhvr additive="base">
                                        <p:cTn id="63" dur="500" fill="hold"/>
                                        <p:tgtEl>
                                          <p:spTgt spid="142"/>
                                        </p:tgtEl>
                                        <p:attrNameLst>
                                          <p:attrName>ppt_y</p:attrName>
                                        </p:attrNameLst>
                                      </p:cBhvr>
                                      <p:tavLst>
                                        <p:tav tm="0">
                                          <p:val>
                                            <p:strVal val="#ppt_y"/>
                                          </p:val>
                                        </p:tav>
                                        <p:tav tm="100000">
                                          <p:val>
                                            <p:strVal val="#ppt_y"/>
                                          </p:val>
                                        </p:tav>
                                      </p:tavLst>
                                    </p:anim>
                                  </p:childTnLst>
                                </p:cTn>
                              </p:par>
                            </p:childTnLst>
                          </p:cTn>
                        </p:par>
                        <p:par>
                          <p:cTn id="64" fill="hold">
                            <p:stCondLst>
                              <p:cond delay="2500"/>
                            </p:stCondLst>
                            <p:childTnLst>
                              <p:par>
                                <p:cTn id="65" presetID="37" presetClass="entr" presetSubtype="0" fill="hold" nodeType="after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fade">
                                      <p:cBhvr>
                                        <p:cTn id="67" dur="1000"/>
                                        <p:tgtEl>
                                          <p:spTgt spid="148"/>
                                        </p:tgtEl>
                                      </p:cBhvr>
                                    </p:animEffect>
                                    <p:anim calcmode="lin" valueType="num">
                                      <p:cBhvr>
                                        <p:cTn id="68" dur="1000" fill="hold"/>
                                        <p:tgtEl>
                                          <p:spTgt spid="148"/>
                                        </p:tgtEl>
                                        <p:attrNameLst>
                                          <p:attrName>ppt_x</p:attrName>
                                        </p:attrNameLst>
                                      </p:cBhvr>
                                      <p:tavLst>
                                        <p:tav tm="0">
                                          <p:val>
                                            <p:strVal val="#ppt_x"/>
                                          </p:val>
                                        </p:tav>
                                        <p:tav tm="100000">
                                          <p:val>
                                            <p:strVal val="#ppt_x"/>
                                          </p:val>
                                        </p:tav>
                                      </p:tavLst>
                                    </p:anim>
                                    <p:anim calcmode="lin" valueType="num">
                                      <p:cBhvr>
                                        <p:cTn id="69" dur="900" decel="100000" fill="hold"/>
                                        <p:tgtEl>
                                          <p:spTgt spid="14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48"/>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500"/>
                                  </p:stCondLst>
                                  <p:childTnLst>
                                    <p:set>
                                      <p:cBhvr>
                                        <p:cTn id="72" dur="1" fill="hold">
                                          <p:stCondLst>
                                            <p:cond delay="0"/>
                                          </p:stCondLst>
                                        </p:cTn>
                                        <p:tgtEl>
                                          <p:spTgt spid="158"/>
                                        </p:tgtEl>
                                        <p:attrNameLst>
                                          <p:attrName>style.visibility</p:attrName>
                                        </p:attrNameLst>
                                      </p:cBhvr>
                                      <p:to>
                                        <p:strVal val="visible"/>
                                      </p:to>
                                    </p:set>
                                    <p:animEffect transition="in" filter="fade">
                                      <p:cBhvr>
                                        <p:cTn id="73" dur="1000"/>
                                        <p:tgtEl>
                                          <p:spTgt spid="158"/>
                                        </p:tgtEl>
                                      </p:cBhvr>
                                    </p:animEffect>
                                    <p:anim calcmode="lin" valueType="num">
                                      <p:cBhvr>
                                        <p:cTn id="74" dur="1000" fill="hold"/>
                                        <p:tgtEl>
                                          <p:spTgt spid="158"/>
                                        </p:tgtEl>
                                        <p:attrNameLst>
                                          <p:attrName>ppt_x</p:attrName>
                                        </p:attrNameLst>
                                      </p:cBhvr>
                                      <p:tavLst>
                                        <p:tav tm="0">
                                          <p:val>
                                            <p:strVal val="#ppt_x"/>
                                          </p:val>
                                        </p:tav>
                                        <p:tav tm="100000">
                                          <p:val>
                                            <p:strVal val="#ppt_x"/>
                                          </p:val>
                                        </p:tav>
                                      </p:tavLst>
                                    </p:anim>
                                    <p:anim calcmode="lin" valueType="num">
                                      <p:cBhvr>
                                        <p:cTn id="75" dur="900" decel="100000" fill="hold"/>
                                        <p:tgtEl>
                                          <p:spTgt spid="15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5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1000"/>
                                  </p:stCondLst>
                                  <p:childTnLst>
                                    <p:set>
                                      <p:cBhvr>
                                        <p:cTn id="78" dur="1" fill="hold">
                                          <p:stCondLst>
                                            <p:cond delay="0"/>
                                          </p:stCondLst>
                                        </p:cTn>
                                        <p:tgtEl>
                                          <p:spTgt spid="143"/>
                                        </p:tgtEl>
                                        <p:attrNameLst>
                                          <p:attrName>style.visibility</p:attrName>
                                        </p:attrNameLst>
                                      </p:cBhvr>
                                      <p:to>
                                        <p:strVal val="visible"/>
                                      </p:to>
                                    </p:set>
                                    <p:animEffect transition="in" filter="fade">
                                      <p:cBhvr>
                                        <p:cTn id="79" dur="1000"/>
                                        <p:tgtEl>
                                          <p:spTgt spid="143"/>
                                        </p:tgtEl>
                                      </p:cBhvr>
                                    </p:animEffect>
                                    <p:anim calcmode="lin" valueType="num">
                                      <p:cBhvr>
                                        <p:cTn id="80" dur="1000" fill="hold"/>
                                        <p:tgtEl>
                                          <p:spTgt spid="143"/>
                                        </p:tgtEl>
                                        <p:attrNameLst>
                                          <p:attrName>ppt_x</p:attrName>
                                        </p:attrNameLst>
                                      </p:cBhvr>
                                      <p:tavLst>
                                        <p:tav tm="0">
                                          <p:val>
                                            <p:strVal val="#ppt_x"/>
                                          </p:val>
                                        </p:tav>
                                        <p:tav tm="100000">
                                          <p:val>
                                            <p:strVal val="#ppt_x"/>
                                          </p:val>
                                        </p:tav>
                                      </p:tavLst>
                                    </p:anim>
                                    <p:anim calcmode="lin" valueType="num">
                                      <p:cBhvr>
                                        <p:cTn id="81" dur="900" decel="100000" fill="hold"/>
                                        <p:tgtEl>
                                          <p:spTgt spid="143"/>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1500"/>
                                  </p:stCondLst>
                                  <p:childTnLst>
                                    <p:set>
                                      <p:cBhvr>
                                        <p:cTn id="84" dur="1" fill="hold">
                                          <p:stCondLst>
                                            <p:cond delay="0"/>
                                          </p:stCondLst>
                                        </p:cTn>
                                        <p:tgtEl>
                                          <p:spTgt spid="153"/>
                                        </p:tgtEl>
                                        <p:attrNameLst>
                                          <p:attrName>style.visibility</p:attrName>
                                        </p:attrNameLst>
                                      </p:cBhvr>
                                      <p:to>
                                        <p:strVal val="visible"/>
                                      </p:to>
                                    </p:set>
                                    <p:animEffect transition="in" filter="fade">
                                      <p:cBhvr>
                                        <p:cTn id="85" dur="1000"/>
                                        <p:tgtEl>
                                          <p:spTgt spid="153"/>
                                        </p:tgtEl>
                                      </p:cBhvr>
                                    </p:animEffect>
                                    <p:anim calcmode="lin" valueType="num">
                                      <p:cBhvr>
                                        <p:cTn id="86" dur="1000" fill="hold"/>
                                        <p:tgtEl>
                                          <p:spTgt spid="153"/>
                                        </p:tgtEl>
                                        <p:attrNameLst>
                                          <p:attrName>ppt_x</p:attrName>
                                        </p:attrNameLst>
                                      </p:cBhvr>
                                      <p:tavLst>
                                        <p:tav tm="0">
                                          <p:val>
                                            <p:strVal val="#ppt_x"/>
                                          </p:val>
                                        </p:tav>
                                        <p:tav tm="100000">
                                          <p:val>
                                            <p:strVal val="#ppt_x"/>
                                          </p:val>
                                        </p:tav>
                                      </p:tavLst>
                                    </p:anim>
                                    <p:anim calcmode="lin" valueType="num">
                                      <p:cBhvr>
                                        <p:cTn id="87" dur="900" decel="100000" fill="hold"/>
                                        <p:tgtEl>
                                          <p:spTgt spid="153"/>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1" grpId="0" animBg="1"/>
      <p:bldP spid="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6" name="AutoShape 11"/>
          <p:cNvSpPr/>
          <p:nvPr/>
        </p:nvSpPr>
        <p:spPr bwMode="auto">
          <a:xfrm>
            <a:off x="5254660" y="928721"/>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1069646" y="1554079"/>
            <a:ext cx="3512658" cy="3905700"/>
            <a:chOff x="1069646" y="1866900"/>
            <a:chExt cx="3512658" cy="3905700"/>
          </a:xfrm>
        </p:grpSpPr>
        <p:sp>
          <p:nvSpPr>
            <p:cNvPr id="48" name="椭圆 47"/>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9" name="组合 48"/>
            <p:cNvGrpSpPr/>
            <p:nvPr/>
          </p:nvGrpSpPr>
          <p:grpSpPr>
            <a:xfrm>
              <a:off x="1069646" y="4067175"/>
              <a:ext cx="972000" cy="972000"/>
              <a:chOff x="1863396" y="4029075"/>
              <a:chExt cx="972000" cy="972000"/>
            </a:xfrm>
          </p:grpSpPr>
          <p:sp>
            <p:nvSpPr>
              <p:cNvPr id="65" name="椭圆 64"/>
              <p:cNvSpPr/>
              <p:nvPr/>
            </p:nvSpPr>
            <p:spPr>
              <a:xfrm>
                <a:off x="1863396"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6" name="任意多边形 65"/>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0" name="组合 49"/>
            <p:cNvGrpSpPr/>
            <p:nvPr/>
          </p:nvGrpSpPr>
          <p:grpSpPr>
            <a:xfrm>
              <a:off x="3610304" y="4067175"/>
              <a:ext cx="972000" cy="972000"/>
              <a:chOff x="4404054" y="4029075"/>
              <a:chExt cx="972000" cy="972000"/>
            </a:xfrm>
          </p:grpSpPr>
          <p:sp>
            <p:nvSpPr>
              <p:cNvPr id="63" name="椭圆 62"/>
              <p:cNvSpPr/>
              <p:nvPr/>
            </p:nvSpPr>
            <p:spPr>
              <a:xfrm>
                <a:off x="4404054"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任意多边形 63"/>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1069646" y="2600325"/>
              <a:ext cx="972000" cy="972000"/>
              <a:chOff x="1863396" y="2562225"/>
              <a:chExt cx="972000" cy="972000"/>
            </a:xfrm>
          </p:grpSpPr>
          <p:sp>
            <p:nvSpPr>
              <p:cNvPr id="61" name="椭圆 60"/>
              <p:cNvSpPr/>
              <p:nvPr/>
            </p:nvSpPr>
            <p:spPr>
              <a:xfrm>
                <a:off x="1863396"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任意多边形 61"/>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2339975" y="1866900"/>
              <a:ext cx="972000" cy="972000"/>
              <a:chOff x="3133725" y="1828800"/>
              <a:chExt cx="972000" cy="972000"/>
            </a:xfrm>
          </p:grpSpPr>
          <p:sp>
            <p:nvSpPr>
              <p:cNvPr id="59" name="椭圆 58"/>
              <p:cNvSpPr/>
              <p:nvPr/>
            </p:nvSpPr>
            <p:spPr>
              <a:xfrm>
                <a:off x="3133725" y="1828800"/>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3610304" y="2600325"/>
              <a:ext cx="972000" cy="972000"/>
              <a:chOff x="4404054" y="2562225"/>
              <a:chExt cx="972000" cy="972000"/>
            </a:xfrm>
          </p:grpSpPr>
          <p:sp>
            <p:nvSpPr>
              <p:cNvPr id="57" name="椭圆 56"/>
              <p:cNvSpPr/>
              <p:nvPr/>
            </p:nvSpPr>
            <p:spPr>
              <a:xfrm>
                <a:off x="4404054"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4" name="组合 53"/>
            <p:cNvGrpSpPr/>
            <p:nvPr/>
          </p:nvGrpSpPr>
          <p:grpSpPr>
            <a:xfrm>
              <a:off x="2339975" y="4800600"/>
              <a:ext cx="972000" cy="972000"/>
              <a:chOff x="3133725" y="4762500"/>
              <a:chExt cx="972000" cy="972000"/>
            </a:xfrm>
          </p:grpSpPr>
          <p:sp>
            <p:nvSpPr>
              <p:cNvPr id="55" name="椭圆 54"/>
              <p:cNvSpPr/>
              <p:nvPr/>
            </p:nvSpPr>
            <p:spPr>
              <a:xfrm>
                <a:off x="3133725" y="4762500"/>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任意多边形 55"/>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7" name="文本框 66"/>
          <p:cNvSpPr txBox="1"/>
          <p:nvPr/>
        </p:nvSpPr>
        <p:spPr>
          <a:xfrm>
            <a:off x="5419746" y="1698839"/>
            <a:ext cx="5919704" cy="1323439"/>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chemeClr val="tx1">
                    <a:lumMod val="75000"/>
                    <a:lumOff val="25000"/>
                  </a:schemeClr>
                </a:solidFill>
                <a:latin typeface="小米兰亭_GB外压缩" panose="03000502000000000000" charset="-122"/>
                <a:ea typeface="小米兰亭_GB外压缩" panose="03000502000000000000" charset="-122"/>
              </a:rPr>
              <a:t>Please </a:t>
            </a:r>
            <a:r>
              <a:rPr lang="en-US" altLang="zh-CN" sz="2000" dirty="0">
                <a:solidFill>
                  <a:srgbClr val="009EE2"/>
                </a:solidFill>
                <a:latin typeface="小米兰亭_GB外压缩" panose="03000502000000000000" charset="-122"/>
                <a:ea typeface="小米兰亭_GB外压缩" panose="03000502000000000000" charset="-122"/>
              </a:rPr>
              <a:t>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2000" dirty="0" smtClean="0">
              <a:solidFill>
                <a:srgbClr val="009EE2"/>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00" dirty="0" smtClean="0">
                <a:solidFill>
                  <a:schemeClr val="tx1">
                    <a:lumMod val="75000"/>
                    <a:lumOff val="25000"/>
                  </a:schemeClr>
                </a:solidFill>
                <a:latin typeface="小米兰亭_GB外压缩" panose="03000502000000000000" charset="-122"/>
                <a:ea typeface="小米兰亭_GB外压缩" panose="03000502000000000000" charset="-122"/>
              </a:rPr>
              <a:t>。</a:t>
            </a:r>
            <a:endParaRPr lang="en-US" altLang="zh-CN" sz="1000" b="1" dirty="0">
              <a:solidFill>
                <a:schemeClr val="tx1">
                  <a:lumMod val="75000"/>
                  <a:lumOff val="25000"/>
                </a:schemeClr>
              </a:solidFill>
              <a:latin typeface="小米兰亭_GB外压缩" panose="03000502000000000000" charset="-122"/>
              <a:ea typeface="小米兰亭_GB外压缩" panose="03000502000000000000" charset="-122"/>
            </a:endParaRPr>
          </a:p>
        </p:txBody>
      </p:sp>
      <p:sp>
        <p:nvSpPr>
          <p:cNvPr id="68" name="任意多边形 67"/>
          <p:cNvSpPr/>
          <p:nvPr/>
        </p:nvSpPr>
        <p:spPr bwMode="auto">
          <a:xfrm>
            <a:off x="5036364" y="3243105"/>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69" name="Freeform 6"/>
          <p:cNvSpPr/>
          <p:nvPr/>
        </p:nvSpPr>
        <p:spPr bwMode="auto">
          <a:xfrm>
            <a:off x="8465504" y="3271533"/>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009EE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70" name="组合 69"/>
          <p:cNvGrpSpPr/>
          <p:nvPr/>
        </p:nvGrpSpPr>
        <p:grpSpPr>
          <a:xfrm>
            <a:off x="5438939" y="3129390"/>
            <a:ext cx="2507129" cy="824458"/>
            <a:chOff x="5438939" y="3129390"/>
            <a:chExt cx="2507129" cy="824458"/>
          </a:xfrm>
        </p:grpSpPr>
        <p:sp>
          <p:nvSpPr>
            <p:cNvPr id="71" name="文本框 7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2" name="文本框 7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73" name="任意多边形 72"/>
          <p:cNvSpPr/>
          <p:nvPr/>
        </p:nvSpPr>
        <p:spPr bwMode="auto">
          <a:xfrm>
            <a:off x="5049692" y="4205596"/>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009EE2"/>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4" name="任意多边形 73"/>
          <p:cNvSpPr/>
          <p:nvPr/>
        </p:nvSpPr>
        <p:spPr bwMode="auto">
          <a:xfrm>
            <a:off x="8469285" y="4205596"/>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5" name="任意多边形 74"/>
          <p:cNvSpPr/>
          <p:nvPr/>
        </p:nvSpPr>
        <p:spPr>
          <a:xfrm>
            <a:off x="5049249" y="513650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6" name="任意多边形 75"/>
          <p:cNvSpPr/>
          <p:nvPr/>
        </p:nvSpPr>
        <p:spPr>
          <a:xfrm>
            <a:off x="8512679" y="513650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7" name="文本框 76"/>
          <p:cNvSpPr txBox="1"/>
          <p:nvPr/>
        </p:nvSpPr>
        <p:spPr>
          <a:xfrm>
            <a:off x="2312854" y="3245319"/>
            <a:ext cx="1026243" cy="533351"/>
          </a:xfrm>
          <a:prstGeom prst="rect">
            <a:avLst/>
          </a:prstGeom>
          <a:noFill/>
        </p:spPr>
        <p:txBody>
          <a:bodyPr wrap="none" rtlCol="0">
            <a:spAutoFit/>
          </a:bodyPr>
          <a:lstStyle/>
          <a:p>
            <a:pPr algn="ctr" fontAlgn="auto">
              <a:spcBef>
                <a:spcPts val="0"/>
              </a:spcBef>
              <a:spcAft>
                <a:spcPts val="0"/>
              </a:spcAft>
            </a:pPr>
            <a:r>
              <a:rPr lang="en-US" altLang="zh-CN" dirty="0" smtClean="0">
                <a:solidFill>
                  <a:srgbClr val="009EE2"/>
                </a:solidFill>
                <a:latin typeface="小米兰亭_GB外压缩" panose="03000502000000000000" charset="-122"/>
                <a:ea typeface="小米兰亭_GB外压缩" panose="03000502000000000000" charset="-122"/>
              </a:rPr>
              <a:t>MEDICAL</a:t>
            </a:r>
            <a:endParaRPr lang="en-US" altLang="zh-CN" dirty="0" smtClean="0">
              <a:solidFill>
                <a:srgbClr val="009EE2"/>
              </a:solidFill>
              <a:latin typeface="小米兰亭_GB外压缩" panose="03000502000000000000" charset="-122"/>
              <a:ea typeface="小米兰亭_GB外压缩" panose="03000502000000000000" charset="-122"/>
            </a:endParaRPr>
          </a:p>
          <a:p>
            <a:pPr algn="ctr" fontAlgn="auto">
              <a:spcBef>
                <a:spcPts val="0"/>
              </a:spcBef>
              <a:spcAft>
                <a:spcPts val="0"/>
              </a:spcAft>
            </a:pPr>
            <a:r>
              <a:rPr lang="en-US" altLang="zh-CN" sz="1000" dirty="0" smtClean="0">
                <a:solidFill>
                  <a:srgbClr val="009EE2"/>
                </a:solidFill>
                <a:latin typeface="小米兰亭_GB外压缩" panose="03000502000000000000" charset="-122"/>
                <a:ea typeface="小米兰亭_GB外压缩" panose="03000502000000000000" charset="-122"/>
              </a:rPr>
              <a:t>INFOGRAPHICS</a:t>
            </a:r>
            <a:endParaRPr lang="zh-CN" altLang="en-US" sz="1000" dirty="0">
              <a:solidFill>
                <a:srgbClr val="009EE2"/>
              </a:solidFill>
              <a:latin typeface="小米兰亭_GB外压缩" panose="03000502000000000000" charset="-122"/>
              <a:ea typeface="小米兰亭_GB外压缩" panose="03000502000000000000" charset="-122"/>
            </a:endParaRPr>
          </a:p>
        </p:txBody>
      </p:sp>
      <p:grpSp>
        <p:nvGrpSpPr>
          <p:cNvPr id="78" name="组合 77"/>
          <p:cNvGrpSpPr/>
          <p:nvPr/>
        </p:nvGrpSpPr>
        <p:grpSpPr>
          <a:xfrm>
            <a:off x="8982239" y="3129390"/>
            <a:ext cx="2507129" cy="824458"/>
            <a:chOff x="5438939" y="3129390"/>
            <a:chExt cx="2507129" cy="824458"/>
          </a:xfrm>
        </p:grpSpPr>
        <p:sp>
          <p:nvSpPr>
            <p:cNvPr id="79" name="文本框 78"/>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0" name="文本框 7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1" name="组合 80"/>
          <p:cNvGrpSpPr/>
          <p:nvPr/>
        </p:nvGrpSpPr>
        <p:grpSpPr>
          <a:xfrm>
            <a:off x="5438939" y="4056490"/>
            <a:ext cx="2507129" cy="824458"/>
            <a:chOff x="5438939" y="3129390"/>
            <a:chExt cx="2507129" cy="824458"/>
          </a:xfrm>
        </p:grpSpPr>
        <p:sp>
          <p:nvSpPr>
            <p:cNvPr id="82" name="文本框 81"/>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3" name="文本框 82"/>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4" name="组合 83"/>
          <p:cNvGrpSpPr/>
          <p:nvPr/>
        </p:nvGrpSpPr>
        <p:grpSpPr>
          <a:xfrm>
            <a:off x="8982239" y="4056490"/>
            <a:ext cx="2507129" cy="824458"/>
            <a:chOff x="5438939" y="3129390"/>
            <a:chExt cx="2507129" cy="824458"/>
          </a:xfrm>
        </p:grpSpPr>
        <p:sp>
          <p:nvSpPr>
            <p:cNvPr id="85" name="文本框 84"/>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6" name="文本框 85"/>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7" name="组合 86"/>
          <p:cNvGrpSpPr/>
          <p:nvPr/>
        </p:nvGrpSpPr>
        <p:grpSpPr>
          <a:xfrm>
            <a:off x="5438939" y="4983590"/>
            <a:ext cx="2507129" cy="824458"/>
            <a:chOff x="5438939" y="3129390"/>
            <a:chExt cx="2507129" cy="824458"/>
          </a:xfrm>
        </p:grpSpPr>
        <p:sp>
          <p:nvSpPr>
            <p:cNvPr id="88" name="文本框 87"/>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9" name="文本框 88"/>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0" name="组合 89"/>
          <p:cNvGrpSpPr/>
          <p:nvPr/>
        </p:nvGrpSpPr>
        <p:grpSpPr>
          <a:xfrm>
            <a:off x="8982239" y="4983590"/>
            <a:ext cx="2507129" cy="824458"/>
            <a:chOff x="5438939" y="3129390"/>
            <a:chExt cx="2507129" cy="824458"/>
          </a:xfrm>
        </p:grpSpPr>
        <p:sp>
          <p:nvSpPr>
            <p:cNvPr id="91" name="文本框 9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2" name="文本框 9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9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1+#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2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fltVal val="0"/>
                                          </p:val>
                                        </p:tav>
                                        <p:tav tm="100000">
                                          <p:val>
                                            <p:strVal val="#ppt_w"/>
                                          </p:val>
                                        </p:tav>
                                      </p:tavLst>
                                    </p:anim>
                                    <p:anim calcmode="lin" valueType="num">
                                      <p:cBhvr>
                                        <p:cTn id="20" dur="1000" fill="hold"/>
                                        <p:tgtEl>
                                          <p:spTgt spid="47"/>
                                        </p:tgtEl>
                                        <p:attrNameLst>
                                          <p:attrName>ppt_h</p:attrName>
                                        </p:attrNameLst>
                                      </p:cBhvr>
                                      <p:tavLst>
                                        <p:tav tm="0">
                                          <p:val>
                                            <p:fltVal val="0"/>
                                          </p:val>
                                        </p:tav>
                                        <p:tav tm="100000">
                                          <p:val>
                                            <p:strVal val="#ppt_h"/>
                                          </p:val>
                                        </p:tav>
                                      </p:tavLst>
                                    </p:anim>
                                    <p:anim calcmode="lin" valueType="num">
                                      <p:cBhvr>
                                        <p:cTn id="21" dur="1000" fill="hold"/>
                                        <p:tgtEl>
                                          <p:spTgt spid="47"/>
                                        </p:tgtEl>
                                        <p:attrNameLst>
                                          <p:attrName>style.rotation</p:attrName>
                                        </p:attrNameLst>
                                      </p:cBhvr>
                                      <p:tavLst>
                                        <p:tav tm="0">
                                          <p:val>
                                            <p:fltVal val="360"/>
                                          </p:val>
                                        </p:tav>
                                        <p:tav tm="100000">
                                          <p:val>
                                            <p:fltVal val="0"/>
                                          </p:val>
                                        </p:tav>
                                      </p:tavLst>
                                    </p:anim>
                                    <p:animEffect transition="in" filter="fade">
                                      <p:cBhvr>
                                        <p:cTn id="22" dur="1000"/>
                                        <p:tgtEl>
                                          <p:spTgt spid="47"/>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2000"/>
                            </p:stCondLst>
                            <p:childTnLst>
                              <p:par>
                                <p:cTn id="29" presetID="37"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1000"/>
                                        <p:tgtEl>
                                          <p:spTgt spid="67"/>
                                        </p:tgtEl>
                                      </p:cBhvr>
                                    </p:animEffect>
                                    <p:anim calcmode="lin" valueType="num">
                                      <p:cBhvr>
                                        <p:cTn id="32" dur="1000" fill="hold"/>
                                        <p:tgtEl>
                                          <p:spTgt spid="67"/>
                                        </p:tgtEl>
                                        <p:attrNameLst>
                                          <p:attrName>ppt_x</p:attrName>
                                        </p:attrNameLst>
                                      </p:cBhvr>
                                      <p:tavLst>
                                        <p:tav tm="0">
                                          <p:val>
                                            <p:strVal val="#ppt_x"/>
                                          </p:val>
                                        </p:tav>
                                        <p:tav tm="100000">
                                          <p:val>
                                            <p:strVal val="#ppt_x"/>
                                          </p:val>
                                        </p:tav>
                                      </p:tavLst>
                                    </p:anim>
                                    <p:anim calcmode="lin" valueType="num">
                                      <p:cBhvr>
                                        <p:cTn id="33" dur="900" decel="100000" fill="hold"/>
                                        <p:tgtEl>
                                          <p:spTgt spid="6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p:cTn id="38" dur="500" fill="hold"/>
                                        <p:tgtEl>
                                          <p:spTgt spid="68"/>
                                        </p:tgtEl>
                                        <p:attrNameLst>
                                          <p:attrName>ppt_w</p:attrName>
                                        </p:attrNameLst>
                                      </p:cBhvr>
                                      <p:tavLst>
                                        <p:tav tm="0">
                                          <p:val>
                                            <p:fltVal val="0"/>
                                          </p:val>
                                        </p:tav>
                                        <p:tav tm="100000">
                                          <p:val>
                                            <p:strVal val="#ppt_w"/>
                                          </p:val>
                                        </p:tav>
                                      </p:tavLst>
                                    </p:anim>
                                    <p:anim calcmode="lin" valueType="num">
                                      <p:cBhvr>
                                        <p:cTn id="39" dur="500" fill="hold"/>
                                        <p:tgtEl>
                                          <p:spTgt spid="68"/>
                                        </p:tgtEl>
                                        <p:attrNameLst>
                                          <p:attrName>ppt_h</p:attrName>
                                        </p:attrNameLst>
                                      </p:cBhvr>
                                      <p:tavLst>
                                        <p:tav tm="0">
                                          <p:val>
                                            <p:fltVal val="0"/>
                                          </p:val>
                                        </p:tav>
                                        <p:tav tm="100000">
                                          <p:val>
                                            <p:strVal val="#ppt_h"/>
                                          </p:val>
                                        </p:tav>
                                      </p:tavLst>
                                    </p:anim>
                                    <p:animEffect transition="in" filter="fade">
                                      <p:cBhvr>
                                        <p:cTn id="40" dur="500"/>
                                        <p:tgtEl>
                                          <p:spTgt spid="6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500" fill="hold"/>
                                        <p:tgtEl>
                                          <p:spTgt spid="73"/>
                                        </p:tgtEl>
                                        <p:attrNameLst>
                                          <p:attrName>ppt_w</p:attrName>
                                        </p:attrNameLst>
                                      </p:cBhvr>
                                      <p:tavLst>
                                        <p:tav tm="0">
                                          <p:val>
                                            <p:fltVal val="0"/>
                                          </p:val>
                                        </p:tav>
                                        <p:tav tm="100000">
                                          <p:val>
                                            <p:strVal val="#ppt_w"/>
                                          </p:val>
                                        </p:tav>
                                      </p:tavLst>
                                    </p:anim>
                                    <p:anim calcmode="lin" valueType="num">
                                      <p:cBhvr>
                                        <p:cTn id="44" dur="500" fill="hold"/>
                                        <p:tgtEl>
                                          <p:spTgt spid="73"/>
                                        </p:tgtEl>
                                        <p:attrNameLst>
                                          <p:attrName>ppt_h</p:attrName>
                                        </p:attrNameLst>
                                      </p:cBhvr>
                                      <p:tavLst>
                                        <p:tav tm="0">
                                          <p:val>
                                            <p:fltVal val="0"/>
                                          </p:val>
                                        </p:tav>
                                        <p:tav tm="100000">
                                          <p:val>
                                            <p:strVal val="#ppt_h"/>
                                          </p:val>
                                        </p:tav>
                                      </p:tavLst>
                                    </p:anim>
                                    <p:animEffect transition="in" filter="fade">
                                      <p:cBhvr>
                                        <p:cTn id="45" dur="500"/>
                                        <p:tgtEl>
                                          <p:spTgt spid="7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5"/>
                                        </p:tgtEl>
                                        <p:attrNameLst>
                                          <p:attrName>style.visibility</p:attrName>
                                        </p:attrNameLst>
                                      </p:cBhvr>
                                      <p:to>
                                        <p:strVal val="visible"/>
                                      </p:to>
                                    </p:set>
                                    <p:anim calcmode="lin" valueType="num">
                                      <p:cBhvr>
                                        <p:cTn id="48" dur="500" fill="hold"/>
                                        <p:tgtEl>
                                          <p:spTgt spid="75"/>
                                        </p:tgtEl>
                                        <p:attrNameLst>
                                          <p:attrName>ppt_w</p:attrName>
                                        </p:attrNameLst>
                                      </p:cBhvr>
                                      <p:tavLst>
                                        <p:tav tm="0">
                                          <p:val>
                                            <p:fltVal val="0"/>
                                          </p:val>
                                        </p:tav>
                                        <p:tav tm="100000">
                                          <p:val>
                                            <p:strVal val="#ppt_w"/>
                                          </p:val>
                                        </p:tav>
                                      </p:tavLst>
                                    </p:anim>
                                    <p:anim calcmode="lin" valueType="num">
                                      <p:cBhvr>
                                        <p:cTn id="49" dur="500" fill="hold"/>
                                        <p:tgtEl>
                                          <p:spTgt spid="75"/>
                                        </p:tgtEl>
                                        <p:attrNameLst>
                                          <p:attrName>ppt_h</p:attrName>
                                        </p:attrNameLst>
                                      </p:cBhvr>
                                      <p:tavLst>
                                        <p:tav tm="0">
                                          <p:val>
                                            <p:fltVal val="0"/>
                                          </p:val>
                                        </p:tav>
                                        <p:tav tm="100000">
                                          <p:val>
                                            <p:strVal val="#ppt_h"/>
                                          </p:val>
                                        </p:tav>
                                      </p:tavLst>
                                    </p:anim>
                                    <p:animEffect transition="in" filter="fade">
                                      <p:cBhvr>
                                        <p:cTn id="50" dur="500"/>
                                        <p:tgtEl>
                                          <p:spTgt spid="7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 calcmode="lin" valueType="num">
                                      <p:cBhvr>
                                        <p:cTn id="58" dur="500" fill="hold"/>
                                        <p:tgtEl>
                                          <p:spTgt spid="74"/>
                                        </p:tgtEl>
                                        <p:attrNameLst>
                                          <p:attrName>ppt_w</p:attrName>
                                        </p:attrNameLst>
                                      </p:cBhvr>
                                      <p:tavLst>
                                        <p:tav tm="0">
                                          <p:val>
                                            <p:fltVal val="0"/>
                                          </p:val>
                                        </p:tav>
                                        <p:tav tm="100000">
                                          <p:val>
                                            <p:strVal val="#ppt_w"/>
                                          </p:val>
                                        </p:tav>
                                      </p:tavLst>
                                    </p:anim>
                                    <p:anim calcmode="lin" valueType="num">
                                      <p:cBhvr>
                                        <p:cTn id="59" dur="500" fill="hold"/>
                                        <p:tgtEl>
                                          <p:spTgt spid="74"/>
                                        </p:tgtEl>
                                        <p:attrNameLst>
                                          <p:attrName>ppt_h</p:attrName>
                                        </p:attrNameLst>
                                      </p:cBhvr>
                                      <p:tavLst>
                                        <p:tav tm="0">
                                          <p:val>
                                            <p:fltVal val="0"/>
                                          </p:val>
                                        </p:tav>
                                        <p:tav tm="100000">
                                          <p:val>
                                            <p:strVal val="#ppt_h"/>
                                          </p:val>
                                        </p:tav>
                                      </p:tavLst>
                                    </p:anim>
                                    <p:animEffect transition="in" filter="fade">
                                      <p:cBhvr>
                                        <p:cTn id="60" dur="500"/>
                                        <p:tgtEl>
                                          <p:spTgt spid="7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up)">
                                      <p:cBhvr>
                                        <p:cTn id="69" dur="500"/>
                                        <p:tgtEl>
                                          <p:spTgt spid="70"/>
                                        </p:tgtEl>
                                      </p:cBhvr>
                                    </p:animEffect>
                                  </p:childTnLst>
                                </p:cTn>
                              </p:par>
                              <p:par>
                                <p:cTn id="70" presetID="22" presetClass="entr" presetSubtype="1"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up)">
                                      <p:cBhvr>
                                        <p:cTn id="72" dur="500"/>
                                        <p:tgtEl>
                                          <p:spTgt spid="78"/>
                                        </p:tgtEl>
                                      </p:cBhvr>
                                    </p:animEffect>
                                  </p:childTnLst>
                                </p:cTn>
                              </p:par>
                              <p:par>
                                <p:cTn id="73" presetID="22" presetClass="entr" presetSubtype="1" fill="hold"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up)">
                                      <p:cBhvr>
                                        <p:cTn id="75" dur="500"/>
                                        <p:tgtEl>
                                          <p:spTgt spid="81"/>
                                        </p:tgtEl>
                                      </p:cBhvr>
                                    </p:animEffect>
                                  </p:childTnLst>
                                </p:cTn>
                              </p:par>
                              <p:par>
                                <p:cTn id="76" presetID="22" presetClass="entr" presetSubtype="1" fill="hold"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up)">
                                      <p:cBhvr>
                                        <p:cTn id="78" dur="500"/>
                                        <p:tgtEl>
                                          <p:spTgt spid="84"/>
                                        </p:tgtEl>
                                      </p:cBhvr>
                                    </p:animEffect>
                                  </p:childTnLst>
                                </p:cTn>
                              </p:par>
                              <p:par>
                                <p:cTn id="79" presetID="22" presetClass="entr" presetSubtype="1" fill="hold"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up)">
                                      <p:cBhvr>
                                        <p:cTn id="81" dur="500"/>
                                        <p:tgtEl>
                                          <p:spTgt spid="87"/>
                                        </p:tgtEl>
                                      </p:cBhvr>
                                    </p:animEffect>
                                  </p:childTnLst>
                                </p:cTn>
                              </p:par>
                              <p:par>
                                <p:cTn id="82" presetID="22" presetClass="entr" presetSubtype="1" fill="hold" nodeType="with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wipe(up)">
                                      <p:cBhvr>
                                        <p:cTn id="8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7" grpId="0"/>
      <p:bldP spid="68" grpId="0" animBg="1"/>
      <p:bldP spid="69" grpId="0" animBg="1"/>
      <p:bldP spid="73" grpId="0" animBg="1"/>
      <p:bldP spid="74" grpId="0" animBg="1"/>
      <p:bldP spid="75" grpId="0" animBg="1"/>
      <p:bldP spid="76" grpId="0" animBg="1"/>
      <p:bldP spid="77" grpId="0"/>
      <p:bldP spid="9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62" name="组合 61"/>
          <p:cNvGrpSpPr/>
          <p:nvPr/>
        </p:nvGrpSpPr>
        <p:grpSpPr>
          <a:xfrm>
            <a:off x="5522973" y="1740772"/>
            <a:ext cx="4146157" cy="885826"/>
            <a:chOff x="6355949" y="-1336675"/>
            <a:chExt cx="4146157" cy="885826"/>
          </a:xfrm>
        </p:grpSpPr>
        <p:grpSp>
          <p:nvGrpSpPr>
            <p:cNvPr id="63" name="组合 62"/>
            <p:cNvGrpSpPr/>
            <p:nvPr/>
          </p:nvGrpSpPr>
          <p:grpSpPr>
            <a:xfrm>
              <a:off x="6355949" y="-1336675"/>
              <a:ext cx="4146157" cy="885826"/>
              <a:chOff x="6355949" y="-1336675"/>
              <a:chExt cx="4146157" cy="885826"/>
            </a:xfrm>
          </p:grpSpPr>
          <p:sp>
            <p:nvSpPr>
              <p:cNvPr id="114" name="任意多边形 113"/>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矩形 11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矩形 11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五边形 116"/>
              <p:cNvSpPr/>
              <p:nvPr/>
            </p:nvSpPr>
            <p:spPr>
              <a:xfrm flipH="1">
                <a:off x="7532844" y="-1244996"/>
                <a:ext cx="1834746"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18" name="组合 117"/>
              <p:cNvGrpSpPr/>
              <p:nvPr/>
            </p:nvGrpSpPr>
            <p:grpSpPr>
              <a:xfrm>
                <a:off x="9339251" y="-1300955"/>
                <a:ext cx="1162855" cy="814387"/>
                <a:chOff x="9339251" y="-1300955"/>
                <a:chExt cx="1162855" cy="814387"/>
              </a:xfrm>
            </p:grpSpPr>
            <p:sp>
              <p:nvSpPr>
                <p:cNvPr id="124" name="圆角矩形 12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矩形 124"/>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矩形 125"/>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19" name="矩形 118"/>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任意多边形 119"/>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矩形 12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圆角矩形 12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7702550" y="-1182091"/>
              <a:ext cx="2152253" cy="140494"/>
              <a:chOff x="7708900" y="1562100"/>
              <a:chExt cx="2152253" cy="140494"/>
            </a:xfrm>
          </p:grpSpPr>
          <p:cxnSp>
            <p:nvCxnSpPr>
              <p:cNvPr id="65" name="直接连接符 64"/>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66" name="直接连接符 65"/>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67" name="直接连接符 66"/>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68" name="直接连接符 67"/>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69" name="直接连接符 68"/>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70" name="直接连接符 69"/>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06" name="直接连接符 105"/>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08" name="直接连接符 107"/>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13" name="直接连接符 112"/>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27" name="矩形 126"/>
          <p:cNvSpPr/>
          <p:nvPr/>
        </p:nvSpPr>
        <p:spPr>
          <a:xfrm>
            <a:off x="4699510" y="1922075"/>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30%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5522973" y="3177961"/>
            <a:ext cx="4146157" cy="885826"/>
            <a:chOff x="6355949" y="-1336675"/>
            <a:chExt cx="4146157" cy="885826"/>
          </a:xfrm>
        </p:grpSpPr>
        <p:grpSp>
          <p:nvGrpSpPr>
            <p:cNvPr id="130" name="组合 129"/>
            <p:cNvGrpSpPr/>
            <p:nvPr/>
          </p:nvGrpSpPr>
          <p:grpSpPr>
            <a:xfrm>
              <a:off x="6355949" y="-1336675"/>
              <a:ext cx="4146157" cy="885826"/>
              <a:chOff x="6355949" y="-1336675"/>
              <a:chExt cx="4146157" cy="885826"/>
            </a:xfrm>
          </p:grpSpPr>
          <p:sp>
            <p:nvSpPr>
              <p:cNvPr id="171" name="任意多边形 170"/>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2" name="矩形 171"/>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3" name="矩形 172"/>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4" name="五边形 173"/>
              <p:cNvSpPr/>
              <p:nvPr/>
            </p:nvSpPr>
            <p:spPr>
              <a:xfrm flipH="1">
                <a:off x="7532844" y="-1244996"/>
                <a:ext cx="1126435"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75" name="组合 174"/>
              <p:cNvGrpSpPr/>
              <p:nvPr/>
            </p:nvGrpSpPr>
            <p:grpSpPr>
              <a:xfrm>
                <a:off x="8643484" y="-1300955"/>
                <a:ext cx="1858622" cy="814387"/>
                <a:chOff x="8643484" y="-1300955"/>
                <a:chExt cx="1858622" cy="814387"/>
              </a:xfrm>
            </p:grpSpPr>
            <p:sp>
              <p:nvSpPr>
                <p:cNvPr id="180" name="圆角矩形 179"/>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1" name="矩形 180"/>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2" name="矩形 181"/>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76" name="矩形 175"/>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7" name="任意多边形 176"/>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8" name="矩形 177"/>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9" name="圆角矩形 178"/>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1" name="组合 130"/>
            <p:cNvGrpSpPr/>
            <p:nvPr/>
          </p:nvGrpSpPr>
          <p:grpSpPr>
            <a:xfrm>
              <a:off x="7702550" y="-1182091"/>
              <a:ext cx="2152253" cy="140494"/>
              <a:chOff x="7708900" y="1562100"/>
              <a:chExt cx="2152253" cy="140494"/>
            </a:xfrm>
          </p:grpSpPr>
          <p:cxnSp>
            <p:nvCxnSpPr>
              <p:cNvPr id="132" name="直接连接符 13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58" name="直接连接符 157"/>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59" name="直接连接符 158"/>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60" name="直接连接符 159"/>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61" name="直接连接符 160"/>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62" name="直接连接符 161"/>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63" name="直接连接符 162"/>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64" name="直接连接符 163"/>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65" name="直接连接符 164"/>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66" name="直接连接符 165"/>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83" name="矩形 182"/>
          <p:cNvSpPr/>
          <p:nvPr/>
        </p:nvSpPr>
        <p:spPr>
          <a:xfrm>
            <a:off x="4699510" y="335926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20%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4" name="组合 183"/>
          <p:cNvGrpSpPr/>
          <p:nvPr/>
        </p:nvGrpSpPr>
        <p:grpSpPr>
          <a:xfrm>
            <a:off x="5522973" y="4615151"/>
            <a:ext cx="4146157" cy="885826"/>
            <a:chOff x="6355949" y="-1336675"/>
            <a:chExt cx="4146157" cy="885826"/>
          </a:xfrm>
        </p:grpSpPr>
        <p:grpSp>
          <p:nvGrpSpPr>
            <p:cNvPr id="185" name="组合 184"/>
            <p:cNvGrpSpPr/>
            <p:nvPr/>
          </p:nvGrpSpPr>
          <p:grpSpPr>
            <a:xfrm>
              <a:off x="6355949" y="-1336675"/>
              <a:ext cx="4146157" cy="885826"/>
              <a:chOff x="6355949" y="-1336675"/>
              <a:chExt cx="4146157" cy="885826"/>
            </a:xfrm>
          </p:grpSpPr>
          <p:sp>
            <p:nvSpPr>
              <p:cNvPr id="265" name="任意多边形 264"/>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6" name="矩形 26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7" name="矩形 26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8" name="五边形 267"/>
              <p:cNvSpPr/>
              <p:nvPr/>
            </p:nvSpPr>
            <p:spPr>
              <a:xfrm flipH="1">
                <a:off x="7532844" y="-1244996"/>
                <a:ext cx="784636" cy="702469"/>
              </a:xfrm>
              <a:prstGeom prst="homePlate">
                <a:avLst>
                  <a:gd name="adj" fmla="val 20945"/>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69" name="组合 268"/>
              <p:cNvGrpSpPr/>
              <p:nvPr/>
            </p:nvGrpSpPr>
            <p:grpSpPr>
              <a:xfrm>
                <a:off x="8311021" y="-1300955"/>
                <a:ext cx="2191085" cy="814387"/>
                <a:chOff x="8311021" y="-1300955"/>
                <a:chExt cx="2191085" cy="814387"/>
              </a:xfrm>
            </p:grpSpPr>
            <p:sp>
              <p:nvSpPr>
                <p:cNvPr id="274" name="圆角矩形 27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5" name="矩形 274"/>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6" name="矩形 275"/>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70" name="矩形 269"/>
              <p:cNvSpPr/>
              <p:nvPr/>
            </p:nvSpPr>
            <p:spPr>
              <a:xfrm>
                <a:off x="7401875" y="-962819"/>
                <a:ext cx="180026" cy="138113"/>
              </a:xfrm>
              <a:prstGeom prst="rect">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1" name="任意多边形 270"/>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2" name="矩形 27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3" name="圆角矩形 27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86" name="组合 185"/>
            <p:cNvGrpSpPr/>
            <p:nvPr/>
          </p:nvGrpSpPr>
          <p:grpSpPr>
            <a:xfrm>
              <a:off x="7702550" y="-1182091"/>
              <a:ext cx="2152253" cy="140494"/>
              <a:chOff x="7708900" y="1562100"/>
              <a:chExt cx="2152253" cy="140494"/>
            </a:xfrm>
          </p:grpSpPr>
          <p:cxnSp>
            <p:nvCxnSpPr>
              <p:cNvPr id="187" name="直接连接符 186"/>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55" name="直接连接符 25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56" name="直接连接符 255"/>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257" name="直接连接符 256"/>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258" name="直接连接符 257"/>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259" name="直接连接符 258"/>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260" name="直接连接符 259"/>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261" name="直接连接符 260"/>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262" name="直接连接符 261"/>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63" name="直接连接符 262"/>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64" name="直接连接符 263"/>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77" name="矩形 276"/>
          <p:cNvSpPr/>
          <p:nvPr/>
        </p:nvSpPr>
        <p:spPr>
          <a:xfrm>
            <a:off x="4699510" y="479645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8" name="矩形 277"/>
          <p:cNvSpPr/>
          <p:nvPr/>
        </p:nvSpPr>
        <p:spPr>
          <a:xfrm>
            <a:off x="1046325" y="181567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9" name="矩形 278"/>
          <p:cNvSpPr/>
          <p:nvPr/>
        </p:nvSpPr>
        <p:spPr>
          <a:xfrm>
            <a:off x="1046325" y="329359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0" name="矩形 279"/>
          <p:cNvSpPr/>
          <p:nvPr/>
        </p:nvSpPr>
        <p:spPr>
          <a:xfrm>
            <a:off x="1046325" y="462266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1" name="矩形 280"/>
          <p:cNvSpPr/>
          <p:nvPr/>
        </p:nvSpPr>
        <p:spPr>
          <a:xfrm>
            <a:off x="1046325" y="2113978"/>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 name="矩形 281"/>
          <p:cNvSpPr/>
          <p:nvPr/>
        </p:nvSpPr>
        <p:spPr>
          <a:xfrm>
            <a:off x="1046325" y="359190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 name="矩形 282"/>
          <p:cNvSpPr/>
          <p:nvPr/>
        </p:nvSpPr>
        <p:spPr>
          <a:xfrm>
            <a:off x="1046325" y="492097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2"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fill="hold"/>
                                        <p:tgtEl>
                                          <p:spTgt spid="192"/>
                                        </p:tgtEl>
                                        <p:attrNameLst>
                                          <p:attrName>ppt_x</p:attrName>
                                        </p:attrNameLst>
                                      </p:cBhvr>
                                      <p:tavLst>
                                        <p:tav tm="0">
                                          <p:val>
                                            <p:strVal val="1+#ppt_w/2"/>
                                          </p:val>
                                        </p:tav>
                                        <p:tav tm="100000">
                                          <p:val>
                                            <p:strVal val="#ppt_x"/>
                                          </p:val>
                                        </p:tav>
                                      </p:tavLst>
                                    </p:anim>
                                    <p:anim calcmode="lin" valueType="num">
                                      <p:cBhvr additive="base">
                                        <p:cTn id="8" dur="500" fill="hold"/>
                                        <p:tgtEl>
                                          <p:spTgt spid="1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1+#ppt_w/2"/>
                                          </p:val>
                                        </p:tav>
                                        <p:tav tm="100000">
                                          <p:val>
                                            <p:strVal val="#ppt_x"/>
                                          </p:val>
                                        </p:tav>
                                      </p:tavLst>
                                    </p:anim>
                                    <p:anim calcmode="lin" valueType="num">
                                      <p:cBhvr additive="base">
                                        <p:cTn id="17" dur="500" fill="hold"/>
                                        <p:tgtEl>
                                          <p:spTgt spid="6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500" fill="hold"/>
                                        <p:tgtEl>
                                          <p:spTgt spid="127"/>
                                        </p:tgtEl>
                                        <p:attrNameLst>
                                          <p:attrName>ppt_w</p:attrName>
                                        </p:attrNameLst>
                                      </p:cBhvr>
                                      <p:tavLst>
                                        <p:tav tm="0">
                                          <p:val>
                                            <p:fltVal val="0"/>
                                          </p:val>
                                        </p:tav>
                                        <p:tav tm="100000">
                                          <p:val>
                                            <p:strVal val="#ppt_w"/>
                                          </p:val>
                                        </p:tav>
                                      </p:tavLst>
                                    </p:anim>
                                    <p:anim calcmode="lin" valueType="num">
                                      <p:cBhvr>
                                        <p:cTn id="22" dur="500" fill="hold"/>
                                        <p:tgtEl>
                                          <p:spTgt spid="127"/>
                                        </p:tgtEl>
                                        <p:attrNameLst>
                                          <p:attrName>ppt_h</p:attrName>
                                        </p:attrNameLst>
                                      </p:cBhvr>
                                      <p:tavLst>
                                        <p:tav tm="0">
                                          <p:val>
                                            <p:fltVal val="0"/>
                                          </p:val>
                                        </p:tav>
                                        <p:tav tm="100000">
                                          <p:val>
                                            <p:strVal val="#ppt_h"/>
                                          </p:val>
                                        </p:tav>
                                      </p:tavLst>
                                    </p:anim>
                                    <p:animEffect transition="in" filter="fade">
                                      <p:cBhvr>
                                        <p:cTn id="23" dur="500"/>
                                        <p:tgtEl>
                                          <p:spTgt spid="127"/>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28"/>
                                        </p:tgtEl>
                                        <p:attrNameLst>
                                          <p:attrName>style.visibility</p:attrName>
                                        </p:attrNameLst>
                                      </p:cBhvr>
                                      <p:to>
                                        <p:strVal val="visible"/>
                                      </p:to>
                                    </p:set>
                                    <p:anim calcmode="lin" valueType="num">
                                      <p:cBhvr additive="base">
                                        <p:cTn id="27" dur="500" fill="hold"/>
                                        <p:tgtEl>
                                          <p:spTgt spid="128"/>
                                        </p:tgtEl>
                                        <p:attrNameLst>
                                          <p:attrName>ppt_x</p:attrName>
                                        </p:attrNameLst>
                                      </p:cBhvr>
                                      <p:tavLst>
                                        <p:tav tm="0">
                                          <p:val>
                                            <p:strVal val="1+#ppt_w/2"/>
                                          </p:val>
                                        </p:tav>
                                        <p:tav tm="100000">
                                          <p:val>
                                            <p:strVal val="#ppt_x"/>
                                          </p:val>
                                        </p:tav>
                                      </p:tavLst>
                                    </p:anim>
                                    <p:anim calcmode="lin" valueType="num">
                                      <p:cBhvr additive="base">
                                        <p:cTn id="28" dur="500" fill="hold"/>
                                        <p:tgtEl>
                                          <p:spTgt spid="12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83"/>
                                        </p:tgtEl>
                                        <p:attrNameLst>
                                          <p:attrName>style.visibility</p:attrName>
                                        </p:attrNameLst>
                                      </p:cBhvr>
                                      <p:to>
                                        <p:strVal val="visible"/>
                                      </p:to>
                                    </p:set>
                                    <p:anim calcmode="lin" valueType="num">
                                      <p:cBhvr>
                                        <p:cTn id="32" dur="500" fill="hold"/>
                                        <p:tgtEl>
                                          <p:spTgt spid="183"/>
                                        </p:tgtEl>
                                        <p:attrNameLst>
                                          <p:attrName>ppt_w</p:attrName>
                                        </p:attrNameLst>
                                      </p:cBhvr>
                                      <p:tavLst>
                                        <p:tav tm="0">
                                          <p:val>
                                            <p:fltVal val="0"/>
                                          </p:val>
                                        </p:tav>
                                        <p:tav tm="100000">
                                          <p:val>
                                            <p:strVal val="#ppt_w"/>
                                          </p:val>
                                        </p:tav>
                                      </p:tavLst>
                                    </p:anim>
                                    <p:anim calcmode="lin" valueType="num">
                                      <p:cBhvr>
                                        <p:cTn id="33" dur="500" fill="hold"/>
                                        <p:tgtEl>
                                          <p:spTgt spid="183"/>
                                        </p:tgtEl>
                                        <p:attrNameLst>
                                          <p:attrName>ppt_h</p:attrName>
                                        </p:attrNameLst>
                                      </p:cBhvr>
                                      <p:tavLst>
                                        <p:tav tm="0">
                                          <p:val>
                                            <p:fltVal val="0"/>
                                          </p:val>
                                        </p:tav>
                                        <p:tav tm="100000">
                                          <p:val>
                                            <p:strVal val="#ppt_h"/>
                                          </p:val>
                                        </p:tav>
                                      </p:tavLst>
                                    </p:anim>
                                    <p:animEffect transition="in" filter="fade">
                                      <p:cBhvr>
                                        <p:cTn id="34" dur="500"/>
                                        <p:tgtEl>
                                          <p:spTgt spid="183"/>
                                        </p:tgtEl>
                                      </p:cBhvr>
                                    </p:animEffect>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184"/>
                                        </p:tgtEl>
                                        <p:attrNameLst>
                                          <p:attrName>style.visibility</p:attrName>
                                        </p:attrNameLst>
                                      </p:cBhvr>
                                      <p:to>
                                        <p:strVal val="visible"/>
                                      </p:to>
                                    </p:set>
                                    <p:anim calcmode="lin" valueType="num">
                                      <p:cBhvr additive="base">
                                        <p:cTn id="38" dur="500" fill="hold"/>
                                        <p:tgtEl>
                                          <p:spTgt spid="184"/>
                                        </p:tgtEl>
                                        <p:attrNameLst>
                                          <p:attrName>ppt_x</p:attrName>
                                        </p:attrNameLst>
                                      </p:cBhvr>
                                      <p:tavLst>
                                        <p:tav tm="0">
                                          <p:val>
                                            <p:strVal val="1+#ppt_w/2"/>
                                          </p:val>
                                        </p:tav>
                                        <p:tav tm="100000">
                                          <p:val>
                                            <p:strVal val="#ppt_x"/>
                                          </p:val>
                                        </p:tav>
                                      </p:tavLst>
                                    </p:anim>
                                    <p:anim calcmode="lin" valueType="num">
                                      <p:cBhvr additive="base">
                                        <p:cTn id="39" dur="500" fill="hold"/>
                                        <p:tgtEl>
                                          <p:spTgt spid="18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77"/>
                                        </p:tgtEl>
                                        <p:attrNameLst>
                                          <p:attrName>style.visibility</p:attrName>
                                        </p:attrNameLst>
                                      </p:cBhvr>
                                      <p:to>
                                        <p:strVal val="visible"/>
                                      </p:to>
                                    </p:set>
                                    <p:anim calcmode="lin" valueType="num">
                                      <p:cBhvr>
                                        <p:cTn id="43" dur="500" fill="hold"/>
                                        <p:tgtEl>
                                          <p:spTgt spid="277"/>
                                        </p:tgtEl>
                                        <p:attrNameLst>
                                          <p:attrName>ppt_w</p:attrName>
                                        </p:attrNameLst>
                                      </p:cBhvr>
                                      <p:tavLst>
                                        <p:tav tm="0">
                                          <p:val>
                                            <p:fltVal val="0"/>
                                          </p:val>
                                        </p:tav>
                                        <p:tav tm="100000">
                                          <p:val>
                                            <p:strVal val="#ppt_w"/>
                                          </p:val>
                                        </p:tav>
                                      </p:tavLst>
                                    </p:anim>
                                    <p:anim calcmode="lin" valueType="num">
                                      <p:cBhvr>
                                        <p:cTn id="44" dur="500" fill="hold"/>
                                        <p:tgtEl>
                                          <p:spTgt spid="277"/>
                                        </p:tgtEl>
                                        <p:attrNameLst>
                                          <p:attrName>ppt_h</p:attrName>
                                        </p:attrNameLst>
                                      </p:cBhvr>
                                      <p:tavLst>
                                        <p:tav tm="0">
                                          <p:val>
                                            <p:fltVal val="0"/>
                                          </p:val>
                                        </p:tav>
                                        <p:tav tm="100000">
                                          <p:val>
                                            <p:strVal val="#ppt_h"/>
                                          </p:val>
                                        </p:tav>
                                      </p:tavLst>
                                    </p:anim>
                                    <p:animEffect transition="in" filter="fade">
                                      <p:cBhvr>
                                        <p:cTn id="45" dur="500"/>
                                        <p:tgtEl>
                                          <p:spTgt spid="277"/>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278"/>
                                        </p:tgtEl>
                                        <p:attrNameLst>
                                          <p:attrName>style.visibility</p:attrName>
                                        </p:attrNameLst>
                                      </p:cBhvr>
                                      <p:to>
                                        <p:strVal val="visible"/>
                                      </p:to>
                                    </p:set>
                                    <p:anim calcmode="lin" valueType="num">
                                      <p:cBhvr additive="base">
                                        <p:cTn id="48" dur="500" fill="hold"/>
                                        <p:tgtEl>
                                          <p:spTgt spid="278"/>
                                        </p:tgtEl>
                                        <p:attrNameLst>
                                          <p:attrName>ppt_x</p:attrName>
                                        </p:attrNameLst>
                                      </p:cBhvr>
                                      <p:tavLst>
                                        <p:tav tm="0">
                                          <p:val>
                                            <p:strVal val="0-#ppt_w/2"/>
                                          </p:val>
                                        </p:tav>
                                        <p:tav tm="100000">
                                          <p:val>
                                            <p:strVal val="#ppt_x"/>
                                          </p:val>
                                        </p:tav>
                                      </p:tavLst>
                                    </p:anim>
                                    <p:anim calcmode="lin" valueType="num">
                                      <p:cBhvr additive="base">
                                        <p:cTn id="49" dur="500" fill="hold"/>
                                        <p:tgtEl>
                                          <p:spTgt spid="27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79"/>
                                        </p:tgtEl>
                                        <p:attrNameLst>
                                          <p:attrName>style.visibility</p:attrName>
                                        </p:attrNameLst>
                                      </p:cBhvr>
                                      <p:to>
                                        <p:strVal val="visible"/>
                                      </p:to>
                                    </p:set>
                                    <p:anim calcmode="lin" valueType="num">
                                      <p:cBhvr additive="base">
                                        <p:cTn id="52" dur="500" fill="hold"/>
                                        <p:tgtEl>
                                          <p:spTgt spid="279"/>
                                        </p:tgtEl>
                                        <p:attrNameLst>
                                          <p:attrName>ppt_x</p:attrName>
                                        </p:attrNameLst>
                                      </p:cBhvr>
                                      <p:tavLst>
                                        <p:tav tm="0">
                                          <p:val>
                                            <p:strVal val="0-#ppt_w/2"/>
                                          </p:val>
                                        </p:tav>
                                        <p:tav tm="100000">
                                          <p:val>
                                            <p:strVal val="#ppt_x"/>
                                          </p:val>
                                        </p:tav>
                                      </p:tavLst>
                                    </p:anim>
                                    <p:anim calcmode="lin" valueType="num">
                                      <p:cBhvr additive="base">
                                        <p:cTn id="53" dur="500" fill="hold"/>
                                        <p:tgtEl>
                                          <p:spTgt spid="27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80"/>
                                        </p:tgtEl>
                                        <p:attrNameLst>
                                          <p:attrName>style.visibility</p:attrName>
                                        </p:attrNameLst>
                                      </p:cBhvr>
                                      <p:to>
                                        <p:strVal val="visible"/>
                                      </p:to>
                                    </p:set>
                                    <p:anim calcmode="lin" valueType="num">
                                      <p:cBhvr additive="base">
                                        <p:cTn id="56" dur="500" fill="hold"/>
                                        <p:tgtEl>
                                          <p:spTgt spid="280"/>
                                        </p:tgtEl>
                                        <p:attrNameLst>
                                          <p:attrName>ppt_x</p:attrName>
                                        </p:attrNameLst>
                                      </p:cBhvr>
                                      <p:tavLst>
                                        <p:tav tm="0">
                                          <p:val>
                                            <p:strVal val="0-#ppt_w/2"/>
                                          </p:val>
                                        </p:tav>
                                        <p:tav tm="100000">
                                          <p:val>
                                            <p:strVal val="#ppt_x"/>
                                          </p:val>
                                        </p:tav>
                                      </p:tavLst>
                                    </p:anim>
                                    <p:anim calcmode="lin" valueType="num">
                                      <p:cBhvr additive="base">
                                        <p:cTn id="57" dur="500" fill="hold"/>
                                        <p:tgtEl>
                                          <p:spTgt spid="28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81"/>
                                        </p:tgtEl>
                                        <p:attrNameLst>
                                          <p:attrName>style.visibility</p:attrName>
                                        </p:attrNameLst>
                                      </p:cBhvr>
                                      <p:to>
                                        <p:strVal val="visible"/>
                                      </p:to>
                                    </p:set>
                                    <p:anim calcmode="lin" valueType="num">
                                      <p:cBhvr additive="base">
                                        <p:cTn id="60" dur="500" fill="hold"/>
                                        <p:tgtEl>
                                          <p:spTgt spid="281"/>
                                        </p:tgtEl>
                                        <p:attrNameLst>
                                          <p:attrName>ppt_x</p:attrName>
                                        </p:attrNameLst>
                                      </p:cBhvr>
                                      <p:tavLst>
                                        <p:tav tm="0">
                                          <p:val>
                                            <p:strVal val="0-#ppt_w/2"/>
                                          </p:val>
                                        </p:tav>
                                        <p:tav tm="100000">
                                          <p:val>
                                            <p:strVal val="#ppt_x"/>
                                          </p:val>
                                        </p:tav>
                                      </p:tavLst>
                                    </p:anim>
                                    <p:anim calcmode="lin" valueType="num">
                                      <p:cBhvr additive="base">
                                        <p:cTn id="61" dur="500" fill="hold"/>
                                        <p:tgtEl>
                                          <p:spTgt spid="28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82"/>
                                        </p:tgtEl>
                                        <p:attrNameLst>
                                          <p:attrName>style.visibility</p:attrName>
                                        </p:attrNameLst>
                                      </p:cBhvr>
                                      <p:to>
                                        <p:strVal val="visible"/>
                                      </p:to>
                                    </p:set>
                                    <p:anim calcmode="lin" valueType="num">
                                      <p:cBhvr additive="base">
                                        <p:cTn id="64" dur="500" fill="hold"/>
                                        <p:tgtEl>
                                          <p:spTgt spid="282"/>
                                        </p:tgtEl>
                                        <p:attrNameLst>
                                          <p:attrName>ppt_x</p:attrName>
                                        </p:attrNameLst>
                                      </p:cBhvr>
                                      <p:tavLst>
                                        <p:tav tm="0">
                                          <p:val>
                                            <p:strVal val="0-#ppt_w/2"/>
                                          </p:val>
                                        </p:tav>
                                        <p:tav tm="100000">
                                          <p:val>
                                            <p:strVal val="#ppt_x"/>
                                          </p:val>
                                        </p:tav>
                                      </p:tavLst>
                                    </p:anim>
                                    <p:anim calcmode="lin" valueType="num">
                                      <p:cBhvr additive="base">
                                        <p:cTn id="65" dur="500" fill="hold"/>
                                        <p:tgtEl>
                                          <p:spTgt spid="282"/>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83"/>
                                        </p:tgtEl>
                                        <p:attrNameLst>
                                          <p:attrName>style.visibility</p:attrName>
                                        </p:attrNameLst>
                                      </p:cBhvr>
                                      <p:to>
                                        <p:strVal val="visible"/>
                                      </p:to>
                                    </p:set>
                                    <p:anim calcmode="lin" valueType="num">
                                      <p:cBhvr additive="base">
                                        <p:cTn id="68" dur="500" fill="hold"/>
                                        <p:tgtEl>
                                          <p:spTgt spid="283"/>
                                        </p:tgtEl>
                                        <p:attrNameLst>
                                          <p:attrName>ppt_x</p:attrName>
                                        </p:attrNameLst>
                                      </p:cBhvr>
                                      <p:tavLst>
                                        <p:tav tm="0">
                                          <p:val>
                                            <p:strVal val="0-#ppt_w/2"/>
                                          </p:val>
                                        </p:tav>
                                        <p:tav tm="100000">
                                          <p:val>
                                            <p:strVal val="#ppt_x"/>
                                          </p:val>
                                        </p:tav>
                                      </p:tavLst>
                                    </p:anim>
                                    <p:anim calcmode="lin" valueType="num">
                                      <p:cBhvr additive="base">
                                        <p:cTn id="69"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27" grpId="0"/>
      <p:bldP spid="183" grpId="0"/>
      <p:bldP spid="277" grpId="0"/>
      <p:bldP spid="278" grpId="0"/>
      <p:bldP spid="279" grpId="0"/>
      <p:bldP spid="280" grpId="0"/>
      <p:bldP spid="281" grpId="0"/>
      <p:bldP spid="282" grpId="0"/>
      <p:bldP spid="283" grpId="0"/>
      <p:bldP spid="19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63" name="矩形 62"/>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矩形 63"/>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5" name="矩形 64"/>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矩形 65"/>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7" name="矩形 66"/>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8" name="矩形 67"/>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69" name="组合 68"/>
          <p:cNvGrpSpPr/>
          <p:nvPr/>
        </p:nvGrpSpPr>
        <p:grpSpPr>
          <a:xfrm>
            <a:off x="4355780" y="1533503"/>
            <a:ext cx="3480440" cy="3753313"/>
            <a:chOff x="10279063" y="681038"/>
            <a:chExt cx="1397000" cy="1506538"/>
          </a:xfrm>
          <a:gradFill>
            <a:gsLst>
              <a:gs pos="0">
                <a:srgbClr val="00B0F0"/>
              </a:gs>
              <a:gs pos="100000">
                <a:srgbClr val="0070C0"/>
              </a:gs>
            </a:gsLst>
            <a:lin ang="5400000" scaled="1"/>
          </a:gradFill>
        </p:grpSpPr>
        <p:sp>
          <p:nvSpPr>
            <p:cNvPr id="70"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1"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2"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grpSp>
      <p:sp>
        <p:nvSpPr>
          <p:cNvPr id="16"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par>
                                <p:cTn id="13" presetID="22" presetClass="entr" presetSubtype="8"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1000"/>
                                        <p:tgtEl>
                                          <p:spTgt spid="69"/>
                                        </p:tgtEl>
                                      </p:cBhvr>
                                    </p:animEffect>
                                    <p:anim calcmode="lin" valueType="num">
                                      <p:cBhvr>
                                        <p:cTn id="20" dur="1000" fill="hold"/>
                                        <p:tgtEl>
                                          <p:spTgt spid="69"/>
                                        </p:tgtEl>
                                        <p:attrNameLst>
                                          <p:attrName>ppt_x</p:attrName>
                                        </p:attrNameLst>
                                      </p:cBhvr>
                                      <p:tavLst>
                                        <p:tav tm="0">
                                          <p:val>
                                            <p:strVal val="#ppt_x"/>
                                          </p:val>
                                        </p:tav>
                                        <p:tav tm="100000">
                                          <p:val>
                                            <p:strVal val="#ppt_x"/>
                                          </p:val>
                                        </p:tav>
                                      </p:tavLst>
                                    </p:anim>
                                    <p:anim calcmode="lin" valueType="num">
                                      <p:cBhvr>
                                        <p:cTn id="21" dur="1000" fill="hold"/>
                                        <p:tgtEl>
                                          <p:spTgt spid="6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0-#ppt_w/2"/>
                                          </p:val>
                                        </p:tav>
                                        <p:tav tm="100000">
                                          <p:val>
                                            <p:strVal val="#ppt_x"/>
                                          </p:val>
                                        </p:tav>
                                      </p:tavLst>
                                    </p:anim>
                                    <p:anim calcmode="lin" valueType="num">
                                      <p:cBhvr additive="base">
                                        <p:cTn id="26" dur="500" fill="hold"/>
                                        <p:tgtEl>
                                          <p:spTgt spid="6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1+#ppt_w/2"/>
                                          </p:val>
                                        </p:tav>
                                        <p:tav tm="100000">
                                          <p:val>
                                            <p:strVal val="#ppt_x"/>
                                          </p:val>
                                        </p:tav>
                                      </p:tavLst>
                                    </p:anim>
                                    <p:anim calcmode="lin" valueType="num">
                                      <p:cBhvr additive="base">
                                        <p:cTn id="30" dur="500" fill="hold"/>
                                        <p:tgtEl>
                                          <p:spTgt spid="6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fill="hold"/>
                                        <p:tgtEl>
                                          <p:spTgt spid="64"/>
                                        </p:tgtEl>
                                        <p:attrNameLst>
                                          <p:attrName>ppt_x</p:attrName>
                                        </p:attrNameLst>
                                      </p:cBhvr>
                                      <p:tavLst>
                                        <p:tav tm="0">
                                          <p:val>
                                            <p:strVal val="0-#ppt_w/2"/>
                                          </p:val>
                                        </p:tav>
                                        <p:tav tm="100000">
                                          <p:val>
                                            <p:strVal val="#ppt_x"/>
                                          </p:val>
                                        </p:tav>
                                      </p:tavLst>
                                    </p:anim>
                                    <p:anim calcmode="lin" valueType="num">
                                      <p:cBhvr additive="base">
                                        <p:cTn id="35" dur="500" fill="hold"/>
                                        <p:tgtEl>
                                          <p:spTgt spid="6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0-#ppt_w/2"/>
                                          </p:val>
                                        </p:tav>
                                        <p:tav tm="100000">
                                          <p:val>
                                            <p:strVal val="#ppt_x"/>
                                          </p:val>
                                        </p:tav>
                                      </p:tavLst>
                                    </p:anim>
                                    <p:anim calcmode="lin" valueType="num">
                                      <p:cBhvr additive="base">
                                        <p:cTn id="44" dur="500" fill="hold"/>
                                        <p:tgtEl>
                                          <p:spTgt spid="6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1+#ppt_w/2"/>
                                          </p:val>
                                        </p:tav>
                                        <p:tav tm="100000">
                                          <p:val>
                                            <p:strVal val="#ppt_x"/>
                                          </p:val>
                                        </p:tav>
                                      </p:tavLst>
                                    </p:anim>
                                    <p:anim calcmode="lin" valueType="num">
                                      <p:cBhvr additive="base">
                                        <p:cTn id="48"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p:bldP spid="66" grpId="0"/>
      <p:bldP spid="67" grpId="0"/>
      <p:bldP spid="68" grpId="0"/>
      <p:bldP spid="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43762" y="0"/>
            <a:ext cx="4648238"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标题 1"/>
          <p:cNvSpPr txBox="1"/>
          <p:nvPr/>
        </p:nvSpPr>
        <p:spPr>
          <a:xfrm>
            <a:off x="1295526" y="1371654"/>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a:spcBef>
                <a:spcPts val="600"/>
              </a:spcBef>
            </a:pPr>
            <a:r>
              <a:rPr lang="en-US" altLang="zh-CN" sz="3600" b="1" dirty="0">
                <a:solidFill>
                  <a:srgbClr val="009EE2"/>
                </a:solidFill>
                <a:cs typeface="+mn-ea"/>
                <a:sym typeface="+mn-lt"/>
              </a:rPr>
              <a:t>SUBTITLE </a:t>
            </a:r>
            <a:r>
              <a:rPr lang="en-US" altLang="zh-CN" sz="3600" dirty="0">
                <a:solidFill>
                  <a:srgbClr val="009EE2"/>
                </a:solidFill>
                <a:cs typeface="+mn-ea"/>
                <a:sym typeface="+mn-lt"/>
              </a:rPr>
              <a:t>IN HERE</a:t>
            </a:r>
            <a:endParaRPr lang="zh-CN" altLang="en-US" sz="3200" dirty="0">
              <a:solidFill>
                <a:srgbClr val="009EE2"/>
              </a:solidFill>
              <a:cs typeface="+mn-ea"/>
              <a:sym typeface="+mn-lt"/>
            </a:endParaRPr>
          </a:p>
        </p:txBody>
      </p:sp>
      <p:sp>
        <p:nvSpPr>
          <p:cNvPr id="15" name="AutoShape 3"/>
          <p:cNvSpPr/>
          <p:nvPr/>
        </p:nvSpPr>
        <p:spPr bwMode="auto">
          <a:xfrm>
            <a:off x="1295526" y="2259994"/>
            <a:ext cx="4876672" cy="1154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16" name="AutoShape 7"/>
          <p:cNvSpPr/>
          <p:nvPr/>
        </p:nvSpPr>
        <p:spPr bwMode="auto">
          <a:xfrm>
            <a:off x="7543762" y="0"/>
            <a:ext cx="4648238" cy="6858000"/>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0" name="AutoShape 3"/>
          <p:cNvSpPr/>
          <p:nvPr/>
        </p:nvSpPr>
        <p:spPr bwMode="auto">
          <a:xfrm>
            <a:off x="1295526" y="3733792"/>
            <a:ext cx="4876672" cy="1154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vertical)">
                                      <p:cBhvr>
                                        <p:cTn id="10" dur="500"/>
                                        <p:tgtEl>
                                          <p:spTgt spid="16"/>
                                        </p:tgtEl>
                                      </p:cBhvr>
                                    </p:animEffect>
                                  </p:childTnLst>
                                </p:cTn>
                              </p:par>
                              <p:par>
                                <p:cTn id="11" presetID="2" presetClass="entr" presetSubtype="2"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250"/>
                                        <p:tgtEl>
                                          <p:spTgt spid="15"/>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animBg="1"/>
      <p:bldP spid="10" grpId="0"/>
    </p:bldLst>
  </p:timing>
</p:sld>
</file>

<file path=ppt/tags/tag1.xml><?xml version="1.0" encoding="utf-8"?>
<p:tagLst xmlns:p="http://schemas.openxmlformats.org/presentationml/2006/main">
  <p:tag name="MH" val="20160621114017"/>
  <p:tag name="MH_LIBRARY" val="CONTENTS"/>
  <p:tag name="MH_TYPE" val="OTHERS"/>
  <p:tag name="ID" val="545842"/>
</p:tagLst>
</file>

<file path=ppt/tags/tag2.xml><?xml version="1.0" encoding="utf-8"?>
<p:tagLst xmlns:p="http://schemas.openxmlformats.org/presentationml/2006/main">
  <p:tag name="MH" val="20160621114017"/>
  <p:tag name="MH_LIBRARY" val="CONTENTS"/>
  <p:tag name="MH_TYPE" val="OTHERS"/>
  <p:tag name="ID" val="545842"/>
</p:tagLst>
</file>

<file path=ppt/tags/tag3.xml><?xml version="1.0" encoding="utf-8"?>
<p:tagLst xmlns:p="http://schemas.openxmlformats.org/presentationml/2006/main">
  <p:tag name="MH" val="20160621114017"/>
  <p:tag name="MH_LIBRARY" val="CONTENTS"/>
  <p:tag name="MH_AUTOCOLOR" val="TRUE"/>
  <p:tag name="MH_TYPE" val="CONTENTS"/>
  <p:tag name="ID" val="545842"/>
</p:tagLst>
</file>

<file path=ppt/theme/theme1.xml><?xml version="1.0" encoding="utf-8"?>
<a:theme xmlns:a="http://schemas.openxmlformats.org/drawingml/2006/main" name="sample">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微软雅黑 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lnDef>
  </a:objectDefaults>
  <a:extraClrSchemeLst>
    <a:extraClrScheme>
      <a:clrScheme name="sample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
      <a:clrScheme name="sample 2">
        <a:dk1>
          <a:srgbClr val="1C1C1C"/>
        </a:dk1>
        <a:lt1>
          <a:srgbClr val="DDDDDD"/>
        </a:lt1>
        <a:dk2>
          <a:srgbClr val="1C1C1C"/>
        </a:dk2>
        <a:lt2>
          <a:srgbClr val="B2B2B2"/>
        </a:lt2>
        <a:accent1>
          <a:srgbClr val="CC0000"/>
        </a:accent1>
        <a:accent2>
          <a:srgbClr val="4D4D4D"/>
        </a:accent2>
        <a:accent3>
          <a:srgbClr val="EBEBEB"/>
        </a:accent3>
        <a:accent4>
          <a:srgbClr val="161616"/>
        </a:accent4>
        <a:accent5>
          <a:srgbClr val="E2AAAA"/>
        </a:accent5>
        <a:accent6>
          <a:srgbClr val="454545"/>
        </a:accent6>
        <a:hlink>
          <a:srgbClr val="969696"/>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20720</Words>
  <Application>WPS 演示</Application>
  <PresentationFormat>宽屏</PresentationFormat>
  <Paragraphs>550</Paragraphs>
  <Slides>32</Slides>
  <Notes>32</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32</vt:i4>
      </vt:variant>
    </vt:vector>
  </HeadingPairs>
  <TitlesOfParts>
    <vt:vector size="52" baseType="lpstr">
      <vt:lpstr>Arial</vt:lpstr>
      <vt:lpstr>宋体</vt:lpstr>
      <vt:lpstr>Wingdings</vt:lpstr>
      <vt:lpstr>微软雅黑</vt:lpstr>
      <vt:lpstr>Verdana</vt:lpstr>
      <vt:lpstr>Roboto Condensed</vt:lpstr>
      <vt:lpstr>Calibri</vt:lpstr>
      <vt:lpstr>小米兰亭_GB外压缩</vt:lpstr>
      <vt:lpstr>MS PGothic</vt:lpstr>
      <vt:lpstr>Century Gothic</vt:lpstr>
      <vt:lpstr>Arial Unicode MS</vt:lpstr>
      <vt:lpstr>Segoe UI</vt:lpstr>
      <vt:lpstr>Source Sans Pro</vt:lpstr>
      <vt:lpstr>Open Sans Extrabold</vt:lpstr>
      <vt:lpstr>Roboto</vt:lpstr>
      <vt:lpstr>Calibri</vt:lpstr>
      <vt:lpstr>Wide Latin</vt:lpstr>
      <vt:lpstr>Kozuka Gothic Pro H</vt:lpstr>
      <vt:lpstr>Segoe Print</vt:lpstr>
      <vt:lpstr>sample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2017-10-10T10:08:00Z</dcterms:created>
  <dcterms:modified xsi:type="dcterms:W3CDTF">2017-12-08T05:52:04Z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