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308" r:id="rId7"/>
    <p:sldId id="306" r:id="rId8"/>
    <p:sldId id="304" r:id="rId9"/>
    <p:sldId id="307" r:id="rId10"/>
    <p:sldId id="303" r:id="rId11"/>
    <p:sldId id="305" r:id="rId12"/>
    <p:sldId id="260" r:id="rId13"/>
    <p:sldId id="314" r:id="rId14"/>
    <p:sldId id="310" r:id="rId15"/>
    <p:sldId id="311" r:id="rId16"/>
    <p:sldId id="313" r:id="rId17"/>
    <p:sldId id="312" r:id="rId18"/>
    <p:sldId id="309" r:id="rId19"/>
    <p:sldId id="261" r:id="rId20"/>
    <p:sldId id="315" r:id="rId21"/>
    <p:sldId id="316" r:id="rId22"/>
    <p:sldId id="320" r:id="rId23"/>
    <p:sldId id="317" r:id="rId24"/>
    <p:sldId id="318" r:id="rId25"/>
    <p:sldId id="319" r:id="rId26"/>
    <p:sldId id="262" r:id="rId27"/>
    <p:sldId id="321" r:id="rId28"/>
    <p:sldId id="322" r:id="rId29"/>
    <p:sldId id="326" r:id="rId30"/>
    <p:sldId id="323" r:id="rId31"/>
    <p:sldId id="324" r:id="rId32"/>
    <p:sldId id="325" r:id="rId33"/>
    <p:sldId id="263" r:id="rId34"/>
    <p:sldId id="264" r:id="rId35"/>
    <p:sldId id="280" r:id="rId36"/>
    <p:sldId id="298" r:id="rId37"/>
    <p:sldId id="282" r:id="rId38"/>
    <p:sldId id="283" r:id="rId39"/>
    <p:sldId id="271" r:id="rId40"/>
    <p:sldId id="290" r:id="rId41"/>
    <p:sldId id="299" r:id="rId42"/>
    <p:sldId id="257" r:id="rId43"/>
  </p:sldIdLst>
  <p:sldSz cx="12192000" cy="6858000"/>
  <p:notesSz cx="6858000" cy="9144000"/>
  <p:embeddedFontLst>
    <p:embeddedFont>
      <p:font typeface="微软雅黑" panose="020B0503020204020204" pitchFamily="34" charset="-122"/>
      <p:regular r:id="rId47"/>
    </p:embeddedFont>
    <p:embeddedFont>
      <p:font typeface="Century Gothic" panose="020B0502020202020204" pitchFamily="34" charset="0"/>
      <p:regular r:id="rId48"/>
      <p:bold r:id="rId49"/>
      <p:italic r:id="rId50"/>
      <p:boldItalic r:id="rId51"/>
    </p:embeddedFont>
    <p:embeddedFont>
      <p:font typeface="等线" panose="02010600030101010101" charset="0"/>
      <p:regular r:id="rId52"/>
      <p:bold r:id="rId53"/>
    </p:embeddedFont>
    <p:embeddedFont>
      <p:font typeface="等线 Light" panose="02010600030101010101" charset="-122"/>
      <p:regular r:id="rId54"/>
    </p:embeddedFont>
    <p:embeddedFont>
      <p:font typeface="等线 Light" panose="02010600030101010101" charset="0"/>
      <p:regular r:id="rId55"/>
    </p:embeddedFont>
    <p:embeddedFont>
      <p:font typeface="等线" panose="02010600030101010101" charset="-122"/>
      <p:regular r:id="rId56"/>
    </p:embeddedFont>
    <p:embeddedFont>
      <p:font typeface="方正兰亭黑_GBK" panose="02000000000000000000" pitchFamily="2" charset="-122"/>
      <p:regular r:id="rId57"/>
    </p:embeddedFont>
    <p:embeddedFont>
      <p:font typeface="微软雅黑 Light" panose="020B0502040204020203" pitchFamily="34" charset="-122"/>
      <p:regular r:id="rId58"/>
    </p:embeddedFont>
    <p:embeddedFont>
      <p:font typeface="Open Sans" panose="020B0606030504020204" pitchFamily="34" charset="0"/>
      <p:regular r:id="rId5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ED6"/>
    <a:srgbClr val="00B0F0"/>
    <a:srgbClr val="42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96" y="82"/>
      </p:cViewPr>
      <p:guideLst>
        <p:guide orient="horz" pos="21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font" Target="fonts/font13.fntdata"/><Relationship Id="rId58" Type="http://schemas.openxmlformats.org/officeDocument/2006/relationships/font" Target="fonts/font12.fntdata"/><Relationship Id="rId57" Type="http://schemas.openxmlformats.org/officeDocument/2006/relationships/font" Target="fonts/font11.fntdata"/><Relationship Id="rId56" Type="http://schemas.openxmlformats.org/officeDocument/2006/relationships/font" Target="fonts/font10.fntdata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slide" Target="slides/slide2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12700" cap="rnd">
              <a:solidFill>
                <a:srgbClr val="017ED6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017ED6"/>
                </a:solidFill>
              </a:ln>
              <a:effectLst/>
            </c:spPr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15</c:v>
                </c:pt>
                <c:pt idx="2">
                  <c:v>3</c:v>
                </c:pt>
                <c:pt idx="3">
                  <c:v>8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12700" cap="rnd">
              <a:solidFill>
                <a:srgbClr val="40404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rgbClr val="404040"/>
                </a:solidFill>
              </a:ln>
              <a:effectLst/>
            </c:spPr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12</c:v>
                </c:pt>
                <c:pt idx="3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26220912"/>
        <c:axId val="-226220368"/>
      </c:lineChart>
      <c:catAx>
        <c:axId val="-226220912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226220368"/>
        <c:crosses val="autoZero"/>
        <c:auto val="1"/>
        <c:lblAlgn val="ctr"/>
        <c:lblOffset val="100"/>
        <c:noMultiLvlLbl val="0"/>
      </c:catAx>
      <c:valAx>
        <c:axId val="-22622036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-226220912"/>
        <c:crosses val="autoZero"/>
        <c:crossBetween val="between"/>
      </c:valAx>
      <c:spPr>
        <a:noFill/>
        <a:ln w="3175">
          <a:solidFill>
            <a:schemeClr val="tx1">
              <a:alpha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1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200" b="1" dirty="0">
                <a:solidFill>
                  <a:srgbClr val="24303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输入图表标题</a:t>
            </a:r>
            <a:endParaRPr lang="zh-CN" altLang="en-US" sz="2200" b="1" dirty="0">
              <a:solidFill>
                <a:srgbClr val="24303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017ED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17ED6"/>
              </a:solidFill>
              <a:ln w="9525">
                <a:solidFill>
                  <a:srgbClr val="017ED6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28575" cap="rnd">
              <a:solidFill>
                <a:srgbClr val="0160A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160A1"/>
              </a:solidFill>
              <a:ln w="9525">
                <a:solidFill>
                  <a:srgbClr val="0160A1"/>
                </a:solidFill>
              </a:ln>
              <a:effectLst/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699200"/>
        <c:axId val="785470544"/>
      </c:lineChart>
      <c:catAx>
        <c:axId val="191169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+mn-cs"/>
              </a:defRPr>
            </a:pPr>
          </a:p>
        </c:txPr>
        <c:crossAx val="785470544"/>
        <c:crosses val="autoZero"/>
        <c:auto val="1"/>
        <c:lblAlgn val="ctr"/>
        <c:lblOffset val="100"/>
        <c:noMultiLvlLbl val="0"/>
      </c:catAx>
      <c:valAx>
        <c:axId val="78547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69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D3CEAF"/>
            </a:solidFill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0B0F0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 w="7620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17ED6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列12</c:v>
                </c:pt>
              </c:strCache>
            </c:strRef>
          </c:tx>
          <c:spPr>
            <a:ln w="7620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0B0F0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列2</c:v>
                </c:pt>
              </c:strCache>
            </c:strRef>
          </c:tx>
          <c:spPr>
            <a:ln w="7620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017ED6"/>
              </a:solidFill>
              <a:ln w="7620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1"/>
                <c:pt idx="0">
                  <c:v>第一季度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7.5</c:v>
                </c:pt>
                <c:pt idx="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2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337ED-70FC-4ACE-8A84-400240D3AA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950EE-6DE5-46D1-BD93-3A907AA8609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37B1-3942-4B36-A9A2-6AF914CEB0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8D8E6-C8C7-4110-94EE-507477E36C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B47C2-2211-4EFF-9A7E-7D0C7CC6ADF8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/>
        </p:nvSpPr>
        <p:spPr>
          <a:xfrm>
            <a:off x="5410944" y="0"/>
            <a:ext cx="6781056" cy="6858000"/>
          </a:xfrm>
          <a:custGeom>
            <a:avLst/>
            <a:gdLst>
              <a:gd name="connsiteX0" fmla="*/ 2012549 w 6781056"/>
              <a:gd name="connsiteY0" fmla="*/ 0 h 6858000"/>
              <a:gd name="connsiteX1" fmla="*/ 6781056 w 6781056"/>
              <a:gd name="connsiteY1" fmla="*/ 0 h 6858000"/>
              <a:gd name="connsiteX2" fmla="*/ 6781056 w 6781056"/>
              <a:gd name="connsiteY2" fmla="*/ 400246 h 6858000"/>
              <a:gd name="connsiteX3" fmla="*/ 4885963 w 6781056"/>
              <a:gd name="connsiteY3" fmla="*/ 6858000 h 6858000"/>
              <a:gd name="connsiteX4" fmla="*/ 0 w 678105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1056" h="6858000">
                <a:moveTo>
                  <a:pt x="2012549" y="0"/>
                </a:moveTo>
                <a:lnTo>
                  <a:pt x="6781056" y="0"/>
                </a:lnTo>
                <a:lnTo>
                  <a:pt x="6781056" y="400246"/>
                </a:lnTo>
                <a:lnTo>
                  <a:pt x="488596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0" r="2813"/>
          <a:stretch>
            <a:fillRect/>
          </a:stretch>
        </p:blipFill>
        <p:spPr>
          <a:xfrm>
            <a:off x="5528401" y="0"/>
            <a:ext cx="6663599" cy="6858000"/>
          </a:xfrm>
          <a:custGeom>
            <a:avLst/>
            <a:gdLst>
              <a:gd name="connsiteX0" fmla="*/ 2070430 w 6952967"/>
              <a:gd name="connsiteY0" fmla="*/ 0 h 6858000"/>
              <a:gd name="connsiteX1" fmla="*/ 6952967 w 6952967"/>
              <a:gd name="connsiteY1" fmla="*/ 0 h 6858000"/>
              <a:gd name="connsiteX2" fmla="*/ 6952967 w 6952967"/>
              <a:gd name="connsiteY2" fmla="*/ 6858000 h 6858000"/>
              <a:gd name="connsiteX3" fmla="*/ 0 w 69529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2967" h="6858000">
                <a:moveTo>
                  <a:pt x="2070430" y="0"/>
                </a:moveTo>
                <a:lnTo>
                  <a:pt x="6952967" y="0"/>
                </a:lnTo>
                <a:lnTo>
                  <a:pt x="695296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07407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1" y="6713316"/>
            <a:ext cx="12192000" cy="14468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4078941" y="0"/>
            <a:ext cx="8113059" cy="138896"/>
            <a:chOff x="4078941" y="0"/>
            <a:chExt cx="8113059" cy="138896"/>
          </a:xfrm>
        </p:grpSpPr>
        <p:sp>
          <p:nvSpPr>
            <p:cNvPr id="7" name="矩形 6"/>
            <p:cNvSpPr/>
            <p:nvPr userDrawn="1"/>
          </p:nvSpPr>
          <p:spPr>
            <a:xfrm>
              <a:off x="4271058" y="0"/>
              <a:ext cx="7920942" cy="138896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直角三角形 7"/>
            <p:cNvSpPr/>
            <p:nvPr userDrawn="1"/>
          </p:nvSpPr>
          <p:spPr>
            <a:xfrm rot="10800000">
              <a:off x="4078941" y="0"/>
              <a:ext cx="192116" cy="138896"/>
            </a:xfrm>
            <a:prstGeom prst="rtTriangle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 userDrawn="1"/>
        </p:nvPicPr>
        <p:blipFill rotWithShape="1">
          <a:blip r:embed="rId2"/>
          <a:srcRect l="4361" t="1988" r="4361" b="67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/>
        </p:nvCxnSpPr>
        <p:spPr>
          <a:xfrm>
            <a:off x="0" y="694481"/>
            <a:ext cx="12192000" cy="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 userDrawn="1"/>
        </p:nvSpPr>
        <p:spPr>
          <a:xfrm>
            <a:off x="-6730" y="92597"/>
            <a:ext cx="625033" cy="601884"/>
          </a:xfrm>
          <a:prstGeom prst="rect">
            <a:avLst/>
          </a:prstGeom>
          <a:solidFill>
            <a:srgbClr val="017ED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grpSp>
        <p:nvGrpSpPr>
          <p:cNvPr id="21" name="Group 50"/>
          <p:cNvGrpSpPr/>
          <p:nvPr userDrawn="1"/>
        </p:nvGrpSpPr>
        <p:grpSpPr>
          <a:xfrm>
            <a:off x="134387" y="219542"/>
            <a:ext cx="387738" cy="383572"/>
            <a:chOff x="1497013" y="3013075"/>
            <a:chExt cx="295275" cy="292101"/>
          </a:xfrm>
          <a:solidFill>
            <a:schemeClr val="bg1"/>
          </a:solidFill>
        </p:grpSpPr>
        <p:sp>
          <p:nvSpPr>
            <p:cNvPr id="22" name="Freeform 104"/>
            <p:cNvSpPr/>
            <p:nvPr/>
          </p:nvSpPr>
          <p:spPr bwMode="auto">
            <a:xfrm>
              <a:off x="1497013" y="3106738"/>
              <a:ext cx="295275" cy="198438"/>
            </a:xfrm>
            <a:custGeom>
              <a:avLst/>
              <a:gdLst/>
              <a:ahLst/>
              <a:cxnLst>
                <a:cxn ang="0">
                  <a:pos x="151" y="0"/>
                </a:cxn>
                <a:cxn ang="0">
                  <a:pos x="151" y="11"/>
                </a:cxn>
                <a:cxn ang="0">
                  <a:pos x="174" y="11"/>
                </a:cxn>
                <a:cxn ang="0">
                  <a:pos x="174" y="114"/>
                </a:cxn>
                <a:cxn ang="0">
                  <a:pos x="116" y="114"/>
                </a:cxn>
                <a:cxn ang="0">
                  <a:pos x="116" y="79"/>
                </a:cxn>
                <a:cxn ang="0">
                  <a:pos x="70" y="79"/>
                </a:cxn>
                <a:cxn ang="0">
                  <a:pos x="70" y="114"/>
                </a:cxn>
                <a:cxn ang="0">
                  <a:pos x="13" y="114"/>
                </a:cxn>
                <a:cxn ang="0">
                  <a:pos x="13" y="11"/>
                </a:cxn>
                <a:cxn ang="0">
                  <a:pos x="35" y="11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125"/>
                </a:cxn>
                <a:cxn ang="0">
                  <a:pos x="186" y="125"/>
                </a:cxn>
                <a:cxn ang="0">
                  <a:pos x="186" y="0"/>
                </a:cxn>
                <a:cxn ang="0">
                  <a:pos x="151" y="0"/>
                </a:cxn>
              </a:cxnLst>
              <a:rect l="0" t="0" r="r" b="b"/>
              <a:pathLst>
                <a:path w="186" h="125">
                  <a:moveTo>
                    <a:pt x="151" y="0"/>
                  </a:moveTo>
                  <a:lnTo>
                    <a:pt x="151" y="11"/>
                  </a:lnTo>
                  <a:lnTo>
                    <a:pt x="174" y="11"/>
                  </a:lnTo>
                  <a:lnTo>
                    <a:pt x="174" y="114"/>
                  </a:lnTo>
                  <a:lnTo>
                    <a:pt x="116" y="114"/>
                  </a:lnTo>
                  <a:lnTo>
                    <a:pt x="116" y="79"/>
                  </a:lnTo>
                  <a:lnTo>
                    <a:pt x="70" y="79"/>
                  </a:lnTo>
                  <a:lnTo>
                    <a:pt x="70" y="114"/>
                  </a:lnTo>
                  <a:lnTo>
                    <a:pt x="13" y="114"/>
                  </a:lnTo>
                  <a:lnTo>
                    <a:pt x="13" y="11"/>
                  </a:lnTo>
                  <a:lnTo>
                    <a:pt x="35" y="11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25"/>
                  </a:lnTo>
                  <a:lnTo>
                    <a:pt x="186" y="125"/>
                  </a:lnTo>
                  <a:lnTo>
                    <a:pt x="186" y="0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3" name="Freeform 105"/>
            <p:cNvSpPr>
              <a:spLocks noEditPoints="1"/>
            </p:cNvSpPr>
            <p:nvPr/>
          </p:nvSpPr>
          <p:spPr bwMode="auto">
            <a:xfrm>
              <a:off x="1571626" y="3013075"/>
              <a:ext cx="147638" cy="128588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81"/>
                </a:cxn>
                <a:cxn ang="0">
                  <a:pos x="93" y="81"/>
                </a:cxn>
                <a:cxn ang="0">
                  <a:pos x="93" y="70"/>
                </a:cxn>
                <a:cxn ang="0">
                  <a:pos x="93" y="46"/>
                </a:cxn>
                <a:cxn ang="0">
                  <a:pos x="93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0" y="70"/>
                </a:cxn>
                <a:cxn ang="0">
                  <a:pos x="34" y="13"/>
                </a:cxn>
                <a:cxn ang="0">
                  <a:pos x="34" y="35"/>
                </a:cxn>
                <a:cxn ang="0">
                  <a:pos x="58" y="35"/>
                </a:cxn>
                <a:cxn ang="0">
                  <a:pos x="58" y="13"/>
                </a:cxn>
                <a:cxn ang="0">
                  <a:pos x="69" y="13"/>
                </a:cxn>
                <a:cxn ang="0">
                  <a:pos x="69" y="70"/>
                </a:cxn>
                <a:cxn ang="0">
                  <a:pos x="58" y="70"/>
                </a:cxn>
                <a:cxn ang="0">
                  <a:pos x="58" y="46"/>
                </a:cxn>
                <a:cxn ang="0">
                  <a:pos x="34" y="46"/>
                </a:cxn>
                <a:cxn ang="0">
                  <a:pos x="34" y="70"/>
                </a:cxn>
                <a:cxn ang="0">
                  <a:pos x="23" y="70"/>
                </a:cxn>
                <a:cxn ang="0">
                  <a:pos x="23" y="13"/>
                </a:cxn>
                <a:cxn ang="0">
                  <a:pos x="34" y="13"/>
                </a:cxn>
              </a:cxnLst>
              <a:rect l="0" t="0" r="r" b="b"/>
              <a:pathLst>
                <a:path w="93" h="81">
                  <a:moveTo>
                    <a:pt x="0" y="70"/>
                  </a:moveTo>
                  <a:lnTo>
                    <a:pt x="0" y="81"/>
                  </a:lnTo>
                  <a:lnTo>
                    <a:pt x="93" y="81"/>
                  </a:lnTo>
                  <a:lnTo>
                    <a:pt x="93" y="70"/>
                  </a:lnTo>
                  <a:lnTo>
                    <a:pt x="93" y="46"/>
                  </a:lnTo>
                  <a:lnTo>
                    <a:pt x="93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70"/>
                  </a:lnTo>
                  <a:close/>
                  <a:moveTo>
                    <a:pt x="34" y="13"/>
                  </a:moveTo>
                  <a:lnTo>
                    <a:pt x="34" y="35"/>
                  </a:lnTo>
                  <a:lnTo>
                    <a:pt x="58" y="35"/>
                  </a:lnTo>
                  <a:lnTo>
                    <a:pt x="58" y="13"/>
                  </a:lnTo>
                  <a:lnTo>
                    <a:pt x="69" y="13"/>
                  </a:lnTo>
                  <a:lnTo>
                    <a:pt x="69" y="70"/>
                  </a:lnTo>
                  <a:lnTo>
                    <a:pt x="58" y="70"/>
                  </a:lnTo>
                  <a:lnTo>
                    <a:pt x="58" y="46"/>
                  </a:lnTo>
                  <a:lnTo>
                    <a:pt x="34" y="46"/>
                  </a:lnTo>
                  <a:lnTo>
                    <a:pt x="34" y="70"/>
                  </a:lnTo>
                  <a:lnTo>
                    <a:pt x="23" y="70"/>
                  </a:lnTo>
                  <a:lnTo>
                    <a:pt x="23" y="13"/>
                  </a:lnTo>
                  <a:lnTo>
                    <a:pt x="34" y="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24" name="Rectangle 106"/>
            <p:cNvSpPr>
              <a:spLocks noChangeArrowheads="1"/>
            </p:cNvSpPr>
            <p:nvPr/>
          </p:nvSpPr>
          <p:spPr bwMode="auto">
            <a:xfrm>
              <a:off x="1535113" y="3179763"/>
              <a:ext cx="55563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5" name="Rectangle 107"/>
            <p:cNvSpPr>
              <a:spLocks noChangeArrowheads="1"/>
            </p:cNvSpPr>
            <p:nvPr/>
          </p:nvSpPr>
          <p:spPr bwMode="auto">
            <a:xfrm>
              <a:off x="1535113" y="3232150"/>
              <a:ext cx="55563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6" name="Rectangle 108"/>
            <p:cNvSpPr>
              <a:spLocks noChangeArrowheads="1"/>
            </p:cNvSpPr>
            <p:nvPr/>
          </p:nvSpPr>
          <p:spPr bwMode="auto">
            <a:xfrm>
              <a:off x="1700213" y="3179763"/>
              <a:ext cx="53975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7" name="Rectangle 109"/>
            <p:cNvSpPr>
              <a:spLocks noChangeArrowheads="1"/>
            </p:cNvSpPr>
            <p:nvPr/>
          </p:nvSpPr>
          <p:spPr bwMode="auto">
            <a:xfrm>
              <a:off x="1700213" y="3232150"/>
              <a:ext cx="53975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8" name="Rectangle 110"/>
            <p:cNvSpPr>
              <a:spLocks noChangeArrowheads="1"/>
            </p:cNvSpPr>
            <p:nvPr/>
          </p:nvSpPr>
          <p:spPr bwMode="auto">
            <a:xfrm>
              <a:off x="1608138" y="3179763"/>
              <a:ext cx="73025" cy="349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29" name="矩形 28"/>
          <p:cNvSpPr/>
          <p:nvPr userDrawn="1"/>
        </p:nvSpPr>
        <p:spPr>
          <a:xfrm>
            <a:off x="1" y="6701742"/>
            <a:ext cx="12192000" cy="156258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75"/>
          <p:cNvSpPr txBox="1"/>
          <p:nvPr userDrawn="1"/>
        </p:nvSpPr>
        <p:spPr>
          <a:xfrm>
            <a:off x="660014" y="139756"/>
            <a:ext cx="321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单击添加您的标题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平行四边形 30"/>
          <p:cNvSpPr/>
          <p:nvPr userDrawn="1"/>
        </p:nvSpPr>
        <p:spPr>
          <a:xfrm>
            <a:off x="4033942" y="92597"/>
            <a:ext cx="280860" cy="601884"/>
          </a:xfrm>
          <a:prstGeom prst="parallelogram">
            <a:avLst>
              <a:gd name="adj" fmla="val 53216"/>
            </a:avLst>
          </a:prstGeom>
          <a:solidFill>
            <a:srgbClr val="0160A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2" name="平行四边形 31"/>
          <p:cNvSpPr/>
          <p:nvPr userDrawn="1"/>
        </p:nvSpPr>
        <p:spPr>
          <a:xfrm>
            <a:off x="4229520" y="92597"/>
            <a:ext cx="280860" cy="601884"/>
          </a:xfrm>
          <a:prstGeom prst="parallelogram">
            <a:avLst>
              <a:gd name="adj" fmla="val 53216"/>
            </a:avLst>
          </a:prstGeom>
          <a:solidFill>
            <a:srgbClr val="017ED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33" name="平行四边形 32"/>
          <p:cNvSpPr/>
          <p:nvPr userDrawn="1"/>
        </p:nvSpPr>
        <p:spPr>
          <a:xfrm>
            <a:off x="4431164" y="92597"/>
            <a:ext cx="280860" cy="601884"/>
          </a:xfrm>
          <a:prstGeom prst="parallelogram">
            <a:avLst>
              <a:gd name="adj" fmla="val 53216"/>
            </a:avLst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schemeClr val="tx1"/>
              </a:solidFill>
              <a:latin typeface="Lucida Sans Unicode" panose="020B0602030504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t="3614" r="8692" b="14363"/>
          <a:stretch>
            <a:fillRect/>
          </a:stretch>
        </p:blipFill>
        <p:spPr>
          <a:xfrm>
            <a:off x="7226460" y="144684"/>
            <a:ext cx="4271058" cy="656863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" y="6713316"/>
            <a:ext cx="12192000" cy="14468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14468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83E6-20BB-4C4B-B8E8-3607A9F4DB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91D7-0D8C-4848-8B5B-8397CB187D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08093" y="3837799"/>
            <a:ext cx="56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医疗医药汇报模板</a:t>
            </a:r>
            <a:endParaRPr lang="zh-CN" altLang="en-US" sz="48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98765" y="3470877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人民医院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</a:t>
            </a:r>
            <a:endParaRPr lang="zh-CN" altLang="en-US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80761" y="4669879"/>
            <a:ext cx="485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rgbClr val="017ED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MEDICAL REPORT DEMONSTRATES POWERPOINT TEMPLATE</a:t>
            </a:r>
            <a:endParaRPr lang="zh-CN" altLang="en-US" sz="1200" dirty="0">
              <a:solidFill>
                <a:srgbClr val="017ED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23035" y="2494360"/>
            <a:ext cx="234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6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687560" y="5902325"/>
            <a:ext cx="2250440" cy="384810"/>
            <a:chOff x="3975354" y="3842159"/>
            <a:chExt cx="2011680" cy="384810"/>
          </a:xfrm>
        </p:grpSpPr>
        <p:sp>
          <p:nvSpPr>
            <p:cNvPr id="12" name="矩形 11"/>
            <p:cNvSpPr/>
            <p:nvPr/>
          </p:nvSpPr>
          <p:spPr>
            <a:xfrm>
              <a:off x="4243578" y="3875949"/>
              <a:ext cx="1743456" cy="301752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975354" y="3842159"/>
              <a:ext cx="2011680" cy="384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汇报人：情缘素材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441427" y="5109760"/>
            <a:ext cx="512064" cy="512064"/>
            <a:chOff x="11406702" y="4917693"/>
            <a:chExt cx="512064" cy="512064"/>
          </a:xfrm>
        </p:grpSpPr>
        <p:sp>
          <p:nvSpPr>
            <p:cNvPr id="14" name="椭圆 13"/>
            <p:cNvSpPr/>
            <p:nvPr/>
          </p:nvSpPr>
          <p:spPr>
            <a:xfrm>
              <a:off x="11406702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11515710" y="5040518"/>
              <a:ext cx="294049" cy="266413"/>
            </a:xfrm>
            <a:custGeom>
              <a:avLst/>
              <a:gdLst>
                <a:gd name="T0" fmla="*/ 402481 w 256"/>
                <a:gd name="T1" fmla="*/ 382588 h 232"/>
                <a:gd name="T2" fmla="*/ 369491 w 256"/>
                <a:gd name="T3" fmla="*/ 382588 h 232"/>
                <a:gd name="T4" fmla="*/ 349696 w 256"/>
                <a:gd name="T5" fmla="*/ 382588 h 232"/>
                <a:gd name="T6" fmla="*/ 72579 w 256"/>
                <a:gd name="T7" fmla="*/ 382588 h 232"/>
                <a:gd name="T8" fmla="*/ 52784 w 256"/>
                <a:gd name="T9" fmla="*/ 382588 h 232"/>
                <a:gd name="T10" fmla="*/ 19794 w 256"/>
                <a:gd name="T11" fmla="*/ 382588 h 232"/>
                <a:gd name="T12" fmla="*/ 0 w 256"/>
                <a:gd name="T13" fmla="*/ 362799 h 232"/>
                <a:gd name="T14" fmla="*/ 0 w 256"/>
                <a:gd name="T15" fmla="*/ 323221 h 232"/>
                <a:gd name="T16" fmla="*/ 0 w 256"/>
                <a:gd name="T17" fmla="*/ 244065 h 232"/>
                <a:gd name="T18" fmla="*/ 0 w 256"/>
                <a:gd name="T19" fmla="*/ 118734 h 232"/>
                <a:gd name="T20" fmla="*/ 19794 w 256"/>
                <a:gd name="T21" fmla="*/ 98945 h 232"/>
                <a:gd name="T22" fmla="*/ 46186 w 256"/>
                <a:gd name="T23" fmla="*/ 98945 h 232"/>
                <a:gd name="T24" fmla="*/ 85775 w 256"/>
                <a:gd name="T25" fmla="*/ 98945 h 232"/>
                <a:gd name="T26" fmla="*/ 112167 w 256"/>
                <a:gd name="T27" fmla="*/ 98945 h 232"/>
                <a:gd name="T28" fmla="*/ 211138 w 256"/>
                <a:gd name="T29" fmla="*/ 0 h 232"/>
                <a:gd name="T30" fmla="*/ 310108 w 256"/>
                <a:gd name="T31" fmla="*/ 98945 h 232"/>
                <a:gd name="T32" fmla="*/ 343098 w 256"/>
                <a:gd name="T33" fmla="*/ 98945 h 232"/>
                <a:gd name="T34" fmla="*/ 382687 w 256"/>
                <a:gd name="T35" fmla="*/ 98945 h 232"/>
                <a:gd name="T36" fmla="*/ 402481 w 256"/>
                <a:gd name="T37" fmla="*/ 98945 h 232"/>
                <a:gd name="T38" fmla="*/ 422275 w 256"/>
                <a:gd name="T39" fmla="*/ 118734 h 232"/>
                <a:gd name="T40" fmla="*/ 422275 w 256"/>
                <a:gd name="T41" fmla="*/ 244065 h 232"/>
                <a:gd name="T42" fmla="*/ 422275 w 256"/>
                <a:gd name="T43" fmla="*/ 323221 h 232"/>
                <a:gd name="T44" fmla="*/ 422275 w 256"/>
                <a:gd name="T45" fmla="*/ 362799 h 232"/>
                <a:gd name="T46" fmla="*/ 402481 w 256"/>
                <a:gd name="T47" fmla="*/ 382588 h 232"/>
                <a:gd name="T48" fmla="*/ 211138 w 256"/>
                <a:gd name="T49" fmla="*/ 39578 h 232"/>
                <a:gd name="T50" fmla="*/ 151755 w 256"/>
                <a:gd name="T51" fmla="*/ 98945 h 232"/>
                <a:gd name="T52" fmla="*/ 270520 w 256"/>
                <a:gd name="T53" fmla="*/ 98945 h 232"/>
                <a:gd name="T54" fmla="*/ 211138 w 256"/>
                <a:gd name="T55" fmla="*/ 39578 h 232"/>
                <a:gd name="T56" fmla="*/ 283716 w 256"/>
                <a:gd name="T57" fmla="*/ 217679 h 232"/>
                <a:gd name="T58" fmla="*/ 230932 w 256"/>
                <a:gd name="T59" fmla="*/ 217679 h 232"/>
                <a:gd name="T60" fmla="*/ 230932 w 256"/>
                <a:gd name="T61" fmla="*/ 164909 h 232"/>
                <a:gd name="T62" fmla="*/ 211138 w 256"/>
                <a:gd name="T63" fmla="*/ 145120 h 232"/>
                <a:gd name="T64" fmla="*/ 191343 w 256"/>
                <a:gd name="T65" fmla="*/ 164909 h 232"/>
                <a:gd name="T66" fmla="*/ 191343 w 256"/>
                <a:gd name="T67" fmla="*/ 217679 h 232"/>
                <a:gd name="T68" fmla="*/ 138559 w 256"/>
                <a:gd name="T69" fmla="*/ 217679 h 232"/>
                <a:gd name="T70" fmla="*/ 118765 w 256"/>
                <a:gd name="T71" fmla="*/ 237468 h 232"/>
                <a:gd name="T72" fmla="*/ 138559 w 256"/>
                <a:gd name="T73" fmla="*/ 257257 h 232"/>
                <a:gd name="T74" fmla="*/ 191343 w 256"/>
                <a:gd name="T75" fmla="*/ 257257 h 232"/>
                <a:gd name="T76" fmla="*/ 191343 w 256"/>
                <a:gd name="T77" fmla="*/ 310028 h 232"/>
                <a:gd name="T78" fmla="*/ 211138 w 256"/>
                <a:gd name="T79" fmla="*/ 329817 h 232"/>
                <a:gd name="T80" fmla="*/ 230932 w 256"/>
                <a:gd name="T81" fmla="*/ 310028 h 232"/>
                <a:gd name="T82" fmla="*/ 230932 w 256"/>
                <a:gd name="T83" fmla="*/ 257257 h 232"/>
                <a:gd name="T84" fmla="*/ 283716 w 256"/>
                <a:gd name="T85" fmla="*/ 257257 h 232"/>
                <a:gd name="T86" fmla="*/ 303510 w 256"/>
                <a:gd name="T87" fmla="*/ 237468 h 232"/>
                <a:gd name="T88" fmla="*/ 283716 w 256"/>
                <a:gd name="T89" fmla="*/ 217679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6" h="232">
                  <a:moveTo>
                    <a:pt x="244" y="232"/>
                  </a:moveTo>
                  <a:cubicBezTo>
                    <a:pt x="224" y="232"/>
                    <a:pt x="224" y="232"/>
                    <a:pt x="224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32" y="232"/>
                    <a:pt x="32" y="232"/>
                    <a:pt x="32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5" y="232"/>
                    <a:pt x="0" y="227"/>
                    <a:pt x="0" y="22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5"/>
                    <a:pt x="5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7"/>
                    <a:pt x="95" y="0"/>
                    <a:pt x="128" y="0"/>
                  </a:cubicBezTo>
                  <a:cubicBezTo>
                    <a:pt x="161" y="0"/>
                    <a:pt x="188" y="27"/>
                    <a:pt x="18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51" y="60"/>
                    <a:pt x="256" y="65"/>
                    <a:pt x="256" y="72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20"/>
                    <a:pt x="256" y="220"/>
                    <a:pt x="256" y="220"/>
                  </a:cubicBezTo>
                  <a:cubicBezTo>
                    <a:pt x="256" y="227"/>
                    <a:pt x="251" y="232"/>
                    <a:pt x="244" y="232"/>
                  </a:cubicBezTo>
                  <a:moveTo>
                    <a:pt x="128" y="24"/>
                  </a:moveTo>
                  <a:cubicBezTo>
                    <a:pt x="108" y="24"/>
                    <a:pt x="92" y="40"/>
                    <a:pt x="92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4" y="40"/>
                    <a:pt x="148" y="24"/>
                    <a:pt x="128" y="24"/>
                  </a:cubicBezTo>
                  <a:moveTo>
                    <a:pt x="172" y="132"/>
                  </a:moveTo>
                  <a:cubicBezTo>
                    <a:pt x="140" y="132"/>
                    <a:pt x="140" y="132"/>
                    <a:pt x="140" y="13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93"/>
                    <a:pt x="135" y="88"/>
                    <a:pt x="128" y="88"/>
                  </a:cubicBezTo>
                  <a:cubicBezTo>
                    <a:pt x="121" y="88"/>
                    <a:pt x="116" y="93"/>
                    <a:pt x="116" y="100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2"/>
                    <a:pt x="72" y="137"/>
                    <a:pt x="72" y="144"/>
                  </a:cubicBezTo>
                  <a:cubicBezTo>
                    <a:pt x="72" y="151"/>
                    <a:pt x="77" y="156"/>
                    <a:pt x="84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6" y="195"/>
                    <a:pt x="121" y="200"/>
                    <a:pt x="128" y="200"/>
                  </a:cubicBezTo>
                  <a:cubicBezTo>
                    <a:pt x="135" y="200"/>
                    <a:pt x="140" y="195"/>
                    <a:pt x="140" y="188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9" y="156"/>
                    <a:pt x="184" y="151"/>
                    <a:pt x="184" y="144"/>
                  </a:cubicBezTo>
                  <a:cubicBezTo>
                    <a:pt x="184" y="137"/>
                    <a:pt x="179" y="132"/>
                    <a:pt x="172" y="132"/>
                  </a:cubicBezTo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564365" y="5116262"/>
            <a:ext cx="512064" cy="512064"/>
            <a:chOff x="10529640" y="4924195"/>
            <a:chExt cx="512064" cy="512064"/>
          </a:xfrm>
        </p:grpSpPr>
        <p:sp>
          <p:nvSpPr>
            <p:cNvPr id="17" name="椭圆 16"/>
            <p:cNvSpPr/>
            <p:nvPr/>
          </p:nvSpPr>
          <p:spPr>
            <a:xfrm>
              <a:off x="10529640" y="4924195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204"/>
            <p:cNvSpPr>
              <a:spLocks noEditPoints="1"/>
            </p:cNvSpPr>
            <p:nvPr/>
          </p:nvSpPr>
          <p:spPr bwMode="auto">
            <a:xfrm>
              <a:off x="10644386" y="5047038"/>
              <a:ext cx="282572" cy="28430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 vert="horz" wrap="square" lIns="82848" tIns="41424" rIns="82848" bIns="4142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810241" y="5112774"/>
            <a:ext cx="512064" cy="512064"/>
            <a:chOff x="8775516" y="4920707"/>
            <a:chExt cx="512064" cy="512064"/>
          </a:xfrm>
        </p:grpSpPr>
        <p:sp>
          <p:nvSpPr>
            <p:cNvPr id="19" name="椭圆 18"/>
            <p:cNvSpPr/>
            <p:nvPr/>
          </p:nvSpPr>
          <p:spPr>
            <a:xfrm>
              <a:off x="8775516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79"/>
            <p:cNvSpPr>
              <a:spLocks noEditPoints="1"/>
            </p:cNvSpPr>
            <p:nvPr/>
          </p:nvSpPr>
          <p:spPr bwMode="auto">
            <a:xfrm>
              <a:off x="8881370" y="5016674"/>
              <a:ext cx="303778" cy="345032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933179" y="5109760"/>
            <a:ext cx="512064" cy="512064"/>
            <a:chOff x="7898454" y="4917693"/>
            <a:chExt cx="512064" cy="512064"/>
          </a:xfrm>
        </p:grpSpPr>
        <p:sp>
          <p:nvSpPr>
            <p:cNvPr id="20" name="椭圆 19"/>
            <p:cNvSpPr/>
            <p:nvPr/>
          </p:nvSpPr>
          <p:spPr>
            <a:xfrm>
              <a:off x="7898454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0"/>
            <p:cNvGrpSpPr/>
            <p:nvPr/>
          </p:nvGrpSpPr>
          <p:grpSpPr>
            <a:xfrm>
              <a:off x="8008114" y="5025626"/>
              <a:ext cx="292744" cy="289598"/>
              <a:chOff x="1497013" y="3013075"/>
              <a:chExt cx="295275" cy="292101"/>
            </a:xfrm>
            <a:solidFill>
              <a:srgbClr val="017ED6"/>
            </a:solidFill>
          </p:grpSpPr>
          <p:sp>
            <p:nvSpPr>
              <p:cNvPr id="26" name="Freeform 104"/>
              <p:cNvSpPr/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9687303" y="5112774"/>
            <a:ext cx="512064" cy="512064"/>
            <a:chOff x="9652578" y="4920707"/>
            <a:chExt cx="512064" cy="512064"/>
          </a:xfrm>
        </p:grpSpPr>
        <p:sp>
          <p:nvSpPr>
            <p:cNvPr id="18" name="椭圆 17"/>
            <p:cNvSpPr/>
            <p:nvPr/>
          </p:nvSpPr>
          <p:spPr>
            <a:xfrm>
              <a:off x="9652578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Group 62"/>
            <p:cNvGrpSpPr/>
            <p:nvPr/>
          </p:nvGrpSpPr>
          <p:grpSpPr>
            <a:xfrm>
              <a:off x="9737940" y="5070019"/>
              <a:ext cx="364771" cy="253583"/>
              <a:chOff x="2640013" y="3227388"/>
              <a:chExt cx="296863" cy="206375"/>
            </a:xfrm>
            <a:solidFill>
              <a:srgbClr val="017ED6"/>
            </a:solidFill>
          </p:grpSpPr>
          <p:sp>
            <p:nvSpPr>
              <p:cNvPr id="36" name="Freeform 134"/>
              <p:cNvSpPr/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239499" y="1484108"/>
            <a:ext cx="678227" cy="678227"/>
            <a:chOff x="8775516" y="4920707"/>
            <a:chExt cx="512064" cy="512064"/>
          </a:xfrm>
        </p:grpSpPr>
        <p:sp>
          <p:nvSpPr>
            <p:cNvPr id="36" name="椭圆 35"/>
            <p:cNvSpPr/>
            <p:nvPr/>
          </p:nvSpPr>
          <p:spPr>
            <a:xfrm>
              <a:off x="8775516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Freeform 79"/>
            <p:cNvSpPr>
              <a:spLocks noEditPoints="1"/>
            </p:cNvSpPr>
            <p:nvPr/>
          </p:nvSpPr>
          <p:spPr bwMode="auto">
            <a:xfrm>
              <a:off x="8881370" y="5016674"/>
              <a:ext cx="303778" cy="345032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45975"/>
            <a:ext cx="12192000" cy="2770495"/>
          </a:xfrm>
          <a:prstGeom prst="rect">
            <a:avLst/>
          </a:prstGeom>
          <a:solidFill>
            <a:srgbClr val="017ED6"/>
          </a:solidFill>
          <a:ln>
            <a:solidFill>
              <a:srgbClr val="017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39" name="Parallelogram 38"/>
          <p:cNvSpPr/>
          <p:nvPr/>
        </p:nvSpPr>
        <p:spPr>
          <a:xfrm>
            <a:off x="2148986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0" name="Parallelogram 39"/>
          <p:cNvSpPr/>
          <p:nvPr/>
        </p:nvSpPr>
        <p:spPr>
          <a:xfrm>
            <a:off x="2589958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1" name="Parallelogram 40"/>
          <p:cNvSpPr/>
          <p:nvPr/>
        </p:nvSpPr>
        <p:spPr>
          <a:xfrm>
            <a:off x="3030930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2" name="Parallelogram 41"/>
          <p:cNvSpPr/>
          <p:nvPr/>
        </p:nvSpPr>
        <p:spPr>
          <a:xfrm>
            <a:off x="3471902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43" name="Freeform 42"/>
          <p:cNvSpPr>
            <a:spLocks noEditPoints="1"/>
          </p:cNvSpPr>
          <p:nvPr/>
        </p:nvSpPr>
        <p:spPr bwMode="auto">
          <a:xfrm>
            <a:off x="2303465" y="1336417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4" name="Freeform 5"/>
          <p:cNvSpPr>
            <a:spLocks noEditPoints="1"/>
          </p:cNvSpPr>
          <p:nvPr/>
        </p:nvSpPr>
        <p:spPr bwMode="auto">
          <a:xfrm>
            <a:off x="2728800" y="1336418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5" name="Freeform 44"/>
          <p:cNvSpPr>
            <a:spLocks noEditPoints="1"/>
          </p:cNvSpPr>
          <p:nvPr/>
        </p:nvSpPr>
        <p:spPr bwMode="auto">
          <a:xfrm>
            <a:off x="3169772" y="1338582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6" name="Freeform 13"/>
          <p:cNvSpPr>
            <a:spLocks noEditPoints="1"/>
          </p:cNvSpPr>
          <p:nvPr/>
        </p:nvSpPr>
        <p:spPr bwMode="auto">
          <a:xfrm>
            <a:off x="3626382" y="1336418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8" name="Parallelogram 67"/>
          <p:cNvSpPr/>
          <p:nvPr/>
        </p:nvSpPr>
        <p:spPr>
          <a:xfrm>
            <a:off x="4739786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9" name="Parallelogram 68"/>
          <p:cNvSpPr/>
          <p:nvPr/>
        </p:nvSpPr>
        <p:spPr>
          <a:xfrm>
            <a:off x="5180758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0" name="Parallelogram 69"/>
          <p:cNvSpPr/>
          <p:nvPr/>
        </p:nvSpPr>
        <p:spPr>
          <a:xfrm>
            <a:off x="5621730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1" name="Parallelogram 70"/>
          <p:cNvSpPr/>
          <p:nvPr/>
        </p:nvSpPr>
        <p:spPr>
          <a:xfrm>
            <a:off x="6062702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2" name="Freeform 71"/>
          <p:cNvSpPr>
            <a:spLocks noEditPoints="1"/>
          </p:cNvSpPr>
          <p:nvPr/>
        </p:nvSpPr>
        <p:spPr bwMode="auto">
          <a:xfrm>
            <a:off x="4894265" y="1336417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3" name="Freeform 5"/>
          <p:cNvSpPr>
            <a:spLocks noEditPoints="1"/>
          </p:cNvSpPr>
          <p:nvPr/>
        </p:nvSpPr>
        <p:spPr bwMode="auto">
          <a:xfrm>
            <a:off x="5319600" y="1336418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4" name="Freeform 73"/>
          <p:cNvSpPr>
            <a:spLocks noEditPoints="1"/>
          </p:cNvSpPr>
          <p:nvPr/>
        </p:nvSpPr>
        <p:spPr bwMode="auto">
          <a:xfrm>
            <a:off x="5760572" y="1338582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5" name="Freeform 13"/>
          <p:cNvSpPr>
            <a:spLocks noEditPoints="1"/>
          </p:cNvSpPr>
          <p:nvPr/>
        </p:nvSpPr>
        <p:spPr bwMode="auto">
          <a:xfrm>
            <a:off x="6217182" y="1336418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7" name="Parallelogram 76"/>
          <p:cNvSpPr/>
          <p:nvPr/>
        </p:nvSpPr>
        <p:spPr>
          <a:xfrm>
            <a:off x="7317886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8" name="Parallelogram 77"/>
          <p:cNvSpPr/>
          <p:nvPr/>
        </p:nvSpPr>
        <p:spPr>
          <a:xfrm>
            <a:off x="7758858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9" name="Parallelogram 78"/>
          <p:cNvSpPr/>
          <p:nvPr/>
        </p:nvSpPr>
        <p:spPr>
          <a:xfrm>
            <a:off x="8199830" y="1260484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8640802" y="1260484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1" name="Freeform 80"/>
          <p:cNvSpPr>
            <a:spLocks noEditPoints="1"/>
          </p:cNvSpPr>
          <p:nvPr/>
        </p:nvSpPr>
        <p:spPr bwMode="auto">
          <a:xfrm>
            <a:off x="7472365" y="1336417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2" name="Freeform 5"/>
          <p:cNvSpPr>
            <a:spLocks noEditPoints="1"/>
          </p:cNvSpPr>
          <p:nvPr/>
        </p:nvSpPr>
        <p:spPr bwMode="auto">
          <a:xfrm>
            <a:off x="7897700" y="1336418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3" name="Freeform 82"/>
          <p:cNvSpPr>
            <a:spLocks noEditPoints="1"/>
          </p:cNvSpPr>
          <p:nvPr/>
        </p:nvSpPr>
        <p:spPr bwMode="auto">
          <a:xfrm>
            <a:off x="8338672" y="1338582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4" name="Freeform 13"/>
          <p:cNvSpPr>
            <a:spLocks noEditPoints="1"/>
          </p:cNvSpPr>
          <p:nvPr/>
        </p:nvSpPr>
        <p:spPr bwMode="auto">
          <a:xfrm>
            <a:off x="8795282" y="1336418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6" name="Parallelogram 85"/>
          <p:cNvSpPr/>
          <p:nvPr/>
        </p:nvSpPr>
        <p:spPr>
          <a:xfrm>
            <a:off x="9899590" y="1262756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7" name="Parallelogram 86"/>
          <p:cNvSpPr/>
          <p:nvPr/>
        </p:nvSpPr>
        <p:spPr>
          <a:xfrm>
            <a:off x="10340562" y="1262756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8" name="Parallelogram 87"/>
          <p:cNvSpPr/>
          <p:nvPr/>
        </p:nvSpPr>
        <p:spPr>
          <a:xfrm>
            <a:off x="10781534" y="1262756"/>
            <a:ext cx="541973" cy="385490"/>
          </a:xfrm>
          <a:prstGeom prst="parallelogram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9" name="Parallelogram 88"/>
          <p:cNvSpPr/>
          <p:nvPr/>
        </p:nvSpPr>
        <p:spPr>
          <a:xfrm>
            <a:off x="11222506" y="1262756"/>
            <a:ext cx="541973" cy="385490"/>
          </a:xfrm>
          <a:prstGeom prst="parallelogram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0" name="Freeform 89"/>
          <p:cNvSpPr>
            <a:spLocks noEditPoints="1"/>
          </p:cNvSpPr>
          <p:nvPr/>
        </p:nvSpPr>
        <p:spPr bwMode="auto">
          <a:xfrm>
            <a:off x="10054069" y="1338689"/>
            <a:ext cx="233013" cy="233624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99 w 159"/>
              <a:gd name="T11" fmla="*/ 82 h 159"/>
              <a:gd name="T12" fmla="*/ 86 w 159"/>
              <a:gd name="T13" fmla="*/ 82 h 159"/>
              <a:gd name="T14" fmla="*/ 86 w 159"/>
              <a:gd name="T15" fmla="*/ 128 h 159"/>
              <a:gd name="T16" fmla="*/ 67 w 159"/>
              <a:gd name="T17" fmla="*/ 128 h 159"/>
              <a:gd name="T18" fmla="*/ 67 w 159"/>
              <a:gd name="T19" fmla="*/ 82 h 159"/>
              <a:gd name="T20" fmla="*/ 58 w 159"/>
              <a:gd name="T21" fmla="*/ 82 h 159"/>
              <a:gd name="T22" fmla="*/ 58 w 159"/>
              <a:gd name="T23" fmla="*/ 66 h 159"/>
              <a:gd name="T24" fmla="*/ 67 w 159"/>
              <a:gd name="T25" fmla="*/ 66 h 159"/>
              <a:gd name="T26" fmla="*/ 67 w 159"/>
              <a:gd name="T27" fmla="*/ 55 h 159"/>
              <a:gd name="T28" fmla="*/ 86 w 159"/>
              <a:gd name="T29" fmla="*/ 36 h 159"/>
              <a:gd name="T30" fmla="*/ 101 w 159"/>
              <a:gd name="T31" fmla="*/ 36 h 159"/>
              <a:gd name="T32" fmla="*/ 101 w 159"/>
              <a:gd name="T33" fmla="*/ 52 h 159"/>
              <a:gd name="T34" fmla="*/ 90 w 159"/>
              <a:gd name="T35" fmla="*/ 52 h 159"/>
              <a:gd name="T36" fmla="*/ 86 w 159"/>
              <a:gd name="T37" fmla="*/ 56 h 159"/>
              <a:gd name="T38" fmla="*/ 86 w 159"/>
              <a:gd name="T39" fmla="*/ 66 h 159"/>
              <a:gd name="T40" fmla="*/ 101 w 159"/>
              <a:gd name="T41" fmla="*/ 66 h 159"/>
              <a:gd name="T42" fmla="*/ 99 w 159"/>
              <a:gd name="T43" fmla="*/ 82 h 159"/>
              <a:gd name="T44" fmla="*/ 99 w 159"/>
              <a:gd name="T45" fmla="*/ 82 h 159"/>
              <a:gd name="T46" fmla="*/ 99 w 159"/>
              <a:gd name="T47" fmla="*/ 82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99" y="82"/>
                </a:moveTo>
                <a:cubicBezTo>
                  <a:pt x="86" y="82"/>
                  <a:pt x="86" y="82"/>
                  <a:pt x="86" y="82"/>
                </a:cubicBezTo>
                <a:cubicBezTo>
                  <a:pt x="86" y="128"/>
                  <a:pt x="86" y="128"/>
                  <a:pt x="86" y="128"/>
                </a:cubicBezTo>
                <a:cubicBezTo>
                  <a:pt x="67" y="128"/>
                  <a:pt x="67" y="128"/>
                  <a:pt x="67" y="128"/>
                </a:cubicBezTo>
                <a:cubicBezTo>
                  <a:pt x="67" y="82"/>
                  <a:pt x="67" y="82"/>
                  <a:pt x="67" y="82"/>
                </a:cubicBezTo>
                <a:cubicBezTo>
                  <a:pt x="58" y="82"/>
                  <a:pt x="58" y="82"/>
                  <a:pt x="58" y="82"/>
                </a:cubicBezTo>
                <a:cubicBezTo>
                  <a:pt x="58" y="66"/>
                  <a:pt x="58" y="66"/>
                  <a:pt x="58" y="66"/>
                </a:cubicBezTo>
                <a:cubicBezTo>
                  <a:pt x="67" y="66"/>
                  <a:pt x="67" y="66"/>
                  <a:pt x="67" y="66"/>
                </a:cubicBezTo>
                <a:cubicBezTo>
                  <a:pt x="67" y="55"/>
                  <a:pt x="67" y="55"/>
                  <a:pt x="67" y="55"/>
                </a:cubicBezTo>
                <a:cubicBezTo>
                  <a:pt x="67" y="48"/>
                  <a:pt x="71" y="36"/>
                  <a:pt x="86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90" y="52"/>
                  <a:pt x="90" y="52"/>
                  <a:pt x="90" y="52"/>
                </a:cubicBezTo>
                <a:cubicBezTo>
                  <a:pt x="89" y="52"/>
                  <a:pt x="86" y="53"/>
                  <a:pt x="86" y="56"/>
                </a:cubicBezTo>
                <a:cubicBezTo>
                  <a:pt x="86" y="66"/>
                  <a:pt x="86" y="66"/>
                  <a:pt x="86" y="66"/>
                </a:cubicBezTo>
                <a:cubicBezTo>
                  <a:pt x="101" y="66"/>
                  <a:pt x="101" y="66"/>
                  <a:pt x="101" y="66"/>
                </a:cubicBezTo>
                <a:lnTo>
                  <a:pt x="99" y="82"/>
                </a:ln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1" name="Freeform 5"/>
          <p:cNvSpPr>
            <a:spLocks noEditPoints="1"/>
          </p:cNvSpPr>
          <p:nvPr/>
        </p:nvSpPr>
        <p:spPr bwMode="auto">
          <a:xfrm>
            <a:off x="10479404" y="1338690"/>
            <a:ext cx="233276" cy="233623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899 w 1638"/>
              <a:gd name="T11" fmla="*/ 1095 h 1638"/>
              <a:gd name="T12" fmla="*/ 735 w 1638"/>
              <a:gd name="T13" fmla="*/ 1016 h 1638"/>
              <a:gd name="T14" fmla="*/ 547 w 1638"/>
              <a:gd name="T15" fmla="*/ 1430 h 1638"/>
              <a:gd name="T16" fmla="*/ 641 w 1638"/>
              <a:gd name="T17" fmla="*/ 782 h 1638"/>
              <a:gd name="T18" fmla="*/ 797 w 1638"/>
              <a:gd name="T19" fmla="*/ 485 h 1638"/>
              <a:gd name="T20" fmla="*/ 867 w 1638"/>
              <a:gd name="T21" fmla="*/ 970 h 1638"/>
              <a:gd name="T22" fmla="*/ 1055 w 1638"/>
              <a:gd name="T23" fmla="*/ 407 h 1638"/>
              <a:gd name="T24" fmla="*/ 485 w 1638"/>
              <a:gd name="T25" fmla="*/ 712 h 1638"/>
              <a:gd name="T26" fmla="*/ 516 w 1638"/>
              <a:gd name="T27" fmla="*/ 915 h 1638"/>
              <a:gd name="T28" fmla="*/ 344 w 1638"/>
              <a:gd name="T29" fmla="*/ 634 h 1638"/>
              <a:gd name="T30" fmla="*/ 758 w 1638"/>
              <a:gd name="T31" fmla="*/ 212 h 1638"/>
              <a:gd name="T32" fmla="*/ 1289 w 1638"/>
              <a:gd name="T33" fmla="*/ 548 h 1638"/>
              <a:gd name="T34" fmla="*/ 899 w 1638"/>
              <a:gd name="T35" fmla="*/ 1095 h 1638"/>
              <a:gd name="T36" fmla="*/ 899 w 1638"/>
              <a:gd name="T37" fmla="*/ 1095 h 1638"/>
              <a:gd name="T38" fmla="*/ 899 w 1638"/>
              <a:gd name="T39" fmla="*/ 10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899" y="1095"/>
                </a:moveTo>
                <a:cubicBezTo>
                  <a:pt x="824" y="1089"/>
                  <a:pt x="793" y="1052"/>
                  <a:pt x="735" y="1016"/>
                </a:cubicBezTo>
                <a:cubicBezTo>
                  <a:pt x="703" y="1185"/>
                  <a:pt x="663" y="1346"/>
                  <a:pt x="547" y="1430"/>
                </a:cubicBezTo>
                <a:cubicBezTo>
                  <a:pt x="511" y="1176"/>
                  <a:pt x="600" y="985"/>
                  <a:pt x="641" y="782"/>
                </a:cubicBezTo>
                <a:cubicBezTo>
                  <a:pt x="571" y="664"/>
                  <a:pt x="649" y="427"/>
                  <a:pt x="797" y="485"/>
                </a:cubicBezTo>
                <a:cubicBezTo>
                  <a:pt x="979" y="557"/>
                  <a:pt x="640" y="924"/>
                  <a:pt x="867" y="970"/>
                </a:cubicBezTo>
                <a:cubicBezTo>
                  <a:pt x="1105" y="1017"/>
                  <a:pt x="1202" y="557"/>
                  <a:pt x="1055" y="407"/>
                </a:cubicBezTo>
                <a:cubicBezTo>
                  <a:pt x="842" y="191"/>
                  <a:pt x="435" y="402"/>
                  <a:pt x="485" y="712"/>
                </a:cubicBezTo>
                <a:cubicBezTo>
                  <a:pt x="497" y="788"/>
                  <a:pt x="575" y="811"/>
                  <a:pt x="516" y="915"/>
                </a:cubicBezTo>
                <a:cubicBezTo>
                  <a:pt x="380" y="885"/>
                  <a:pt x="339" y="777"/>
                  <a:pt x="344" y="634"/>
                </a:cubicBezTo>
                <a:cubicBezTo>
                  <a:pt x="353" y="399"/>
                  <a:pt x="555" y="235"/>
                  <a:pt x="758" y="212"/>
                </a:cubicBezTo>
                <a:cubicBezTo>
                  <a:pt x="1015" y="183"/>
                  <a:pt x="1256" y="306"/>
                  <a:pt x="1289" y="548"/>
                </a:cubicBezTo>
                <a:cubicBezTo>
                  <a:pt x="1327" y="821"/>
                  <a:pt x="1173" y="1116"/>
                  <a:pt x="899" y="1095"/>
                </a:cubicBezTo>
                <a:close/>
                <a:moveTo>
                  <a:pt x="899" y="1095"/>
                </a:moveTo>
                <a:cubicBezTo>
                  <a:pt x="899" y="1095"/>
                  <a:pt x="899" y="1095"/>
                  <a:pt x="899" y="1095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2" name="Freeform 91"/>
          <p:cNvSpPr>
            <a:spLocks noEditPoints="1"/>
          </p:cNvSpPr>
          <p:nvPr/>
        </p:nvSpPr>
        <p:spPr bwMode="auto">
          <a:xfrm>
            <a:off x="10920376" y="1340854"/>
            <a:ext cx="233944" cy="233623"/>
          </a:xfrm>
          <a:custGeom>
            <a:avLst/>
            <a:gdLst>
              <a:gd name="T0" fmla="*/ 26 w 51"/>
              <a:gd name="T1" fmla="*/ 0 h 51"/>
              <a:gd name="T2" fmla="*/ 0 w 51"/>
              <a:gd name="T3" fmla="*/ 26 h 51"/>
              <a:gd name="T4" fmla="*/ 26 w 51"/>
              <a:gd name="T5" fmla="*/ 51 h 51"/>
              <a:gd name="T6" fmla="*/ 51 w 51"/>
              <a:gd name="T7" fmla="*/ 26 h 51"/>
              <a:gd name="T8" fmla="*/ 26 w 51"/>
              <a:gd name="T9" fmla="*/ 0 h 51"/>
              <a:gd name="T10" fmla="*/ 19 w 51"/>
              <a:gd name="T11" fmla="*/ 38 h 51"/>
              <a:gd name="T12" fmla="*/ 13 w 51"/>
              <a:gd name="T13" fmla="*/ 38 h 51"/>
              <a:gd name="T14" fmla="*/ 13 w 51"/>
              <a:gd name="T15" fmla="*/ 16 h 51"/>
              <a:gd name="T16" fmla="*/ 19 w 51"/>
              <a:gd name="T17" fmla="*/ 16 h 51"/>
              <a:gd name="T18" fmla="*/ 19 w 51"/>
              <a:gd name="T19" fmla="*/ 38 h 51"/>
              <a:gd name="T20" fmla="*/ 16 w 51"/>
              <a:gd name="T21" fmla="*/ 14 h 51"/>
              <a:gd name="T22" fmla="*/ 13 w 51"/>
              <a:gd name="T23" fmla="*/ 11 h 51"/>
              <a:gd name="T24" fmla="*/ 16 w 51"/>
              <a:gd name="T25" fmla="*/ 8 h 51"/>
              <a:gd name="T26" fmla="*/ 19 w 51"/>
              <a:gd name="T27" fmla="*/ 11 h 51"/>
              <a:gd name="T28" fmla="*/ 16 w 51"/>
              <a:gd name="T29" fmla="*/ 14 h 51"/>
              <a:gd name="T30" fmla="*/ 42 w 51"/>
              <a:gd name="T31" fmla="*/ 38 h 51"/>
              <a:gd name="T32" fmla="*/ 35 w 51"/>
              <a:gd name="T33" fmla="*/ 38 h 51"/>
              <a:gd name="T34" fmla="*/ 35 w 51"/>
              <a:gd name="T35" fmla="*/ 24 h 51"/>
              <a:gd name="T36" fmla="*/ 33 w 51"/>
              <a:gd name="T37" fmla="*/ 21 h 51"/>
              <a:gd name="T38" fmla="*/ 29 w 51"/>
              <a:gd name="T39" fmla="*/ 24 h 51"/>
              <a:gd name="T40" fmla="*/ 29 w 51"/>
              <a:gd name="T41" fmla="*/ 38 h 51"/>
              <a:gd name="T42" fmla="*/ 22 w 51"/>
              <a:gd name="T43" fmla="*/ 38 h 51"/>
              <a:gd name="T44" fmla="*/ 22 w 51"/>
              <a:gd name="T45" fmla="*/ 16 h 51"/>
              <a:gd name="T46" fmla="*/ 29 w 51"/>
              <a:gd name="T47" fmla="*/ 16 h 51"/>
              <a:gd name="T48" fmla="*/ 29 w 51"/>
              <a:gd name="T49" fmla="*/ 18 h 51"/>
              <a:gd name="T50" fmla="*/ 35 w 51"/>
              <a:gd name="T51" fmla="*/ 16 h 51"/>
              <a:gd name="T52" fmla="*/ 42 w 51"/>
              <a:gd name="T53" fmla="*/ 24 h 51"/>
              <a:gd name="T54" fmla="*/ 42 w 51"/>
              <a:gd name="T55" fmla="*/ 38 h 51"/>
              <a:gd name="T56" fmla="*/ 42 w 51"/>
              <a:gd name="T57" fmla="*/ 38 h 51"/>
              <a:gd name="T58" fmla="*/ 42 w 51"/>
              <a:gd name="T59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19" y="38"/>
                </a:moveTo>
                <a:cubicBezTo>
                  <a:pt x="13" y="38"/>
                  <a:pt x="13" y="38"/>
                  <a:pt x="13" y="38"/>
                </a:cubicBezTo>
                <a:cubicBezTo>
                  <a:pt x="13" y="16"/>
                  <a:pt x="13" y="16"/>
                  <a:pt x="13" y="16"/>
                </a:cubicBezTo>
                <a:cubicBezTo>
                  <a:pt x="19" y="16"/>
                  <a:pt x="19" y="16"/>
                  <a:pt x="19" y="16"/>
                </a:cubicBezTo>
                <a:lnTo>
                  <a:pt x="19" y="38"/>
                </a:lnTo>
                <a:close/>
                <a:moveTo>
                  <a:pt x="16" y="14"/>
                </a:moveTo>
                <a:cubicBezTo>
                  <a:pt x="15" y="14"/>
                  <a:pt x="13" y="13"/>
                  <a:pt x="13" y="11"/>
                </a:cubicBezTo>
                <a:cubicBezTo>
                  <a:pt x="13" y="10"/>
                  <a:pt x="15" y="8"/>
                  <a:pt x="16" y="8"/>
                </a:cubicBezTo>
                <a:cubicBezTo>
                  <a:pt x="18" y="8"/>
                  <a:pt x="19" y="10"/>
                  <a:pt x="19" y="11"/>
                </a:cubicBezTo>
                <a:cubicBezTo>
                  <a:pt x="19" y="13"/>
                  <a:pt x="18" y="14"/>
                  <a:pt x="16" y="14"/>
                </a:cubicBezTo>
                <a:close/>
                <a:moveTo>
                  <a:pt x="42" y="38"/>
                </a:moveTo>
                <a:cubicBezTo>
                  <a:pt x="35" y="38"/>
                  <a:pt x="35" y="38"/>
                  <a:pt x="35" y="38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23"/>
                  <a:pt x="35" y="21"/>
                  <a:pt x="33" y="21"/>
                </a:cubicBezTo>
                <a:cubicBezTo>
                  <a:pt x="29" y="21"/>
                  <a:pt x="29" y="24"/>
                  <a:pt x="29" y="24"/>
                </a:cubicBezTo>
                <a:cubicBezTo>
                  <a:pt x="29" y="38"/>
                  <a:pt x="29" y="38"/>
                  <a:pt x="29" y="38"/>
                </a:cubicBezTo>
                <a:cubicBezTo>
                  <a:pt x="22" y="38"/>
                  <a:pt x="22" y="38"/>
                  <a:pt x="22" y="38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2" y="16"/>
                  <a:pt x="35" y="16"/>
                </a:cubicBezTo>
                <a:cubicBezTo>
                  <a:pt x="37" y="16"/>
                  <a:pt x="42" y="17"/>
                  <a:pt x="42" y="24"/>
                </a:cubicBezTo>
                <a:lnTo>
                  <a:pt x="42" y="38"/>
                </a:lnTo>
                <a:close/>
                <a:moveTo>
                  <a:pt x="42" y="38"/>
                </a:moveTo>
                <a:cubicBezTo>
                  <a:pt x="42" y="38"/>
                  <a:pt x="42" y="38"/>
                  <a:pt x="42" y="38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3" name="Freeform 13"/>
          <p:cNvSpPr>
            <a:spLocks noEditPoints="1"/>
          </p:cNvSpPr>
          <p:nvPr/>
        </p:nvSpPr>
        <p:spPr bwMode="auto">
          <a:xfrm>
            <a:off x="11376986" y="1338690"/>
            <a:ext cx="233012" cy="233623"/>
          </a:xfrm>
          <a:custGeom>
            <a:avLst/>
            <a:gdLst>
              <a:gd name="T0" fmla="*/ 79 w 159"/>
              <a:gd name="T1" fmla="*/ 0 h 159"/>
              <a:gd name="T2" fmla="*/ 0 w 159"/>
              <a:gd name="T3" fmla="*/ 79 h 159"/>
              <a:gd name="T4" fmla="*/ 79 w 159"/>
              <a:gd name="T5" fmla="*/ 159 h 159"/>
              <a:gd name="T6" fmla="*/ 159 w 159"/>
              <a:gd name="T7" fmla="*/ 79 h 159"/>
              <a:gd name="T8" fmla="*/ 79 w 159"/>
              <a:gd name="T9" fmla="*/ 0 h 159"/>
              <a:gd name="T10" fmla="*/ 115 w 159"/>
              <a:gd name="T11" fmla="*/ 61 h 159"/>
              <a:gd name="T12" fmla="*/ 115 w 159"/>
              <a:gd name="T13" fmla="*/ 64 h 159"/>
              <a:gd name="T14" fmla="*/ 63 w 159"/>
              <a:gd name="T15" fmla="*/ 116 h 159"/>
              <a:gd name="T16" fmla="*/ 35 w 159"/>
              <a:gd name="T17" fmla="*/ 107 h 159"/>
              <a:gd name="T18" fmla="*/ 39 w 159"/>
              <a:gd name="T19" fmla="*/ 108 h 159"/>
              <a:gd name="T20" fmla="*/ 62 w 159"/>
              <a:gd name="T21" fmla="*/ 100 h 159"/>
              <a:gd name="T22" fmla="*/ 45 w 159"/>
              <a:gd name="T23" fmla="*/ 87 h 159"/>
              <a:gd name="T24" fmla="*/ 48 w 159"/>
              <a:gd name="T25" fmla="*/ 87 h 159"/>
              <a:gd name="T26" fmla="*/ 53 w 159"/>
              <a:gd name="T27" fmla="*/ 87 h 159"/>
              <a:gd name="T28" fmla="*/ 38 w 159"/>
              <a:gd name="T29" fmla="*/ 69 h 159"/>
              <a:gd name="T30" fmla="*/ 38 w 159"/>
              <a:gd name="T31" fmla="*/ 69 h 159"/>
              <a:gd name="T32" fmla="*/ 47 w 159"/>
              <a:gd name="T33" fmla="*/ 71 h 159"/>
              <a:gd name="T34" fmla="*/ 39 w 159"/>
              <a:gd name="T35" fmla="*/ 56 h 159"/>
              <a:gd name="T36" fmla="*/ 41 w 159"/>
              <a:gd name="T37" fmla="*/ 47 h 159"/>
              <a:gd name="T38" fmla="*/ 79 w 159"/>
              <a:gd name="T39" fmla="*/ 66 h 159"/>
              <a:gd name="T40" fmla="*/ 78 w 159"/>
              <a:gd name="T41" fmla="*/ 62 h 159"/>
              <a:gd name="T42" fmla="*/ 97 w 159"/>
              <a:gd name="T43" fmla="*/ 43 h 159"/>
              <a:gd name="T44" fmla="*/ 110 w 159"/>
              <a:gd name="T45" fmla="*/ 49 h 159"/>
              <a:gd name="T46" fmla="*/ 122 w 159"/>
              <a:gd name="T47" fmla="*/ 45 h 159"/>
              <a:gd name="T48" fmla="*/ 114 w 159"/>
              <a:gd name="T49" fmla="*/ 55 h 159"/>
              <a:gd name="T50" fmla="*/ 124 w 159"/>
              <a:gd name="T51" fmla="*/ 52 h 159"/>
              <a:gd name="T52" fmla="*/ 115 w 159"/>
              <a:gd name="T53" fmla="*/ 61 h 159"/>
              <a:gd name="T54" fmla="*/ 115 w 159"/>
              <a:gd name="T55" fmla="*/ 61 h 159"/>
              <a:gd name="T56" fmla="*/ 115 w 159"/>
              <a:gd name="T57" fmla="*/ 61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9" h="159">
                <a:moveTo>
                  <a:pt x="79" y="0"/>
                </a:moveTo>
                <a:cubicBezTo>
                  <a:pt x="36" y="0"/>
                  <a:pt x="0" y="36"/>
                  <a:pt x="0" y="79"/>
                </a:cubicBezTo>
                <a:cubicBezTo>
                  <a:pt x="0" y="123"/>
                  <a:pt x="36" y="159"/>
                  <a:pt x="79" y="159"/>
                </a:cubicBezTo>
                <a:cubicBezTo>
                  <a:pt x="123" y="159"/>
                  <a:pt x="159" y="123"/>
                  <a:pt x="159" y="79"/>
                </a:cubicBezTo>
                <a:cubicBezTo>
                  <a:pt x="159" y="36"/>
                  <a:pt x="123" y="0"/>
                  <a:pt x="79" y="0"/>
                </a:cubicBezTo>
                <a:close/>
                <a:moveTo>
                  <a:pt x="115" y="61"/>
                </a:moveTo>
                <a:cubicBezTo>
                  <a:pt x="115" y="62"/>
                  <a:pt x="115" y="63"/>
                  <a:pt x="115" y="64"/>
                </a:cubicBezTo>
                <a:cubicBezTo>
                  <a:pt x="115" y="88"/>
                  <a:pt x="97" y="116"/>
                  <a:pt x="63" y="116"/>
                </a:cubicBezTo>
                <a:cubicBezTo>
                  <a:pt x="53" y="116"/>
                  <a:pt x="43" y="113"/>
                  <a:pt x="35" y="107"/>
                </a:cubicBezTo>
                <a:cubicBezTo>
                  <a:pt x="36" y="108"/>
                  <a:pt x="38" y="108"/>
                  <a:pt x="39" y="108"/>
                </a:cubicBezTo>
                <a:cubicBezTo>
                  <a:pt x="48" y="108"/>
                  <a:pt x="56" y="105"/>
                  <a:pt x="62" y="100"/>
                </a:cubicBezTo>
                <a:cubicBezTo>
                  <a:pt x="54" y="100"/>
                  <a:pt x="47" y="94"/>
                  <a:pt x="45" y="87"/>
                </a:cubicBezTo>
                <a:cubicBezTo>
                  <a:pt x="46" y="87"/>
                  <a:pt x="47" y="87"/>
                  <a:pt x="48" y="87"/>
                </a:cubicBezTo>
                <a:cubicBezTo>
                  <a:pt x="50" y="87"/>
                  <a:pt x="52" y="87"/>
                  <a:pt x="53" y="87"/>
                </a:cubicBezTo>
                <a:cubicBezTo>
                  <a:pt x="45" y="85"/>
                  <a:pt x="38" y="78"/>
                  <a:pt x="38" y="69"/>
                </a:cubicBezTo>
                <a:cubicBezTo>
                  <a:pt x="38" y="69"/>
                  <a:pt x="38" y="69"/>
                  <a:pt x="38" y="69"/>
                </a:cubicBezTo>
                <a:cubicBezTo>
                  <a:pt x="41" y="70"/>
                  <a:pt x="44" y="71"/>
                  <a:pt x="47" y="71"/>
                </a:cubicBezTo>
                <a:cubicBezTo>
                  <a:pt x="42" y="68"/>
                  <a:pt x="39" y="62"/>
                  <a:pt x="39" y="56"/>
                </a:cubicBezTo>
                <a:cubicBezTo>
                  <a:pt x="39" y="52"/>
                  <a:pt x="40" y="49"/>
                  <a:pt x="41" y="47"/>
                </a:cubicBezTo>
                <a:cubicBezTo>
                  <a:pt x="50" y="58"/>
                  <a:pt x="64" y="65"/>
                  <a:pt x="79" y="66"/>
                </a:cubicBezTo>
                <a:cubicBezTo>
                  <a:pt x="78" y="64"/>
                  <a:pt x="78" y="63"/>
                  <a:pt x="78" y="62"/>
                </a:cubicBezTo>
                <a:cubicBezTo>
                  <a:pt x="78" y="51"/>
                  <a:pt x="86" y="43"/>
                  <a:pt x="97" y="43"/>
                </a:cubicBezTo>
                <a:cubicBezTo>
                  <a:pt x="102" y="43"/>
                  <a:pt x="107" y="45"/>
                  <a:pt x="110" y="49"/>
                </a:cubicBezTo>
                <a:cubicBezTo>
                  <a:pt x="114" y="48"/>
                  <a:pt x="118" y="47"/>
                  <a:pt x="122" y="45"/>
                </a:cubicBezTo>
                <a:cubicBezTo>
                  <a:pt x="120" y="49"/>
                  <a:pt x="117" y="52"/>
                  <a:pt x="114" y="55"/>
                </a:cubicBezTo>
                <a:cubicBezTo>
                  <a:pt x="117" y="54"/>
                  <a:pt x="121" y="53"/>
                  <a:pt x="124" y="52"/>
                </a:cubicBezTo>
                <a:cubicBezTo>
                  <a:pt x="122" y="55"/>
                  <a:pt x="118" y="59"/>
                  <a:pt x="115" y="61"/>
                </a:cubicBezTo>
                <a:close/>
                <a:moveTo>
                  <a:pt x="115" y="61"/>
                </a:moveTo>
                <a:cubicBezTo>
                  <a:pt x="115" y="61"/>
                  <a:pt x="115" y="61"/>
                  <a:pt x="115" y="61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IN" sz="100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4" name="TextBox 96"/>
          <p:cNvSpPr txBox="1"/>
          <p:nvPr/>
        </p:nvSpPr>
        <p:spPr>
          <a:xfrm>
            <a:off x="1234704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5" name="TextBox 97"/>
          <p:cNvSpPr txBox="1"/>
          <p:nvPr/>
        </p:nvSpPr>
        <p:spPr>
          <a:xfrm>
            <a:off x="1099805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96" name="TextBox 96"/>
          <p:cNvSpPr txBox="1"/>
          <p:nvPr/>
        </p:nvSpPr>
        <p:spPr>
          <a:xfrm>
            <a:off x="3964346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7" name="TextBox 97"/>
          <p:cNvSpPr txBox="1"/>
          <p:nvPr/>
        </p:nvSpPr>
        <p:spPr>
          <a:xfrm>
            <a:off x="3829447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98" name="TextBox 96"/>
          <p:cNvSpPr txBox="1"/>
          <p:nvPr/>
        </p:nvSpPr>
        <p:spPr>
          <a:xfrm>
            <a:off x="6504605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99" name="TextBox 97"/>
          <p:cNvSpPr txBox="1"/>
          <p:nvPr/>
        </p:nvSpPr>
        <p:spPr>
          <a:xfrm>
            <a:off x="6369706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100" name="TextBox 96"/>
          <p:cNvSpPr txBox="1"/>
          <p:nvPr/>
        </p:nvSpPr>
        <p:spPr>
          <a:xfrm>
            <a:off x="9105434" y="4706280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TextBox 97"/>
          <p:cNvSpPr txBox="1"/>
          <p:nvPr/>
        </p:nvSpPr>
        <p:spPr>
          <a:xfrm>
            <a:off x="8970535" y="5026357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9602" r="16656" b="9602"/>
          <a:stretch>
            <a:fillRect/>
          </a:stretch>
        </p:blipFill>
        <p:spPr>
          <a:xfrm>
            <a:off x="3210351" y="1645977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1946" r="42072" b="27065"/>
          <a:stretch>
            <a:fillRect/>
          </a:stretch>
        </p:blipFill>
        <p:spPr>
          <a:xfrm>
            <a:off x="628650" y="1645977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t="2569" r="9244" b="3696"/>
          <a:stretch>
            <a:fillRect/>
          </a:stretch>
        </p:blipFill>
        <p:spPr>
          <a:xfrm>
            <a:off x="5792052" y="1645976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299" r="27311" b="9886"/>
          <a:stretch>
            <a:fillRect/>
          </a:stretch>
        </p:blipFill>
        <p:spPr>
          <a:xfrm>
            <a:off x="8373753" y="1645975"/>
            <a:ext cx="3293660" cy="2770495"/>
          </a:xfrm>
          <a:custGeom>
            <a:avLst/>
            <a:gdLst>
              <a:gd name="connsiteX0" fmla="*/ 692624 w 3293660"/>
              <a:gd name="connsiteY0" fmla="*/ 0 h 2770495"/>
              <a:gd name="connsiteX1" fmla="*/ 3293660 w 3293660"/>
              <a:gd name="connsiteY1" fmla="*/ 0 h 2770495"/>
              <a:gd name="connsiteX2" fmla="*/ 2601036 w 3293660"/>
              <a:gd name="connsiteY2" fmla="*/ 2770495 h 2770495"/>
              <a:gd name="connsiteX3" fmla="*/ 0 w 3293660"/>
              <a:gd name="connsiteY3" fmla="*/ 2770495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3660" h="2770495">
                <a:moveTo>
                  <a:pt x="692624" y="0"/>
                </a:moveTo>
                <a:lnTo>
                  <a:pt x="3293660" y="0"/>
                </a:lnTo>
                <a:lnTo>
                  <a:pt x="2601036" y="2770495"/>
                </a:lnTo>
                <a:lnTo>
                  <a:pt x="0" y="2770495"/>
                </a:lnTo>
                <a:close/>
              </a:path>
            </a:pathLst>
          </a:custGeom>
          <a:ln>
            <a:solidFill>
              <a:srgbClr val="262626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91634" y="3977519"/>
            <a:ext cx="10604500" cy="33979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25" name="Isosceles Triangle 24"/>
          <p:cNvSpPr/>
          <p:nvPr/>
        </p:nvSpPr>
        <p:spPr>
          <a:xfrm>
            <a:off x="968480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27" name="Isosceles Triangle 26"/>
          <p:cNvSpPr/>
          <p:nvPr/>
        </p:nvSpPr>
        <p:spPr>
          <a:xfrm>
            <a:off x="1545169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28" name="Isosceles Triangle 27"/>
          <p:cNvSpPr/>
          <p:nvPr/>
        </p:nvSpPr>
        <p:spPr>
          <a:xfrm>
            <a:off x="2171701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34" name="TextBox 33"/>
          <p:cNvSpPr txBox="1"/>
          <p:nvPr/>
        </p:nvSpPr>
        <p:spPr>
          <a:xfrm>
            <a:off x="942128" y="2590250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Initial Meeting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97290" y="2014613"/>
            <a:ext cx="878302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research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281747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05673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Customer Feedback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1945292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836441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>
            <a:off x="3325705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7" name="Isosceles Triangle 46"/>
          <p:cNvSpPr/>
          <p:nvPr/>
        </p:nvSpPr>
        <p:spPr>
          <a:xfrm>
            <a:off x="3902394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8" name="TextBox 47"/>
          <p:cNvSpPr txBox="1"/>
          <p:nvPr/>
        </p:nvSpPr>
        <p:spPr>
          <a:xfrm>
            <a:off x="3299353" y="2590250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Site 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Outline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638972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962896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Site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Map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 flipV="1">
            <a:off x="4302516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sosceles Triangle 51"/>
          <p:cNvSpPr/>
          <p:nvPr/>
        </p:nvSpPr>
        <p:spPr>
          <a:xfrm>
            <a:off x="4548687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53" name="TextBox 52"/>
          <p:cNvSpPr txBox="1"/>
          <p:nvPr/>
        </p:nvSpPr>
        <p:spPr>
          <a:xfrm>
            <a:off x="4724551" y="2014613"/>
            <a:ext cx="977749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wireframes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5213425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Isosceles Triangle 54"/>
          <p:cNvSpPr/>
          <p:nvPr/>
        </p:nvSpPr>
        <p:spPr>
          <a:xfrm>
            <a:off x="5710599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56" name="TextBox 55"/>
          <p:cNvSpPr txBox="1"/>
          <p:nvPr/>
        </p:nvSpPr>
        <p:spPr>
          <a:xfrm>
            <a:off x="5771103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Content Outline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 flipH="1" flipV="1">
            <a:off x="6110722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Isosceles Triangle 60"/>
          <p:cNvSpPr/>
          <p:nvPr/>
        </p:nvSpPr>
        <p:spPr>
          <a:xfrm>
            <a:off x="6407498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62" name="Isosceles Triangle 61"/>
          <p:cNvSpPr/>
          <p:nvPr/>
        </p:nvSpPr>
        <p:spPr>
          <a:xfrm>
            <a:off x="6984187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63" name="TextBox 62"/>
          <p:cNvSpPr txBox="1"/>
          <p:nvPr/>
        </p:nvSpPr>
        <p:spPr>
          <a:xfrm>
            <a:off x="6381146" y="2719724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Coding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6720765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044690" y="2373704"/>
            <a:ext cx="679241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Coding Validation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 flipV="1">
            <a:off x="7384309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Isosceles Triangle 69"/>
          <p:cNvSpPr/>
          <p:nvPr/>
        </p:nvSpPr>
        <p:spPr>
          <a:xfrm>
            <a:off x="8703474" y="3437406"/>
            <a:ext cx="626533" cy="54011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1" name="TextBox 70"/>
          <p:cNvSpPr txBox="1"/>
          <p:nvPr/>
        </p:nvSpPr>
        <p:spPr>
          <a:xfrm>
            <a:off x="8677123" y="2719724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Review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9016742" y="2979892"/>
            <a:ext cx="1" cy="436347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/>
          <p:cNvSpPr/>
          <p:nvPr/>
        </p:nvSpPr>
        <p:spPr>
          <a:xfrm>
            <a:off x="9869062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8" name="TextBox 77"/>
          <p:cNvSpPr txBox="1"/>
          <p:nvPr/>
        </p:nvSpPr>
        <p:spPr>
          <a:xfrm>
            <a:off x="10044927" y="1946972"/>
            <a:ext cx="977749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launch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10533802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Isosceles Triangle 79"/>
          <p:cNvSpPr/>
          <p:nvPr/>
        </p:nvSpPr>
        <p:spPr>
          <a:xfrm>
            <a:off x="9242763" y="3275916"/>
            <a:ext cx="813861" cy="701604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81" name="TextBox 80"/>
          <p:cNvSpPr txBox="1"/>
          <p:nvPr/>
        </p:nvSpPr>
        <p:spPr>
          <a:xfrm>
            <a:off x="9303266" y="258161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935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Refinement</a:t>
            </a:r>
            <a:endParaRPr lang="en-US" sz="935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 flipV="1">
            <a:off x="9642885" y="2826869"/>
            <a:ext cx="6809" cy="43634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255394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1</a:t>
            </a:r>
            <a:r>
              <a:rPr lang="en-US" sz="1230" baseline="30000" dirty="0">
                <a:solidFill>
                  <a:schemeClr val="bg1"/>
                </a:solidFill>
                <a:latin typeface="微软雅黑" panose="020B0503020204020204" pitchFamily="34" charset="-122"/>
              </a:rPr>
              <a:t>st</a:t>
            </a: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299353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2nd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920743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3rd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50343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4th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078728" y="4072085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5th 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0234429" y="4072084"/>
            <a:ext cx="679241" cy="166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335"/>
              </a:lnSpc>
            </a:pPr>
            <a:r>
              <a:rPr lang="en-US" sz="1065" dirty="0">
                <a:solidFill>
                  <a:schemeClr val="bg1"/>
                </a:solidFill>
                <a:latin typeface="微软雅黑" panose="020B0503020204020204" pitchFamily="34" charset="-122"/>
              </a:rPr>
              <a:t>6</a:t>
            </a:r>
            <a:r>
              <a:rPr lang="en-US" sz="1065" baseline="30000" dirty="0">
                <a:solidFill>
                  <a:schemeClr val="bg1"/>
                </a:solidFill>
                <a:latin typeface="微软雅黑" panose="020B0503020204020204" pitchFamily="34" charset="-122"/>
              </a:rPr>
              <a:t>th</a:t>
            </a:r>
            <a:r>
              <a:rPr lang="en-US" sz="1065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en-US" sz="1230" dirty="0">
                <a:solidFill>
                  <a:schemeClr val="bg1"/>
                </a:solidFill>
                <a:latin typeface="微软雅黑" panose="020B0503020204020204" pitchFamily="34" charset="-122"/>
              </a:rPr>
              <a:t>Step</a:t>
            </a:r>
            <a:endParaRPr lang="en-US" sz="123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2" name="Freeform 181"/>
          <p:cNvSpPr>
            <a:spLocks noEditPoints="1"/>
          </p:cNvSpPr>
          <p:nvPr/>
        </p:nvSpPr>
        <p:spPr bwMode="auto">
          <a:xfrm>
            <a:off x="10358461" y="1619056"/>
            <a:ext cx="271435" cy="271433"/>
          </a:xfrm>
          <a:custGeom>
            <a:avLst/>
            <a:gdLst/>
            <a:ahLst/>
            <a:cxnLst>
              <a:cxn ang="0">
                <a:pos x="252" y="2"/>
              </a:cxn>
              <a:cxn ang="0">
                <a:pos x="252" y="2"/>
              </a:cxn>
              <a:cxn ang="0">
                <a:pos x="248" y="0"/>
              </a:cxn>
              <a:cxn ang="0">
                <a:pos x="248" y="0"/>
              </a:cxn>
              <a:cxn ang="0">
                <a:pos x="244" y="2"/>
              </a:cxn>
              <a:cxn ang="0">
                <a:pos x="4" y="162"/>
              </a:cxn>
              <a:cxn ang="0">
                <a:pos x="4" y="162"/>
              </a:cxn>
              <a:cxn ang="0">
                <a:pos x="0" y="164"/>
              </a:cxn>
              <a:cxn ang="0">
                <a:pos x="0" y="168"/>
              </a:cxn>
              <a:cxn ang="0">
                <a:pos x="0" y="168"/>
              </a:cxn>
              <a:cxn ang="0">
                <a:pos x="2" y="172"/>
              </a:cxn>
              <a:cxn ang="0">
                <a:pos x="6" y="176"/>
              </a:cxn>
              <a:cxn ang="0">
                <a:pos x="68" y="200"/>
              </a:cxn>
              <a:cxn ang="0">
                <a:pos x="98" y="252"/>
              </a:cxn>
              <a:cxn ang="0">
                <a:pos x="98" y="252"/>
              </a:cxn>
              <a:cxn ang="0">
                <a:pos x="100" y="254"/>
              </a:cxn>
              <a:cxn ang="0">
                <a:pos x="104" y="256"/>
              </a:cxn>
              <a:cxn ang="0">
                <a:pos x="104" y="256"/>
              </a:cxn>
              <a:cxn ang="0">
                <a:pos x="104" y="256"/>
              </a:cxn>
              <a:cxn ang="0">
                <a:pos x="108" y="254"/>
              </a:cxn>
              <a:cxn ang="0">
                <a:pos x="110" y="252"/>
              </a:cxn>
              <a:cxn ang="0">
                <a:pos x="128" y="224"/>
              </a:cxn>
              <a:cxn ang="0">
                <a:pos x="206" y="256"/>
              </a:cxn>
              <a:cxn ang="0">
                <a:pos x="206" y="256"/>
              </a:cxn>
              <a:cxn ang="0">
                <a:pos x="208" y="256"/>
              </a:cxn>
              <a:cxn ang="0">
                <a:pos x="208" y="256"/>
              </a:cxn>
              <a:cxn ang="0">
                <a:pos x="212" y="254"/>
              </a:cxn>
              <a:cxn ang="0">
                <a:pos x="212" y="254"/>
              </a:cxn>
              <a:cxn ang="0">
                <a:pos x="214" y="252"/>
              </a:cxn>
              <a:cxn ang="0">
                <a:pos x="216" y="250"/>
              </a:cxn>
              <a:cxn ang="0">
                <a:pos x="256" y="10"/>
              </a:cxn>
              <a:cxn ang="0">
                <a:pos x="256" y="10"/>
              </a:cxn>
              <a:cxn ang="0">
                <a:pos x="256" y="4"/>
              </a:cxn>
              <a:cxn ang="0">
                <a:pos x="252" y="2"/>
              </a:cxn>
              <a:cxn ang="0">
                <a:pos x="26" y="166"/>
              </a:cxn>
              <a:cxn ang="0">
                <a:pos x="210" y="42"/>
              </a:cxn>
              <a:cxn ang="0">
                <a:pos x="76" y="186"/>
              </a:cxn>
              <a:cxn ang="0">
                <a:pos x="76" y="186"/>
              </a:cxn>
              <a:cxn ang="0">
                <a:pos x="74" y="186"/>
              </a:cxn>
              <a:cxn ang="0">
                <a:pos x="26" y="166"/>
              </a:cxn>
              <a:cxn ang="0">
                <a:pos x="82" y="192"/>
              </a:cxn>
              <a:cxn ang="0">
                <a:pos x="82" y="192"/>
              </a:cxn>
              <a:cxn ang="0">
                <a:pos x="82" y="192"/>
              </a:cxn>
              <a:cxn ang="0">
                <a:pos x="234" y="30"/>
              </a:cxn>
              <a:cxn ang="0">
                <a:pos x="104" y="232"/>
              </a:cxn>
              <a:cxn ang="0">
                <a:pos x="82" y="192"/>
              </a:cxn>
              <a:cxn ang="0">
                <a:pos x="202" y="236"/>
              </a:cxn>
              <a:cxn ang="0">
                <a:pos x="134" y="210"/>
              </a:cxn>
              <a:cxn ang="0">
                <a:pos x="134" y="210"/>
              </a:cxn>
              <a:cxn ang="0">
                <a:pos x="128" y="208"/>
              </a:cxn>
              <a:cxn ang="0">
                <a:pos x="234" y="46"/>
              </a:cxn>
              <a:cxn ang="0">
                <a:pos x="202" y="236"/>
              </a:cxn>
            </a:cxnLst>
            <a:rect l="0" t="0" r="r" b="b"/>
            <a:pathLst>
              <a:path w="256" h="256">
                <a:moveTo>
                  <a:pt x="252" y="2"/>
                </a:moveTo>
                <a:lnTo>
                  <a:pt x="252" y="2"/>
                </a:lnTo>
                <a:lnTo>
                  <a:pt x="248" y="0"/>
                </a:lnTo>
                <a:lnTo>
                  <a:pt x="248" y="0"/>
                </a:lnTo>
                <a:lnTo>
                  <a:pt x="244" y="2"/>
                </a:lnTo>
                <a:lnTo>
                  <a:pt x="4" y="162"/>
                </a:lnTo>
                <a:lnTo>
                  <a:pt x="4" y="162"/>
                </a:lnTo>
                <a:lnTo>
                  <a:pt x="0" y="164"/>
                </a:lnTo>
                <a:lnTo>
                  <a:pt x="0" y="168"/>
                </a:lnTo>
                <a:lnTo>
                  <a:pt x="0" y="168"/>
                </a:lnTo>
                <a:lnTo>
                  <a:pt x="2" y="172"/>
                </a:lnTo>
                <a:lnTo>
                  <a:pt x="6" y="176"/>
                </a:lnTo>
                <a:lnTo>
                  <a:pt x="68" y="200"/>
                </a:lnTo>
                <a:lnTo>
                  <a:pt x="98" y="252"/>
                </a:lnTo>
                <a:lnTo>
                  <a:pt x="98" y="252"/>
                </a:lnTo>
                <a:lnTo>
                  <a:pt x="100" y="254"/>
                </a:lnTo>
                <a:lnTo>
                  <a:pt x="104" y="256"/>
                </a:lnTo>
                <a:lnTo>
                  <a:pt x="104" y="256"/>
                </a:lnTo>
                <a:lnTo>
                  <a:pt x="104" y="256"/>
                </a:lnTo>
                <a:lnTo>
                  <a:pt x="108" y="254"/>
                </a:lnTo>
                <a:lnTo>
                  <a:pt x="110" y="252"/>
                </a:lnTo>
                <a:lnTo>
                  <a:pt x="128" y="224"/>
                </a:lnTo>
                <a:lnTo>
                  <a:pt x="206" y="256"/>
                </a:lnTo>
                <a:lnTo>
                  <a:pt x="206" y="256"/>
                </a:lnTo>
                <a:lnTo>
                  <a:pt x="208" y="256"/>
                </a:lnTo>
                <a:lnTo>
                  <a:pt x="208" y="256"/>
                </a:lnTo>
                <a:lnTo>
                  <a:pt x="212" y="254"/>
                </a:lnTo>
                <a:lnTo>
                  <a:pt x="212" y="254"/>
                </a:lnTo>
                <a:lnTo>
                  <a:pt x="214" y="252"/>
                </a:lnTo>
                <a:lnTo>
                  <a:pt x="216" y="250"/>
                </a:lnTo>
                <a:lnTo>
                  <a:pt x="256" y="10"/>
                </a:lnTo>
                <a:lnTo>
                  <a:pt x="256" y="10"/>
                </a:lnTo>
                <a:lnTo>
                  <a:pt x="256" y="4"/>
                </a:lnTo>
                <a:lnTo>
                  <a:pt x="252" y="2"/>
                </a:lnTo>
                <a:close/>
                <a:moveTo>
                  <a:pt x="26" y="166"/>
                </a:moveTo>
                <a:lnTo>
                  <a:pt x="210" y="42"/>
                </a:lnTo>
                <a:lnTo>
                  <a:pt x="76" y="186"/>
                </a:lnTo>
                <a:lnTo>
                  <a:pt x="76" y="186"/>
                </a:lnTo>
                <a:lnTo>
                  <a:pt x="74" y="186"/>
                </a:lnTo>
                <a:lnTo>
                  <a:pt x="26" y="166"/>
                </a:lnTo>
                <a:close/>
                <a:moveTo>
                  <a:pt x="82" y="192"/>
                </a:moveTo>
                <a:lnTo>
                  <a:pt x="82" y="192"/>
                </a:lnTo>
                <a:lnTo>
                  <a:pt x="82" y="192"/>
                </a:lnTo>
                <a:lnTo>
                  <a:pt x="234" y="30"/>
                </a:lnTo>
                <a:lnTo>
                  <a:pt x="104" y="232"/>
                </a:lnTo>
                <a:lnTo>
                  <a:pt x="82" y="192"/>
                </a:lnTo>
                <a:close/>
                <a:moveTo>
                  <a:pt x="202" y="236"/>
                </a:moveTo>
                <a:lnTo>
                  <a:pt x="134" y="210"/>
                </a:lnTo>
                <a:lnTo>
                  <a:pt x="134" y="210"/>
                </a:lnTo>
                <a:lnTo>
                  <a:pt x="128" y="208"/>
                </a:lnTo>
                <a:lnTo>
                  <a:pt x="234" y="46"/>
                </a:lnTo>
                <a:lnTo>
                  <a:pt x="202" y="236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ar-SA" sz="2110">
              <a:solidFill>
                <a:schemeClr val="accent1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8126931" y="1671599"/>
            <a:ext cx="271435" cy="271433"/>
            <a:chOff x="3149600" y="2774950"/>
            <a:chExt cx="406400" cy="406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99" name="Freeform 110"/>
            <p:cNvSpPr>
              <a:spLocks noEditPoints="1"/>
            </p:cNvSpPr>
            <p:nvPr/>
          </p:nvSpPr>
          <p:spPr bwMode="auto">
            <a:xfrm>
              <a:off x="3327400" y="2978150"/>
              <a:ext cx="63500" cy="63500"/>
            </a:xfrm>
            <a:custGeom>
              <a:avLst/>
              <a:gdLst/>
              <a:ahLst/>
              <a:cxnLst>
                <a:cxn ang="0">
                  <a:pos x="20" y="40"/>
                </a:cxn>
                <a:cxn ang="0">
                  <a:pos x="20" y="40"/>
                </a:cxn>
                <a:cxn ang="0">
                  <a:pos x="28" y="38"/>
                </a:cxn>
                <a:cxn ang="0">
                  <a:pos x="34" y="34"/>
                </a:cxn>
                <a:cxn ang="0">
                  <a:pos x="38" y="28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38" y="12"/>
                </a:cxn>
                <a:cxn ang="0">
                  <a:pos x="34" y="6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8"/>
                </a:cxn>
                <a:cxn ang="0">
                  <a:pos x="6" y="34"/>
                </a:cxn>
                <a:cxn ang="0">
                  <a:pos x="12" y="38"/>
                </a:cxn>
                <a:cxn ang="0">
                  <a:pos x="20" y="40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2" y="12"/>
                </a:cxn>
                <a:cxn ang="0">
                  <a:pos x="16" y="8"/>
                </a:cxn>
                <a:cxn ang="0">
                  <a:pos x="20" y="8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8" y="38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8" y="12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4"/>
                  </a:lnTo>
                  <a:lnTo>
                    <a:pt x="12" y="38"/>
                  </a:lnTo>
                  <a:lnTo>
                    <a:pt x="20" y="40"/>
                  </a:lnTo>
                  <a:close/>
                  <a:moveTo>
                    <a:pt x="20" y="8"/>
                  </a:moveTo>
                  <a:lnTo>
                    <a:pt x="20" y="8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0" y="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0" name="Freeform 113"/>
            <p:cNvSpPr>
              <a:spLocks noEditPoints="1"/>
            </p:cNvSpPr>
            <p:nvPr/>
          </p:nvSpPr>
          <p:spPr bwMode="auto">
            <a:xfrm>
              <a:off x="3492500" y="2774950"/>
              <a:ext cx="63500" cy="6350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2" y="28"/>
                </a:cxn>
                <a:cxn ang="0">
                  <a:pos x="6" y="34"/>
                </a:cxn>
                <a:cxn ang="0">
                  <a:pos x="12" y="38"/>
                </a:cxn>
                <a:cxn ang="0">
                  <a:pos x="20" y="40"/>
                </a:cxn>
                <a:cxn ang="0">
                  <a:pos x="20" y="40"/>
                </a:cxn>
                <a:cxn ang="0">
                  <a:pos x="28" y="38"/>
                </a:cxn>
                <a:cxn ang="0">
                  <a:pos x="34" y="34"/>
                </a:cxn>
                <a:cxn ang="0">
                  <a:pos x="38" y="28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38" y="12"/>
                </a:cxn>
                <a:cxn ang="0">
                  <a:pos x="34" y="6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12" y="12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0" y="32"/>
                </a:cxn>
              </a:cxnLst>
              <a:rect l="0" t="0" r="r" b="b"/>
              <a:pathLst>
                <a:path w="40" h="40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6" y="34"/>
                  </a:lnTo>
                  <a:lnTo>
                    <a:pt x="12" y="38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8" y="38"/>
                  </a:lnTo>
                  <a:lnTo>
                    <a:pt x="34" y="34"/>
                  </a:lnTo>
                  <a:lnTo>
                    <a:pt x="38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8" y="12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0" y="0"/>
                  </a:lnTo>
                  <a:close/>
                  <a:moveTo>
                    <a:pt x="20" y="32"/>
                  </a:moveTo>
                  <a:lnTo>
                    <a:pt x="20" y="32"/>
                  </a:lnTo>
                  <a:lnTo>
                    <a:pt x="16" y="32"/>
                  </a:lnTo>
                  <a:lnTo>
                    <a:pt x="12" y="28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2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0" y="3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1" name="Freeform 116"/>
            <p:cNvSpPr>
              <a:spLocks noEditPoints="1"/>
            </p:cNvSpPr>
            <p:nvPr/>
          </p:nvSpPr>
          <p:spPr bwMode="auto">
            <a:xfrm>
              <a:off x="3251200" y="2965450"/>
              <a:ext cx="50800" cy="508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2" y="22"/>
                </a:cxn>
                <a:cxn ang="0">
                  <a:pos x="4" y="28"/>
                </a:cxn>
                <a:cxn ang="0">
                  <a:pos x="10" y="30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22" y="30"/>
                </a:cxn>
                <a:cxn ang="0">
                  <a:pos x="28" y="28"/>
                </a:cxn>
                <a:cxn ang="0">
                  <a:pos x="30" y="22"/>
                </a:cxn>
                <a:cxn ang="0">
                  <a:pos x="32" y="16"/>
                </a:cxn>
                <a:cxn ang="0">
                  <a:pos x="32" y="16"/>
                </a:cxn>
                <a:cxn ang="0">
                  <a:pos x="30" y="10"/>
                </a:cxn>
                <a:cxn ang="0">
                  <a:pos x="28" y="4"/>
                </a:cxn>
                <a:cxn ang="0">
                  <a:pos x="22" y="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0" y="2"/>
                </a:cxn>
                <a:cxn ang="0">
                  <a:pos x="4" y="4"/>
                </a:cxn>
                <a:cxn ang="0">
                  <a:pos x="2" y="10"/>
                </a:cxn>
                <a:cxn ang="0">
                  <a:pos x="0" y="1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2" y="10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20"/>
                </a:cxn>
                <a:cxn ang="0">
                  <a:pos x="22" y="22"/>
                </a:cxn>
                <a:cxn ang="0">
                  <a:pos x="20" y="24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2" y="24"/>
                </a:cxn>
                <a:cxn ang="0">
                  <a:pos x="10" y="22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0" y="10"/>
                </a:cxn>
                <a:cxn ang="0">
                  <a:pos x="12" y="8"/>
                </a:cxn>
                <a:cxn ang="0">
                  <a:pos x="16" y="8"/>
                </a:cxn>
              </a:cxnLst>
              <a:rect l="0" t="0" r="r" b="b"/>
              <a:pathLst>
                <a:path w="32" h="32">
                  <a:moveTo>
                    <a:pt x="0" y="16"/>
                  </a:moveTo>
                  <a:lnTo>
                    <a:pt x="0" y="16"/>
                  </a:lnTo>
                  <a:lnTo>
                    <a:pt x="2" y="22"/>
                  </a:lnTo>
                  <a:lnTo>
                    <a:pt x="4" y="28"/>
                  </a:lnTo>
                  <a:lnTo>
                    <a:pt x="10" y="30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22" y="30"/>
                  </a:lnTo>
                  <a:lnTo>
                    <a:pt x="28" y="28"/>
                  </a:lnTo>
                  <a:lnTo>
                    <a:pt x="30" y="2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6"/>
                  </a:lnTo>
                  <a:close/>
                  <a:moveTo>
                    <a:pt x="16" y="8"/>
                  </a:moveTo>
                  <a:lnTo>
                    <a:pt x="16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2" y="22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10" y="22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2" name="Freeform 119"/>
            <p:cNvSpPr/>
            <p:nvPr/>
          </p:nvSpPr>
          <p:spPr bwMode="auto">
            <a:xfrm>
              <a:off x="3302000" y="3054350"/>
              <a:ext cx="25400" cy="25400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8" y="16"/>
                </a:cxn>
              </a:cxnLst>
              <a:rect l="0" t="0" r="r" b="b"/>
              <a:pathLst>
                <a:path w="16" h="16">
                  <a:moveTo>
                    <a:pt x="8" y="16"/>
                  </a:move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3" name="Freeform 121"/>
            <p:cNvSpPr/>
            <p:nvPr/>
          </p:nvSpPr>
          <p:spPr bwMode="auto">
            <a:xfrm>
              <a:off x="3505200" y="2863850"/>
              <a:ext cx="25400" cy="254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04" name="Freeform 106"/>
            <p:cNvSpPr>
              <a:spLocks noEditPoints="1"/>
            </p:cNvSpPr>
            <p:nvPr/>
          </p:nvSpPr>
          <p:spPr bwMode="auto">
            <a:xfrm>
              <a:off x="3149600" y="2813050"/>
              <a:ext cx="371475" cy="368300"/>
            </a:xfrm>
            <a:custGeom>
              <a:avLst/>
              <a:gdLst/>
              <a:ahLst/>
              <a:cxnLst>
                <a:cxn ang="0">
                  <a:pos x="166" y="6"/>
                </a:cxn>
                <a:cxn ang="0">
                  <a:pos x="152" y="0"/>
                </a:cxn>
                <a:cxn ang="0">
                  <a:pos x="144" y="2"/>
                </a:cxn>
                <a:cxn ang="0">
                  <a:pos x="126" y="18"/>
                </a:cxn>
                <a:cxn ang="0">
                  <a:pos x="122" y="24"/>
                </a:cxn>
                <a:cxn ang="0">
                  <a:pos x="120" y="32"/>
                </a:cxn>
                <a:cxn ang="0">
                  <a:pos x="122" y="42"/>
                </a:cxn>
                <a:cxn ang="0">
                  <a:pos x="14" y="86"/>
                </a:cxn>
                <a:cxn ang="0">
                  <a:pos x="6" y="92"/>
                </a:cxn>
                <a:cxn ang="0">
                  <a:pos x="0" y="102"/>
                </a:cxn>
                <a:cxn ang="0">
                  <a:pos x="0" y="108"/>
                </a:cxn>
                <a:cxn ang="0">
                  <a:pos x="4" y="120"/>
                </a:cxn>
                <a:cxn ang="0">
                  <a:pos x="108" y="224"/>
                </a:cxn>
                <a:cxn ang="0">
                  <a:pos x="116" y="230"/>
                </a:cxn>
                <a:cxn ang="0">
                  <a:pos x="126" y="232"/>
                </a:cxn>
                <a:cxn ang="0">
                  <a:pos x="126" y="232"/>
                </a:cxn>
                <a:cxn ang="0">
                  <a:pos x="130" y="232"/>
                </a:cxn>
                <a:cxn ang="0">
                  <a:pos x="142" y="226"/>
                </a:cxn>
                <a:cxn ang="0">
                  <a:pos x="148" y="216"/>
                </a:cxn>
                <a:cxn ang="0">
                  <a:pos x="190" y="110"/>
                </a:cxn>
                <a:cxn ang="0">
                  <a:pos x="202" y="114"/>
                </a:cxn>
                <a:cxn ang="0">
                  <a:pos x="210" y="112"/>
                </a:cxn>
                <a:cxn ang="0">
                  <a:pos x="228" y="96"/>
                </a:cxn>
                <a:cxn ang="0">
                  <a:pos x="232" y="90"/>
                </a:cxn>
                <a:cxn ang="0">
                  <a:pos x="234" y="82"/>
                </a:cxn>
                <a:cxn ang="0">
                  <a:pos x="228" y="68"/>
                </a:cxn>
                <a:cxn ang="0">
                  <a:pos x="134" y="210"/>
                </a:cxn>
                <a:cxn ang="0">
                  <a:pos x="130" y="214"/>
                </a:cxn>
                <a:cxn ang="0">
                  <a:pos x="128" y="216"/>
                </a:cxn>
                <a:cxn ang="0">
                  <a:pos x="126" y="216"/>
                </a:cxn>
                <a:cxn ang="0">
                  <a:pos x="18" y="112"/>
                </a:cxn>
                <a:cxn ang="0">
                  <a:pos x="16" y="110"/>
                </a:cxn>
                <a:cxn ang="0">
                  <a:pos x="16" y="106"/>
                </a:cxn>
                <a:cxn ang="0">
                  <a:pos x="20" y="100"/>
                </a:cxn>
                <a:cxn ang="0">
                  <a:pos x="70" y="80"/>
                </a:cxn>
                <a:cxn ang="0">
                  <a:pos x="96" y="86"/>
                </a:cxn>
                <a:cxn ang="0">
                  <a:pos x="134" y="92"/>
                </a:cxn>
                <a:cxn ang="0">
                  <a:pos x="158" y="104"/>
                </a:cxn>
                <a:cxn ang="0">
                  <a:pos x="134" y="210"/>
                </a:cxn>
                <a:cxn ang="0">
                  <a:pos x="204" y="96"/>
                </a:cxn>
                <a:cxn ang="0">
                  <a:pos x="202" y="98"/>
                </a:cxn>
                <a:cxn ang="0">
                  <a:pos x="184" y="82"/>
                </a:cxn>
                <a:cxn ang="0">
                  <a:pos x="174" y="108"/>
                </a:cxn>
                <a:cxn ang="0">
                  <a:pos x="166" y="100"/>
                </a:cxn>
                <a:cxn ang="0">
                  <a:pos x="138" y="86"/>
                </a:cxn>
                <a:cxn ang="0">
                  <a:pos x="104" y="78"/>
                </a:cxn>
                <a:cxn ang="0">
                  <a:pos x="82" y="76"/>
                </a:cxn>
                <a:cxn ang="0">
                  <a:pos x="138" y="34"/>
                </a:cxn>
                <a:cxn ang="0">
                  <a:pos x="136" y="32"/>
                </a:cxn>
                <a:cxn ang="0">
                  <a:pos x="148" y="18"/>
                </a:cxn>
                <a:cxn ang="0">
                  <a:pos x="152" y="16"/>
                </a:cxn>
                <a:cxn ang="0">
                  <a:pos x="216" y="78"/>
                </a:cxn>
                <a:cxn ang="0">
                  <a:pos x="218" y="82"/>
                </a:cxn>
              </a:cxnLst>
              <a:rect l="0" t="0" r="r" b="b"/>
              <a:pathLst>
                <a:path w="234" h="232">
                  <a:moveTo>
                    <a:pt x="166" y="6"/>
                  </a:moveTo>
                  <a:lnTo>
                    <a:pt x="166" y="6"/>
                  </a:lnTo>
                  <a:lnTo>
                    <a:pt x="158" y="2"/>
                  </a:lnTo>
                  <a:lnTo>
                    <a:pt x="152" y="0"/>
                  </a:lnTo>
                  <a:lnTo>
                    <a:pt x="152" y="0"/>
                  </a:lnTo>
                  <a:lnTo>
                    <a:pt x="144" y="2"/>
                  </a:lnTo>
                  <a:lnTo>
                    <a:pt x="138" y="6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2" y="24"/>
                  </a:lnTo>
                  <a:lnTo>
                    <a:pt x="120" y="32"/>
                  </a:lnTo>
                  <a:lnTo>
                    <a:pt x="120" y="32"/>
                  </a:lnTo>
                  <a:lnTo>
                    <a:pt x="120" y="36"/>
                  </a:lnTo>
                  <a:lnTo>
                    <a:pt x="122" y="42"/>
                  </a:lnTo>
                  <a:lnTo>
                    <a:pt x="14" y="86"/>
                  </a:lnTo>
                  <a:lnTo>
                    <a:pt x="14" y="86"/>
                  </a:lnTo>
                  <a:lnTo>
                    <a:pt x="10" y="88"/>
                  </a:lnTo>
                  <a:lnTo>
                    <a:pt x="6" y="92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2" y="114"/>
                  </a:lnTo>
                  <a:lnTo>
                    <a:pt x="4" y="120"/>
                  </a:lnTo>
                  <a:lnTo>
                    <a:pt x="8" y="124"/>
                  </a:lnTo>
                  <a:lnTo>
                    <a:pt x="108" y="224"/>
                  </a:lnTo>
                  <a:lnTo>
                    <a:pt x="108" y="224"/>
                  </a:lnTo>
                  <a:lnTo>
                    <a:pt x="116" y="230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26" y="232"/>
                  </a:lnTo>
                  <a:lnTo>
                    <a:pt x="130" y="232"/>
                  </a:lnTo>
                  <a:lnTo>
                    <a:pt x="130" y="232"/>
                  </a:lnTo>
                  <a:lnTo>
                    <a:pt x="136" y="230"/>
                  </a:lnTo>
                  <a:lnTo>
                    <a:pt x="142" y="226"/>
                  </a:lnTo>
                  <a:lnTo>
                    <a:pt x="146" y="222"/>
                  </a:lnTo>
                  <a:lnTo>
                    <a:pt x="148" y="216"/>
                  </a:lnTo>
                  <a:lnTo>
                    <a:pt x="190" y="110"/>
                  </a:lnTo>
                  <a:lnTo>
                    <a:pt x="190" y="110"/>
                  </a:lnTo>
                  <a:lnTo>
                    <a:pt x="196" y="112"/>
                  </a:lnTo>
                  <a:lnTo>
                    <a:pt x="202" y="114"/>
                  </a:lnTo>
                  <a:lnTo>
                    <a:pt x="202" y="114"/>
                  </a:lnTo>
                  <a:lnTo>
                    <a:pt x="210" y="112"/>
                  </a:lnTo>
                  <a:lnTo>
                    <a:pt x="216" y="108"/>
                  </a:lnTo>
                  <a:lnTo>
                    <a:pt x="228" y="96"/>
                  </a:lnTo>
                  <a:lnTo>
                    <a:pt x="228" y="96"/>
                  </a:lnTo>
                  <a:lnTo>
                    <a:pt x="232" y="90"/>
                  </a:lnTo>
                  <a:lnTo>
                    <a:pt x="234" y="82"/>
                  </a:lnTo>
                  <a:lnTo>
                    <a:pt x="234" y="82"/>
                  </a:lnTo>
                  <a:lnTo>
                    <a:pt x="232" y="74"/>
                  </a:lnTo>
                  <a:lnTo>
                    <a:pt x="228" y="68"/>
                  </a:lnTo>
                  <a:lnTo>
                    <a:pt x="166" y="6"/>
                  </a:lnTo>
                  <a:close/>
                  <a:moveTo>
                    <a:pt x="134" y="210"/>
                  </a:moveTo>
                  <a:lnTo>
                    <a:pt x="134" y="210"/>
                  </a:lnTo>
                  <a:lnTo>
                    <a:pt x="130" y="214"/>
                  </a:lnTo>
                  <a:lnTo>
                    <a:pt x="128" y="216"/>
                  </a:lnTo>
                  <a:lnTo>
                    <a:pt x="128" y="216"/>
                  </a:lnTo>
                  <a:lnTo>
                    <a:pt x="126" y="216"/>
                  </a:lnTo>
                  <a:lnTo>
                    <a:pt x="126" y="216"/>
                  </a:lnTo>
                  <a:lnTo>
                    <a:pt x="120" y="214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6" y="110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8" y="102"/>
                  </a:lnTo>
                  <a:lnTo>
                    <a:pt x="20" y="100"/>
                  </a:lnTo>
                  <a:lnTo>
                    <a:pt x="70" y="80"/>
                  </a:lnTo>
                  <a:lnTo>
                    <a:pt x="70" y="80"/>
                  </a:lnTo>
                  <a:lnTo>
                    <a:pt x="84" y="84"/>
                  </a:lnTo>
                  <a:lnTo>
                    <a:pt x="96" y="86"/>
                  </a:lnTo>
                  <a:lnTo>
                    <a:pt x="120" y="88"/>
                  </a:lnTo>
                  <a:lnTo>
                    <a:pt x="134" y="92"/>
                  </a:lnTo>
                  <a:lnTo>
                    <a:pt x="146" y="98"/>
                  </a:lnTo>
                  <a:lnTo>
                    <a:pt x="158" y="104"/>
                  </a:lnTo>
                  <a:lnTo>
                    <a:pt x="172" y="116"/>
                  </a:lnTo>
                  <a:lnTo>
                    <a:pt x="134" y="210"/>
                  </a:lnTo>
                  <a:close/>
                  <a:moveTo>
                    <a:pt x="216" y="84"/>
                  </a:moveTo>
                  <a:lnTo>
                    <a:pt x="204" y="96"/>
                  </a:lnTo>
                  <a:lnTo>
                    <a:pt x="204" y="96"/>
                  </a:lnTo>
                  <a:lnTo>
                    <a:pt x="202" y="98"/>
                  </a:lnTo>
                  <a:lnTo>
                    <a:pt x="198" y="96"/>
                  </a:lnTo>
                  <a:lnTo>
                    <a:pt x="184" y="82"/>
                  </a:lnTo>
                  <a:lnTo>
                    <a:pt x="174" y="110"/>
                  </a:lnTo>
                  <a:lnTo>
                    <a:pt x="174" y="108"/>
                  </a:lnTo>
                  <a:lnTo>
                    <a:pt x="174" y="108"/>
                  </a:lnTo>
                  <a:lnTo>
                    <a:pt x="166" y="100"/>
                  </a:lnTo>
                  <a:lnTo>
                    <a:pt x="156" y="94"/>
                  </a:lnTo>
                  <a:lnTo>
                    <a:pt x="138" y="86"/>
                  </a:lnTo>
                  <a:lnTo>
                    <a:pt x="120" y="80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82" y="76"/>
                  </a:lnTo>
                  <a:lnTo>
                    <a:pt x="150" y="48"/>
                  </a:lnTo>
                  <a:lnTo>
                    <a:pt x="138" y="34"/>
                  </a:lnTo>
                  <a:lnTo>
                    <a:pt x="138" y="34"/>
                  </a:lnTo>
                  <a:lnTo>
                    <a:pt x="136" y="32"/>
                  </a:lnTo>
                  <a:lnTo>
                    <a:pt x="138" y="28"/>
                  </a:lnTo>
                  <a:lnTo>
                    <a:pt x="148" y="18"/>
                  </a:lnTo>
                  <a:lnTo>
                    <a:pt x="148" y="18"/>
                  </a:lnTo>
                  <a:lnTo>
                    <a:pt x="152" y="16"/>
                  </a:lnTo>
                  <a:lnTo>
                    <a:pt x="154" y="18"/>
                  </a:lnTo>
                  <a:lnTo>
                    <a:pt x="216" y="78"/>
                  </a:lnTo>
                  <a:lnTo>
                    <a:pt x="216" y="78"/>
                  </a:lnTo>
                  <a:lnTo>
                    <a:pt x="218" y="82"/>
                  </a:lnTo>
                  <a:lnTo>
                    <a:pt x="216" y="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077709" y="1637730"/>
            <a:ext cx="271435" cy="271433"/>
            <a:chOff x="5588000" y="1962150"/>
            <a:chExt cx="406400" cy="406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0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1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2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744391" y="1637730"/>
            <a:ext cx="271435" cy="271433"/>
            <a:chOff x="4775200" y="1962150"/>
            <a:chExt cx="406400" cy="406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14" name="Freeform 115"/>
            <p:cNvSpPr>
              <a:spLocks noEditPoints="1"/>
            </p:cNvSpPr>
            <p:nvPr/>
          </p:nvSpPr>
          <p:spPr bwMode="auto">
            <a:xfrm>
              <a:off x="4775200" y="1962150"/>
              <a:ext cx="406400" cy="406400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22" y="8"/>
                </a:cxn>
                <a:cxn ang="0">
                  <a:pos x="92" y="28"/>
                </a:cxn>
                <a:cxn ang="0">
                  <a:pos x="72" y="58"/>
                </a:cxn>
                <a:cxn ang="0">
                  <a:pos x="64" y="96"/>
                </a:cxn>
                <a:cxn ang="0">
                  <a:pos x="64" y="108"/>
                </a:cxn>
                <a:cxn ang="0">
                  <a:pos x="70" y="130"/>
                </a:cxn>
                <a:cxn ang="0">
                  <a:pos x="8" y="208"/>
                </a:cxn>
                <a:cxn ang="0">
                  <a:pos x="8" y="208"/>
                </a:cxn>
                <a:cxn ang="0">
                  <a:pos x="0" y="228"/>
                </a:cxn>
                <a:cxn ang="0">
                  <a:pos x="2" y="238"/>
                </a:cxn>
                <a:cxn ang="0">
                  <a:pos x="18" y="254"/>
                </a:cxn>
                <a:cxn ang="0">
                  <a:pos x="28" y="256"/>
                </a:cxn>
                <a:cxn ang="0">
                  <a:pos x="48" y="248"/>
                </a:cxn>
                <a:cxn ang="0">
                  <a:pos x="116" y="180"/>
                </a:cxn>
                <a:cxn ang="0">
                  <a:pos x="126" y="186"/>
                </a:cxn>
                <a:cxn ang="0">
                  <a:pos x="148" y="192"/>
                </a:cxn>
                <a:cxn ang="0">
                  <a:pos x="160" y="192"/>
                </a:cxn>
                <a:cxn ang="0">
                  <a:pos x="198" y="184"/>
                </a:cxn>
                <a:cxn ang="0">
                  <a:pos x="228" y="164"/>
                </a:cxn>
                <a:cxn ang="0">
                  <a:pos x="248" y="134"/>
                </a:cxn>
                <a:cxn ang="0">
                  <a:pos x="256" y="96"/>
                </a:cxn>
                <a:cxn ang="0">
                  <a:pos x="254" y="76"/>
                </a:cxn>
                <a:cxn ang="0">
                  <a:pos x="240" y="42"/>
                </a:cxn>
                <a:cxn ang="0">
                  <a:pos x="214" y="16"/>
                </a:cxn>
                <a:cxn ang="0">
                  <a:pos x="180" y="2"/>
                </a:cxn>
                <a:cxn ang="0">
                  <a:pos x="38" y="238"/>
                </a:cxn>
                <a:cxn ang="0">
                  <a:pos x="34" y="240"/>
                </a:cxn>
                <a:cxn ang="0">
                  <a:pos x="28" y="242"/>
                </a:cxn>
                <a:cxn ang="0">
                  <a:pos x="18" y="238"/>
                </a:cxn>
                <a:cxn ang="0">
                  <a:pos x="14" y="228"/>
                </a:cxn>
                <a:cxn ang="0">
                  <a:pos x="16" y="222"/>
                </a:cxn>
                <a:cxn ang="0">
                  <a:pos x="18" y="218"/>
                </a:cxn>
                <a:cxn ang="0">
                  <a:pos x="82" y="154"/>
                </a:cxn>
                <a:cxn ang="0">
                  <a:pos x="102" y="174"/>
                </a:cxn>
                <a:cxn ang="0">
                  <a:pos x="160" y="176"/>
                </a:cxn>
                <a:cxn ang="0">
                  <a:pos x="144" y="174"/>
                </a:cxn>
                <a:cxn ang="0">
                  <a:pos x="116" y="162"/>
                </a:cxn>
                <a:cxn ang="0">
                  <a:pos x="94" y="14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64"/>
                </a:cxn>
                <a:cxn ang="0">
                  <a:pos x="104" y="40"/>
                </a:cxn>
                <a:cxn ang="0">
                  <a:pos x="128" y="22"/>
                </a:cxn>
                <a:cxn ang="0">
                  <a:pos x="160" y="16"/>
                </a:cxn>
                <a:cxn ang="0">
                  <a:pos x="176" y="18"/>
                </a:cxn>
                <a:cxn ang="0">
                  <a:pos x="204" y="30"/>
                </a:cxn>
                <a:cxn ang="0">
                  <a:pos x="226" y="52"/>
                </a:cxn>
                <a:cxn ang="0">
                  <a:pos x="238" y="80"/>
                </a:cxn>
                <a:cxn ang="0">
                  <a:pos x="240" y="96"/>
                </a:cxn>
                <a:cxn ang="0">
                  <a:pos x="234" y="128"/>
                </a:cxn>
                <a:cxn ang="0">
                  <a:pos x="216" y="152"/>
                </a:cxn>
                <a:cxn ang="0">
                  <a:pos x="192" y="170"/>
                </a:cxn>
                <a:cxn ang="0">
                  <a:pos x="160" y="176"/>
                </a:cxn>
              </a:cxnLst>
              <a:rect l="0" t="0" r="r" b="b"/>
              <a:pathLst>
                <a:path w="256" h="256">
                  <a:moveTo>
                    <a:pt x="160" y="0"/>
                  </a:moveTo>
                  <a:lnTo>
                    <a:pt x="160" y="0"/>
                  </a:lnTo>
                  <a:lnTo>
                    <a:pt x="140" y="2"/>
                  </a:lnTo>
                  <a:lnTo>
                    <a:pt x="122" y="8"/>
                  </a:lnTo>
                  <a:lnTo>
                    <a:pt x="106" y="16"/>
                  </a:lnTo>
                  <a:lnTo>
                    <a:pt x="92" y="28"/>
                  </a:lnTo>
                  <a:lnTo>
                    <a:pt x="80" y="42"/>
                  </a:lnTo>
                  <a:lnTo>
                    <a:pt x="72" y="58"/>
                  </a:lnTo>
                  <a:lnTo>
                    <a:pt x="66" y="7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8"/>
                  </a:lnTo>
                  <a:lnTo>
                    <a:pt x="66" y="120"/>
                  </a:lnTo>
                  <a:lnTo>
                    <a:pt x="70" y="130"/>
                  </a:lnTo>
                  <a:lnTo>
                    <a:pt x="76" y="140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8" y="208"/>
                  </a:lnTo>
                  <a:lnTo>
                    <a:pt x="2" y="216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" y="238"/>
                  </a:lnTo>
                  <a:lnTo>
                    <a:pt x="8" y="248"/>
                  </a:lnTo>
                  <a:lnTo>
                    <a:pt x="18" y="254"/>
                  </a:lnTo>
                  <a:lnTo>
                    <a:pt x="28" y="256"/>
                  </a:lnTo>
                  <a:lnTo>
                    <a:pt x="28" y="256"/>
                  </a:lnTo>
                  <a:lnTo>
                    <a:pt x="40" y="254"/>
                  </a:lnTo>
                  <a:lnTo>
                    <a:pt x="48" y="248"/>
                  </a:lnTo>
                  <a:lnTo>
                    <a:pt x="48" y="248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26" y="186"/>
                  </a:lnTo>
                  <a:lnTo>
                    <a:pt x="136" y="190"/>
                  </a:lnTo>
                  <a:lnTo>
                    <a:pt x="148" y="192"/>
                  </a:lnTo>
                  <a:lnTo>
                    <a:pt x="160" y="192"/>
                  </a:lnTo>
                  <a:lnTo>
                    <a:pt x="160" y="192"/>
                  </a:lnTo>
                  <a:lnTo>
                    <a:pt x="180" y="190"/>
                  </a:lnTo>
                  <a:lnTo>
                    <a:pt x="198" y="184"/>
                  </a:lnTo>
                  <a:lnTo>
                    <a:pt x="214" y="176"/>
                  </a:lnTo>
                  <a:lnTo>
                    <a:pt x="228" y="164"/>
                  </a:lnTo>
                  <a:lnTo>
                    <a:pt x="240" y="150"/>
                  </a:lnTo>
                  <a:lnTo>
                    <a:pt x="248" y="134"/>
                  </a:lnTo>
                  <a:lnTo>
                    <a:pt x="254" y="116"/>
                  </a:lnTo>
                  <a:lnTo>
                    <a:pt x="256" y="96"/>
                  </a:lnTo>
                  <a:lnTo>
                    <a:pt x="256" y="96"/>
                  </a:lnTo>
                  <a:lnTo>
                    <a:pt x="254" y="76"/>
                  </a:lnTo>
                  <a:lnTo>
                    <a:pt x="248" y="58"/>
                  </a:lnTo>
                  <a:lnTo>
                    <a:pt x="240" y="42"/>
                  </a:lnTo>
                  <a:lnTo>
                    <a:pt x="228" y="28"/>
                  </a:lnTo>
                  <a:lnTo>
                    <a:pt x="214" y="16"/>
                  </a:lnTo>
                  <a:lnTo>
                    <a:pt x="198" y="8"/>
                  </a:lnTo>
                  <a:lnTo>
                    <a:pt x="180" y="2"/>
                  </a:lnTo>
                  <a:lnTo>
                    <a:pt x="160" y="0"/>
                  </a:lnTo>
                  <a:close/>
                  <a:moveTo>
                    <a:pt x="38" y="238"/>
                  </a:moveTo>
                  <a:lnTo>
                    <a:pt x="38" y="238"/>
                  </a:lnTo>
                  <a:lnTo>
                    <a:pt x="34" y="240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22" y="240"/>
                  </a:lnTo>
                  <a:lnTo>
                    <a:pt x="18" y="238"/>
                  </a:lnTo>
                  <a:lnTo>
                    <a:pt x="16" y="234"/>
                  </a:lnTo>
                  <a:lnTo>
                    <a:pt x="14" y="228"/>
                  </a:lnTo>
                  <a:lnTo>
                    <a:pt x="14" y="228"/>
                  </a:lnTo>
                  <a:lnTo>
                    <a:pt x="16" y="222"/>
                  </a:lnTo>
                  <a:lnTo>
                    <a:pt x="18" y="218"/>
                  </a:lnTo>
                  <a:lnTo>
                    <a:pt x="18" y="218"/>
                  </a:lnTo>
                  <a:lnTo>
                    <a:pt x="82" y="154"/>
                  </a:lnTo>
                  <a:lnTo>
                    <a:pt x="82" y="154"/>
                  </a:lnTo>
                  <a:lnTo>
                    <a:pt x="92" y="164"/>
                  </a:lnTo>
                  <a:lnTo>
                    <a:pt x="102" y="174"/>
                  </a:lnTo>
                  <a:lnTo>
                    <a:pt x="38" y="238"/>
                  </a:lnTo>
                  <a:close/>
                  <a:moveTo>
                    <a:pt x="160" y="176"/>
                  </a:moveTo>
                  <a:lnTo>
                    <a:pt x="160" y="176"/>
                  </a:lnTo>
                  <a:lnTo>
                    <a:pt x="144" y="174"/>
                  </a:lnTo>
                  <a:lnTo>
                    <a:pt x="128" y="170"/>
                  </a:lnTo>
                  <a:lnTo>
                    <a:pt x="116" y="162"/>
                  </a:lnTo>
                  <a:lnTo>
                    <a:pt x="104" y="152"/>
                  </a:lnTo>
                  <a:lnTo>
                    <a:pt x="94" y="140"/>
                  </a:lnTo>
                  <a:lnTo>
                    <a:pt x="86" y="128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2" y="80"/>
                  </a:lnTo>
                  <a:lnTo>
                    <a:pt x="86" y="64"/>
                  </a:lnTo>
                  <a:lnTo>
                    <a:pt x="94" y="52"/>
                  </a:lnTo>
                  <a:lnTo>
                    <a:pt x="104" y="40"/>
                  </a:lnTo>
                  <a:lnTo>
                    <a:pt x="116" y="30"/>
                  </a:lnTo>
                  <a:lnTo>
                    <a:pt x="128" y="22"/>
                  </a:lnTo>
                  <a:lnTo>
                    <a:pt x="144" y="18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76" y="18"/>
                  </a:lnTo>
                  <a:lnTo>
                    <a:pt x="192" y="22"/>
                  </a:lnTo>
                  <a:lnTo>
                    <a:pt x="204" y="30"/>
                  </a:lnTo>
                  <a:lnTo>
                    <a:pt x="216" y="40"/>
                  </a:lnTo>
                  <a:lnTo>
                    <a:pt x="226" y="52"/>
                  </a:lnTo>
                  <a:lnTo>
                    <a:pt x="234" y="64"/>
                  </a:lnTo>
                  <a:lnTo>
                    <a:pt x="238" y="80"/>
                  </a:lnTo>
                  <a:lnTo>
                    <a:pt x="240" y="96"/>
                  </a:lnTo>
                  <a:lnTo>
                    <a:pt x="240" y="96"/>
                  </a:lnTo>
                  <a:lnTo>
                    <a:pt x="238" y="112"/>
                  </a:lnTo>
                  <a:lnTo>
                    <a:pt x="234" y="128"/>
                  </a:lnTo>
                  <a:lnTo>
                    <a:pt x="226" y="140"/>
                  </a:lnTo>
                  <a:lnTo>
                    <a:pt x="216" y="152"/>
                  </a:lnTo>
                  <a:lnTo>
                    <a:pt x="204" y="162"/>
                  </a:lnTo>
                  <a:lnTo>
                    <a:pt x="192" y="170"/>
                  </a:lnTo>
                  <a:lnTo>
                    <a:pt x="176" y="174"/>
                  </a:lnTo>
                  <a:lnTo>
                    <a:pt x="160" y="17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5" name="Freeform 119"/>
            <p:cNvSpPr/>
            <p:nvPr/>
          </p:nvSpPr>
          <p:spPr bwMode="auto">
            <a:xfrm>
              <a:off x="4940300" y="2025650"/>
              <a:ext cx="95250" cy="9525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10" y="2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8" y="46"/>
                </a:cxn>
                <a:cxn ang="0">
                  <a:pos x="12" y="38"/>
                </a:cxn>
                <a:cxn ang="0">
                  <a:pos x="16" y="30"/>
                </a:cxn>
                <a:cxn ang="0">
                  <a:pos x="22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58" y="2"/>
                </a:cxn>
                <a:cxn ang="0">
                  <a:pos x="56" y="0"/>
                </a:cxn>
              </a:cxnLst>
              <a:rect l="0" t="0" r="r" b="b"/>
              <a:pathLst>
                <a:path w="60" h="60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2" y="38"/>
                  </a:lnTo>
                  <a:lnTo>
                    <a:pt x="16" y="30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  <p:sp>
          <p:nvSpPr>
            <p:cNvPr id="116" name="Freeform 120"/>
            <p:cNvSpPr/>
            <p:nvPr/>
          </p:nvSpPr>
          <p:spPr bwMode="auto">
            <a:xfrm>
              <a:off x="4940300" y="2025650"/>
              <a:ext cx="95250" cy="9525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6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4" y="10"/>
                </a:cxn>
                <a:cxn ang="0">
                  <a:pos x="16" y="16"/>
                </a:cxn>
                <a:cxn ang="0">
                  <a:pos x="10" y="24"/>
                </a:cxn>
                <a:cxn ang="0">
                  <a:pos x="4" y="34"/>
                </a:cxn>
                <a:cxn ang="0">
                  <a:pos x="2" y="44"/>
                </a:cxn>
                <a:cxn ang="0">
                  <a:pos x="0" y="56"/>
                </a:cxn>
                <a:cxn ang="0">
                  <a:pos x="0" y="56"/>
                </a:cxn>
                <a:cxn ang="0">
                  <a:pos x="2" y="58"/>
                </a:cxn>
                <a:cxn ang="0">
                  <a:pos x="4" y="60"/>
                </a:cxn>
                <a:cxn ang="0">
                  <a:pos x="4" y="60"/>
                </a:cxn>
                <a:cxn ang="0">
                  <a:pos x="6" y="58"/>
                </a:cxn>
                <a:cxn ang="0">
                  <a:pos x="8" y="56"/>
                </a:cxn>
                <a:cxn ang="0">
                  <a:pos x="8" y="56"/>
                </a:cxn>
                <a:cxn ang="0">
                  <a:pos x="8" y="46"/>
                </a:cxn>
                <a:cxn ang="0">
                  <a:pos x="12" y="38"/>
                </a:cxn>
                <a:cxn ang="0">
                  <a:pos x="16" y="30"/>
                </a:cxn>
                <a:cxn ang="0">
                  <a:pos x="22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8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60" y="4"/>
                </a:cxn>
                <a:cxn ang="0">
                  <a:pos x="60" y="4"/>
                </a:cxn>
                <a:cxn ang="0">
                  <a:pos x="58" y="2"/>
                </a:cxn>
                <a:cxn ang="0">
                  <a:pos x="56" y="0"/>
                </a:cxn>
              </a:cxnLst>
              <a:rect l="0" t="0" r="r" b="b"/>
              <a:pathLst>
                <a:path w="60" h="60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6" y="58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2" y="38"/>
                  </a:lnTo>
                  <a:lnTo>
                    <a:pt x="16" y="30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58" y="2"/>
                  </a:lnTo>
                  <a:lnTo>
                    <a:pt x="56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ar-SA" sz="2110">
                <a:solidFill>
                  <a:schemeClr val="accent1"/>
                </a:solidFill>
              </a:endParaRPr>
            </a:p>
          </p:txBody>
        </p:sp>
      </p:grpSp>
      <p:sp>
        <p:nvSpPr>
          <p:cNvPr id="117" name="Isosceles Triangle 116"/>
          <p:cNvSpPr/>
          <p:nvPr/>
        </p:nvSpPr>
        <p:spPr>
          <a:xfrm>
            <a:off x="7574384" y="2831417"/>
            <a:ext cx="1329482" cy="1146105"/>
          </a:xfrm>
          <a:prstGeom prst="triangl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118" name="TextBox 117"/>
          <p:cNvSpPr txBox="1"/>
          <p:nvPr/>
        </p:nvSpPr>
        <p:spPr>
          <a:xfrm>
            <a:off x="7586469" y="2025141"/>
            <a:ext cx="1318430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65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Development</a:t>
            </a:r>
            <a:endParaRPr lang="en-US" sz="1065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8239122" y="2230283"/>
            <a:ext cx="0" cy="561754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51"/>
          <p:cNvSpPr txBox="1"/>
          <p:nvPr/>
        </p:nvSpPr>
        <p:spPr>
          <a:xfrm>
            <a:off x="802124" y="4969659"/>
            <a:ext cx="10617196" cy="69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"/>
          <p:cNvSpPr/>
          <p:nvPr/>
        </p:nvSpPr>
        <p:spPr bwMode="auto">
          <a:xfrm>
            <a:off x="6891375" y="2434348"/>
            <a:ext cx="801865" cy="534576"/>
          </a:xfrm>
          <a:custGeom>
            <a:avLst/>
            <a:gdLst>
              <a:gd name="T0" fmla="*/ 0 w 396"/>
              <a:gd name="T1" fmla="*/ 0 h 264"/>
              <a:gd name="T2" fmla="*/ 164 w 396"/>
              <a:gd name="T3" fmla="*/ 0 h 264"/>
              <a:gd name="T4" fmla="*/ 396 w 396"/>
              <a:gd name="T5" fmla="*/ 231 h 264"/>
              <a:gd name="T6" fmla="*/ 396 w 396"/>
              <a:gd name="T7" fmla="*/ 231 h 264"/>
              <a:gd name="T8" fmla="*/ 396 w 396"/>
              <a:gd name="T9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6" h="264">
                <a:moveTo>
                  <a:pt x="0" y="0"/>
                </a:moveTo>
                <a:cubicBezTo>
                  <a:pt x="164" y="0"/>
                  <a:pt x="164" y="0"/>
                  <a:pt x="164" y="0"/>
                </a:cubicBezTo>
                <a:cubicBezTo>
                  <a:pt x="292" y="0"/>
                  <a:pt x="396" y="103"/>
                  <a:pt x="396" y="231"/>
                </a:cubicBezTo>
                <a:cubicBezTo>
                  <a:pt x="396" y="231"/>
                  <a:pt x="396" y="231"/>
                  <a:pt x="396" y="231"/>
                </a:cubicBezTo>
                <a:cubicBezTo>
                  <a:pt x="396" y="264"/>
                  <a:pt x="396" y="264"/>
                  <a:pt x="396" y="264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5" name="Freeform 6"/>
          <p:cNvSpPr/>
          <p:nvPr/>
        </p:nvSpPr>
        <p:spPr bwMode="auto">
          <a:xfrm>
            <a:off x="6783406" y="4180280"/>
            <a:ext cx="667562" cy="409491"/>
          </a:xfrm>
          <a:custGeom>
            <a:avLst/>
            <a:gdLst>
              <a:gd name="T0" fmla="*/ 0 w 329"/>
              <a:gd name="T1" fmla="*/ 202 h 202"/>
              <a:gd name="T2" fmla="*/ 228 w 329"/>
              <a:gd name="T3" fmla="*/ 202 h 202"/>
              <a:gd name="T4" fmla="*/ 329 w 329"/>
              <a:gd name="T5" fmla="*/ 101 h 202"/>
              <a:gd name="T6" fmla="*/ 329 w 329"/>
              <a:gd name="T7" fmla="*/ 101 h 202"/>
              <a:gd name="T8" fmla="*/ 228 w 329"/>
              <a:gd name="T9" fmla="*/ 0 h 202"/>
              <a:gd name="T10" fmla="*/ 205 w 329"/>
              <a:gd name="T11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9" h="202">
                <a:moveTo>
                  <a:pt x="0" y="202"/>
                </a:moveTo>
                <a:cubicBezTo>
                  <a:pt x="228" y="202"/>
                  <a:pt x="228" y="202"/>
                  <a:pt x="228" y="202"/>
                </a:cubicBezTo>
                <a:cubicBezTo>
                  <a:pt x="284" y="202"/>
                  <a:pt x="329" y="157"/>
                  <a:pt x="329" y="101"/>
                </a:cubicBezTo>
                <a:cubicBezTo>
                  <a:pt x="329" y="101"/>
                  <a:pt x="329" y="101"/>
                  <a:pt x="329" y="101"/>
                </a:cubicBezTo>
                <a:cubicBezTo>
                  <a:pt x="329" y="45"/>
                  <a:pt x="284" y="0"/>
                  <a:pt x="228" y="0"/>
                </a:cubicBezTo>
                <a:cubicBezTo>
                  <a:pt x="205" y="0"/>
                  <a:pt x="205" y="0"/>
                  <a:pt x="20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6" name="Freeform 7"/>
          <p:cNvSpPr/>
          <p:nvPr/>
        </p:nvSpPr>
        <p:spPr bwMode="auto">
          <a:xfrm>
            <a:off x="4672752" y="2434348"/>
            <a:ext cx="803181" cy="534576"/>
          </a:xfrm>
          <a:custGeom>
            <a:avLst/>
            <a:gdLst>
              <a:gd name="T0" fmla="*/ 396 w 396"/>
              <a:gd name="T1" fmla="*/ 0 h 264"/>
              <a:gd name="T2" fmla="*/ 232 w 396"/>
              <a:gd name="T3" fmla="*/ 0 h 264"/>
              <a:gd name="T4" fmla="*/ 0 w 396"/>
              <a:gd name="T5" fmla="*/ 231 h 264"/>
              <a:gd name="T6" fmla="*/ 0 w 396"/>
              <a:gd name="T7" fmla="*/ 231 h 264"/>
              <a:gd name="T8" fmla="*/ 0 w 396"/>
              <a:gd name="T9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6" h="264">
                <a:moveTo>
                  <a:pt x="396" y="0"/>
                </a:moveTo>
                <a:cubicBezTo>
                  <a:pt x="232" y="0"/>
                  <a:pt x="232" y="0"/>
                  <a:pt x="232" y="0"/>
                </a:cubicBezTo>
                <a:cubicBezTo>
                  <a:pt x="104" y="0"/>
                  <a:pt x="0" y="103"/>
                  <a:pt x="0" y="231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64"/>
                  <a:pt x="0" y="264"/>
                  <a:pt x="0" y="264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7" name="Freeform 8"/>
          <p:cNvSpPr/>
          <p:nvPr/>
        </p:nvSpPr>
        <p:spPr bwMode="auto">
          <a:xfrm>
            <a:off x="4888689" y="2048558"/>
            <a:ext cx="1024385" cy="845315"/>
          </a:xfrm>
          <a:custGeom>
            <a:avLst/>
            <a:gdLst>
              <a:gd name="T0" fmla="*/ 360 w 505"/>
              <a:gd name="T1" fmla="*/ 417 h 417"/>
              <a:gd name="T2" fmla="*/ 505 w 505"/>
              <a:gd name="T3" fmla="*/ 304 h 417"/>
              <a:gd name="T4" fmla="*/ 360 w 505"/>
              <a:gd name="T5" fmla="*/ 190 h 417"/>
              <a:gd name="T6" fmla="*/ 96 w 505"/>
              <a:gd name="T7" fmla="*/ 190 h 417"/>
              <a:gd name="T8" fmla="*/ 0 w 505"/>
              <a:gd name="T9" fmla="*/ 94 h 417"/>
              <a:gd name="T10" fmla="*/ 105 w 505"/>
              <a:gd name="T11" fmla="*/ 0 h 417"/>
              <a:gd name="T12" fmla="*/ 379 w 505"/>
              <a:gd name="T13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5" h="417">
                <a:moveTo>
                  <a:pt x="360" y="417"/>
                </a:moveTo>
                <a:cubicBezTo>
                  <a:pt x="463" y="417"/>
                  <a:pt x="505" y="371"/>
                  <a:pt x="505" y="304"/>
                </a:cubicBezTo>
                <a:cubicBezTo>
                  <a:pt x="505" y="236"/>
                  <a:pt x="460" y="190"/>
                  <a:pt x="360" y="190"/>
                </a:cubicBezTo>
                <a:cubicBezTo>
                  <a:pt x="260" y="190"/>
                  <a:pt x="164" y="190"/>
                  <a:pt x="96" y="190"/>
                </a:cubicBezTo>
                <a:cubicBezTo>
                  <a:pt x="27" y="190"/>
                  <a:pt x="0" y="131"/>
                  <a:pt x="0" y="94"/>
                </a:cubicBezTo>
                <a:cubicBezTo>
                  <a:pt x="0" y="58"/>
                  <a:pt x="32" y="0"/>
                  <a:pt x="105" y="0"/>
                </a:cubicBezTo>
                <a:cubicBezTo>
                  <a:pt x="177" y="0"/>
                  <a:pt x="285" y="0"/>
                  <a:pt x="379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8" name="Freeform 9"/>
          <p:cNvSpPr/>
          <p:nvPr/>
        </p:nvSpPr>
        <p:spPr bwMode="auto">
          <a:xfrm>
            <a:off x="5108576" y="2871490"/>
            <a:ext cx="589877" cy="409491"/>
          </a:xfrm>
          <a:custGeom>
            <a:avLst/>
            <a:gdLst>
              <a:gd name="T0" fmla="*/ 101 w 291"/>
              <a:gd name="T1" fmla="*/ 0 h 202"/>
              <a:gd name="T2" fmla="*/ 0 w 291"/>
              <a:gd name="T3" fmla="*/ 101 h 202"/>
              <a:gd name="T4" fmla="*/ 0 w 291"/>
              <a:gd name="T5" fmla="*/ 101 h 202"/>
              <a:gd name="T6" fmla="*/ 101 w 291"/>
              <a:gd name="T7" fmla="*/ 202 h 202"/>
              <a:gd name="T8" fmla="*/ 291 w 291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" h="202">
                <a:moveTo>
                  <a:pt x="101" y="0"/>
                </a:moveTo>
                <a:cubicBezTo>
                  <a:pt x="46" y="0"/>
                  <a:pt x="0" y="45"/>
                  <a:pt x="0" y="10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57"/>
                  <a:pt x="46" y="202"/>
                  <a:pt x="101" y="202"/>
                </a:cubicBezTo>
                <a:cubicBezTo>
                  <a:pt x="291" y="202"/>
                  <a:pt x="291" y="202"/>
                  <a:pt x="291" y="202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9" name="Freeform 10"/>
          <p:cNvSpPr/>
          <p:nvPr/>
        </p:nvSpPr>
        <p:spPr bwMode="auto">
          <a:xfrm>
            <a:off x="5108576" y="3770789"/>
            <a:ext cx="795281" cy="409491"/>
          </a:xfrm>
          <a:custGeom>
            <a:avLst/>
            <a:gdLst>
              <a:gd name="T0" fmla="*/ 291 w 392"/>
              <a:gd name="T1" fmla="*/ 0 h 202"/>
              <a:gd name="T2" fmla="*/ 392 w 392"/>
              <a:gd name="T3" fmla="*/ 101 h 202"/>
              <a:gd name="T4" fmla="*/ 392 w 392"/>
              <a:gd name="T5" fmla="*/ 101 h 202"/>
              <a:gd name="T6" fmla="*/ 291 w 392"/>
              <a:gd name="T7" fmla="*/ 202 h 202"/>
              <a:gd name="T8" fmla="*/ 0 w 392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2" h="202">
                <a:moveTo>
                  <a:pt x="291" y="0"/>
                </a:moveTo>
                <a:cubicBezTo>
                  <a:pt x="346" y="0"/>
                  <a:pt x="392" y="45"/>
                  <a:pt x="392" y="101"/>
                </a:cubicBezTo>
                <a:cubicBezTo>
                  <a:pt x="392" y="101"/>
                  <a:pt x="392" y="101"/>
                  <a:pt x="392" y="101"/>
                </a:cubicBezTo>
                <a:cubicBezTo>
                  <a:pt x="392" y="157"/>
                  <a:pt x="346" y="202"/>
                  <a:pt x="291" y="202"/>
                </a:cubicBezTo>
                <a:cubicBezTo>
                  <a:pt x="0" y="202"/>
                  <a:pt x="0" y="202"/>
                  <a:pt x="0" y="202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0" name="Freeform 11"/>
          <p:cNvSpPr/>
          <p:nvPr/>
        </p:nvSpPr>
        <p:spPr bwMode="auto">
          <a:xfrm>
            <a:off x="5206011" y="1600883"/>
            <a:ext cx="891400" cy="3590615"/>
          </a:xfrm>
          <a:custGeom>
            <a:avLst/>
            <a:gdLst>
              <a:gd name="T0" fmla="*/ 0 w 440"/>
              <a:gd name="T1" fmla="*/ 220 h 1771"/>
              <a:gd name="T2" fmla="*/ 220 w 440"/>
              <a:gd name="T3" fmla="*/ 0 h 1771"/>
              <a:gd name="T4" fmla="*/ 220 w 440"/>
              <a:gd name="T5" fmla="*/ 0 h 1771"/>
              <a:gd name="T6" fmla="*/ 440 w 440"/>
              <a:gd name="T7" fmla="*/ 220 h 1771"/>
              <a:gd name="T8" fmla="*/ 440 w 440"/>
              <a:gd name="T9" fmla="*/ 1771 h 1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0" h="1771">
                <a:moveTo>
                  <a:pt x="0" y="220"/>
                </a:moveTo>
                <a:cubicBezTo>
                  <a:pt x="0" y="99"/>
                  <a:pt x="99" y="0"/>
                  <a:pt x="220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341" y="0"/>
                  <a:pt x="440" y="99"/>
                  <a:pt x="440" y="220"/>
                </a:cubicBezTo>
                <a:cubicBezTo>
                  <a:pt x="440" y="1771"/>
                  <a:pt x="440" y="1771"/>
                  <a:pt x="440" y="1771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1" name="Freeform 12"/>
          <p:cNvSpPr/>
          <p:nvPr/>
        </p:nvSpPr>
        <p:spPr bwMode="auto">
          <a:xfrm>
            <a:off x="4606917" y="3618053"/>
            <a:ext cx="562227" cy="562227"/>
          </a:xfrm>
          <a:custGeom>
            <a:avLst/>
            <a:gdLst>
              <a:gd name="T0" fmla="*/ 277 w 277"/>
              <a:gd name="T1" fmla="*/ 277 h 277"/>
              <a:gd name="T2" fmla="*/ 277 w 277"/>
              <a:gd name="T3" fmla="*/ 277 h 277"/>
              <a:gd name="T4" fmla="*/ 0 w 277"/>
              <a:gd name="T5" fmla="*/ 0 h 277"/>
              <a:gd name="T6" fmla="*/ 0 w 277"/>
              <a:gd name="T7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7" h="277">
                <a:moveTo>
                  <a:pt x="277" y="277"/>
                </a:moveTo>
                <a:cubicBezTo>
                  <a:pt x="277" y="277"/>
                  <a:pt x="277" y="277"/>
                  <a:pt x="277" y="277"/>
                </a:cubicBezTo>
                <a:cubicBezTo>
                  <a:pt x="124" y="277"/>
                  <a:pt x="0" y="153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2" name="Freeform 13"/>
          <p:cNvSpPr/>
          <p:nvPr/>
        </p:nvSpPr>
        <p:spPr bwMode="auto">
          <a:xfrm>
            <a:off x="5435115" y="3280980"/>
            <a:ext cx="662296" cy="230421"/>
          </a:xfrm>
          <a:custGeom>
            <a:avLst/>
            <a:gdLst>
              <a:gd name="T0" fmla="*/ 327 w 327"/>
              <a:gd name="T1" fmla="*/ 113 h 113"/>
              <a:gd name="T2" fmla="*/ 327 w 327"/>
              <a:gd name="T3" fmla="*/ 113 h 113"/>
              <a:gd name="T4" fmla="*/ 213 w 327"/>
              <a:gd name="T5" fmla="*/ 0 h 113"/>
              <a:gd name="T6" fmla="*/ 0 w 327"/>
              <a:gd name="T7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7" h="113">
                <a:moveTo>
                  <a:pt x="327" y="113"/>
                </a:moveTo>
                <a:cubicBezTo>
                  <a:pt x="327" y="113"/>
                  <a:pt x="327" y="113"/>
                  <a:pt x="327" y="113"/>
                </a:cubicBezTo>
                <a:cubicBezTo>
                  <a:pt x="327" y="51"/>
                  <a:pt x="276" y="0"/>
                  <a:pt x="213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3" name="Freeform 14"/>
          <p:cNvSpPr/>
          <p:nvPr/>
        </p:nvSpPr>
        <p:spPr bwMode="auto">
          <a:xfrm>
            <a:off x="5192844" y="4589770"/>
            <a:ext cx="520093" cy="397641"/>
          </a:xfrm>
          <a:custGeom>
            <a:avLst/>
            <a:gdLst>
              <a:gd name="T0" fmla="*/ 256 w 256"/>
              <a:gd name="T1" fmla="*/ 196 h 196"/>
              <a:gd name="T2" fmla="*/ 98 w 256"/>
              <a:gd name="T3" fmla="*/ 196 h 196"/>
              <a:gd name="T4" fmla="*/ 0 w 256"/>
              <a:gd name="T5" fmla="*/ 98 h 196"/>
              <a:gd name="T6" fmla="*/ 0 w 256"/>
              <a:gd name="T7" fmla="*/ 98 h 196"/>
              <a:gd name="T8" fmla="*/ 98 w 256"/>
              <a:gd name="T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6" h="196">
                <a:moveTo>
                  <a:pt x="256" y="196"/>
                </a:moveTo>
                <a:cubicBezTo>
                  <a:pt x="98" y="196"/>
                  <a:pt x="98" y="196"/>
                  <a:pt x="98" y="196"/>
                </a:cubicBezTo>
                <a:cubicBezTo>
                  <a:pt x="44" y="196"/>
                  <a:pt x="0" y="152"/>
                  <a:pt x="0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44"/>
                  <a:pt x="44" y="0"/>
                  <a:pt x="98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4" name="Freeform 15"/>
          <p:cNvSpPr/>
          <p:nvPr/>
        </p:nvSpPr>
        <p:spPr bwMode="auto">
          <a:xfrm>
            <a:off x="5493049" y="4788591"/>
            <a:ext cx="517460" cy="198821"/>
          </a:xfrm>
          <a:custGeom>
            <a:avLst/>
            <a:gdLst>
              <a:gd name="T0" fmla="*/ 0 w 255"/>
              <a:gd name="T1" fmla="*/ 98 h 98"/>
              <a:gd name="T2" fmla="*/ 157 w 255"/>
              <a:gd name="T3" fmla="*/ 98 h 98"/>
              <a:gd name="T4" fmla="*/ 255 w 255"/>
              <a:gd name="T5" fmla="*/ 0 h 98"/>
              <a:gd name="T6" fmla="*/ 255 w 255"/>
              <a:gd name="T7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5" h="98">
                <a:moveTo>
                  <a:pt x="0" y="98"/>
                </a:moveTo>
                <a:cubicBezTo>
                  <a:pt x="157" y="98"/>
                  <a:pt x="157" y="98"/>
                  <a:pt x="157" y="98"/>
                </a:cubicBezTo>
                <a:cubicBezTo>
                  <a:pt x="211" y="98"/>
                  <a:pt x="255" y="54"/>
                  <a:pt x="255" y="0"/>
                </a:cubicBezTo>
                <a:cubicBezTo>
                  <a:pt x="255" y="0"/>
                  <a:pt x="255" y="0"/>
                  <a:pt x="25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5" name="Freeform 16"/>
          <p:cNvSpPr/>
          <p:nvPr/>
        </p:nvSpPr>
        <p:spPr bwMode="auto">
          <a:xfrm>
            <a:off x="4481831" y="2910990"/>
            <a:ext cx="815032" cy="793965"/>
          </a:xfrm>
          <a:custGeom>
            <a:avLst/>
            <a:gdLst>
              <a:gd name="T0" fmla="*/ 402 w 402"/>
              <a:gd name="T1" fmla="*/ 392 h 392"/>
              <a:gd name="T2" fmla="*/ 196 w 402"/>
              <a:gd name="T3" fmla="*/ 392 h 392"/>
              <a:gd name="T4" fmla="*/ 0 w 402"/>
              <a:gd name="T5" fmla="*/ 196 h 392"/>
              <a:gd name="T6" fmla="*/ 0 w 402"/>
              <a:gd name="T7" fmla="*/ 196 h 392"/>
              <a:gd name="T8" fmla="*/ 196 w 402"/>
              <a:gd name="T9" fmla="*/ 0 h 392"/>
              <a:gd name="T10" fmla="*/ 258 w 402"/>
              <a:gd name="T11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2" h="392">
                <a:moveTo>
                  <a:pt x="402" y="392"/>
                </a:moveTo>
                <a:cubicBezTo>
                  <a:pt x="196" y="392"/>
                  <a:pt x="196" y="392"/>
                  <a:pt x="196" y="392"/>
                </a:cubicBezTo>
                <a:cubicBezTo>
                  <a:pt x="88" y="392"/>
                  <a:pt x="0" y="304"/>
                  <a:pt x="0" y="196"/>
                </a:cubicBezTo>
                <a:cubicBezTo>
                  <a:pt x="0" y="196"/>
                  <a:pt x="0" y="196"/>
                  <a:pt x="0" y="196"/>
                </a:cubicBezTo>
                <a:cubicBezTo>
                  <a:pt x="0" y="88"/>
                  <a:pt x="88" y="0"/>
                  <a:pt x="196" y="0"/>
                </a:cubicBezTo>
                <a:cubicBezTo>
                  <a:pt x="258" y="0"/>
                  <a:pt x="258" y="0"/>
                  <a:pt x="258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6" name="Freeform 17"/>
          <p:cNvSpPr/>
          <p:nvPr/>
        </p:nvSpPr>
        <p:spPr bwMode="auto">
          <a:xfrm>
            <a:off x="4915023" y="4180280"/>
            <a:ext cx="467426" cy="409491"/>
          </a:xfrm>
          <a:custGeom>
            <a:avLst/>
            <a:gdLst>
              <a:gd name="T0" fmla="*/ 230 w 230"/>
              <a:gd name="T1" fmla="*/ 202 h 202"/>
              <a:gd name="T2" fmla="*/ 101 w 230"/>
              <a:gd name="T3" fmla="*/ 202 h 202"/>
              <a:gd name="T4" fmla="*/ 0 w 230"/>
              <a:gd name="T5" fmla="*/ 101 h 202"/>
              <a:gd name="T6" fmla="*/ 0 w 230"/>
              <a:gd name="T7" fmla="*/ 101 h 202"/>
              <a:gd name="T8" fmla="*/ 101 w 230"/>
              <a:gd name="T9" fmla="*/ 0 h 202"/>
              <a:gd name="T10" fmla="*/ 125 w 230"/>
              <a:gd name="T11" fmla="*/ 0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0" h="202">
                <a:moveTo>
                  <a:pt x="230" y="202"/>
                </a:moveTo>
                <a:cubicBezTo>
                  <a:pt x="101" y="202"/>
                  <a:pt x="101" y="202"/>
                  <a:pt x="101" y="202"/>
                </a:cubicBezTo>
                <a:cubicBezTo>
                  <a:pt x="46" y="202"/>
                  <a:pt x="0" y="157"/>
                  <a:pt x="0" y="10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45"/>
                  <a:pt x="46" y="0"/>
                  <a:pt x="101" y="0"/>
                </a:cubicBezTo>
                <a:cubicBezTo>
                  <a:pt x="125" y="0"/>
                  <a:pt x="125" y="0"/>
                  <a:pt x="12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7" name="Freeform 18"/>
          <p:cNvSpPr/>
          <p:nvPr/>
        </p:nvSpPr>
        <p:spPr bwMode="auto">
          <a:xfrm>
            <a:off x="6454233" y="2048558"/>
            <a:ext cx="1023069" cy="616211"/>
          </a:xfrm>
          <a:custGeom>
            <a:avLst/>
            <a:gdLst>
              <a:gd name="T0" fmla="*/ 0 w 504"/>
              <a:gd name="T1" fmla="*/ 304 h 304"/>
              <a:gd name="T2" fmla="*/ 144 w 504"/>
              <a:gd name="T3" fmla="*/ 190 h 304"/>
              <a:gd name="T4" fmla="*/ 409 w 504"/>
              <a:gd name="T5" fmla="*/ 190 h 304"/>
              <a:gd name="T6" fmla="*/ 504 w 504"/>
              <a:gd name="T7" fmla="*/ 94 h 304"/>
              <a:gd name="T8" fmla="*/ 400 w 504"/>
              <a:gd name="T9" fmla="*/ 0 h 304"/>
              <a:gd name="T10" fmla="*/ 125 w 504"/>
              <a:gd name="T11" fmla="*/ 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4" h="304">
                <a:moveTo>
                  <a:pt x="0" y="304"/>
                </a:moveTo>
                <a:cubicBezTo>
                  <a:pt x="0" y="236"/>
                  <a:pt x="44" y="190"/>
                  <a:pt x="144" y="190"/>
                </a:cubicBezTo>
                <a:cubicBezTo>
                  <a:pt x="244" y="190"/>
                  <a:pt x="340" y="190"/>
                  <a:pt x="409" y="190"/>
                </a:cubicBezTo>
                <a:cubicBezTo>
                  <a:pt x="478" y="190"/>
                  <a:pt x="504" y="131"/>
                  <a:pt x="504" y="94"/>
                </a:cubicBezTo>
                <a:cubicBezTo>
                  <a:pt x="504" y="58"/>
                  <a:pt x="472" y="0"/>
                  <a:pt x="400" y="0"/>
                </a:cubicBezTo>
                <a:cubicBezTo>
                  <a:pt x="327" y="0"/>
                  <a:pt x="219" y="0"/>
                  <a:pt x="125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8" name="Freeform 19"/>
          <p:cNvSpPr/>
          <p:nvPr/>
        </p:nvSpPr>
        <p:spPr bwMode="auto">
          <a:xfrm>
            <a:off x="6670171" y="2871490"/>
            <a:ext cx="587244" cy="409491"/>
          </a:xfrm>
          <a:custGeom>
            <a:avLst/>
            <a:gdLst>
              <a:gd name="T0" fmla="*/ 189 w 290"/>
              <a:gd name="T1" fmla="*/ 0 h 202"/>
              <a:gd name="T2" fmla="*/ 290 w 290"/>
              <a:gd name="T3" fmla="*/ 101 h 202"/>
              <a:gd name="T4" fmla="*/ 290 w 290"/>
              <a:gd name="T5" fmla="*/ 101 h 202"/>
              <a:gd name="T6" fmla="*/ 189 w 290"/>
              <a:gd name="T7" fmla="*/ 202 h 202"/>
              <a:gd name="T8" fmla="*/ 0 w 290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0" h="202">
                <a:moveTo>
                  <a:pt x="189" y="0"/>
                </a:moveTo>
                <a:cubicBezTo>
                  <a:pt x="245" y="0"/>
                  <a:pt x="290" y="45"/>
                  <a:pt x="290" y="101"/>
                </a:cubicBezTo>
                <a:cubicBezTo>
                  <a:pt x="290" y="101"/>
                  <a:pt x="290" y="101"/>
                  <a:pt x="290" y="101"/>
                </a:cubicBezTo>
                <a:cubicBezTo>
                  <a:pt x="290" y="157"/>
                  <a:pt x="245" y="202"/>
                  <a:pt x="189" y="202"/>
                </a:cubicBezTo>
                <a:cubicBezTo>
                  <a:pt x="0" y="202"/>
                  <a:pt x="0" y="202"/>
                  <a:pt x="0" y="202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9" name="Freeform 20"/>
          <p:cNvSpPr/>
          <p:nvPr/>
        </p:nvSpPr>
        <p:spPr bwMode="auto">
          <a:xfrm>
            <a:off x="6464767" y="3770789"/>
            <a:ext cx="667562" cy="409491"/>
          </a:xfrm>
          <a:custGeom>
            <a:avLst/>
            <a:gdLst>
              <a:gd name="T0" fmla="*/ 101 w 329"/>
              <a:gd name="T1" fmla="*/ 0 h 202"/>
              <a:gd name="T2" fmla="*/ 0 w 329"/>
              <a:gd name="T3" fmla="*/ 101 h 202"/>
              <a:gd name="T4" fmla="*/ 0 w 329"/>
              <a:gd name="T5" fmla="*/ 101 h 202"/>
              <a:gd name="T6" fmla="*/ 101 w 329"/>
              <a:gd name="T7" fmla="*/ 202 h 202"/>
              <a:gd name="T8" fmla="*/ 329 w 329"/>
              <a:gd name="T9" fmla="*/ 20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9" h="202">
                <a:moveTo>
                  <a:pt x="101" y="0"/>
                </a:moveTo>
                <a:cubicBezTo>
                  <a:pt x="45" y="0"/>
                  <a:pt x="0" y="45"/>
                  <a:pt x="0" y="101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57"/>
                  <a:pt x="45" y="202"/>
                  <a:pt x="101" y="202"/>
                </a:cubicBezTo>
                <a:cubicBezTo>
                  <a:pt x="329" y="202"/>
                  <a:pt x="329" y="202"/>
                  <a:pt x="329" y="202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0" name="Freeform 21"/>
          <p:cNvSpPr/>
          <p:nvPr/>
        </p:nvSpPr>
        <p:spPr bwMode="auto">
          <a:xfrm>
            <a:off x="6269897" y="1600883"/>
            <a:ext cx="890083" cy="3935588"/>
          </a:xfrm>
          <a:custGeom>
            <a:avLst/>
            <a:gdLst>
              <a:gd name="T0" fmla="*/ 439 w 439"/>
              <a:gd name="T1" fmla="*/ 220 h 1941"/>
              <a:gd name="T2" fmla="*/ 219 w 439"/>
              <a:gd name="T3" fmla="*/ 0 h 1941"/>
              <a:gd name="T4" fmla="*/ 219 w 439"/>
              <a:gd name="T5" fmla="*/ 0 h 1941"/>
              <a:gd name="T6" fmla="*/ 0 w 439"/>
              <a:gd name="T7" fmla="*/ 220 h 1941"/>
              <a:gd name="T8" fmla="*/ 0 w 439"/>
              <a:gd name="T9" fmla="*/ 1941 h 19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9" h="1941">
                <a:moveTo>
                  <a:pt x="439" y="220"/>
                </a:moveTo>
                <a:cubicBezTo>
                  <a:pt x="439" y="99"/>
                  <a:pt x="341" y="0"/>
                  <a:pt x="219" y="0"/>
                </a:cubicBezTo>
                <a:cubicBezTo>
                  <a:pt x="219" y="0"/>
                  <a:pt x="219" y="0"/>
                  <a:pt x="219" y="0"/>
                </a:cubicBezTo>
                <a:cubicBezTo>
                  <a:pt x="98" y="0"/>
                  <a:pt x="0" y="99"/>
                  <a:pt x="0" y="220"/>
                </a:cubicBezTo>
                <a:cubicBezTo>
                  <a:pt x="0" y="1941"/>
                  <a:pt x="0" y="1941"/>
                  <a:pt x="0" y="1941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1" name="Freeform 22"/>
          <p:cNvSpPr/>
          <p:nvPr/>
        </p:nvSpPr>
        <p:spPr bwMode="auto">
          <a:xfrm>
            <a:off x="6659637" y="3618053"/>
            <a:ext cx="1099437" cy="562227"/>
          </a:xfrm>
          <a:custGeom>
            <a:avLst/>
            <a:gdLst>
              <a:gd name="T0" fmla="*/ 0 w 542"/>
              <a:gd name="T1" fmla="*/ 277 h 277"/>
              <a:gd name="T2" fmla="*/ 266 w 542"/>
              <a:gd name="T3" fmla="*/ 277 h 277"/>
              <a:gd name="T4" fmla="*/ 542 w 542"/>
              <a:gd name="T5" fmla="*/ 0 h 277"/>
              <a:gd name="T6" fmla="*/ 542 w 542"/>
              <a:gd name="T7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2" h="277">
                <a:moveTo>
                  <a:pt x="0" y="277"/>
                </a:moveTo>
                <a:cubicBezTo>
                  <a:pt x="266" y="277"/>
                  <a:pt x="266" y="277"/>
                  <a:pt x="266" y="277"/>
                </a:cubicBezTo>
                <a:cubicBezTo>
                  <a:pt x="418" y="277"/>
                  <a:pt x="542" y="153"/>
                  <a:pt x="542" y="0"/>
                </a:cubicBezTo>
                <a:cubicBezTo>
                  <a:pt x="542" y="0"/>
                  <a:pt x="542" y="0"/>
                  <a:pt x="542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2" name="Freeform 23"/>
          <p:cNvSpPr/>
          <p:nvPr/>
        </p:nvSpPr>
        <p:spPr bwMode="auto">
          <a:xfrm>
            <a:off x="6269897" y="3280980"/>
            <a:ext cx="663612" cy="230421"/>
          </a:xfrm>
          <a:custGeom>
            <a:avLst/>
            <a:gdLst>
              <a:gd name="T0" fmla="*/ 0 w 327"/>
              <a:gd name="T1" fmla="*/ 113 h 113"/>
              <a:gd name="T2" fmla="*/ 0 w 327"/>
              <a:gd name="T3" fmla="*/ 113 h 113"/>
              <a:gd name="T4" fmla="*/ 113 w 327"/>
              <a:gd name="T5" fmla="*/ 0 h 113"/>
              <a:gd name="T6" fmla="*/ 327 w 327"/>
              <a:gd name="T7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7" h="113">
                <a:moveTo>
                  <a:pt x="0" y="113"/>
                </a:moveTo>
                <a:cubicBezTo>
                  <a:pt x="0" y="113"/>
                  <a:pt x="0" y="113"/>
                  <a:pt x="0" y="113"/>
                </a:cubicBezTo>
                <a:cubicBezTo>
                  <a:pt x="0" y="51"/>
                  <a:pt x="50" y="0"/>
                  <a:pt x="113" y="0"/>
                </a:cubicBezTo>
                <a:cubicBezTo>
                  <a:pt x="327" y="0"/>
                  <a:pt x="327" y="0"/>
                  <a:pt x="327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3" name="Freeform 24"/>
          <p:cNvSpPr/>
          <p:nvPr/>
        </p:nvSpPr>
        <p:spPr bwMode="auto">
          <a:xfrm>
            <a:off x="6476617" y="4589770"/>
            <a:ext cx="517460" cy="397641"/>
          </a:xfrm>
          <a:custGeom>
            <a:avLst/>
            <a:gdLst>
              <a:gd name="T0" fmla="*/ 0 w 255"/>
              <a:gd name="T1" fmla="*/ 196 h 196"/>
              <a:gd name="T2" fmla="*/ 157 w 255"/>
              <a:gd name="T3" fmla="*/ 196 h 196"/>
              <a:gd name="T4" fmla="*/ 255 w 255"/>
              <a:gd name="T5" fmla="*/ 98 h 196"/>
              <a:gd name="T6" fmla="*/ 255 w 255"/>
              <a:gd name="T7" fmla="*/ 98 h 196"/>
              <a:gd name="T8" fmla="*/ 157 w 255"/>
              <a:gd name="T9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6">
                <a:moveTo>
                  <a:pt x="0" y="196"/>
                </a:moveTo>
                <a:cubicBezTo>
                  <a:pt x="157" y="196"/>
                  <a:pt x="157" y="196"/>
                  <a:pt x="157" y="196"/>
                </a:cubicBezTo>
                <a:cubicBezTo>
                  <a:pt x="212" y="196"/>
                  <a:pt x="255" y="152"/>
                  <a:pt x="255" y="98"/>
                </a:cubicBezTo>
                <a:cubicBezTo>
                  <a:pt x="255" y="98"/>
                  <a:pt x="255" y="98"/>
                  <a:pt x="255" y="98"/>
                </a:cubicBezTo>
                <a:cubicBezTo>
                  <a:pt x="255" y="44"/>
                  <a:pt x="212" y="0"/>
                  <a:pt x="157" y="0"/>
                </a:cubicBezTo>
              </a:path>
            </a:pathLst>
          </a:custGeom>
          <a:noFill/>
          <a:ln w="31750" cap="flat">
            <a:solidFill>
              <a:srgbClr val="017ED6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4" name="Freeform 25"/>
          <p:cNvSpPr/>
          <p:nvPr/>
        </p:nvSpPr>
        <p:spPr bwMode="auto">
          <a:xfrm>
            <a:off x="7069128" y="2910990"/>
            <a:ext cx="815032" cy="793965"/>
          </a:xfrm>
          <a:custGeom>
            <a:avLst/>
            <a:gdLst>
              <a:gd name="T0" fmla="*/ 0 w 402"/>
              <a:gd name="T1" fmla="*/ 392 h 392"/>
              <a:gd name="T2" fmla="*/ 206 w 402"/>
              <a:gd name="T3" fmla="*/ 392 h 392"/>
              <a:gd name="T4" fmla="*/ 402 w 402"/>
              <a:gd name="T5" fmla="*/ 196 h 392"/>
              <a:gd name="T6" fmla="*/ 402 w 402"/>
              <a:gd name="T7" fmla="*/ 196 h 392"/>
              <a:gd name="T8" fmla="*/ 206 w 402"/>
              <a:gd name="T9" fmla="*/ 0 h 392"/>
              <a:gd name="T10" fmla="*/ 144 w 402"/>
              <a:gd name="T11" fmla="*/ 0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2" h="392">
                <a:moveTo>
                  <a:pt x="0" y="392"/>
                </a:moveTo>
                <a:cubicBezTo>
                  <a:pt x="206" y="392"/>
                  <a:pt x="206" y="392"/>
                  <a:pt x="206" y="392"/>
                </a:cubicBezTo>
                <a:cubicBezTo>
                  <a:pt x="315" y="392"/>
                  <a:pt x="402" y="304"/>
                  <a:pt x="402" y="196"/>
                </a:cubicBezTo>
                <a:cubicBezTo>
                  <a:pt x="402" y="196"/>
                  <a:pt x="402" y="196"/>
                  <a:pt x="402" y="196"/>
                </a:cubicBezTo>
                <a:cubicBezTo>
                  <a:pt x="402" y="88"/>
                  <a:pt x="315" y="0"/>
                  <a:pt x="206" y="0"/>
                </a:cubicBezTo>
                <a:cubicBezTo>
                  <a:pt x="144" y="0"/>
                  <a:pt x="144" y="0"/>
                  <a:pt x="144" y="0"/>
                </a:cubicBezTo>
              </a:path>
            </a:pathLst>
          </a:custGeom>
          <a:noFill/>
          <a:ln w="31750" cap="flat">
            <a:solidFill>
              <a:srgbClr val="00B0F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5" name="Oval 26"/>
          <p:cNvSpPr>
            <a:spLocks noChangeArrowheads="1"/>
          </p:cNvSpPr>
          <p:nvPr/>
        </p:nvSpPr>
        <p:spPr bwMode="auto">
          <a:xfrm>
            <a:off x="6621453" y="3722072"/>
            <a:ext cx="93485" cy="9480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6" name="Oval 27"/>
          <p:cNvSpPr>
            <a:spLocks noChangeArrowheads="1"/>
          </p:cNvSpPr>
          <p:nvPr/>
        </p:nvSpPr>
        <p:spPr bwMode="auto">
          <a:xfrm>
            <a:off x="7316666" y="2863590"/>
            <a:ext cx="94802" cy="961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7" name="Oval 28"/>
          <p:cNvSpPr>
            <a:spLocks noChangeArrowheads="1"/>
          </p:cNvSpPr>
          <p:nvPr/>
        </p:nvSpPr>
        <p:spPr bwMode="auto">
          <a:xfrm>
            <a:off x="7008560" y="2822772"/>
            <a:ext cx="93485" cy="96119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8" name="Oval 29"/>
          <p:cNvSpPr>
            <a:spLocks noChangeArrowheads="1"/>
          </p:cNvSpPr>
          <p:nvPr/>
        </p:nvSpPr>
        <p:spPr bwMode="auto">
          <a:xfrm>
            <a:off x="7038844" y="3658871"/>
            <a:ext cx="93485" cy="934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9" name="Oval 30"/>
          <p:cNvSpPr>
            <a:spLocks noChangeArrowheads="1"/>
          </p:cNvSpPr>
          <p:nvPr/>
        </p:nvSpPr>
        <p:spPr bwMode="auto">
          <a:xfrm>
            <a:off x="6405516" y="2616052"/>
            <a:ext cx="96119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0" name="Oval 31"/>
          <p:cNvSpPr>
            <a:spLocks noChangeArrowheads="1"/>
          </p:cNvSpPr>
          <p:nvPr/>
        </p:nvSpPr>
        <p:spPr bwMode="auto">
          <a:xfrm>
            <a:off x="6221180" y="5487753"/>
            <a:ext cx="96119" cy="96119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1" name="Oval 32"/>
          <p:cNvSpPr>
            <a:spLocks noChangeArrowheads="1"/>
          </p:cNvSpPr>
          <p:nvPr/>
        </p:nvSpPr>
        <p:spPr bwMode="auto">
          <a:xfrm>
            <a:off x="6667537" y="2002474"/>
            <a:ext cx="96119" cy="9216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2" name="Oval 33"/>
          <p:cNvSpPr>
            <a:spLocks noChangeArrowheads="1"/>
          </p:cNvSpPr>
          <p:nvPr/>
        </p:nvSpPr>
        <p:spPr bwMode="auto">
          <a:xfrm>
            <a:off x="6430533" y="4940010"/>
            <a:ext cx="94802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3" name="Oval 34"/>
          <p:cNvSpPr>
            <a:spLocks noChangeArrowheads="1"/>
          </p:cNvSpPr>
          <p:nvPr/>
        </p:nvSpPr>
        <p:spPr bwMode="auto">
          <a:xfrm>
            <a:off x="6750489" y="4542369"/>
            <a:ext cx="96119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4" name="Oval 35"/>
          <p:cNvSpPr>
            <a:spLocks noChangeArrowheads="1"/>
          </p:cNvSpPr>
          <p:nvPr/>
        </p:nvSpPr>
        <p:spPr bwMode="auto">
          <a:xfrm>
            <a:off x="5652369" y="3722072"/>
            <a:ext cx="92168" cy="94802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5" name="Oval 36"/>
          <p:cNvSpPr>
            <a:spLocks noChangeArrowheads="1"/>
          </p:cNvSpPr>
          <p:nvPr/>
        </p:nvSpPr>
        <p:spPr bwMode="auto">
          <a:xfrm>
            <a:off x="5335046" y="4542369"/>
            <a:ext cx="96119" cy="93485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6" name="Oval 37"/>
          <p:cNvSpPr>
            <a:spLocks noChangeArrowheads="1"/>
          </p:cNvSpPr>
          <p:nvPr/>
        </p:nvSpPr>
        <p:spPr bwMode="auto">
          <a:xfrm>
            <a:off x="5964424" y="4731973"/>
            <a:ext cx="94802" cy="94802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7" name="Oval 38"/>
          <p:cNvSpPr>
            <a:spLocks noChangeArrowheads="1"/>
          </p:cNvSpPr>
          <p:nvPr/>
        </p:nvSpPr>
        <p:spPr bwMode="auto">
          <a:xfrm>
            <a:off x="5250778" y="3658871"/>
            <a:ext cx="92168" cy="9348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8" name="Oval 39"/>
          <p:cNvSpPr>
            <a:spLocks noChangeArrowheads="1"/>
          </p:cNvSpPr>
          <p:nvPr/>
        </p:nvSpPr>
        <p:spPr bwMode="auto">
          <a:xfrm>
            <a:off x="4950573" y="2863590"/>
            <a:ext cx="94802" cy="961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89" name="Oval 40"/>
          <p:cNvSpPr>
            <a:spLocks noChangeArrowheads="1"/>
          </p:cNvSpPr>
          <p:nvPr/>
        </p:nvSpPr>
        <p:spPr bwMode="auto">
          <a:xfrm>
            <a:off x="6051326" y="5145414"/>
            <a:ext cx="93485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0" name="Oval 41"/>
          <p:cNvSpPr>
            <a:spLocks noChangeArrowheads="1"/>
          </p:cNvSpPr>
          <p:nvPr/>
        </p:nvSpPr>
        <p:spPr bwMode="auto">
          <a:xfrm>
            <a:off x="5250778" y="2817505"/>
            <a:ext cx="92168" cy="9348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1" name="Oval 42"/>
          <p:cNvSpPr>
            <a:spLocks noChangeArrowheads="1"/>
          </p:cNvSpPr>
          <p:nvPr/>
        </p:nvSpPr>
        <p:spPr bwMode="auto">
          <a:xfrm>
            <a:off x="5577317" y="2847789"/>
            <a:ext cx="92168" cy="948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2" name="Oval 43"/>
          <p:cNvSpPr>
            <a:spLocks noChangeArrowheads="1"/>
          </p:cNvSpPr>
          <p:nvPr/>
        </p:nvSpPr>
        <p:spPr bwMode="auto">
          <a:xfrm>
            <a:off x="5604968" y="2002474"/>
            <a:ext cx="93485" cy="9216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3" name="Freeform 44"/>
          <p:cNvSpPr/>
          <p:nvPr/>
        </p:nvSpPr>
        <p:spPr bwMode="auto">
          <a:xfrm>
            <a:off x="6741272" y="2882023"/>
            <a:ext cx="72418" cy="75052"/>
          </a:xfrm>
          <a:custGeom>
            <a:avLst/>
            <a:gdLst>
              <a:gd name="T0" fmla="*/ 34 w 36"/>
              <a:gd name="T1" fmla="*/ 37 h 37"/>
              <a:gd name="T2" fmla="*/ 31 w 36"/>
              <a:gd name="T3" fmla="*/ 34 h 37"/>
              <a:gd name="T4" fmla="*/ 2 w 36"/>
              <a:gd name="T5" fmla="*/ 6 h 37"/>
              <a:gd name="T6" fmla="*/ 0 w 36"/>
              <a:gd name="T7" fmla="*/ 3 h 37"/>
              <a:gd name="T8" fmla="*/ 2 w 36"/>
              <a:gd name="T9" fmla="*/ 0 h 37"/>
              <a:gd name="T10" fmla="*/ 36 w 36"/>
              <a:gd name="T11" fmla="*/ 34 h 37"/>
              <a:gd name="T12" fmla="*/ 34 w 36"/>
              <a:gd name="T1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7">
                <a:moveTo>
                  <a:pt x="34" y="37"/>
                </a:moveTo>
                <a:cubicBezTo>
                  <a:pt x="32" y="37"/>
                  <a:pt x="31" y="36"/>
                  <a:pt x="31" y="34"/>
                </a:cubicBezTo>
                <a:cubicBezTo>
                  <a:pt x="31" y="19"/>
                  <a:pt x="18" y="6"/>
                  <a:pt x="2" y="6"/>
                </a:cubicBezTo>
                <a:cubicBezTo>
                  <a:pt x="1" y="6"/>
                  <a:pt x="0" y="4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21" y="0"/>
                  <a:pt x="36" y="16"/>
                  <a:pt x="36" y="34"/>
                </a:cubicBezTo>
                <a:cubicBezTo>
                  <a:pt x="36" y="36"/>
                  <a:pt x="35" y="37"/>
                  <a:pt x="34" y="3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4" name="Freeform 45"/>
          <p:cNvSpPr/>
          <p:nvPr/>
        </p:nvSpPr>
        <p:spPr bwMode="auto">
          <a:xfrm>
            <a:off x="6757072" y="2993941"/>
            <a:ext cx="23700" cy="94802"/>
          </a:xfrm>
          <a:custGeom>
            <a:avLst/>
            <a:gdLst>
              <a:gd name="T0" fmla="*/ 6 w 18"/>
              <a:gd name="T1" fmla="*/ 72 h 72"/>
              <a:gd name="T2" fmla="*/ 0 w 18"/>
              <a:gd name="T3" fmla="*/ 71 h 72"/>
              <a:gd name="T4" fmla="*/ 12 w 18"/>
              <a:gd name="T5" fmla="*/ 0 h 72"/>
              <a:gd name="T6" fmla="*/ 18 w 18"/>
              <a:gd name="T7" fmla="*/ 0 h 72"/>
              <a:gd name="T8" fmla="*/ 6 w 18"/>
              <a:gd name="T9" fmla="*/ 72 h 72"/>
              <a:gd name="T10" fmla="*/ 6 w 18"/>
              <a:gd name="T1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" h="72">
                <a:moveTo>
                  <a:pt x="6" y="72"/>
                </a:moveTo>
                <a:lnTo>
                  <a:pt x="0" y="71"/>
                </a:lnTo>
                <a:lnTo>
                  <a:pt x="12" y="0"/>
                </a:lnTo>
                <a:lnTo>
                  <a:pt x="18" y="0"/>
                </a:lnTo>
                <a:lnTo>
                  <a:pt x="6" y="72"/>
                </a:lnTo>
                <a:lnTo>
                  <a:pt x="6" y="72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5" name="Freeform 46"/>
          <p:cNvSpPr/>
          <p:nvPr/>
        </p:nvSpPr>
        <p:spPr bwMode="auto">
          <a:xfrm>
            <a:off x="6710988" y="2993941"/>
            <a:ext cx="21067" cy="94802"/>
          </a:xfrm>
          <a:custGeom>
            <a:avLst/>
            <a:gdLst>
              <a:gd name="T0" fmla="*/ 10 w 16"/>
              <a:gd name="T1" fmla="*/ 72 h 72"/>
              <a:gd name="T2" fmla="*/ 0 w 16"/>
              <a:gd name="T3" fmla="*/ 0 h 72"/>
              <a:gd name="T4" fmla="*/ 4 w 16"/>
              <a:gd name="T5" fmla="*/ 0 h 72"/>
              <a:gd name="T6" fmla="*/ 16 w 16"/>
              <a:gd name="T7" fmla="*/ 71 h 72"/>
              <a:gd name="T8" fmla="*/ 10 w 16"/>
              <a:gd name="T9" fmla="*/ 72 h 72"/>
              <a:gd name="T10" fmla="*/ 10 w 16"/>
              <a:gd name="T11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72">
                <a:moveTo>
                  <a:pt x="10" y="72"/>
                </a:moveTo>
                <a:lnTo>
                  <a:pt x="0" y="0"/>
                </a:lnTo>
                <a:lnTo>
                  <a:pt x="4" y="0"/>
                </a:lnTo>
                <a:lnTo>
                  <a:pt x="16" y="71"/>
                </a:lnTo>
                <a:lnTo>
                  <a:pt x="10" y="72"/>
                </a:lnTo>
                <a:lnTo>
                  <a:pt x="10" y="72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6" name="Freeform 47"/>
          <p:cNvSpPr/>
          <p:nvPr/>
        </p:nvSpPr>
        <p:spPr bwMode="auto">
          <a:xfrm>
            <a:off x="6716255" y="2993941"/>
            <a:ext cx="59251" cy="11851"/>
          </a:xfrm>
          <a:custGeom>
            <a:avLst/>
            <a:gdLst>
              <a:gd name="T0" fmla="*/ 29 w 29"/>
              <a:gd name="T1" fmla="*/ 6 h 6"/>
              <a:gd name="T2" fmla="*/ 27 w 29"/>
              <a:gd name="T3" fmla="*/ 4 h 6"/>
              <a:gd name="T4" fmla="*/ 26 w 29"/>
              <a:gd name="T5" fmla="*/ 2 h 6"/>
              <a:gd name="T6" fmla="*/ 25 w 29"/>
              <a:gd name="T7" fmla="*/ 4 h 6"/>
              <a:gd name="T8" fmla="*/ 22 w 29"/>
              <a:gd name="T9" fmla="*/ 6 h 6"/>
              <a:gd name="T10" fmla="*/ 19 w 29"/>
              <a:gd name="T11" fmla="*/ 4 h 6"/>
              <a:gd name="T12" fmla="*/ 18 w 29"/>
              <a:gd name="T13" fmla="*/ 2 h 6"/>
              <a:gd name="T14" fmla="*/ 17 w 29"/>
              <a:gd name="T15" fmla="*/ 4 h 6"/>
              <a:gd name="T16" fmla="*/ 14 w 29"/>
              <a:gd name="T17" fmla="*/ 6 h 6"/>
              <a:gd name="T18" fmla="*/ 12 w 29"/>
              <a:gd name="T19" fmla="*/ 4 h 6"/>
              <a:gd name="T20" fmla="*/ 11 w 29"/>
              <a:gd name="T21" fmla="*/ 2 h 6"/>
              <a:gd name="T22" fmla="*/ 10 w 29"/>
              <a:gd name="T23" fmla="*/ 4 h 6"/>
              <a:gd name="T24" fmla="*/ 7 w 29"/>
              <a:gd name="T25" fmla="*/ 6 h 6"/>
              <a:gd name="T26" fmla="*/ 4 w 29"/>
              <a:gd name="T27" fmla="*/ 4 h 6"/>
              <a:gd name="T28" fmla="*/ 3 w 29"/>
              <a:gd name="T29" fmla="*/ 2 h 6"/>
              <a:gd name="T30" fmla="*/ 2 w 29"/>
              <a:gd name="T31" fmla="*/ 4 h 6"/>
              <a:gd name="T32" fmla="*/ 0 w 29"/>
              <a:gd name="T33" fmla="*/ 6 h 6"/>
              <a:gd name="T34" fmla="*/ 0 w 29"/>
              <a:gd name="T35" fmla="*/ 4 h 6"/>
              <a:gd name="T36" fmla="*/ 0 w 29"/>
              <a:gd name="T37" fmla="*/ 3 h 6"/>
              <a:gd name="T38" fmla="*/ 3 w 29"/>
              <a:gd name="T39" fmla="*/ 0 h 6"/>
              <a:gd name="T40" fmla="*/ 6 w 29"/>
              <a:gd name="T41" fmla="*/ 3 h 6"/>
              <a:gd name="T42" fmla="*/ 7 w 29"/>
              <a:gd name="T43" fmla="*/ 4 h 6"/>
              <a:gd name="T44" fmla="*/ 8 w 29"/>
              <a:gd name="T45" fmla="*/ 3 h 6"/>
              <a:gd name="T46" fmla="*/ 11 w 29"/>
              <a:gd name="T47" fmla="*/ 0 h 6"/>
              <a:gd name="T48" fmla="*/ 14 w 29"/>
              <a:gd name="T49" fmla="*/ 3 h 6"/>
              <a:gd name="T50" fmla="*/ 14 w 29"/>
              <a:gd name="T51" fmla="*/ 4 h 6"/>
              <a:gd name="T52" fmla="*/ 15 w 29"/>
              <a:gd name="T53" fmla="*/ 3 h 6"/>
              <a:gd name="T54" fmla="*/ 18 w 29"/>
              <a:gd name="T55" fmla="*/ 0 h 6"/>
              <a:gd name="T56" fmla="*/ 21 w 29"/>
              <a:gd name="T57" fmla="*/ 3 h 6"/>
              <a:gd name="T58" fmla="*/ 22 w 29"/>
              <a:gd name="T59" fmla="*/ 4 h 6"/>
              <a:gd name="T60" fmla="*/ 23 w 29"/>
              <a:gd name="T61" fmla="*/ 3 h 6"/>
              <a:gd name="T62" fmla="*/ 26 w 29"/>
              <a:gd name="T63" fmla="*/ 0 h 6"/>
              <a:gd name="T64" fmla="*/ 29 w 29"/>
              <a:gd name="T65" fmla="*/ 3 h 6"/>
              <a:gd name="T66" fmla="*/ 29 w 29"/>
              <a:gd name="T67" fmla="*/ 4 h 6"/>
              <a:gd name="T68" fmla="*/ 29 w 29"/>
              <a:gd name="T6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" h="6">
                <a:moveTo>
                  <a:pt x="29" y="6"/>
                </a:moveTo>
                <a:cubicBezTo>
                  <a:pt x="28" y="6"/>
                  <a:pt x="27" y="5"/>
                  <a:pt x="27" y="4"/>
                </a:cubicBezTo>
                <a:cubicBezTo>
                  <a:pt x="26" y="3"/>
                  <a:pt x="26" y="2"/>
                  <a:pt x="26" y="2"/>
                </a:cubicBezTo>
                <a:cubicBezTo>
                  <a:pt x="25" y="2"/>
                  <a:pt x="25" y="3"/>
                  <a:pt x="25" y="4"/>
                </a:cubicBezTo>
                <a:cubicBezTo>
                  <a:pt x="24" y="5"/>
                  <a:pt x="24" y="6"/>
                  <a:pt x="22" y="6"/>
                </a:cubicBezTo>
                <a:cubicBezTo>
                  <a:pt x="20" y="6"/>
                  <a:pt x="20" y="5"/>
                  <a:pt x="19" y="4"/>
                </a:cubicBezTo>
                <a:cubicBezTo>
                  <a:pt x="19" y="3"/>
                  <a:pt x="18" y="2"/>
                  <a:pt x="18" y="2"/>
                </a:cubicBezTo>
                <a:cubicBezTo>
                  <a:pt x="18" y="2"/>
                  <a:pt x="18" y="3"/>
                  <a:pt x="17" y="4"/>
                </a:cubicBezTo>
                <a:cubicBezTo>
                  <a:pt x="17" y="5"/>
                  <a:pt x="16" y="6"/>
                  <a:pt x="14" y="6"/>
                </a:cubicBezTo>
                <a:cubicBezTo>
                  <a:pt x="13" y="6"/>
                  <a:pt x="12" y="5"/>
                  <a:pt x="12" y="4"/>
                </a:cubicBezTo>
                <a:cubicBezTo>
                  <a:pt x="11" y="3"/>
                  <a:pt x="11" y="2"/>
                  <a:pt x="11" y="2"/>
                </a:cubicBezTo>
                <a:cubicBezTo>
                  <a:pt x="11" y="2"/>
                  <a:pt x="10" y="3"/>
                  <a:pt x="10" y="4"/>
                </a:cubicBezTo>
                <a:cubicBezTo>
                  <a:pt x="9" y="5"/>
                  <a:pt x="9" y="6"/>
                  <a:pt x="7" y="6"/>
                </a:cubicBezTo>
                <a:cubicBezTo>
                  <a:pt x="5" y="6"/>
                  <a:pt x="5" y="5"/>
                  <a:pt x="4" y="4"/>
                </a:cubicBezTo>
                <a:cubicBezTo>
                  <a:pt x="4" y="3"/>
                  <a:pt x="4" y="2"/>
                  <a:pt x="3" y="2"/>
                </a:cubicBezTo>
                <a:cubicBezTo>
                  <a:pt x="3" y="2"/>
                  <a:pt x="3" y="3"/>
                  <a:pt x="2" y="4"/>
                </a:cubicBezTo>
                <a:cubicBezTo>
                  <a:pt x="2" y="5"/>
                  <a:pt x="1" y="6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cubicBezTo>
                  <a:pt x="1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7" y="4"/>
                  <a:pt x="7" y="4"/>
                </a:cubicBezTo>
                <a:cubicBezTo>
                  <a:pt x="7" y="4"/>
                  <a:pt x="8" y="3"/>
                  <a:pt x="8" y="3"/>
                </a:cubicBezTo>
                <a:cubicBezTo>
                  <a:pt x="8" y="2"/>
                  <a:pt x="9" y="0"/>
                  <a:pt x="11" y="0"/>
                </a:cubicBezTo>
                <a:cubicBezTo>
                  <a:pt x="12" y="0"/>
                  <a:pt x="13" y="2"/>
                  <a:pt x="14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6" y="2"/>
                  <a:pt x="17" y="0"/>
                  <a:pt x="18" y="0"/>
                </a:cubicBezTo>
                <a:cubicBezTo>
                  <a:pt x="20" y="0"/>
                  <a:pt x="21" y="2"/>
                  <a:pt x="21" y="3"/>
                </a:cubicBezTo>
                <a:cubicBezTo>
                  <a:pt x="21" y="3"/>
                  <a:pt x="22" y="4"/>
                  <a:pt x="22" y="4"/>
                </a:cubicBezTo>
                <a:cubicBezTo>
                  <a:pt x="22" y="4"/>
                  <a:pt x="23" y="3"/>
                  <a:pt x="23" y="3"/>
                </a:cubicBezTo>
                <a:cubicBezTo>
                  <a:pt x="23" y="2"/>
                  <a:pt x="24" y="0"/>
                  <a:pt x="26" y="0"/>
                </a:cubicBezTo>
                <a:cubicBezTo>
                  <a:pt x="27" y="0"/>
                  <a:pt x="28" y="2"/>
                  <a:pt x="29" y="3"/>
                </a:cubicBezTo>
                <a:cubicBezTo>
                  <a:pt x="29" y="3"/>
                  <a:pt x="29" y="4"/>
                  <a:pt x="29" y="4"/>
                </a:cubicBezTo>
                <a:cubicBezTo>
                  <a:pt x="29" y="6"/>
                  <a:pt x="29" y="6"/>
                  <a:pt x="29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7" name="Freeform 48"/>
          <p:cNvSpPr/>
          <p:nvPr/>
        </p:nvSpPr>
        <p:spPr bwMode="auto">
          <a:xfrm>
            <a:off x="6741272" y="2770104"/>
            <a:ext cx="9217" cy="65835"/>
          </a:xfrm>
          <a:custGeom>
            <a:avLst/>
            <a:gdLst>
              <a:gd name="T0" fmla="*/ 2 w 5"/>
              <a:gd name="T1" fmla="*/ 32 h 32"/>
              <a:gd name="T2" fmla="*/ 0 w 5"/>
              <a:gd name="T3" fmla="*/ 30 h 32"/>
              <a:gd name="T4" fmla="*/ 0 w 5"/>
              <a:gd name="T5" fmla="*/ 3 h 32"/>
              <a:gd name="T6" fmla="*/ 2 w 5"/>
              <a:gd name="T7" fmla="*/ 0 h 32"/>
              <a:gd name="T8" fmla="*/ 5 w 5"/>
              <a:gd name="T9" fmla="*/ 3 h 32"/>
              <a:gd name="T10" fmla="*/ 5 w 5"/>
              <a:gd name="T11" fmla="*/ 30 h 32"/>
              <a:gd name="T12" fmla="*/ 2 w 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32">
                <a:moveTo>
                  <a:pt x="2" y="32"/>
                </a:moveTo>
                <a:cubicBezTo>
                  <a:pt x="1" y="32"/>
                  <a:pt x="0" y="31"/>
                  <a:pt x="0" y="30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5" y="1"/>
                  <a:pt x="5" y="3"/>
                </a:cubicBezTo>
                <a:cubicBezTo>
                  <a:pt x="5" y="30"/>
                  <a:pt x="5" y="30"/>
                  <a:pt x="5" y="30"/>
                </a:cubicBezTo>
                <a:cubicBezTo>
                  <a:pt x="5" y="31"/>
                  <a:pt x="4" y="32"/>
                  <a:pt x="2" y="3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8" name="Freeform 49"/>
          <p:cNvSpPr/>
          <p:nvPr/>
        </p:nvSpPr>
        <p:spPr bwMode="auto">
          <a:xfrm>
            <a:off x="6801840" y="2795122"/>
            <a:ext cx="40818" cy="59251"/>
          </a:xfrm>
          <a:custGeom>
            <a:avLst/>
            <a:gdLst>
              <a:gd name="T0" fmla="*/ 3 w 20"/>
              <a:gd name="T1" fmla="*/ 29 h 29"/>
              <a:gd name="T2" fmla="*/ 2 w 20"/>
              <a:gd name="T3" fmla="*/ 28 h 29"/>
              <a:gd name="T4" fmla="*/ 1 w 20"/>
              <a:gd name="T5" fmla="*/ 25 h 29"/>
              <a:gd name="T6" fmla="*/ 14 w 20"/>
              <a:gd name="T7" fmla="*/ 1 h 29"/>
              <a:gd name="T8" fmla="*/ 18 w 20"/>
              <a:gd name="T9" fmla="*/ 0 h 29"/>
              <a:gd name="T10" fmla="*/ 19 w 20"/>
              <a:gd name="T11" fmla="*/ 4 h 29"/>
              <a:gd name="T12" fmla="*/ 5 w 20"/>
              <a:gd name="T13" fmla="*/ 27 h 29"/>
              <a:gd name="T14" fmla="*/ 3 w 20"/>
              <a:gd name="T15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29">
                <a:moveTo>
                  <a:pt x="3" y="29"/>
                </a:moveTo>
                <a:cubicBezTo>
                  <a:pt x="3" y="29"/>
                  <a:pt x="2" y="29"/>
                  <a:pt x="2" y="28"/>
                </a:cubicBezTo>
                <a:cubicBezTo>
                  <a:pt x="1" y="28"/>
                  <a:pt x="0" y="26"/>
                  <a:pt x="1" y="25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0"/>
                  <a:pt x="17" y="0"/>
                  <a:pt x="18" y="0"/>
                </a:cubicBezTo>
                <a:cubicBezTo>
                  <a:pt x="19" y="1"/>
                  <a:pt x="20" y="3"/>
                  <a:pt x="19" y="4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4" y="29"/>
                  <a:pt x="3" y="2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99" name="Freeform 50"/>
          <p:cNvSpPr/>
          <p:nvPr/>
        </p:nvSpPr>
        <p:spPr bwMode="auto">
          <a:xfrm>
            <a:off x="6847924" y="2859639"/>
            <a:ext cx="59251" cy="38184"/>
          </a:xfrm>
          <a:custGeom>
            <a:avLst/>
            <a:gdLst>
              <a:gd name="T0" fmla="*/ 3 w 29"/>
              <a:gd name="T1" fmla="*/ 19 h 19"/>
              <a:gd name="T2" fmla="*/ 0 w 29"/>
              <a:gd name="T3" fmla="*/ 18 h 19"/>
              <a:gd name="T4" fmla="*/ 1 w 29"/>
              <a:gd name="T5" fmla="*/ 14 h 19"/>
              <a:gd name="T6" fmla="*/ 25 w 29"/>
              <a:gd name="T7" fmla="*/ 1 h 19"/>
              <a:gd name="T8" fmla="*/ 28 w 29"/>
              <a:gd name="T9" fmla="*/ 2 h 19"/>
              <a:gd name="T10" fmla="*/ 27 w 29"/>
              <a:gd name="T11" fmla="*/ 5 h 19"/>
              <a:gd name="T12" fmla="*/ 4 w 29"/>
              <a:gd name="T13" fmla="*/ 19 h 19"/>
              <a:gd name="T14" fmla="*/ 3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3" y="19"/>
                </a:moveTo>
                <a:cubicBezTo>
                  <a:pt x="2" y="19"/>
                  <a:pt x="1" y="19"/>
                  <a:pt x="0" y="18"/>
                </a:cubicBezTo>
                <a:cubicBezTo>
                  <a:pt x="0" y="17"/>
                  <a:pt x="0" y="15"/>
                  <a:pt x="1" y="14"/>
                </a:cubicBezTo>
                <a:cubicBezTo>
                  <a:pt x="25" y="1"/>
                  <a:pt x="25" y="1"/>
                  <a:pt x="25" y="1"/>
                </a:cubicBezTo>
                <a:cubicBezTo>
                  <a:pt x="26" y="0"/>
                  <a:pt x="28" y="1"/>
                  <a:pt x="28" y="2"/>
                </a:cubicBezTo>
                <a:cubicBezTo>
                  <a:pt x="29" y="3"/>
                  <a:pt x="29" y="5"/>
                  <a:pt x="27" y="5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3" y="19"/>
                  <a:pt x="3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0" name="Freeform 51"/>
          <p:cNvSpPr/>
          <p:nvPr/>
        </p:nvSpPr>
        <p:spPr bwMode="auto">
          <a:xfrm>
            <a:off x="6865041" y="2950491"/>
            <a:ext cx="68468" cy="10534"/>
          </a:xfrm>
          <a:custGeom>
            <a:avLst/>
            <a:gdLst>
              <a:gd name="T0" fmla="*/ 31 w 34"/>
              <a:gd name="T1" fmla="*/ 5 h 5"/>
              <a:gd name="T2" fmla="*/ 3 w 34"/>
              <a:gd name="T3" fmla="*/ 5 h 5"/>
              <a:gd name="T4" fmla="*/ 0 w 34"/>
              <a:gd name="T5" fmla="*/ 3 h 5"/>
              <a:gd name="T6" fmla="*/ 3 w 34"/>
              <a:gd name="T7" fmla="*/ 0 h 5"/>
              <a:gd name="T8" fmla="*/ 31 w 34"/>
              <a:gd name="T9" fmla="*/ 0 h 5"/>
              <a:gd name="T10" fmla="*/ 34 w 34"/>
              <a:gd name="T11" fmla="*/ 3 h 5"/>
              <a:gd name="T12" fmla="*/ 31 w 34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5">
                <a:moveTo>
                  <a:pt x="31" y="5"/>
                </a:moveTo>
                <a:cubicBezTo>
                  <a:pt x="3" y="5"/>
                  <a:pt x="3" y="5"/>
                  <a:pt x="3" y="5"/>
                </a:cubicBezTo>
                <a:cubicBezTo>
                  <a:pt x="2" y="5"/>
                  <a:pt x="0" y="4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2" y="0"/>
                  <a:pt x="34" y="1"/>
                  <a:pt x="34" y="3"/>
                </a:cubicBezTo>
                <a:cubicBezTo>
                  <a:pt x="34" y="4"/>
                  <a:pt x="32" y="5"/>
                  <a:pt x="31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1" name="Freeform 52"/>
          <p:cNvSpPr/>
          <p:nvPr/>
        </p:nvSpPr>
        <p:spPr bwMode="auto">
          <a:xfrm>
            <a:off x="6847924" y="3013692"/>
            <a:ext cx="59251" cy="38184"/>
          </a:xfrm>
          <a:custGeom>
            <a:avLst/>
            <a:gdLst>
              <a:gd name="T0" fmla="*/ 26 w 29"/>
              <a:gd name="T1" fmla="*/ 19 h 19"/>
              <a:gd name="T2" fmla="*/ 25 w 29"/>
              <a:gd name="T3" fmla="*/ 18 h 19"/>
              <a:gd name="T4" fmla="*/ 1 w 29"/>
              <a:gd name="T5" fmla="*/ 5 h 19"/>
              <a:gd name="T6" fmla="*/ 0 w 29"/>
              <a:gd name="T7" fmla="*/ 1 h 19"/>
              <a:gd name="T8" fmla="*/ 4 w 29"/>
              <a:gd name="T9" fmla="*/ 0 h 19"/>
              <a:gd name="T10" fmla="*/ 27 w 29"/>
              <a:gd name="T11" fmla="*/ 14 h 19"/>
              <a:gd name="T12" fmla="*/ 28 w 29"/>
              <a:gd name="T13" fmla="*/ 17 h 19"/>
              <a:gd name="T14" fmla="*/ 26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26" y="19"/>
                </a:moveTo>
                <a:cubicBezTo>
                  <a:pt x="26" y="19"/>
                  <a:pt x="25" y="19"/>
                  <a:pt x="25" y="18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3"/>
                  <a:pt x="0" y="1"/>
                </a:cubicBezTo>
                <a:cubicBezTo>
                  <a:pt x="1" y="0"/>
                  <a:pt x="3" y="0"/>
                  <a:pt x="4" y="0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5"/>
                  <a:pt x="29" y="16"/>
                  <a:pt x="28" y="17"/>
                </a:cubicBezTo>
                <a:cubicBezTo>
                  <a:pt x="28" y="18"/>
                  <a:pt x="27" y="19"/>
                  <a:pt x="26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2" name="Freeform 53"/>
          <p:cNvSpPr/>
          <p:nvPr/>
        </p:nvSpPr>
        <p:spPr bwMode="auto">
          <a:xfrm>
            <a:off x="6649104" y="2795122"/>
            <a:ext cx="39501" cy="59251"/>
          </a:xfrm>
          <a:custGeom>
            <a:avLst/>
            <a:gdLst>
              <a:gd name="T0" fmla="*/ 16 w 19"/>
              <a:gd name="T1" fmla="*/ 29 h 29"/>
              <a:gd name="T2" fmla="*/ 14 w 19"/>
              <a:gd name="T3" fmla="*/ 27 h 29"/>
              <a:gd name="T4" fmla="*/ 0 w 19"/>
              <a:gd name="T5" fmla="*/ 4 h 29"/>
              <a:gd name="T6" fmla="*/ 1 w 19"/>
              <a:gd name="T7" fmla="*/ 0 h 29"/>
              <a:gd name="T8" fmla="*/ 5 w 19"/>
              <a:gd name="T9" fmla="*/ 1 h 29"/>
              <a:gd name="T10" fmla="*/ 18 w 19"/>
              <a:gd name="T11" fmla="*/ 25 h 29"/>
              <a:gd name="T12" fmla="*/ 17 w 19"/>
              <a:gd name="T13" fmla="*/ 28 h 29"/>
              <a:gd name="T14" fmla="*/ 16 w 19"/>
              <a:gd name="T15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9">
                <a:moveTo>
                  <a:pt x="16" y="29"/>
                </a:moveTo>
                <a:cubicBezTo>
                  <a:pt x="15" y="29"/>
                  <a:pt x="14" y="28"/>
                  <a:pt x="14" y="27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1"/>
                  <a:pt x="1" y="0"/>
                </a:cubicBezTo>
                <a:cubicBezTo>
                  <a:pt x="3" y="0"/>
                  <a:pt x="4" y="0"/>
                  <a:pt x="5" y="1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6"/>
                  <a:pt x="19" y="28"/>
                  <a:pt x="17" y="28"/>
                </a:cubicBezTo>
                <a:cubicBezTo>
                  <a:pt x="17" y="29"/>
                  <a:pt x="17" y="29"/>
                  <a:pt x="16" y="2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3" name="Freeform 54"/>
          <p:cNvSpPr/>
          <p:nvPr/>
        </p:nvSpPr>
        <p:spPr bwMode="auto">
          <a:xfrm>
            <a:off x="6581953" y="2859639"/>
            <a:ext cx="59251" cy="38184"/>
          </a:xfrm>
          <a:custGeom>
            <a:avLst/>
            <a:gdLst>
              <a:gd name="T0" fmla="*/ 27 w 29"/>
              <a:gd name="T1" fmla="*/ 19 h 19"/>
              <a:gd name="T2" fmla="*/ 25 w 29"/>
              <a:gd name="T3" fmla="*/ 19 h 19"/>
              <a:gd name="T4" fmla="*/ 2 w 29"/>
              <a:gd name="T5" fmla="*/ 5 h 19"/>
              <a:gd name="T6" fmla="*/ 1 w 29"/>
              <a:gd name="T7" fmla="*/ 2 h 19"/>
              <a:gd name="T8" fmla="*/ 4 w 29"/>
              <a:gd name="T9" fmla="*/ 1 h 19"/>
              <a:gd name="T10" fmla="*/ 28 w 29"/>
              <a:gd name="T11" fmla="*/ 14 h 19"/>
              <a:gd name="T12" fmla="*/ 29 w 29"/>
              <a:gd name="T13" fmla="*/ 18 h 19"/>
              <a:gd name="T14" fmla="*/ 27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27" y="19"/>
                </a:moveTo>
                <a:cubicBezTo>
                  <a:pt x="26" y="19"/>
                  <a:pt x="26" y="19"/>
                  <a:pt x="25" y="19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3"/>
                  <a:pt x="1" y="2"/>
                </a:cubicBezTo>
                <a:cubicBezTo>
                  <a:pt x="2" y="1"/>
                  <a:pt x="3" y="0"/>
                  <a:pt x="4" y="1"/>
                </a:cubicBezTo>
                <a:cubicBezTo>
                  <a:pt x="28" y="14"/>
                  <a:pt x="28" y="14"/>
                  <a:pt x="28" y="14"/>
                </a:cubicBezTo>
                <a:cubicBezTo>
                  <a:pt x="29" y="15"/>
                  <a:pt x="29" y="17"/>
                  <a:pt x="29" y="18"/>
                </a:cubicBezTo>
                <a:cubicBezTo>
                  <a:pt x="28" y="19"/>
                  <a:pt x="27" y="19"/>
                  <a:pt x="27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4" name="Freeform 55"/>
          <p:cNvSpPr/>
          <p:nvPr/>
        </p:nvSpPr>
        <p:spPr bwMode="auto">
          <a:xfrm>
            <a:off x="6560886" y="2950491"/>
            <a:ext cx="64518" cy="10534"/>
          </a:xfrm>
          <a:custGeom>
            <a:avLst/>
            <a:gdLst>
              <a:gd name="T0" fmla="*/ 29 w 32"/>
              <a:gd name="T1" fmla="*/ 5 h 5"/>
              <a:gd name="T2" fmla="*/ 2 w 32"/>
              <a:gd name="T3" fmla="*/ 5 h 5"/>
              <a:gd name="T4" fmla="*/ 0 w 32"/>
              <a:gd name="T5" fmla="*/ 3 h 5"/>
              <a:gd name="T6" fmla="*/ 2 w 32"/>
              <a:gd name="T7" fmla="*/ 0 h 5"/>
              <a:gd name="T8" fmla="*/ 29 w 32"/>
              <a:gd name="T9" fmla="*/ 0 h 5"/>
              <a:gd name="T10" fmla="*/ 32 w 32"/>
              <a:gd name="T11" fmla="*/ 3 h 5"/>
              <a:gd name="T12" fmla="*/ 29 w 32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5">
                <a:moveTo>
                  <a:pt x="29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1" y="0"/>
                  <a:pt x="32" y="1"/>
                  <a:pt x="32" y="3"/>
                </a:cubicBezTo>
                <a:cubicBezTo>
                  <a:pt x="32" y="4"/>
                  <a:pt x="31" y="5"/>
                  <a:pt x="29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5" name="Freeform 56"/>
          <p:cNvSpPr/>
          <p:nvPr/>
        </p:nvSpPr>
        <p:spPr bwMode="auto">
          <a:xfrm>
            <a:off x="6581953" y="3013692"/>
            <a:ext cx="59251" cy="38184"/>
          </a:xfrm>
          <a:custGeom>
            <a:avLst/>
            <a:gdLst>
              <a:gd name="T0" fmla="*/ 3 w 29"/>
              <a:gd name="T1" fmla="*/ 19 h 19"/>
              <a:gd name="T2" fmla="*/ 1 w 29"/>
              <a:gd name="T3" fmla="*/ 17 h 19"/>
              <a:gd name="T4" fmla="*/ 2 w 29"/>
              <a:gd name="T5" fmla="*/ 14 h 19"/>
              <a:gd name="T6" fmla="*/ 25 w 29"/>
              <a:gd name="T7" fmla="*/ 0 h 19"/>
              <a:gd name="T8" fmla="*/ 29 w 29"/>
              <a:gd name="T9" fmla="*/ 1 h 19"/>
              <a:gd name="T10" fmla="*/ 28 w 29"/>
              <a:gd name="T11" fmla="*/ 5 h 19"/>
              <a:gd name="T12" fmla="*/ 4 w 29"/>
              <a:gd name="T13" fmla="*/ 18 h 19"/>
              <a:gd name="T14" fmla="*/ 3 w 29"/>
              <a:gd name="T15" fmla="*/ 1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19">
                <a:moveTo>
                  <a:pt x="3" y="19"/>
                </a:moveTo>
                <a:cubicBezTo>
                  <a:pt x="2" y="19"/>
                  <a:pt x="1" y="18"/>
                  <a:pt x="1" y="17"/>
                </a:cubicBezTo>
                <a:cubicBezTo>
                  <a:pt x="0" y="16"/>
                  <a:pt x="1" y="15"/>
                  <a:pt x="2" y="14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8" y="0"/>
                  <a:pt x="29" y="1"/>
                </a:cubicBezTo>
                <a:cubicBezTo>
                  <a:pt x="29" y="3"/>
                  <a:pt x="29" y="4"/>
                  <a:pt x="28" y="5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9"/>
                  <a:pt x="4" y="19"/>
                  <a:pt x="3" y="1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6" name="Freeform 57"/>
          <p:cNvSpPr>
            <a:spLocks noEditPoints="1"/>
          </p:cNvSpPr>
          <p:nvPr/>
        </p:nvSpPr>
        <p:spPr bwMode="auto">
          <a:xfrm>
            <a:off x="6645154" y="2851739"/>
            <a:ext cx="198821" cy="239638"/>
          </a:xfrm>
          <a:custGeom>
            <a:avLst/>
            <a:gdLst>
              <a:gd name="T0" fmla="*/ 72 w 98"/>
              <a:gd name="T1" fmla="*/ 118 h 118"/>
              <a:gd name="T2" fmla="*/ 72 w 98"/>
              <a:gd name="T3" fmla="*/ 118 h 118"/>
              <a:gd name="T4" fmla="*/ 26 w 98"/>
              <a:gd name="T5" fmla="*/ 118 h 118"/>
              <a:gd name="T6" fmla="*/ 22 w 98"/>
              <a:gd name="T7" fmla="*/ 113 h 118"/>
              <a:gd name="T8" fmla="*/ 22 w 98"/>
              <a:gd name="T9" fmla="*/ 113 h 118"/>
              <a:gd name="T10" fmla="*/ 19 w 98"/>
              <a:gd name="T11" fmla="*/ 96 h 118"/>
              <a:gd name="T12" fmla="*/ 0 w 98"/>
              <a:gd name="T13" fmla="*/ 49 h 118"/>
              <a:gd name="T14" fmla="*/ 49 w 98"/>
              <a:gd name="T15" fmla="*/ 0 h 118"/>
              <a:gd name="T16" fmla="*/ 98 w 98"/>
              <a:gd name="T17" fmla="*/ 49 h 118"/>
              <a:gd name="T18" fmla="*/ 80 w 98"/>
              <a:gd name="T19" fmla="*/ 96 h 118"/>
              <a:gd name="T20" fmla="*/ 76 w 98"/>
              <a:gd name="T21" fmla="*/ 113 h 118"/>
              <a:gd name="T22" fmla="*/ 76 w 98"/>
              <a:gd name="T23" fmla="*/ 113 h 118"/>
              <a:gd name="T24" fmla="*/ 72 w 98"/>
              <a:gd name="T25" fmla="*/ 118 h 118"/>
              <a:gd name="T26" fmla="*/ 26 w 98"/>
              <a:gd name="T27" fmla="*/ 109 h 118"/>
              <a:gd name="T28" fmla="*/ 22 w 98"/>
              <a:gd name="T29" fmla="*/ 113 h 118"/>
              <a:gd name="T30" fmla="*/ 26 w 98"/>
              <a:gd name="T31" fmla="*/ 109 h 118"/>
              <a:gd name="T32" fmla="*/ 73 w 98"/>
              <a:gd name="T33" fmla="*/ 109 h 118"/>
              <a:gd name="T34" fmla="*/ 74 w 98"/>
              <a:gd name="T35" fmla="*/ 110 h 118"/>
              <a:gd name="T36" fmla="*/ 73 w 98"/>
              <a:gd name="T37" fmla="*/ 109 h 118"/>
              <a:gd name="T38" fmla="*/ 31 w 98"/>
              <a:gd name="T39" fmla="*/ 109 h 118"/>
              <a:gd name="T40" fmla="*/ 68 w 98"/>
              <a:gd name="T41" fmla="*/ 109 h 118"/>
              <a:gd name="T42" fmla="*/ 68 w 98"/>
              <a:gd name="T43" fmla="*/ 105 h 118"/>
              <a:gd name="T44" fmla="*/ 73 w 98"/>
              <a:gd name="T45" fmla="*/ 91 h 118"/>
              <a:gd name="T46" fmla="*/ 90 w 98"/>
              <a:gd name="T47" fmla="*/ 49 h 118"/>
              <a:gd name="T48" fmla="*/ 49 w 98"/>
              <a:gd name="T49" fmla="*/ 9 h 118"/>
              <a:gd name="T50" fmla="*/ 8 w 98"/>
              <a:gd name="T51" fmla="*/ 49 h 118"/>
              <a:gd name="T52" fmla="*/ 26 w 98"/>
              <a:gd name="T53" fmla="*/ 91 h 118"/>
              <a:gd name="T54" fmla="*/ 30 w 98"/>
              <a:gd name="T55" fmla="*/ 106 h 118"/>
              <a:gd name="T56" fmla="*/ 31 w 98"/>
              <a:gd name="T57" fmla="*/ 10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8" h="118">
                <a:moveTo>
                  <a:pt x="72" y="118"/>
                </a:moveTo>
                <a:cubicBezTo>
                  <a:pt x="72" y="118"/>
                  <a:pt x="72" y="118"/>
                  <a:pt x="72" y="118"/>
                </a:cubicBezTo>
                <a:cubicBezTo>
                  <a:pt x="26" y="118"/>
                  <a:pt x="26" y="118"/>
                  <a:pt x="26" y="118"/>
                </a:cubicBezTo>
                <a:cubicBezTo>
                  <a:pt x="24" y="118"/>
                  <a:pt x="22" y="116"/>
                  <a:pt x="22" y="113"/>
                </a:cubicBezTo>
                <a:cubicBezTo>
                  <a:pt x="22" y="113"/>
                  <a:pt x="22" y="113"/>
                  <a:pt x="22" y="113"/>
                </a:cubicBezTo>
                <a:cubicBezTo>
                  <a:pt x="22" y="110"/>
                  <a:pt x="22" y="100"/>
                  <a:pt x="19" y="96"/>
                </a:cubicBezTo>
                <a:cubicBezTo>
                  <a:pt x="0" y="72"/>
                  <a:pt x="0" y="50"/>
                  <a:pt x="0" y="49"/>
                </a:cubicBezTo>
                <a:cubicBezTo>
                  <a:pt x="0" y="22"/>
                  <a:pt x="22" y="0"/>
                  <a:pt x="49" y="0"/>
                </a:cubicBezTo>
                <a:cubicBezTo>
                  <a:pt x="76" y="0"/>
                  <a:pt x="98" y="22"/>
                  <a:pt x="98" y="49"/>
                </a:cubicBezTo>
                <a:cubicBezTo>
                  <a:pt x="98" y="50"/>
                  <a:pt x="98" y="72"/>
                  <a:pt x="80" y="96"/>
                </a:cubicBezTo>
                <a:cubicBezTo>
                  <a:pt x="76" y="101"/>
                  <a:pt x="76" y="110"/>
                  <a:pt x="76" y="113"/>
                </a:cubicBezTo>
                <a:cubicBezTo>
                  <a:pt x="76" y="113"/>
                  <a:pt x="76" y="113"/>
                  <a:pt x="76" y="113"/>
                </a:cubicBezTo>
                <a:cubicBezTo>
                  <a:pt x="76" y="116"/>
                  <a:pt x="74" y="118"/>
                  <a:pt x="72" y="118"/>
                </a:cubicBezTo>
                <a:close/>
                <a:moveTo>
                  <a:pt x="26" y="109"/>
                </a:moveTo>
                <a:cubicBezTo>
                  <a:pt x="24" y="109"/>
                  <a:pt x="22" y="111"/>
                  <a:pt x="22" y="113"/>
                </a:cubicBezTo>
                <a:cubicBezTo>
                  <a:pt x="22" y="111"/>
                  <a:pt x="24" y="109"/>
                  <a:pt x="26" y="109"/>
                </a:cubicBezTo>
                <a:close/>
                <a:moveTo>
                  <a:pt x="73" y="109"/>
                </a:moveTo>
                <a:cubicBezTo>
                  <a:pt x="73" y="109"/>
                  <a:pt x="74" y="110"/>
                  <a:pt x="74" y="110"/>
                </a:cubicBezTo>
                <a:cubicBezTo>
                  <a:pt x="74" y="110"/>
                  <a:pt x="73" y="109"/>
                  <a:pt x="73" y="109"/>
                </a:cubicBezTo>
                <a:close/>
                <a:moveTo>
                  <a:pt x="31" y="109"/>
                </a:moveTo>
                <a:cubicBezTo>
                  <a:pt x="68" y="109"/>
                  <a:pt x="68" y="109"/>
                  <a:pt x="68" y="109"/>
                </a:cubicBezTo>
                <a:cubicBezTo>
                  <a:pt x="68" y="107"/>
                  <a:pt x="68" y="106"/>
                  <a:pt x="68" y="105"/>
                </a:cubicBezTo>
                <a:cubicBezTo>
                  <a:pt x="69" y="99"/>
                  <a:pt x="70" y="94"/>
                  <a:pt x="73" y="91"/>
                </a:cubicBezTo>
                <a:cubicBezTo>
                  <a:pt x="89" y="70"/>
                  <a:pt x="90" y="50"/>
                  <a:pt x="90" y="49"/>
                </a:cubicBezTo>
                <a:cubicBezTo>
                  <a:pt x="90" y="27"/>
                  <a:pt x="72" y="9"/>
                  <a:pt x="49" y="9"/>
                </a:cubicBezTo>
                <a:cubicBezTo>
                  <a:pt x="27" y="9"/>
                  <a:pt x="8" y="27"/>
                  <a:pt x="8" y="49"/>
                </a:cubicBezTo>
                <a:cubicBezTo>
                  <a:pt x="8" y="50"/>
                  <a:pt x="9" y="70"/>
                  <a:pt x="26" y="91"/>
                </a:cubicBezTo>
                <a:cubicBezTo>
                  <a:pt x="28" y="94"/>
                  <a:pt x="30" y="99"/>
                  <a:pt x="30" y="106"/>
                </a:cubicBezTo>
                <a:cubicBezTo>
                  <a:pt x="30" y="106"/>
                  <a:pt x="30" y="107"/>
                  <a:pt x="31" y="10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7" name="Freeform 58"/>
          <p:cNvSpPr/>
          <p:nvPr/>
        </p:nvSpPr>
        <p:spPr bwMode="auto">
          <a:xfrm>
            <a:off x="6692555" y="3091377"/>
            <a:ext cx="105335" cy="18434"/>
          </a:xfrm>
          <a:custGeom>
            <a:avLst/>
            <a:gdLst>
              <a:gd name="T0" fmla="*/ 48 w 52"/>
              <a:gd name="T1" fmla="*/ 9 h 9"/>
              <a:gd name="T2" fmla="*/ 5 w 52"/>
              <a:gd name="T3" fmla="*/ 9 h 9"/>
              <a:gd name="T4" fmla="*/ 0 w 52"/>
              <a:gd name="T5" fmla="*/ 5 h 9"/>
              <a:gd name="T6" fmla="*/ 5 w 52"/>
              <a:gd name="T7" fmla="*/ 0 h 9"/>
              <a:gd name="T8" fmla="*/ 48 w 52"/>
              <a:gd name="T9" fmla="*/ 0 h 9"/>
              <a:gd name="T10" fmla="*/ 52 w 52"/>
              <a:gd name="T11" fmla="*/ 5 h 9"/>
              <a:gd name="T12" fmla="*/ 48 w 52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9">
                <a:moveTo>
                  <a:pt x="48" y="9"/>
                </a:moveTo>
                <a:cubicBezTo>
                  <a:pt x="5" y="9"/>
                  <a:pt x="5" y="9"/>
                  <a:pt x="5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50" y="0"/>
                  <a:pt x="52" y="2"/>
                  <a:pt x="52" y="5"/>
                </a:cubicBezTo>
                <a:cubicBezTo>
                  <a:pt x="52" y="7"/>
                  <a:pt x="50" y="9"/>
                  <a:pt x="48" y="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8" name="Freeform 59"/>
          <p:cNvSpPr/>
          <p:nvPr/>
        </p:nvSpPr>
        <p:spPr bwMode="auto">
          <a:xfrm>
            <a:off x="6700455" y="3111127"/>
            <a:ext cx="90852" cy="15800"/>
          </a:xfrm>
          <a:custGeom>
            <a:avLst/>
            <a:gdLst>
              <a:gd name="T0" fmla="*/ 40 w 45"/>
              <a:gd name="T1" fmla="*/ 8 h 8"/>
              <a:gd name="T2" fmla="*/ 4 w 45"/>
              <a:gd name="T3" fmla="*/ 8 h 8"/>
              <a:gd name="T4" fmla="*/ 0 w 45"/>
              <a:gd name="T5" fmla="*/ 4 h 8"/>
              <a:gd name="T6" fmla="*/ 4 w 45"/>
              <a:gd name="T7" fmla="*/ 0 h 8"/>
              <a:gd name="T8" fmla="*/ 40 w 45"/>
              <a:gd name="T9" fmla="*/ 0 h 8"/>
              <a:gd name="T10" fmla="*/ 45 w 45"/>
              <a:gd name="T11" fmla="*/ 4 h 8"/>
              <a:gd name="T12" fmla="*/ 40 w 45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" h="8">
                <a:moveTo>
                  <a:pt x="40" y="8"/>
                </a:move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1"/>
                  <a:pt x="1" y="0"/>
                  <a:pt x="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3" y="0"/>
                  <a:pt x="45" y="1"/>
                  <a:pt x="45" y="4"/>
                </a:cubicBezTo>
                <a:cubicBezTo>
                  <a:pt x="45" y="6"/>
                  <a:pt x="43" y="8"/>
                  <a:pt x="40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09" name="Freeform 60"/>
          <p:cNvSpPr/>
          <p:nvPr/>
        </p:nvSpPr>
        <p:spPr bwMode="auto">
          <a:xfrm>
            <a:off x="6710988" y="3126928"/>
            <a:ext cx="68468" cy="18434"/>
          </a:xfrm>
          <a:custGeom>
            <a:avLst/>
            <a:gdLst>
              <a:gd name="T0" fmla="*/ 30 w 34"/>
              <a:gd name="T1" fmla="*/ 9 h 9"/>
              <a:gd name="T2" fmla="*/ 4 w 34"/>
              <a:gd name="T3" fmla="*/ 9 h 9"/>
              <a:gd name="T4" fmla="*/ 0 w 34"/>
              <a:gd name="T5" fmla="*/ 5 h 9"/>
              <a:gd name="T6" fmla="*/ 4 w 34"/>
              <a:gd name="T7" fmla="*/ 0 h 9"/>
              <a:gd name="T8" fmla="*/ 30 w 34"/>
              <a:gd name="T9" fmla="*/ 0 h 9"/>
              <a:gd name="T10" fmla="*/ 34 w 34"/>
              <a:gd name="T11" fmla="*/ 5 h 9"/>
              <a:gd name="T12" fmla="*/ 30 w 34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9">
                <a:moveTo>
                  <a:pt x="30" y="9"/>
                </a:moveTo>
                <a:cubicBezTo>
                  <a:pt x="4" y="9"/>
                  <a:pt x="4" y="9"/>
                  <a:pt x="4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2"/>
                  <a:pt x="2" y="0"/>
                  <a:pt x="4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2" y="0"/>
                  <a:pt x="34" y="2"/>
                  <a:pt x="34" y="5"/>
                </a:cubicBezTo>
                <a:cubicBezTo>
                  <a:pt x="34" y="7"/>
                  <a:pt x="32" y="9"/>
                  <a:pt x="30" y="9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0" name="Freeform 61"/>
          <p:cNvSpPr/>
          <p:nvPr/>
        </p:nvSpPr>
        <p:spPr bwMode="auto">
          <a:xfrm>
            <a:off x="5727420" y="4455468"/>
            <a:ext cx="86902" cy="85585"/>
          </a:xfrm>
          <a:custGeom>
            <a:avLst/>
            <a:gdLst>
              <a:gd name="T0" fmla="*/ 40 w 43"/>
              <a:gd name="T1" fmla="*/ 42 h 42"/>
              <a:gd name="T2" fmla="*/ 37 w 43"/>
              <a:gd name="T3" fmla="*/ 39 h 42"/>
              <a:gd name="T4" fmla="*/ 3 w 43"/>
              <a:gd name="T5" fmla="*/ 6 h 42"/>
              <a:gd name="T6" fmla="*/ 0 w 43"/>
              <a:gd name="T7" fmla="*/ 3 h 42"/>
              <a:gd name="T8" fmla="*/ 3 w 43"/>
              <a:gd name="T9" fmla="*/ 0 h 42"/>
              <a:gd name="T10" fmla="*/ 43 w 43"/>
              <a:gd name="T11" fmla="*/ 39 h 42"/>
              <a:gd name="T12" fmla="*/ 40 w 43"/>
              <a:gd name="T13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" h="42">
                <a:moveTo>
                  <a:pt x="40" y="42"/>
                </a:moveTo>
                <a:cubicBezTo>
                  <a:pt x="38" y="42"/>
                  <a:pt x="37" y="41"/>
                  <a:pt x="37" y="39"/>
                </a:cubicBezTo>
                <a:cubicBezTo>
                  <a:pt x="37" y="21"/>
                  <a:pt x="22" y="6"/>
                  <a:pt x="3" y="6"/>
                </a:cubicBezTo>
                <a:cubicBezTo>
                  <a:pt x="2" y="6"/>
                  <a:pt x="0" y="5"/>
                  <a:pt x="0" y="3"/>
                </a:cubicBezTo>
                <a:cubicBezTo>
                  <a:pt x="0" y="1"/>
                  <a:pt x="2" y="0"/>
                  <a:pt x="3" y="0"/>
                </a:cubicBezTo>
                <a:cubicBezTo>
                  <a:pt x="25" y="0"/>
                  <a:pt x="43" y="18"/>
                  <a:pt x="43" y="39"/>
                </a:cubicBezTo>
                <a:cubicBezTo>
                  <a:pt x="43" y="41"/>
                  <a:pt x="41" y="42"/>
                  <a:pt x="40" y="4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1" name="Freeform 62"/>
          <p:cNvSpPr/>
          <p:nvPr/>
        </p:nvSpPr>
        <p:spPr bwMode="auto">
          <a:xfrm>
            <a:off x="5747171" y="4583187"/>
            <a:ext cx="27651" cy="109286"/>
          </a:xfrm>
          <a:custGeom>
            <a:avLst/>
            <a:gdLst>
              <a:gd name="T0" fmla="*/ 8 w 21"/>
              <a:gd name="T1" fmla="*/ 83 h 83"/>
              <a:gd name="T2" fmla="*/ 0 w 21"/>
              <a:gd name="T3" fmla="*/ 82 h 83"/>
              <a:gd name="T4" fmla="*/ 14 w 21"/>
              <a:gd name="T5" fmla="*/ 0 h 83"/>
              <a:gd name="T6" fmla="*/ 21 w 21"/>
              <a:gd name="T7" fmla="*/ 0 h 83"/>
              <a:gd name="T8" fmla="*/ 8 w 21"/>
              <a:gd name="T9" fmla="*/ 83 h 83"/>
              <a:gd name="T10" fmla="*/ 8 w 21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" h="83">
                <a:moveTo>
                  <a:pt x="8" y="83"/>
                </a:moveTo>
                <a:lnTo>
                  <a:pt x="0" y="82"/>
                </a:lnTo>
                <a:lnTo>
                  <a:pt x="14" y="0"/>
                </a:lnTo>
                <a:lnTo>
                  <a:pt x="21" y="0"/>
                </a:lnTo>
                <a:lnTo>
                  <a:pt x="8" y="83"/>
                </a:lnTo>
                <a:lnTo>
                  <a:pt x="8" y="83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2" name="Freeform 63"/>
          <p:cNvSpPr/>
          <p:nvPr/>
        </p:nvSpPr>
        <p:spPr bwMode="auto">
          <a:xfrm>
            <a:off x="5691870" y="4583187"/>
            <a:ext cx="28967" cy="109286"/>
          </a:xfrm>
          <a:custGeom>
            <a:avLst/>
            <a:gdLst>
              <a:gd name="T0" fmla="*/ 14 w 22"/>
              <a:gd name="T1" fmla="*/ 83 h 83"/>
              <a:gd name="T2" fmla="*/ 0 w 22"/>
              <a:gd name="T3" fmla="*/ 0 h 83"/>
              <a:gd name="T4" fmla="*/ 8 w 22"/>
              <a:gd name="T5" fmla="*/ 0 h 83"/>
              <a:gd name="T6" fmla="*/ 22 w 22"/>
              <a:gd name="T7" fmla="*/ 82 h 83"/>
              <a:gd name="T8" fmla="*/ 14 w 22"/>
              <a:gd name="T9" fmla="*/ 83 h 83"/>
              <a:gd name="T10" fmla="*/ 14 w 22"/>
              <a:gd name="T1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" h="83">
                <a:moveTo>
                  <a:pt x="14" y="83"/>
                </a:moveTo>
                <a:lnTo>
                  <a:pt x="0" y="0"/>
                </a:lnTo>
                <a:lnTo>
                  <a:pt x="8" y="0"/>
                </a:lnTo>
                <a:lnTo>
                  <a:pt x="22" y="82"/>
                </a:lnTo>
                <a:lnTo>
                  <a:pt x="14" y="83"/>
                </a:lnTo>
                <a:lnTo>
                  <a:pt x="14" y="83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3" name="Freeform 64"/>
          <p:cNvSpPr/>
          <p:nvPr/>
        </p:nvSpPr>
        <p:spPr bwMode="auto">
          <a:xfrm>
            <a:off x="5699770" y="4583187"/>
            <a:ext cx="69785" cy="14484"/>
          </a:xfrm>
          <a:custGeom>
            <a:avLst/>
            <a:gdLst>
              <a:gd name="T0" fmla="*/ 34 w 34"/>
              <a:gd name="T1" fmla="*/ 7 h 7"/>
              <a:gd name="T2" fmla="*/ 31 w 34"/>
              <a:gd name="T3" fmla="*/ 4 h 7"/>
              <a:gd name="T4" fmla="*/ 30 w 34"/>
              <a:gd name="T5" fmla="*/ 2 h 7"/>
              <a:gd name="T6" fmla="*/ 29 w 34"/>
              <a:gd name="T7" fmla="*/ 4 h 7"/>
              <a:gd name="T8" fmla="*/ 25 w 34"/>
              <a:gd name="T9" fmla="*/ 7 h 7"/>
              <a:gd name="T10" fmla="*/ 22 w 34"/>
              <a:gd name="T11" fmla="*/ 4 h 7"/>
              <a:gd name="T12" fmla="*/ 21 w 34"/>
              <a:gd name="T13" fmla="*/ 2 h 7"/>
              <a:gd name="T14" fmla="*/ 20 w 34"/>
              <a:gd name="T15" fmla="*/ 4 h 7"/>
              <a:gd name="T16" fmla="*/ 17 w 34"/>
              <a:gd name="T17" fmla="*/ 7 h 7"/>
              <a:gd name="T18" fmla="*/ 14 w 34"/>
              <a:gd name="T19" fmla="*/ 4 h 7"/>
              <a:gd name="T20" fmla="*/ 13 w 34"/>
              <a:gd name="T21" fmla="*/ 2 h 7"/>
              <a:gd name="T22" fmla="*/ 11 w 34"/>
              <a:gd name="T23" fmla="*/ 4 h 7"/>
              <a:gd name="T24" fmla="*/ 8 w 34"/>
              <a:gd name="T25" fmla="*/ 7 h 7"/>
              <a:gd name="T26" fmla="*/ 5 w 34"/>
              <a:gd name="T27" fmla="*/ 4 h 7"/>
              <a:gd name="T28" fmla="*/ 4 w 34"/>
              <a:gd name="T29" fmla="*/ 2 h 7"/>
              <a:gd name="T30" fmla="*/ 3 w 34"/>
              <a:gd name="T31" fmla="*/ 4 h 7"/>
              <a:gd name="T32" fmla="*/ 0 w 34"/>
              <a:gd name="T33" fmla="*/ 7 h 7"/>
              <a:gd name="T34" fmla="*/ 0 w 34"/>
              <a:gd name="T35" fmla="*/ 5 h 7"/>
              <a:gd name="T36" fmla="*/ 1 w 34"/>
              <a:gd name="T37" fmla="*/ 3 h 7"/>
              <a:gd name="T38" fmla="*/ 4 w 34"/>
              <a:gd name="T39" fmla="*/ 0 h 7"/>
              <a:gd name="T40" fmla="*/ 7 w 34"/>
              <a:gd name="T41" fmla="*/ 3 h 7"/>
              <a:gd name="T42" fmla="*/ 8 w 34"/>
              <a:gd name="T43" fmla="*/ 5 h 7"/>
              <a:gd name="T44" fmla="*/ 9 w 34"/>
              <a:gd name="T45" fmla="*/ 3 h 7"/>
              <a:gd name="T46" fmla="*/ 13 w 34"/>
              <a:gd name="T47" fmla="*/ 0 h 7"/>
              <a:gd name="T48" fmla="*/ 16 w 34"/>
              <a:gd name="T49" fmla="*/ 3 h 7"/>
              <a:gd name="T50" fmla="*/ 17 w 34"/>
              <a:gd name="T51" fmla="*/ 5 h 7"/>
              <a:gd name="T52" fmla="*/ 18 w 34"/>
              <a:gd name="T53" fmla="*/ 3 h 7"/>
              <a:gd name="T54" fmla="*/ 21 w 34"/>
              <a:gd name="T55" fmla="*/ 0 h 7"/>
              <a:gd name="T56" fmla="*/ 24 w 34"/>
              <a:gd name="T57" fmla="*/ 3 h 7"/>
              <a:gd name="T58" fmla="*/ 25 w 34"/>
              <a:gd name="T59" fmla="*/ 5 h 7"/>
              <a:gd name="T60" fmla="*/ 26 w 34"/>
              <a:gd name="T61" fmla="*/ 3 h 7"/>
              <a:gd name="T62" fmla="*/ 30 w 34"/>
              <a:gd name="T63" fmla="*/ 0 h 7"/>
              <a:gd name="T64" fmla="*/ 33 w 34"/>
              <a:gd name="T65" fmla="*/ 3 h 7"/>
              <a:gd name="T66" fmla="*/ 34 w 34"/>
              <a:gd name="T67" fmla="*/ 5 h 7"/>
              <a:gd name="T68" fmla="*/ 34 w 34"/>
              <a:gd name="T6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" h="7">
                <a:moveTo>
                  <a:pt x="34" y="7"/>
                </a:moveTo>
                <a:cubicBezTo>
                  <a:pt x="32" y="7"/>
                  <a:pt x="31" y="5"/>
                  <a:pt x="31" y="4"/>
                </a:cubicBezTo>
                <a:cubicBezTo>
                  <a:pt x="31" y="4"/>
                  <a:pt x="30" y="2"/>
                  <a:pt x="30" y="2"/>
                </a:cubicBezTo>
                <a:cubicBezTo>
                  <a:pt x="29" y="2"/>
                  <a:pt x="29" y="4"/>
                  <a:pt x="29" y="4"/>
                </a:cubicBezTo>
                <a:cubicBezTo>
                  <a:pt x="28" y="5"/>
                  <a:pt x="27" y="7"/>
                  <a:pt x="25" y="7"/>
                </a:cubicBezTo>
                <a:cubicBezTo>
                  <a:pt x="24" y="7"/>
                  <a:pt x="23" y="5"/>
                  <a:pt x="22" y="4"/>
                </a:cubicBezTo>
                <a:cubicBezTo>
                  <a:pt x="22" y="4"/>
                  <a:pt x="21" y="2"/>
                  <a:pt x="21" y="2"/>
                </a:cubicBezTo>
                <a:cubicBezTo>
                  <a:pt x="21" y="2"/>
                  <a:pt x="20" y="4"/>
                  <a:pt x="20" y="4"/>
                </a:cubicBezTo>
                <a:cubicBezTo>
                  <a:pt x="19" y="5"/>
                  <a:pt x="19" y="7"/>
                  <a:pt x="17" y="7"/>
                </a:cubicBezTo>
                <a:cubicBezTo>
                  <a:pt x="15" y="7"/>
                  <a:pt x="14" y="5"/>
                  <a:pt x="14" y="4"/>
                </a:cubicBezTo>
                <a:cubicBezTo>
                  <a:pt x="13" y="4"/>
                  <a:pt x="13" y="2"/>
                  <a:pt x="13" y="2"/>
                </a:cubicBezTo>
                <a:cubicBezTo>
                  <a:pt x="12" y="2"/>
                  <a:pt x="12" y="4"/>
                  <a:pt x="11" y="4"/>
                </a:cubicBezTo>
                <a:cubicBezTo>
                  <a:pt x="11" y="5"/>
                  <a:pt x="10" y="7"/>
                  <a:pt x="8" y="7"/>
                </a:cubicBezTo>
                <a:cubicBezTo>
                  <a:pt x="6" y="7"/>
                  <a:pt x="6" y="5"/>
                  <a:pt x="5" y="4"/>
                </a:cubicBezTo>
                <a:cubicBezTo>
                  <a:pt x="5" y="4"/>
                  <a:pt x="4" y="2"/>
                  <a:pt x="4" y="2"/>
                </a:cubicBezTo>
                <a:cubicBezTo>
                  <a:pt x="4" y="2"/>
                  <a:pt x="3" y="4"/>
                  <a:pt x="3" y="4"/>
                </a:cubicBezTo>
                <a:cubicBezTo>
                  <a:pt x="2" y="5"/>
                  <a:pt x="1" y="7"/>
                  <a:pt x="0" y="7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4"/>
                  <a:pt x="1" y="3"/>
                </a:cubicBezTo>
                <a:cubicBezTo>
                  <a:pt x="1" y="2"/>
                  <a:pt x="2" y="0"/>
                  <a:pt x="4" y="0"/>
                </a:cubicBezTo>
                <a:cubicBezTo>
                  <a:pt x="6" y="0"/>
                  <a:pt x="7" y="2"/>
                  <a:pt x="7" y="3"/>
                </a:cubicBezTo>
                <a:cubicBezTo>
                  <a:pt x="7" y="4"/>
                  <a:pt x="8" y="5"/>
                  <a:pt x="8" y="5"/>
                </a:cubicBezTo>
                <a:cubicBezTo>
                  <a:pt x="9" y="5"/>
                  <a:pt x="9" y="4"/>
                  <a:pt x="9" y="3"/>
                </a:cubicBezTo>
                <a:cubicBezTo>
                  <a:pt x="10" y="2"/>
                  <a:pt x="11" y="0"/>
                  <a:pt x="13" y="0"/>
                </a:cubicBezTo>
                <a:cubicBezTo>
                  <a:pt x="14" y="0"/>
                  <a:pt x="15" y="2"/>
                  <a:pt x="16" y="3"/>
                </a:cubicBezTo>
                <a:cubicBezTo>
                  <a:pt x="16" y="4"/>
                  <a:pt x="17" y="5"/>
                  <a:pt x="17" y="5"/>
                </a:cubicBezTo>
                <a:cubicBezTo>
                  <a:pt x="17" y="5"/>
                  <a:pt x="18" y="4"/>
                  <a:pt x="18" y="3"/>
                </a:cubicBezTo>
                <a:cubicBezTo>
                  <a:pt x="18" y="2"/>
                  <a:pt x="19" y="0"/>
                  <a:pt x="21" y="0"/>
                </a:cubicBezTo>
                <a:cubicBezTo>
                  <a:pt x="23" y="0"/>
                  <a:pt x="24" y="2"/>
                  <a:pt x="24" y="3"/>
                </a:cubicBezTo>
                <a:cubicBezTo>
                  <a:pt x="25" y="4"/>
                  <a:pt x="25" y="5"/>
                  <a:pt x="25" y="5"/>
                </a:cubicBezTo>
                <a:cubicBezTo>
                  <a:pt x="26" y="5"/>
                  <a:pt x="26" y="4"/>
                  <a:pt x="26" y="3"/>
                </a:cubicBezTo>
                <a:cubicBezTo>
                  <a:pt x="27" y="2"/>
                  <a:pt x="28" y="0"/>
                  <a:pt x="30" y="0"/>
                </a:cubicBezTo>
                <a:cubicBezTo>
                  <a:pt x="32" y="0"/>
                  <a:pt x="32" y="2"/>
                  <a:pt x="33" y="3"/>
                </a:cubicBezTo>
                <a:cubicBezTo>
                  <a:pt x="33" y="4"/>
                  <a:pt x="34" y="5"/>
                  <a:pt x="34" y="5"/>
                </a:cubicBezTo>
                <a:cubicBezTo>
                  <a:pt x="34" y="7"/>
                  <a:pt x="34" y="7"/>
                  <a:pt x="34" y="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4" name="Freeform 65"/>
          <p:cNvSpPr/>
          <p:nvPr/>
        </p:nvSpPr>
        <p:spPr bwMode="auto">
          <a:xfrm>
            <a:off x="5727420" y="4326432"/>
            <a:ext cx="11851" cy="75052"/>
          </a:xfrm>
          <a:custGeom>
            <a:avLst/>
            <a:gdLst>
              <a:gd name="T0" fmla="*/ 3 w 6"/>
              <a:gd name="T1" fmla="*/ 37 h 37"/>
              <a:gd name="T2" fmla="*/ 0 w 6"/>
              <a:gd name="T3" fmla="*/ 34 h 37"/>
              <a:gd name="T4" fmla="*/ 0 w 6"/>
              <a:gd name="T5" fmla="*/ 3 h 37"/>
              <a:gd name="T6" fmla="*/ 3 w 6"/>
              <a:gd name="T7" fmla="*/ 0 h 37"/>
              <a:gd name="T8" fmla="*/ 6 w 6"/>
              <a:gd name="T9" fmla="*/ 3 h 37"/>
              <a:gd name="T10" fmla="*/ 6 w 6"/>
              <a:gd name="T11" fmla="*/ 34 h 37"/>
              <a:gd name="T12" fmla="*/ 3 w 6"/>
              <a:gd name="T13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37">
                <a:moveTo>
                  <a:pt x="3" y="37"/>
                </a:moveTo>
                <a:cubicBezTo>
                  <a:pt x="2" y="37"/>
                  <a:pt x="0" y="36"/>
                  <a:pt x="0" y="34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4"/>
                  <a:pt x="6" y="34"/>
                  <a:pt x="6" y="34"/>
                </a:cubicBezTo>
                <a:cubicBezTo>
                  <a:pt x="6" y="36"/>
                  <a:pt x="5" y="37"/>
                  <a:pt x="3" y="3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5" name="Freeform 66"/>
          <p:cNvSpPr/>
          <p:nvPr/>
        </p:nvSpPr>
        <p:spPr bwMode="auto">
          <a:xfrm>
            <a:off x="5799839" y="4354083"/>
            <a:ext cx="44767" cy="67152"/>
          </a:xfrm>
          <a:custGeom>
            <a:avLst/>
            <a:gdLst>
              <a:gd name="T0" fmla="*/ 3 w 22"/>
              <a:gd name="T1" fmla="*/ 33 h 33"/>
              <a:gd name="T2" fmla="*/ 2 w 22"/>
              <a:gd name="T3" fmla="*/ 33 h 33"/>
              <a:gd name="T4" fmla="*/ 0 w 22"/>
              <a:gd name="T5" fmla="*/ 29 h 33"/>
              <a:gd name="T6" fmla="*/ 16 w 22"/>
              <a:gd name="T7" fmla="*/ 1 h 33"/>
              <a:gd name="T8" fmla="*/ 20 w 22"/>
              <a:gd name="T9" fmla="*/ 0 h 33"/>
              <a:gd name="T10" fmla="*/ 21 w 22"/>
              <a:gd name="T11" fmla="*/ 4 h 33"/>
              <a:gd name="T12" fmla="*/ 6 w 22"/>
              <a:gd name="T13" fmla="*/ 32 h 33"/>
              <a:gd name="T14" fmla="*/ 3 w 22"/>
              <a:gd name="T1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3">
                <a:moveTo>
                  <a:pt x="3" y="33"/>
                </a:moveTo>
                <a:cubicBezTo>
                  <a:pt x="3" y="33"/>
                  <a:pt x="2" y="33"/>
                  <a:pt x="2" y="33"/>
                </a:cubicBezTo>
                <a:cubicBezTo>
                  <a:pt x="0" y="32"/>
                  <a:pt x="0" y="30"/>
                  <a:pt x="0" y="29"/>
                </a:cubicBezTo>
                <a:cubicBezTo>
                  <a:pt x="16" y="1"/>
                  <a:pt x="16" y="1"/>
                  <a:pt x="16" y="1"/>
                </a:cubicBezTo>
                <a:cubicBezTo>
                  <a:pt x="17" y="0"/>
                  <a:pt x="19" y="0"/>
                  <a:pt x="20" y="0"/>
                </a:cubicBezTo>
                <a:cubicBezTo>
                  <a:pt x="22" y="1"/>
                  <a:pt x="22" y="3"/>
                  <a:pt x="21" y="4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2"/>
                  <a:pt x="4" y="33"/>
                  <a:pt x="3" y="33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6" name="Freeform 67"/>
          <p:cNvSpPr/>
          <p:nvPr/>
        </p:nvSpPr>
        <p:spPr bwMode="auto">
          <a:xfrm>
            <a:off x="5852506" y="4429134"/>
            <a:ext cx="68468" cy="44767"/>
          </a:xfrm>
          <a:custGeom>
            <a:avLst/>
            <a:gdLst>
              <a:gd name="T0" fmla="*/ 3 w 34"/>
              <a:gd name="T1" fmla="*/ 22 h 22"/>
              <a:gd name="T2" fmla="*/ 1 w 34"/>
              <a:gd name="T3" fmla="*/ 21 h 22"/>
              <a:gd name="T4" fmla="*/ 2 w 34"/>
              <a:gd name="T5" fmla="*/ 17 h 22"/>
              <a:gd name="T6" fmla="*/ 29 w 34"/>
              <a:gd name="T7" fmla="*/ 1 h 22"/>
              <a:gd name="T8" fmla="*/ 33 w 34"/>
              <a:gd name="T9" fmla="*/ 2 h 22"/>
              <a:gd name="T10" fmla="*/ 32 w 34"/>
              <a:gd name="T11" fmla="*/ 6 h 22"/>
              <a:gd name="T12" fmla="*/ 5 w 34"/>
              <a:gd name="T13" fmla="*/ 22 h 22"/>
              <a:gd name="T14" fmla="*/ 3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3" y="22"/>
                </a:moveTo>
                <a:cubicBezTo>
                  <a:pt x="2" y="22"/>
                  <a:pt x="1" y="22"/>
                  <a:pt x="1" y="21"/>
                </a:cubicBezTo>
                <a:cubicBezTo>
                  <a:pt x="0" y="19"/>
                  <a:pt x="0" y="17"/>
                  <a:pt x="2" y="17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0"/>
                  <a:pt x="32" y="1"/>
                  <a:pt x="33" y="2"/>
                </a:cubicBezTo>
                <a:cubicBezTo>
                  <a:pt x="34" y="3"/>
                  <a:pt x="33" y="5"/>
                  <a:pt x="32" y="6"/>
                </a:cubicBezTo>
                <a:cubicBezTo>
                  <a:pt x="5" y="22"/>
                  <a:pt x="5" y="22"/>
                  <a:pt x="5" y="22"/>
                </a:cubicBezTo>
                <a:cubicBezTo>
                  <a:pt x="4" y="22"/>
                  <a:pt x="4" y="22"/>
                  <a:pt x="3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7" name="Freeform 68"/>
          <p:cNvSpPr/>
          <p:nvPr/>
        </p:nvSpPr>
        <p:spPr bwMode="auto">
          <a:xfrm>
            <a:off x="5872256" y="4534469"/>
            <a:ext cx="77685" cy="13167"/>
          </a:xfrm>
          <a:custGeom>
            <a:avLst/>
            <a:gdLst>
              <a:gd name="T0" fmla="*/ 35 w 38"/>
              <a:gd name="T1" fmla="*/ 6 h 6"/>
              <a:gd name="T2" fmla="*/ 3 w 38"/>
              <a:gd name="T3" fmla="*/ 6 h 6"/>
              <a:gd name="T4" fmla="*/ 0 w 38"/>
              <a:gd name="T5" fmla="*/ 3 h 6"/>
              <a:gd name="T6" fmla="*/ 3 w 38"/>
              <a:gd name="T7" fmla="*/ 0 h 6"/>
              <a:gd name="T8" fmla="*/ 35 w 38"/>
              <a:gd name="T9" fmla="*/ 0 h 6"/>
              <a:gd name="T10" fmla="*/ 38 w 38"/>
              <a:gd name="T11" fmla="*/ 3 h 6"/>
              <a:gd name="T12" fmla="*/ 35 w 38"/>
              <a:gd name="T1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8" h="6">
                <a:moveTo>
                  <a:pt x="35" y="6"/>
                </a:move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4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7" y="0"/>
                  <a:pt x="38" y="1"/>
                  <a:pt x="38" y="3"/>
                </a:cubicBezTo>
                <a:cubicBezTo>
                  <a:pt x="38" y="4"/>
                  <a:pt x="37" y="6"/>
                  <a:pt x="35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8" name="Freeform 69"/>
          <p:cNvSpPr/>
          <p:nvPr/>
        </p:nvSpPr>
        <p:spPr bwMode="auto">
          <a:xfrm>
            <a:off x="5852506" y="4605571"/>
            <a:ext cx="68468" cy="44767"/>
          </a:xfrm>
          <a:custGeom>
            <a:avLst/>
            <a:gdLst>
              <a:gd name="T0" fmla="*/ 30 w 34"/>
              <a:gd name="T1" fmla="*/ 22 h 22"/>
              <a:gd name="T2" fmla="*/ 29 w 34"/>
              <a:gd name="T3" fmla="*/ 22 h 22"/>
              <a:gd name="T4" fmla="*/ 2 w 34"/>
              <a:gd name="T5" fmla="*/ 6 h 22"/>
              <a:gd name="T6" fmla="*/ 1 w 34"/>
              <a:gd name="T7" fmla="*/ 2 h 22"/>
              <a:gd name="T8" fmla="*/ 5 w 34"/>
              <a:gd name="T9" fmla="*/ 1 h 22"/>
              <a:gd name="T10" fmla="*/ 32 w 34"/>
              <a:gd name="T11" fmla="*/ 17 h 22"/>
              <a:gd name="T12" fmla="*/ 33 w 34"/>
              <a:gd name="T13" fmla="*/ 21 h 22"/>
              <a:gd name="T14" fmla="*/ 30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30" y="22"/>
                </a:moveTo>
                <a:cubicBezTo>
                  <a:pt x="30" y="22"/>
                  <a:pt x="29" y="22"/>
                  <a:pt x="29" y="22"/>
                </a:cubicBezTo>
                <a:cubicBezTo>
                  <a:pt x="2" y="6"/>
                  <a:pt x="2" y="6"/>
                  <a:pt x="2" y="6"/>
                </a:cubicBezTo>
                <a:cubicBezTo>
                  <a:pt x="0" y="5"/>
                  <a:pt x="0" y="3"/>
                  <a:pt x="1" y="2"/>
                </a:cubicBezTo>
                <a:cubicBezTo>
                  <a:pt x="1" y="1"/>
                  <a:pt x="3" y="0"/>
                  <a:pt x="5" y="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9"/>
                  <a:pt x="33" y="21"/>
                </a:cubicBezTo>
                <a:cubicBezTo>
                  <a:pt x="32" y="22"/>
                  <a:pt x="31" y="22"/>
                  <a:pt x="30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9" name="Freeform 70"/>
          <p:cNvSpPr/>
          <p:nvPr/>
        </p:nvSpPr>
        <p:spPr bwMode="auto">
          <a:xfrm>
            <a:off x="5623402" y="4354083"/>
            <a:ext cx="44767" cy="67152"/>
          </a:xfrm>
          <a:custGeom>
            <a:avLst/>
            <a:gdLst>
              <a:gd name="T0" fmla="*/ 19 w 22"/>
              <a:gd name="T1" fmla="*/ 33 h 33"/>
              <a:gd name="T2" fmla="*/ 16 w 22"/>
              <a:gd name="T3" fmla="*/ 32 h 33"/>
              <a:gd name="T4" fmla="*/ 1 w 22"/>
              <a:gd name="T5" fmla="*/ 5 h 33"/>
              <a:gd name="T6" fmla="*/ 2 w 22"/>
              <a:gd name="T7" fmla="*/ 0 h 33"/>
              <a:gd name="T8" fmla="*/ 6 w 22"/>
              <a:gd name="T9" fmla="*/ 2 h 33"/>
              <a:gd name="T10" fmla="*/ 21 w 22"/>
              <a:gd name="T11" fmla="*/ 29 h 33"/>
              <a:gd name="T12" fmla="*/ 20 w 22"/>
              <a:gd name="T13" fmla="*/ 33 h 33"/>
              <a:gd name="T14" fmla="*/ 19 w 22"/>
              <a:gd name="T1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" h="33">
                <a:moveTo>
                  <a:pt x="19" y="33"/>
                </a:moveTo>
                <a:cubicBezTo>
                  <a:pt x="18" y="33"/>
                  <a:pt x="17" y="32"/>
                  <a:pt x="16" y="32"/>
                </a:cubicBezTo>
                <a:cubicBezTo>
                  <a:pt x="1" y="5"/>
                  <a:pt x="1" y="5"/>
                  <a:pt x="1" y="5"/>
                </a:cubicBezTo>
                <a:cubicBezTo>
                  <a:pt x="0" y="3"/>
                  <a:pt x="0" y="1"/>
                  <a:pt x="2" y="0"/>
                </a:cubicBezTo>
                <a:cubicBezTo>
                  <a:pt x="3" y="0"/>
                  <a:pt x="5" y="0"/>
                  <a:pt x="6" y="2"/>
                </a:cubicBezTo>
                <a:cubicBezTo>
                  <a:pt x="21" y="29"/>
                  <a:pt x="21" y="29"/>
                  <a:pt x="21" y="29"/>
                </a:cubicBezTo>
                <a:cubicBezTo>
                  <a:pt x="22" y="30"/>
                  <a:pt x="22" y="32"/>
                  <a:pt x="20" y="33"/>
                </a:cubicBezTo>
                <a:cubicBezTo>
                  <a:pt x="20" y="33"/>
                  <a:pt x="19" y="33"/>
                  <a:pt x="19" y="33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0" name="Freeform 71"/>
          <p:cNvSpPr/>
          <p:nvPr/>
        </p:nvSpPr>
        <p:spPr bwMode="auto">
          <a:xfrm>
            <a:off x="5545717" y="4429134"/>
            <a:ext cx="69785" cy="44767"/>
          </a:xfrm>
          <a:custGeom>
            <a:avLst/>
            <a:gdLst>
              <a:gd name="T0" fmla="*/ 31 w 34"/>
              <a:gd name="T1" fmla="*/ 22 h 22"/>
              <a:gd name="T2" fmla="*/ 29 w 34"/>
              <a:gd name="T3" fmla="*/ 22 h 22"/>
              <a:gd name="T4" fmla="*/ 2 w 34"/>
              <a:gd name="T5" fmla="*/ 6 h 22"/>
              <a:gd name="T6" fmla="*/ 1 w 34"/>
              <a:gd name="T7" fmla="*/ 2 h 22"/>
              <a:gd name="T8" fmla="*/ 5 w 34"/>
              <a:gd name="T9" fmla="*/ 1 h 22"/>
              <a:gd name="T10" fmla="*/ 32 w 34"/>
              <a:gd name="T11" fmla="*/ 17 h 22"/>
              <a:gd name="T12" fmla="*/ 33 w 34"/>
              <a:gd name="T13" fmla="*/ 21 h 22"/>
              <a:gd name="T14" fmla="*/ 31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31" y="22"/>
                </a:moveTo>
                <a:cubicBezTo>
                  <a:pt x="30" y="22"/>
                  <a:pt x="30" y="22"/>
                  <a:pt x="29" y="22"/>
                </a:cubicBezTo>
                <a:cubicBezTo>
                  <a:pt x="2" y="6"/>
                  <a:pt x="2" y="6"/>
                  <a:pt x="2" y="6"/>
                </a:cubicBezTo>
                <a:cubicBezTo>
                  <a:pt x="1" y="5"/>
                  <a:pt x="0" y="3"/>
                  <a:pt x="1" y="2"/>
                </a:cubicBezTo>
                <a:cubicBezTo>
                  <a:pt x="2" y="1"/>
                  <a:pt x="4" y="0"/>
                  <a:pt x="5" y="1"/>
                </a:cubicBezTo>
                <a:cubicBezTo>
                  <a:pt x="32" y="17"/>
                  <a:pt x="32" y="17"/>
                  <a:pt x="32" y="17"/>
                </a:cubicBezTo>
                <a:cubicBezTo>
                  <a:pt x="33" y="17"/>
                  <a:pt x="34" y="19"/>
                  <a:pt x="33" y="21"/>
                </a:cubicBezTo>
                <a:cubicBezTo>
                  <a:pt x="33" y="22"/>
                  <a:pt x="32" y="22"/>
                  <a:pt x="31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1" name="Freeform 72"/>
          <p:cNvSpPr/>
          <p:nvPr/>
        </p:nvSpPr>
        <p:spPr bwMode="auto">
          <a:xfrm>
            <a:off x="5519383" y="4534469"/>
            <a:ext cx="75052" cy="13167"/>
          </a:xfrm>
          <a:custGeom>
            <a:avLst/>
            <a:gdLst>
              <a:gd name="T0" fmla="*/ 34 w 37"/>
              <a:gd name="T1" fmla="*/ 6 h 6"/>
              <a:gd name="T2" fmla="*/ 3 w 37"/>
              <a:gd name="T3" fmla="*/ 6 h 6"/>
              <a:gd name="T4" fmla="*/ 0 w 37"/>
              <a:gd name="T5" fmla="*/ 3 h 6"/>
              <a:gd name="T6" fmla="*/ 3 w 37"/>
              <a:gd name="T7" fmla="*/ 0 h 6"/>
              <a:gd name="T8" fmla="*/ 34 w 37"/>
              <a:gd name="T9" fmla="*/ 0 h 6"/>
              <a:gd name="T10" fmla="*/ 37 w 37"/>
              <a:gd name="T11" fmla="*/ 3 h 6"/>
              <a:gd name="T12" fmla="*/ 34 w 37"/>
              <a:gd name="T13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6">
                <a:moveTo>
                  <a:pt x="34" y="6"/>
                </a:moveTo>
                <a:cubicBezTo>
                  <a:pt x="3" y="6"/>
                  <a:pt x="3" y="6"/>
                  <a:pt x="3" y="6"/>
                </a:cubicBezTo>
                <a:cubicBezTo>
                  <a:pt x="1" y="6"/>
                  <a:pt x="0" y="4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6" y="0"/>
                  <a:pt x="37" y="1"/>
                  <a:pt x="37" y="3"/>
                </a:cubicBezTo>
                <a:cubicBezTo>
                  <a:pt x="37" y="4"/>
                  <a:pt x="36" y="6"/>
                  <a:pt x="34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2" name="Freeform 73"/>
          <p:cNvSpPr/>
          <p:nvPr/>
        </p:nvSpPr>
        <p:spPr bwMode="auto">
          <a:xfrm>
            <a:off x="5545717" y="4605571"/>
            <a:ext cx="69785" cy="44767"/>
          </a:xfrm>
          <a:custGeom>
            <a:avLst/>
            <a:gdLst>
              <a:gd name="T0" fmla="*/ 4 w 34"/>
              <a:gd name="T1" fmla="*/ 22 h 22"/>
              <a:gd name="T2" fmla="*/ 1 w 34"/>
              <a:gd name="T3" fmla="*/ 21 h 22"/>
              <a:gd name="T4" fmla="*/ 2 w 34"/>
              <a:gd name="T5" fmla="*/ 17 h 22"/>
              <a:gd name="T6" fmla="*/ 29 w 34"/>
              <a:gd name="T7" fmla="*/ 1 h 22"/>
              <a:gd name="T8" fmla="*/ 33 w 34"/>
              <a:gd name="T9" fmla="*/ 2 h 22"/>
              <a:gd name="T10" fmla="*/ 32 w 34"/>
              <a:gd name="T11" fmla="*/ 6 h 22"/>
              <a:gd name="T12" fmla="*/ 5 w 34"/>
              <a:gd name="T13" fmla="*/ 22 h 22"/>
              <a:gd name="T14" fmla="*/ 4 w 34"/>
              <a:gd name="T1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" h="22">
                <a:moveTo>
                  <a:pt x="4" y="22"/>
                </a:moveTo>
                <a:cubicBezTo>
                  <a:pt x="3" y="22"/>
                  <a:pt x="2" y="22"/>
                  <a:pt x="1" y="21"/>
                </a:cubicBezTo>
                <a:cubicBezTo>
                  <a:pt x="0" y="19"/>
                  <a:pt x="1" y="17"/>
                  <a:pt x="2" y="17"/>
                </a:cubicBezTo>
                <a:cubicBezTo>
                  <a:pt x="29" y="1"/>
                  <a:pt x="29" y="1"/>
                  <a:pt x="29" y="1"/>
                </a:cubicBezTo>
                <a:cubicBezTo>
                  <a:pt x="31" y="0"/>
                  <a:pt x="32" y="1"/>
                  <a:pt x="33" y="2"/>
                </a:cubicBezTo>
                <a:cubicBezTo>
                  <a:pt x="34" y="3"/>
                  <a:pt x="34" y="5"/>
                  <a:pt x="32" y="6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4" y="22"/>
                  <a:pt x="4" y="22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3" name="Freeform 74"/>
          <p:cNvSpPr>
            <a:spLocks noEditPoints="1"/>
          </p:cNvSpPr>
          <p:nvPr/>
        </p:nvSpPr>
        <p:spPr bwMode="auto">
          <a:xfrm>
            <a:off x="5619452" y="4418601"/>
            <a:ext cx="229104" cy="276505"/>
          </a:xfrm>
          <a:custGeom>
            <a:avLst/>
            <a:gdLst>
              <a:gd name="T0" fmla="*/ 83 w 113"/>
              <a:gd name="T1" fmla="*/ 136 h 136"/>
              <a:gd name="T2" fmla="*/ 83 w 113"/>
              <a:gd name="T3" fmla="*/ 136 h 136"/>
              <a:gd name="T4" fmla="*/ 30 w 113"/>
              <a:gd name="T5" fmla="*/ 136 h 136"/>
              <a:gd name="T6" fmla="*/ 25 w 113"/>
              <a:gd name="T7" fmla="*/ 131 h 136"/>
              <a:gd name="T8" fmla="*/ 25 w 113"/>
              <a:gd name="T9" fmla="*/ 130 h 136"/>
              <a:gd name="T10" fmla="*/ 21 w 113"/>
              <a:gd name="T11" fmla="*/ 111 h 136"/>
              <a:gd name="T12" fmla="*/ 0 w 113"/>
              <a:gd name="T13" fmla="*/ 57 h 136"/>
              <a:gd name="T14" fmla="*/ 56 w 113"/>
              <a:gd name="T15" fmla="*/ 0 h 136"/>
              <a:gd name="T16" fmla="*/ 113 w 113"/>
              <a:gd name="T17" fmla="*/ 57 h 136"/>
              <a:gd name="T18" fmla="*/ 91 w 113"/>
              <a:gd name="T19" fmla="*/ 111 h 136"/>
              <a:gd name="T20" fmla="*/ 88 w 113"/>
              <a:gd name="T21" fmla="*/ 130 h 136"/>
              <a:gd name="T22" fmla="*/ 88 w 113"/>
              <a:gd name="T23" fmla="*/ 131 h 136"/>
              <a:gd name="T24" fmla="*/ 83 w 113"/>
              <a:gd name="T25" fmla="*/ 136 h 136"/>
              <a:gd name="T26" fmla="*/ 30 w 113"/>
              <a:gd name="T27" fmla="*/ 126 h 136"/>
              <a:gd name="T28" fmla="*/ 25 w 113"/>
              <a:gd name="T29" fmla="*/ 130 h 136"/>
              <a:gd name="T30" fmla="*/ 30 w 113"/>
              <a:gd name="T31" fmla="*/ 126 h 136"/>
              <a:gd name="T32" fmla="*/ 84 w 113"/>
              <a:gd name="T33" fmla="*/ 126 h 136"/>
              <a:gd name="T34" fmla="*/ 86 w 113"/>
              <a:gd name="T35" fmla="*/ 127 h 136"/>
              <a:gd name="T36" fmla="*/ 84 w 113"/>
              <a:gd name="T37" fmla="*/ 126 h 136"/>
              <a:gd name="T38" fmla="*/ 35 w 113"/>
              <a:gd name="T39" fmla="*/ 126 h 136"/>
              <a:gd name="T40" fmla="*/ 78 w 113"/>
              <a:gd name="T41" fmla="*/ 126 h 136"/>
              <a:gd name="T42" fmla="*/ 78 w 113"/>
              <a:gd name="T43" fmla="*/ 122 h 136"/>
              <a:gd name="T44" fmla="*/ 84 w 113"/>
              <a:gd name="T45" fmla="*/ 105 h 136"/>
              <a:gd name="T46" fmla="*/ 103 w 113"/>
              <a:gd name="T47" fmla="*/ 57 h 136"/>
              <a:gd name="T48" fmla="*/ 56 w 113"/>
              <a:gd name="T49" fmla="*/ 10 h 136"/>
              <a:gd name="T50" fmla="*/ 9 w 113"/>
              <a:gd name="T51" fmla="*/ 57 h 136"/>
              <a:gd name="T52" fmla="*/ 29 w 113"/>
              <a:gd name="T53" fmla="*/ 105 h 136"/>
              <a:gd name="T54" fmla="*/ 35 w 113"/>
              <a:gd name="T55" fmla="*/ 122 h 136"/>
              <a:gd name="T56" fmla="*/ 35 w 113"/>
              <a:gd name="T57" fmla="*/ 12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3" h="136">
                <a:moveTo>
                  <a:pt x="83" y="136"/>
                </a:moveTo>
                <a:cubicBezTo>
                  <a:pt x="83" y="136"/>
                  <a:pt x="83" y="136"/>
                  <a:pt x="83" y="136"/>
                </a:cubicBezTo>
                <a:cubicBezTo>
                  <a:pt x="30" y="136"/>
                  <a:pt x="30" y="136"/>
                  <a:pt x="30" y="136"/>
                </a:cubicBezTo>
                <a:cubicBezTo>
                  <a:pt x="27" y="136"/>
                  <a:pt x="25" y="134"/>
                  <a:pt x="25" y="131"/>
                </a:cubicBezTo>
                <a:cubicBezTo>
                  <a:pt x="25" y="131"/>
                  <a:pt x="25" y="131"/>
                  <a:pt x="25" y="130"/>
                </a:cubicBezTo>
                <a:cubicBezTo>
                  <a:pt x="25" y="127"/>
                  <a:pt x="25" y="116"/>
                  <a:pt x="21" y="111"/>
                </a:cubicBezTo>
                <a:cubicBezTo>
                  <a:pt x="0" y="84"/>
                  <a:pt x="0" y="58"/>
                  <a:pt x="0" y="57"/>
                </a:cubicBezTo>
                <a:cubicBezTo>
                  <a:pt x="0" y="26"/>
                  <a:pt x="25" y="0"/>
                  <a:pt x="56" y="0"/>
                </a:cubicBezTo>
                <a:cubicBezTo>
                  <a:pt x="88" y="0"/>
                  <a:pt x="113" y="26"/>
                  <a:pt x="113" y="57"/>
                </a:cubicBezTo>
                <a:cubicBezTo>
                  <a:pt x="113" y="58"/>
                  <a:pt x="113" y="84"/>
                  <a:pt x="91" y="111"/>
                </a:cubicBezTo>
                <a:cubicBezTo>
                  <a:pt x="88" y="116"/>
                  <a:pt x="87" y="127"/>
                  <a:pt x="88" y="130"/>
                </a:cubicBezTo>
                <a:cubicBezTo>
                  <a:pt x="88" y="130"/>
                  <a:pt x="88" y="131"/>
                  <a:pt x="88" y="131"/>
                </a:cubicBezTo>
                <a:cubicBezTo>
                  <a:pt x="88" y="134"/>
                  <a:pt x="86" y="136"/>
                  <a:pt x="83" y="136"/>
                </a:cubicBezTo>
                <a:close/>
                <a:moveTo>
                  <a:pt x="30" y="126"/>
                </a:moveTo>
                <a:cubicBezTo>
                  <a:pt x="27" y="126"/>
                  <a:pt x="25" y="128"/>
                  <a:pt x="25" y="130"/>
                </a:cubicBezTo>
                <a:cubicBezTo>
                  <a:pt x="25" y="128"/>
                  <a:pt x="27" y="126"/>
                  <a:pt x="30" y="126"/>
                </a:cubicBezTo>
                <a:close/>
                <a:moveTo>
                  <a:pt x="84" y="126"/>
                </a:moveTo>
                <a:cubicBezTo>
                  <a:pt x="84" y="126"/>
                  <a:pt x="85" y="127"/>
                  <a:pt x="86" y="127"/>
                </a:cubicBezTo>
                <a:cubicBezTo>
                  <a:pt x="85" y="127"/>
                  <a:pt x="84" y="126"/>
                  <a:pt x="84" y="126"/>
                </a:cubicBezTo>
                <a:close/>
                <a:moveTo>
                  <a:pt x="35" y="126"/>
                </a:moveTo>
                <a:cubicBezTo>
                  <a:pt x="78" y="126"/>
                  <a:pt x="78" y="126"/>
                  <a:pt x="78" y="126"/>
                </a:cubicBezTo>
                <a:cubicBezTo>
                  <a:pt x="78" y="124"/>
                  <a:pt x="78" y="122"/>
                  <a:pt x="78" y="122"/>
                </a:cubicBezTo>
                <a:cubicBezTo>
                  <a:pt x="79" y="115"/>
                  <a:pt x="81" y="109"/>
                  <a:pt x="84" y="105"/>
                </a:cubicBezTo>
                <a:cubicBezTo>
                  <a:pt x="103" y="81"/>
                  <a:pt x="103" y="58"/>
                  <a:pt x="103" y="57"/>
                </a:cubicBezTo>
                <a:cubicBezTo>
                  <a:pt x="103" y="31"/>
                  <a:pt x="82" y="10"/>
                  <a:pt x="56" y="10"/>
                </a:cubicBezTo>
                <a:cubicBezTo>
                  <a:pt x="31" y="10"/>
                  <a:pt x="9" y="31"/>
                  <a:pt x="9" y="57"/>
                </a:cubicBezTo>
                <a:cubicBezTo>
                  <a:pt x="9" y="58"/>
                  <a:pt x="10" y="81"/>
                  <a:pt x="29" y="105"/>
                </a:cubicBezTo>
                <a:cubicBezTo>
                  <a:pt x="32" y="109"/>
                  <a:pt x="34" y="115"/>
                  <a:pt x="35" y="122"/>
                </a:cubicBezTo>
                <a:cubicBezTo>
                  <a:pt x="35" y="122"/>
                  <a:pt x="35" y="124"/>
                  <a:pt x="35" y="12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4" name="Freeform 75"/>
          <p:cNvSpPr/>
          <p:nvPr/>
        </p:nvSpPr>
        <p:spPr bwMode="auto">
          <a:xfrm>
            <a:off x="5673436" y="4696423"/>
            <a:ext cx="119819" cy="21067"/>
          </a:xfrm>
          <a:custGeom>
            <a:avLst/>
            <a:gdLst>
              <a:gd name="T0" fmla="*/ 54 w 59"/>
              <a:gd name="T1" fmla="*/ 10 h 10"/>
              <a:gd name="T2" fmla="*/ 5 w 59"/>
              <a:gd name="T3" fmla="*/ 10 h 10"/>
              <a:gd name="T4" fmla="*/ 0 w 59"/>
              <a:gd name="T5" fmla="*/ 5 h 10"/>
              <a:gd name="T6" fmla="*/ 5 w 59"/>
              <a:gd name="T7" fmla="*/ 0 h 10"/>
              <a:gd name="T8" fmla="*/ 54 w 59"/>
              <a:gd name="T9" fmla="*/ 0 h 10"/>
              <a:gd name="T10" fmla="*/ 59 w 59"/>
              <a:gd name="T11" fmla="*/ 5 h 10"/>
              <a:gd name="T12" fmla="*/ 54 w 59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" h="10">
                <a:moveTo>
                  <a:pt x="54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7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7" y="0"/>
                  <a:pt x="59" y="2"/>
                  <a:pt x="59" y="5"/>
                </a:cubicBezTo>
                <a:cubicBezTo>
                  <a:pt x="59" y="7"/>
                  <a:pt x="57" y="10"/>
                  <a:pt x="54" y="1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5" name="Freeform 76"/>
          <p:cNvSpPr/>
          <p:nvPr/>
        </p:nvSpPr>
        <p:spPr bwMode="auto">
          <a:xfrm>
            <a:off x="5680019" y="4717490"/>
            <a:ext cx="105335" cy="19751"/>
          </a:xfrm>
          <a:custGeom>
            <a:avLst/>
            <a:gdLst>
              <a:gd name="T0" fmla="*/ 47 w 52"/>
              <a:gd name="T1" fmla="*/ 10 h 10"/>
              <a:gd name="T2" fmla="*/ 5 w 52"/>
              <a:gd name="T3" fmla="*/ 10 h 10"/>
              <a:gd name="T4" fmla="*/ 0 w 52"/>
              <a:gd name="T5" fmla="*/ 5 h 10"/>
              <a:gd name="T6" fmla="*/ 5 w 52"/>
              <a:gd name="T7" fmla="*/ 0 h 10"/>
              <a:gd name="T8" fmla="*/ 47 w 52"/>
              <a:gd name="T9" fmla="*/ 0 h 10"/>
              <a:gd name="T10" fmla="*/ 52 w 52"/>
              <a:gd name="T11" fmla="*/ 5 h 10"/>
              <a:gd name="T12" fmla="*/ 47 w 52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10">
                <a:moveTo>
                  <a:pt x="47" y="10"/>
                </a:moveTo>
                <a:cubicBezTo>
                  <a:pt x="5" y="10"/>
                  <a:pt x="5" y="10"/>
                  <a:pt x="5" y="10"/>
                </a:cubicBezTo>
                <a:cubicBezTo>
                  <a:pt x="3" y="10"/>
                  <a:pt x="0" y="8"/>
                  <a:pt x="0" y="5"/>
                </a:cubicBezTo>
                <a:cubicBezTo>
                  <a:pt x="0" y="3"/>
                  <a:pt x="3" y="0"/>
                  <a:pt x="5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50" y="0"/>
                  <a:pt x="52" y="3"/>
                  <a:pt x="52" y="5"/>
                </a:cubicBezTo>
                <a:cubicBezTo>
                  <a:pt x="52" y="8"/>
                  <a:pt x="50" y="10"/>
                  <a:pt x="47" y="1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6" name="Freeform 77"/>
          <p:cNvSpPr/>
          <p:nvPr/>
        </p:nvSpPr>
        <p:spPr bwMode="auto">
          <a:xfrm>
            <a:off x="5694503" y="4739873"/>
            <a:ext cx="79001" cy="19751"/>
          </a:xfrm>
          <a:custGeom>
            <a:avLst/>
            <a:gdLst>
              <a:gd name="T0" fmla="*/ 34 w 39"/>
              <a:gd name="T1" fmla="*/ 10 h 10"/>
              <a:gd name="T2" fmla="*/ 5 w 39"/>
              <a:gd name="T3" fmla="*/ 10 h 10"/>
              <a:gd name="T4" fmla="*/ 0 w 39"/>
              <a:gd name="T5" fmla="*/ 5 h 10"/>
              <a:gd name="T6" fmla="*/ 5 w 39"/>
              <a:gd name="T7" fmla="*/ 0 h 10"/>
              <a:gd name="T8" fmla="*/ 34 w 39"/>
              <a:gd name="T9" fmla="*/ 0 h 10"/>
              <a:gd name="T10" fmla="*/ 39 w 39"/>
              <a:gd name="T11" fmla="*/ 5 h 10"/>
              <a:gd name="T12" fmla="*/ 34 w 39"/>
              <a:gd name="T1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10">
                <a:moveTo>
                  <a:pt x="34" y="10"/>
                </a:move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7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37" y="0"/>
                  <a:pt x="39" y="2"/>
                  <a:pt x="39" y="5"/>
                </a:cubicBezTo>
                <a:cubicBezTo>
                  <a:pt x="39" y="7"/>
                  <a:pt x="37" y="10"/>
                  <a:pt x="34" y="1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7" name="Freeform 78"/>
          <p:cNvSpPr/>
          <p:nvPr/>
        </p:nvSpPr>
        <p:spPr bwMode="auto">
          <a:xfrm>
            <a:off x="5840656" y="2142043"/>
            <a:ext cx="71101" cy="68468"/>
          </a:xfrm>
          <a:custGeom>
            <a:avLst/>
            <a:gdLst>
              <a:gd name="T0" fmla="*/ 32 w 35"/>
              <a:gd name="T1" fmla="*/ 34 h 34"/>
              <a:gd name="T2" fmla="*/ 30 w 35"/>
              <a:gd name="T3" fmla="*/ 32 h 34"/>
              <a:gd name="T4" fmla="*/ 3 w 35"/>
              <a:gd name="T5" fmla="*/ 4 h 34"/>
              <a:gd name="T6" fmla="*/ 0 w 35"/>
              <a:gd name="T7" fmla="*/ 2 h 34"/>
              <a:gd name="T8" fmla="*/ 3 w 35"/>
              <a:gd name="T9" fmla="*/ 0 h 34"/>
              <a:gd name="T10" fmla="*/ 35 w 35"/>
              <a:gd name="T11" fmla="*/ 32 h 34"/>
              <a:gd name="T12" fmla="*/ 32 w 35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34">
                <a:moveTo>
                  <a:pt x="32" y="34"/>
                </a:moveTo>
                <a:cubicBezTo>
                  <a:pt x="31" y="34"/>
                  <a:pt x="30" y="33"/>
                  <a:pt x="30" y="32"/>
                </a:cubicBezTo>
                <a:cubicBezTo>
                  <a:pt x="30" y="17"/>
                  <a:pt x="18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20" y="0"/>
                  <a:pt x="35" y="14"/>
                  <a:pt x="35" y="32"/>
                </a:cubicBezTo>
                <a:cubicBezTo>
                  <a:pt x="35" y="33"/>
                  <a:pt x="34" y="34"/>
                  <a:pt x="32" y="34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8" name="Freeform 79"/>
          <p:cNvSpPr/>
          <p:nvPr/>
        </p:nvSpPr>
        <p:spPr bwMode="auto">
          <a:xfrm>
            <a:off x="5856456" y="2244745"/>
            <a:ext cx="22384" cy="89535"/>
          </a:xfrm>
          <a:custGeom>
            <a:avLst/>
            <a:gdLst>
              <a:gd name="T0" fmla="*/ 6 w 17"/>
              <a:gd name="T1" fmla="*/ 68 h 68"/>
              <a:gd name="T2" fmla="*/ 0 w 17"/>
              <a:gd name="T3" fmla="*/ 67 h 68"/>
              <a:gd name="T4" fmla="*/ 12 w 17"/>
              <a:gd name="T5" fmla="*/ 0 h 68"/>
              <a:gd name="T6" fmla="*/ 17 w 17"/>
              <a:gd name="T7" fmla="*/ 0 h 68"/>
              <a:gd name="T8" fmla="*/ 6 w 17"/>
              <a:gd name="T9" fmla="*/ 68 h 68"/>
              <a:gd name="T10" fmla="*/ 6 w 17"/>
              <a:gd name="T1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8">
                <a:moveTo>
                  <a:pt x="6" y="68"/>
                </a:moveTo>
                <a:lnTo>
                  <a:pt x="0" y="67"/>
                </a:lnTo>
                <a:lnTo>
                  <a:pt x="12" y="0"/>
                </a:lnTo>
                <a:lnTo>
                  <a:pt x="17" y="0"/>
                </a:lnTo>
                <a:lnTo>
                  <a:pt x="6" y="68"/>
                </a:lnTo>
                <a:lnTo>
                  <a:pt x="6" y="68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29" name="Freeform 80"/>
          <p:cNvSpPr/>
          <p:nvPr/>
        </p:nvSpPr>
        <p:spPr bwMode="auto">
          <a:xfrm>
            <a:off x="5811688" y="2244745"/>
            <a:ext cx="22384" cy="89535"/>
          </a:xfrm>
          <a:custGeom>
            <a:avLst/>
            <a:gdLst>
              <a:gd name="T0" fmla="*/ 13 w 17"/>
              <a:gd name="T1" fmla="*/ 68 h 68"/>
              <a:gd name="T2" fmla="*/ 0 w 17"/>
              <a:gd name="T3" fmla="*/ 0 h 68"/>
              <a:gd name="T4" fmla="*/ 6 w 17"/>
              <a:gd name="T5" fmla="*/ 0 h 68"/>
              <a:gd name="T6" fmla="*/ 17 w 17"/>
              <a:gd name="T7" fmla="*/ 67 h 68"/>
              <a:gd name="T8" fmla="*/ 13 w 17"/>
              <a:gd name="T9" fmla="*/ 68 h 68"/>
              <a:gd name="T10" fmla="*/ 13 w 17"/>
              <a:gd name="T1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8">
                <a:moveTo>
                  <a:pt x="13" y="68"/>
                </a:moveTo>
                <a:lnTo>
                  <a:pt x="0" y="0"/>
                </a:lnTo>
                <a:lnTo>
                  <a:pt x="6" y="0"/>
                </a:lnTo>
                <a:lnTo>
                  <a:pt x="17" y="67"/>
                </a:lnTo>
                <a:lnTo>
                  <a:pt x="13" y="68"/>
                </a:lnTo>
                <a:lnTo>
                  <a:pt x="13" y="68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0" name="Freeform 81"/>
          <p:cNvSpPr/>
          <p:nvPr/>
        </p:nvSpPr>
        <p:spPr bwMode="auto">
          <a:xfrm>
            <a:off x="5818272" y="2244745"/>
            <a:ext cx="56618" cy="13167"/>
          </a:xfrm>
          <a:custGeom>
            <a:avLst/>
            <a:gdLst>
              <a:gd name="T0" fmla="*/ 28 w 28"/>
              <a:gd name="T1" fmla="*/ 6 h 6"/>
              <a:gd name="T2" fmla="*/ 26 w 28"/>
              <a:gd name="T3" fmla="*/ 3 h 6"/>
              <a:gd name="T4" fmla="*/ 25 w 28"/>
              <a:gd name="T5" fmla="*/ 2 h 6"/>
              <a:gd name="T6" fmla="*/ 24 w 28"/>
              <a:gd name="T7" fmla="*/ 3 h 6"/>
              <a:gd name="T8" fmla="*/ 21 w 28"/>
              <a:gd name="T9" fmla="*/ 6 h 6"/>
              <a:gd name="T10" fmla="*/ 19 w 28"/>
              <a:gd name="T11" fmla="*/ 3 h 6"/>
              <a:gd name="T12" fmla="*/ 18 w 28"/>
              <a:gd name="T13" fmla="*/ 2 h 6"/>
              <a:gd name="T14" fmla="*/ 17 w 28"/>
              <a:gd name="T15" fmla="*/ 3 h 6"/>
              <a:gd name="T16" fmla="*/ 14 w 28"/>
              <a:gd name="T17" fmla="*/ 6 h 6"/>
              <a:gd name="T18" fmla="*/ 12 w 28"/>
              <a:gd name="T19" fmla="*/ 3 h 6"/>
              <a:gd name="T20" fmla="*/ 11 w 28"/>
              <a:gd name="T21" fmla="*/ 2 h 6"/>
              <a:gd name="T22" fmla="*/ 10 w 28"/>
              <a:gd name="T23" fmla="*/ 3 h 6"/>
              <a:gd name="T24" fmla="*/ 7 w 28"/>
              <a:gd name="T25" fmla="*/ 6 h 6"/>
              <a:gd name="T26" fmla="*/ 5 w 28"/>
              <a:gd name="T27" fmla="*/ 3 h 6"/>
              <a:gd name="T28" fmla="*/ 4 w 28"/>
              <a:gd name="T29" fmla="*/ 2 h 6"/>
              <a:gd name="T30" fmla="*/ 3 w 28"/>
              <a:gd name="T31" fmla="*/ 3 h 6"/>
              <a:gd name="T32" fmla="*/ 0 w 28"/>
              <a:gd name="T33" fmla="*/ 6 h 6"/>
              <a:gd name="T34" fmla="*/ 0 w 28"/>
              <a:gd name="T35" fmla="*/ 4 h 6"/>
              <a:gd name="T36" fmla="*/ 1 w 28"/>
              <a:gd name="T37" fmla="*/ 2 h 6"/>
              <a:gd name="T38" fmla="*/ 4 w 28"/>
              <a:gd name="T39" fmla="*/ 0 h 6"/>
              <a:gd name="T40" fmla="*/ 6 w 28"/>
              <a:gd name="T41" fmla="*/ 2 h 6"/>
              <a:gd name="T42" fmla="*/ 7 w 28"/>
              <a:gd name="T43" fmla="*/ 4 h 6"/>
              <a:gd name="T44" fmla="*/ 8 w 28"/>
              <a:gd name="T45" fmla="*/ 2 h 6"/>
              <a:gd name="T46" fmla="*/ 11 w 28"/>
              <a:gd name="T47" fmla="*/ 0 h 6"/>
              <a:gd name="T48" fmla="*/ 13 w 28"/>
              <a:gd name="T49" fmla="*/ 2 h 6"/>
              <a:gd name="T50" fmla="*/ 14 w 28"/>
              <a:gd name="T51" fmla="*/ 4 h 6"/>
              <a:gd name="T52" fmla="*/ 15 w 28"/>
              <a:gd name="T53" fmla="*/ 2 h 6"/>
              <a:gd name="T54" fmla="*/ 18 w 28"/>
              <a:gd name="T55" fmla="*/ 0 h 6"/>
              <a:gd name="T56" fmla="*/ 20 w 28"/>
              <a:gd name="T57" fmla="*/ 2 h 6"/>
              <a:gd name="T58" fmla="*/ 21 w 28"/>
              <a:gd name="T59" fmla="*/ 4 h 6"/>
              <a:gd name="T60" fmla="*/ 22 w 28"/>
              <a:gd name="T61" fmla="*/ 2 h 6"/>
              <a:gd name="T62" fmla="*/ 25 w 28"/>
              <a:gd name="T63" fmla="*/ 0 h 6"/>
              <a:gd name="T64" fmla="*/ 27 w 28"/>
              <a:gd name="T65" fmla="*/ 2 h 6"/>
              <a:gd name="T66" fmla="*/ 28 w 28"/>
              <a:gd name="T67" fmla="*/ 4 h 6"/>
              <a:gd name="T68" fmla="*/ 28 w 28"/>
              <a:gd name="T6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" h="6">
                <a:moveTo>
                  <a:pt x="28" y="6"/>
                </a:moveTo>
                <a:cubicBezTo>
                  <a:pt x="27" y="6"/>
                  <a:pt x="26" y="4"/>
                  <a:pt x="26" y="3"/>
                </a:cubicBezTo>
                <a:cubicBezTo>
                  <a:pt x="25" y="3"/>
                  <a:pt x="25" y="2"/>
                  <a:pt x="25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3" y="4"/>
                  <a:pt x="23" y="6"/>
                  <a:pt x="21" y="6"/>
                </a:cubicBezTo>
                <a:cubicBezTo>
                  <a:pt x="20" y="6"/>
                  <a:pt x="19" y="4"/>
                  <a:pt x="19" y="3"/>
                </a:cubicBezTo>
                <a:cubicBezTo>
                  <a:pt x="18" y="3"/>
                  <a:pt x="18" y="2"/>
                  <a:pt x="18" y="2"/>
                </a:cubicBezTo>
                <a:cubicBezTo>
                  <a:pt x="17" y="2"/>
                  <a:pt x="17" y="3"/>
                  <a:pt x="17" y="3"/>
                </a:cubicBezTo>
                <a:cubicBezTo>
                  <a:pt x="16" y="4"/>
                  <a:pt x="16" y="6"/>
                  <a:pt x="14" y="6"/>
                </a:cubicBezTo>
                <a:cubicBezTo>
                  <a:pt x="13" y="6"/>
                  <a:pt x="12" y="4"/>
                  <a:pt x="12" y="3"/>
                </a:cubicBezTo>
                <a:cubicBezTo>
                  <a:pt x="11" y="3"/>
                  <a:pt x="11" y="2"/>
                  <a:pt x="11" y="2"/>
                </a:cubicBezTo>
                <a:cubicBezTo>
                  <a:pt x="10" y="2"/>
                  <a:pt x="10" y="3"/>
                  <a:pt x="10" y="3"/>
                </a:cubicBezTo>
                <a:cubicBezTo>
                  <a:pt x="9" y="4"/>
                  <a:pt x="9" y="6"/>
                  <a:pt x="7" y="6"/>
                </a:cubicBezTo>
                <a:cubicBezTo>
                  <a:pt x="6" y="6"/>
                  <a:pt x="5" y="4"/>
                  <a:pt x="5" y="3"/>
                </a:cubicBezTo>
                <a:cubicBezTo>
                  <a:pt x="4" y="3"/>
                  <a:pt x="4" y="2"/>
                  <a:pt x="4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4"/>
                  <a:pt x="2" y="6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1" y="3"/>
                  <a:pt x="1" y="2"/>
                </a:cubicBezTo>
                <a:cubicBezTo>
                  <a:pt x="1" y="1"/>
                  <a:pt x="2" y="0"/>
                  <a:pt x="4" y="0"/>
                </a:cubicBezTo>
                <a:cubicBezTo>
                  <a:pt x="5" y="0"/>
                  <a:pt x="6" y="1"/>
                  <a:pt x="6" y="2"/>
                </a:cubicBezTo>
                <a:cubicBezTo>
                  <a:pt x="7" y="3"/>
                  <a:pt x="7" y="4"/>
                  <a:pt x="7" y="4"/>
                </a:cubicBezTo>
                <a:cubicBezTo>
                  <a:pt x="7" y="4"/>
                  <a:pt x="8" y="3"/>
                  <a:pt x="8" y="2"/>
                </a:cubicBezTo>
                <a:cubicBezTo>
                  <a:pt x="8" y="1"/>
                  <a:pt x="9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4" y="3"/>
                  <a:pt x="14" y="4"/>
                  <a:pt x="14" y="4"/>
                </a:cubicBezTo>
                <a:cubicBezTo>
                  <a:pt x="14" y="4"/>
                  <a:pt x="15" y="3"/>
                  <a:pt x="15" y="2"/>
                </a:cubicBezTo>
                <a:cubicBezTo>
                  <a:pt x="16" y="1"/>
                  <a:pt x="16" y="0"/>
                  <a:pt x="18" y="0"/>
                </a:cubicBezTo>
                <a:cubicBezTo>
                  <a:pt x="19" y="0"/>
                  <a:pt x="20" y="1"/>
                  <a:pt x="20" y="2"/>
                </a:cubicBezTo>
                <a:cubicBezTo>
                  <a:pt x="21" y="3"/>
                  <a:pt x="21" y="4"/>
                  <a:pt x="21" y="4"/>
                </a:cubicBezTo>
                <a:cubicBezTo>
                  <a:pt x="21" y="4"/>
                  <a:pt x="22" y="3"/>
                  <a:pt x="22" y="2"/>
                </a:cubicBezTo>
                <a:cubicBezTo>
                  <a:pt x="22" y="1"/>
                  <a:pt x="23" y="0"/>
                  <a:pt x="25" y="0"/>
                </a:cubicBezTo>
                <a:cubicBezTo>
                  <a:pt x="26" y="0"/>
                  <a:pt x="27" y="1"/>
                  <a:pt x="27" y="2"/>
                </a:cubicBezTo>
                <a:cubicBezTo>
                  <a:pt x="28" y="3"/>
                  <a:pt x="28" y="4"/>
                  <a:pt x="28" y="4"/>
                </a:cubicBezTo>
                <a:cubicBezTo>
                  <a:pt x="28" y="6"/>
                  <a:pt x="28" y="6"/>
                  <a:pt x="28" y="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1" name="Freeform 82"/>
          <p:cNvSpPr/>
          <p:nvPr/>
        </p:nvSpPr>
        <p:spPr bwMode="auto">
          <a:xfrm>
            <a:off x="5840656" y="2036708"/>
            <a:ext cx="9217" cy="60568"/>
          </a:xfrm>
          <a:custGeom>
            <a:avLst/>
            <a:gdLst>
              <a:gd name="T0" fmla="*/ 3 w 5"/>
              <a:gd name="T1" fmla="*/ 30 h 30"/>
              <a:gd name="T2" fmla="*/ 0 w 5"/>
              <a:gd name="T3" fmla="*/ 28 h 30"/>
              <a:gd name="T4" fmla="*/ 0 w 5"/>
              <a:gd name="T5" fmla="*/ 2 h 30"/>
              <a:gd name="T6" fmla="*/ 3 w 5"/>
              <a:gd name="T7" fmla="*/ 0 h 30"/>
              <a:gd name="T8" fmla="*/ 5 w 5"/>
              <a:gd name="T9" fmla="*/ 2 h 30"/>
              <a:gd name="T10" fmla="*/ 5 w 5"/>
              <a:gd name="T11" fmla="*/ 28 h 30"/>
              <a:gd name="T12" fmla="*/ 3 w 5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30">
                <a:moveTo>
                  <a:pt x="3" y="30"/>
                </a:moveTo>
                <a:cubicBezTo>
                  <a:pt x="1" y="30"/>
                  <a:pt x="0" y="29"/>
                  <a:pt x="0" y="2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4" y="0"/>
                  <a:pt x="5" y="1"/>
                  <a:pt x="5" y="2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9"/>
                  <a:pt x="4" y="30"/>
                  <a:pt x="3" y="30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2" name="Freeform 83"/>
          <p:cNvSpPr/>
          <p:nvPr/>
        </p:nvSpPr>
        <p:spPr bwMode="auto">
          <a:xfrm>
            <a:off x="5898590" y="2059091"/>
            <a:ext cx="36867" cy="53985"/>
          </a:xfrm>
          <a:custGeom>
            <a:avLst/>
            <a:gdLst>
              <a:gd name="T0" fmla="*/ 3 w 18"/>
              <a:gd name="T1" fmla="*/ 27 h 27"/>
              <a:gd name="T2" fmla="*/ 2 w 18"/>
              <a:gd name="T3" fmla="*/ 26 h 27"/>
              <a:gd name="T4" fmla="*/ 1 w 18"/>
              <a:gd name="T5" fmla="*/ 23 h 27"/>
              <a:gd name="T6" fmla="*/ 13 w 18"/>
              <a:gd name="T7" fmla="*/ 1 h 27"/>
              <a:gd name="T8" fmla="*/ 17 w 18"/>
              <a:gd name="T9" fmla="*/ 0 h 27"/>
              <a:gd name="T10" fmla="*/ 18 w 18"/>
              <a:gd name="T11" fmla="*/ 4 h 27"/>
              <a:gd name="T12" fmla="*/ 5 w 18"/>
              <a:gd name="T13" fmla="*/ 26 h 27"/>
              <a:gd name="T14" fmla="*/ 3 w 18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7">
                <a:moveTo>
                  <a:pt x="3" y="27"/>
                </a:moveTo>
                <a:cubicBezTo>
                  <a:pt x="2" y="27"/>
                  <a:pt x="2" y="27"/>
                  <a:pt x="2" y="26"/>
                </a:cubicBezTo>
                <a:cubicBezTo>
                  <a:pt x="0" y="26"/>
                  <a:pt x="0" y="24"/>
                  <a:pt x="1" y="23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0"/>
                  <a:pt x="16" y="0"/>
                  <a:pt x="17" y="0"/>
                </a:cubicBezTo>
                <a:cubicBezTo>
                  <a:pt x="18" y="1"/>
                  <a:pt x="18" y="2"/>
                  <a:pt x="18" y="4"/>
                </a:cubicBezTo>
                <a:cubicBezTo>
                  <a:pt x="5" y="26"/>
                  <a:pt x="5" y="26"/>
                  <a:pt x="5" y="26"/>
                </a:cubicBezTo>
                <a:cubicBezTo>
                  <a:pt x="4" y="26"/>
                  <a:pt x="4" y="27"/>
                  <a:pt x="3" y="2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3" name="Freeform 84"/>
          <p:cNvSpPr/>
          <p:nvPr/>
        </p:nvSpPr>
        <p:spPr bwMode="auto">
          <a:xfrm>
            <a:off x="5942041" y="2119659"/>
            <a:ext cx="56618" cy="36867"/>
          </a:xfrm>
          <a:custGeom>
            <a:avLst/>
            <a:gdLst>
              <a:gd name="T0" fmla="*/ 3 w 28"/>
              <a:gd name="T1" fmla="*/ 18 h 18"/>
              <a:gd name="T2" fmla="*/ 1 w 28"/>
              <a:gd name="T3" fmla="*/ 17 h 18"/>
              <a:gd name="T4" fmla="*/ 2 w 28"/>
              <a:gd name="T5" fmla="*/ 14 h 18"/>
              <a:gd name="T6" fmla="*/ 24 w 28"/>
              <a:gd name="T7" fmla="*/ 1 h 18"/>
              <a:gd name="T8" fmla="*/ 27 w 28"/>
              <a:gd name="T9" fmla="*/ 2 h 18"/>
              <a:gd name="T10" fmla="*/ 26 w 28"/>
              <a:gd name="T11" fmla="*/ 5 h 18"/>
              <a:gd name="T12" fmla="*/ 4 w 28"/>
              <a:gd name="T13" fmla="*/ 18 h 18"/>
              <a:gd name="T14" fmla="*/ 3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3" y="18"/>
                </a:moveTo>
                <a:cubicBezTo>
                  <a:pt x="2" y="18"/>
                  <a:pt x="1" y="18"/>
                  <a:pt x="1" y="17"/>
                </a:cubicBezTo>
                <a:cubicBezTo>
                  <a:pt x="0" y="16"/>
                  <a:pt x="1" y="14"/>
                  <a:pt x="2" y="14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1"/>
                  <a:pt x="27" y="2"/>
                </a:cubicBezTo>
                <a:cubicBezTo>
                  <a:pt x="28" y="3"/>
                  <a:pt x="27" y="4"/>
                  <a:pt x="26" y="5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3" y="18"/>
                  <a:pt x="3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4" name="Freeform 85"/>
          <p:cNvSpPr/>
          <p:nvPr/>
        </p:nvSpPr>
        <p:spPr bwMode="auto">
          <a:xfrm>
            <a:off x="5957841" y="2205244"/>
            <a:ext cx="63201" cy="9217"/>
          </a:xfrm>
          <a:custGeom>
            <a:avLst/>
            <a:gdLst>
              <a:gd name="T0" fmla="*/ 29 w 31"/>
              <a:gd name="T1" fmla="*/ 5 h 5"/>
              <a:gd name="T2" fmla="*/ 3 w 31"/>
              <a:gd name="T3" fmla="*/ 5 h 5"/>
              <a:gd name="T4" fmla="*/ 0 w 31"/>
              <a:gd name="T5" fmla="*/ 3 h 5"/>
              <a:gd name="T6" fmla="*/ 3 w 31"/>
              <a:gd name="T7" fmla="*/ 0 h 5"/>
              <a:gd name="T8" fmla="*/ 29 w 31"/>
              <a:gd name="T9" fmla="*/ 0 h 5"/>
              <a:gd name="T10" fmla="*/ 31 w 31"/>
              <a:gd name="T11" fmla="*/ 3 h 5"/>
              <a:gd name="T12" fmla="*/ 29 w 3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5">
                <a:moveTo>
                  <a:pt x="29" y="5"/>
                </a:moveTo>
                <a:cubicBezTo>
                  <a:pt x="3" y="5"/>
                  <a:pt x="3" y="5"/>
                  <a:pt x="3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3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30" y="0"/>
                  <a:pt x="31" y="1"/>
                  <a:pt x="31" y="3"/>
                </a:cubicBezTo>
                <a:cubicBezTo>
                  <a:pt x="31" y="4"/>
                  <a:pt x="30" y="5"/>
                  <a:pt x="29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5" name="Freeform 86"/>
          <p:cNvSpPr/>
          <p:nvPr/>
        </p:nvSpPr>
        <p:spPr bwMode="auto">
          <a:xfrm>
            <a:off x="5942041" y="2263179"/>
            <a:ext cx="56618" cy="36867"/>
          </a:xfrm>
          <a:custGeom>
            <a:avLst/>
            <a:gdLst>
              <a:gd name="T0" fmla="*/ 25 w 28"/>
              <a:gd name="T1" fmla="*/ 18 h 18"/>
              <a:gd name="T2" fmla="*/ 24 w 28"/>
              <a:gd name="T3" fmla="*/ 17 h 18"/>
              <a:gd name="T4" fmla="*/ 2 w 28"/>
              <a:gd name="T5" fmla="*/ 5 h 18"/>
              <a:gd name="T6" fmla="*/ 1 w 28"/>
              <a:gd name="T7" fmla="*/ 1 h 18"/>
              <a:gd name="T8" fmla="*/ 4 w 28"/>
              <a:gd name="T9" fmla="*/ 1 h 18"/>
              <a:gd name="T10" fmla="*/ 26 w 28"/>
              <a:gd name="T11" fmla="*/ 13 h 18"/>
              <a:gd name="T12" fmla="*/ 27 w 28"/>
              <a:gd name="T13" fmla="*/ 17 h 18"/>
              <a:gd name="T14" fmla="*/ 25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25" y="18"/>
                </a:moveTo>
                <a:cubicBezTo>
                  <a:pt x="25" y="18"/>
                  <a:pt x="24" y="18"/>
                  <a:pt x="24" y="17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0" y="3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8" y="15"/>
                  <a:pt x="27" y="17"/>
                </a:cubicBezTo>
                <a:cubicBezTo>
                  <a:pt x="27" y="17"/>
                  <a:pt x="26" y="18"/>
                  <a:pt x="25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6" name="Freeform 87"/>
          <p:cNvSpPr/>
          <p:nvPr/>
        </p:nvSpPr>
        <p:spPr bwMode="auto">
          <a:xfrm>
            <a:off x="5755071" y="2059091"/>
            <a:ext cx="38184" cy="53985"/>
          </a:xfrm>
          <a:custGeom>
            <a:avLst/>
            <a:gdLst>
              <a:gd name="T0" fmla="*/ 16 w 19"/>
              <a:gd name="T1" fmla="*/ 27 h 27"/>
              <a:gd name="T2" fmla="*/ 14 w 19"/>
              <a:gd name="T3" fmla="*/ 26 h 27"/>
              <a:gd name="T4" fmla="*/ 1 w 19"/>
              <a:gd name="T5" fmla="*/ 4 h 27"/>
              <a:gd name="T6" fmla="*/ 2 w 19"/>
              <a:gd name="T7" fmla="*/ 0 h 27"/>
              <a:gd name="T8" fmla="*/ 5 w 19"/>
              <a:gd name="T9" fmla="*/ 1 h 27"/>
              <a:gd name="T10" fmla="*/ 18 w 19"/>
              <a:gd name="T11" fmla="*/ 23 h 27"/>
              <a:gd name="T12" fmla="*/ 17 w 19"/>
              <a:gd name="T13" fmla="*/ 27 h 27"/>
              <a:gd name="T14" fmla="*/ 16 w 19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7">
                <a:moveTo>
                  <a:pt x="16" y="27"/>
                </a:moveTo>
                <a:cubicBezTo>
                  <a:pt x="15" y="27"/>
                  <a:pt x="14" y="26"/>
                  <a:pt x="14" y="26"/>
                </a:cubicBezTo>
                <a:cubicBezTo>
                  <a:pt x="1" y="4"/>
                  <a:pt x="1" y="4"/>
                  <a:pt x="1" y="4"/>
                </a:cubicBezTo>
                <a:cubicBezTo>
                  <a:pt x="0" y="2"/>
                  <a:pt x="1" y="1"/>
                  <a:pt x="2" y="0"/>
                </a:cubicBezTo>
                <a:cubicBezTo>
                  <a:pt x="3" y="0"/>
                  <a:pt x="5" y="0"/>
                  <a:pt x="5" y="1"/>
                </a:cubicBezTo>
                <a:cubicBezTo>
                  <a:pt x="18" y="23"/>
                  <a:pt x="18" y="23"/>
                  <a:pt x="18" y="23"/>
                </a:cubicBezTo>
                <a:cubicBezTo>
                  <a:pt x="19" y="24"/>
                  <a:pt x="18" y="26"/>
                  <a:pt x="17" y="27"/>
                </a:cubicBezTo>
                <a:cubicBezTo>
                  <a:pt x="17" y="27"/>
                  <a:pt x="16" y="27"/>
                  <a:pt x="16" y="2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7" name="Freeform 88"/>
          <p:cNvSpPr/>
          <p:nvPr/>
        </p:nvSpPr>
        <p:spPr bwMode="auto">
          <a:xfrm>
            <a:off x="5694503" y="2119659"/>
            <a:ext cx="53985" cy="36867"/>
          </a:xfrm>
          <a:custGeom>
            <a:avLst/>
            <a:gdLst>
              <a:gd name="T0" fmla="*/ 25 w 27"/>
              <a:gd name="T1" fmla="*/ 18 h 18"/>
              <a:gd name="T2" fmla="*/ 23 w 27"/>
              <a:gd name="T3" fmla="*/ 18 h 18"/>
              <a:gd name="T4" fmla="*/ 1 w 27"/>
              <a:gd name="T5" fmla="*/ 5 h 18"/>
              <a:gd name="T6" fmla="*/ 1 w 27"/>
              <a:gd name="T7" fmla="*/ 2 h 18"/>
              <a:gd name="T8" fmla="*/ 4 w 27"/>
              <a:gd name="T9" fmla="*/ 1 h 18"/>
              <a:gd name="T10" fmla="*/ 26 w 27"/>
              <a:gd name="T11" fmla="*/ 14 h 18"/>
              <a:gd name="T12" fmla="*/ 27 w 27"/>
              <a:gd name="T13" fmla="*/ 17 h 18"/>
              <a:gd name="T14" fmla="*/ 25 w 27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8">
                <a:moveTo>
                  <a:pt x="25" y="18"/>
                </a:moveTo>
                <a:cubicBezTo>
                  <a:pt x="24" y="18"/>
                  <a:pt x="24" y="18"/>
                  <a:pt x="23" y="18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3"/>
                  <a:pt x="1" y="2"/>
                </a:cubicBezTo>
                <a:cubicBezTo>
                  <a:pt x="1" y="1"/>
                  <a:pt x="3" y="0"/>
                  <a:pt x="4" y="1"/>
                </a:cubicBezTo>
                <a:cubicBezTo>
                  <a:pt x="26" y="14"/>
                  <a:pt x="26" y="14"/>
                  <a:pt x="26" y="14"/>
                </a:cubicBezTo>
                <a:cubicBezTo>
                  <a:pt x="27" y="14"/>
                  <a:pt x="27" y="16"/>
                  <a:pt x="27" y="17"/>
                </a:cubicBezTo>
                <a:cubicBezTo>
                  <a:pt x="26" y="18"/>
                  <a:pt x="25" y="18"/>
                  <a:pt x="25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8" name="Freeform 89"/>
          <p:cNvSpPr/>
          <p:nvPr/>
        </p:nvSpPr>
        <p:spPr bwMode="auto">
          <a:xfrm>
            <a:off x="5672119" y="2205244"/>
            <a:ext cx="60568" cy="9217"/>
          </a:xfrm>
          <a:custGeom>
            <a:avLst/>
            <a:gdLst>
              <a:gd name="T0" fmla="*/ 28 w 30"/>
              <a:gd name="T1" fmla="*/ 5 h 5"/>
              <a:gd name="T2" fmla="*/ 2 w 30"/>
              <a:gd name="T3" fmla="*/ 5 h 5"/>
              <a:gd name="T4" fmla="*/ 0 w 30"/>
              <a:gd name="T5" fmla="*/ 3 h 5"/>
              <a:gd name="T6" fmla="*/ 2 w 30"/>
              <a:gd name="T7" fmla="*/ 0 h 5"/>
              <a:gd name="T8" fmla="*/ 28 w 30"/>
              <a:gd name="T9" fmla="*/ 0 h 5"/>
              <a:gd name="T10" fmla="*/ 30 w 30"/>
              <a:gd name="T11" fmla="*/ 3 h 5"/>
              <a:gd name="T12" fmla="*/ 28 w 30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5">
                <a:moveTo>
                  <a:pt x="28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0" y="1"/>
                  <a:pt x="30" y="3"/>
                </a:cubicBezTo>
                <a:cubicBezTo>
                  <a:pt x="30" y="4"/>
                  <a:pt x="29" y="5"/>
                  <a:pt x="28" y="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39" name="Freeform 90"/>
          <p:cNvSpPr/>
          <p:nvPr/>
        </p:nvSpPr>
        <p:spPr bwMode="auto">
          <a:xfrm>
            <a:off x="5694503" y="2263179"/>
            <a:ext cx="53985" cy="36867"/>
          </a:xfrm>
          <a:custGeom>
            <a:avLst/>
            <a:gdLst>
              <a:gd name="T0" fmla="*/ 3 w 27"/>
              <a:gd name="T1" fmla="*/ 18 h 18"/>
              <a:gd name="T2" fmla="*/ 1 w 27"/>
              <a:gd name="T3" fmla="*/ 17 h 18"/>
              <a:gd name="T4" fmla="*/ 1 w 27"/>
              <a:gd name="T5" fmla="*/ 13 h 18"/>
              <a:gd name="T6" fmla="*/ 23 w 27"/>
              <a:gd name="T7" fmla="*/ 1 h 18"/>
              <a:gd name="T8" fmla="*/ 27 w 27"/>
              <a:gd name="T9" fmla="*/ 1 h 18"/>
              <a:gd name="T10" fmla="*/ 26 w 27"/>
              <a:gd name="T11" fmla="*/ 5 h 18"/>
              <a:gd name="T12" fmla="*/ 4 w 27"/>
              <a:gd name="T13" fmla="*/ 17 h 18"/>
              <a:gd name="T14" fmla="*/ 3 w 27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8">
                <a:moveTo>
                  <a:pt x="3" y="18"/>
                </a:moveTo>
                <a:cubicBezTo>
                  <a:pt x="2" y="18"/>
                  <a:pt x="1" y="17"/>
                  <a:pt x="1" y="17"/>
                </a:cubicBezTo>
                <a:cubicBezTo>
                  <a:pt x="0" y="15"/>
                  <a:pt x="0" y="14"/>
                  <a:pt x="1" y="13"/>
                </a:cubicBezTo>
                <a:cubicBezTo>
                  <a:pt x="23" y="1"/>
                  <a:pt x="23" y="1"/>
                  <a:pt x="23" y="1"/>
                </a:cubicBezTo>
                <a:cubicBezTo>
                  <a:pt x="25" y="0"/>
                  <a:pt x="26" y="0"/>
                  <a:pt x="27" y="1"/>
                </a:cubicBezTo>
                <a:cubicBezTo>
                  <a:pt x="27" y="3"/>
                  <a:pt x="27" y="4"/>
                  <a:pt x="26" y="5"/>
                </a:cubicBezTo>
                <a:cubicBezTo>
                  <a:pt x="4" y="17"/>
                  <a:pt x="4" y="17"/>
                  <a:pt x="4" y="17"/>
                </a:cubicBezTo>
                <a:cubicBezTo>
                  <a:pt x="3" y="18"/>
                  <a:pt x="3" y="18"/>
                  <a:pt x="3" y="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0" name="Freeform 91"/>
          <p:cNvSpPr>
            <a:spLocks noEditPoints="1"/>
          </p:cNvSpPr>
          <p:nvPr/>
        </p:nvSpPr>
        <p:spPr bwMode="auto">
          <a:xfrm>
            <a:off x="5753754" y="2111759"/>
            <a:ext cx="185654" cy="225154"/>
          </a:xfrm>
          <a:custGeom>
            <a:avLst/>
            <a:gdLst>
              <a:gd name="T0" fmla="*/ 67 w 92"/>
              <a:gd name="T1" fmla="*/ 111 h 111"/>
              <a:gd name="T2" fmla="*/ 67 w 92"/>
              <a:gd name="T3" fmla="*/ 111 h 111"/>
              <a:gd name="T4" fmla="*/ 24 w 92"/>
              <a:gd name="T5" fmla="*/ 111 h 111"/>
              <a:gd name="T6" fmla="*/ 20 w 92"/>
              <a:gd name="T7" fmla="*/ 107 h 111"/>
              <a:gd name="T8" fmla="*/ 20 w 92"/>
              <a:gd name="T9" fmla="*/ 106 h 111"/>
              <a:gd name="T10" fmla="*/ 17 w 92"/>
              <a:gd name="T11" fmla="*/ 90 h 111"/>
              <a:gd name="T12" fmla="*/ 0 w 92"/>
              <a:gd name="T13" fmla="*/ 47 h 111"/>
              <a:gd name="T14" fmla="*/ 46 w 92"/>
              <a:gd name="T15" fmla="*/ 0 h 111"/>
              <a:gd name="T16" fmla="*/ 92 w 92"/>
              <a:gd name="T17" fmla="*/ 47 h 111"/>
              <a:gd name="T18" fmla="*/ 74 w 92"/>
              <a:gd name="T19" fmla="*/ 90 h 111"/>
              <a:gd name="T20" fmla="*/ 71 w 92"/>
              <a:gd name="T21" fmla="*/ 106 h 111"/>
              <a:gd name="T22" fmla="*/ 71 w 92"/>
              <a:gd name="T23" fmla="*/ 107 h 111"/>
              <a:gd name="T24" fmla="*/ 67 w 92"/>
              <a:gd name="T25" fmla="*/ 111 h 111"/>
              <a:gd name="T26" fmla="*/ 24 w 92"/>
              <a:gd name="T27" fmla="*/ 103 h 111"/>
              <a:gd name="T28" fmla="*/ 20 w 92"/>
              <a:gd name="T29" fmla="*/ 106 h 111"/>
              <a:gd name="T30" fmla="*/ 24 w 92"/>
              <a:gd name="T31" fmla="*/ 103 h 111"/>
              <a:gd name="T32" fmla="*/ 68 w 92"/>
              <a:gd name="T33" fmla="*/ 103 h 111"/>
              <a:gd name="T34" fmla="*/ 69 w 92"/>
              <a:gd name="T35" fmla="*/ 103 h 111"/>
              <a:gd name="T36" fmla="*/ 68 w 92"/>
              <a:gd name="T37" fmla="*/ 103 h 111"/>
              <a:gd name="T38" fmla="*/ 28 w 92"/>
              <a:gd name="T39" fmla="*/ 103 h 111"/>
              <a:gd name="T40" fmla="*/ 63 w 92"/>
              <a:gd name="T41" fmla="*/ 103 h 111"/>
              <a:gd name="T42" fmla="*/ 63 w 92"/>
              <a:gd name="T43" fmla="*/ 99 h 111"/>
              <a:gd name="T44" fmla="*/ 68 w 92"/>
              <a:gd name="T45" fmla="*/ 86 h 111"/>
              <a:gd name="T46" fmla="*/ 84 w 92"/>
              <a:gd name="T47" fmla="*/ 47 h 111"/>
              <a:gd name="T48" fmla="*/ 46 w 92"/>
              <a:gd name="T49" fmla="*/ 8 h 111"/>
              <a:gd name="T50" fmla="*/ 8 w 92"/>
              <a:gd name="T51" fmla="*/ 47 h 111"/>
              <a:gd name="T52" fmla="*/ 24 w 92"/>
              <a:gd name="T53" fmla="*/ 85 h 111"/>
              <a:gd name="T54" fmla="*/ 28 w 92"/>
              <a:gd name="T55" fmla="*/ 99 h 111"/>
              <a:gd name="T56" fmla="*/ 28 w 92"/>
              <a:gd name="T57" fmla="*/ 103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2" h="111">
                <a:moveTo>
                  <a:pt x="67" y="111"/>
                </a:moveTo>
                <a:cubicBezTo>
                  <a:pt x="67" y="111"/>
                  <a:pt x="67" y="111"/>
                  <a:pt x="67" y="111"/>
                </a:cubicBezTo>
                <a:cubicBezTo>
                  <a:pt x="24" y="111"/>
                  <a:pt x="24" y="111"/>
                  <a:pt x="24" y="111"/>
                </a:cubicBezTo>
                <a:cubicBezTo>
                  <a:pt x="22" y="111"/>
                  <a:pt x="20" y="109"/>
                  <a:pt x="20" y="107"/>
                </a:cubicBezTo>
                <a:cubicBezTo>
                  <a:pt x="20" y="106"/>
                  <a:pt x="20" y="106"/>
                  <a:pt x="20" y="106"/>
                </a:cubicBezTo>
                <a:cubicBezTo>
                  <a:pt x="21" y="103"/>
                  <a:pt x="20" y="94"/>
                  <a:pt x="17" y="90"/>
                </a:cubicBezTo>
                <a:cubicBezTo>
                  <a:pt x="0" y="68"/>
                  <a:pt x="0" y="47"/>
                  <a:pt x="0" y="47"/>
                </a:cubicBezTo>
                <a:cubicBezTo>
                  <a:pt x="0" y="21"/>
                  <a:pt x="20" y="0"/>
                  <a:pt x="46" y="0"/>
                </a:cubicBezTo>
                <a:cubicBezTo>
                  <a:pt x="71" y="0"/>
                  <a:pt x="92" y="21"/>
                  <a:pt x="92" y="47"/>
                </a:cubicBezTo>
                <a:cubicBezTo>
                  <a:pt x="92" y="47"/>
                  <a:pt x="92" y="68"/>
                  <a:pt x="74" y="90"/>
                </a:cubicBezTo>
                <a:cubicBezTo>
                  <a:pt x="71" y="94"/>
                  <a:pt x="71" y="103"/>
                  <a:pt x="71" y="106"/>
                </a:cubicBezTo>
                <a:cubicBezTo>
                  <a:pt x="71" y="106"/>
                  <a:pt x="71" y="106"/>
                  <a:pt x="71" y="107"/>
                </a:cubicBezTo>
                <a:cubicBezTo>
                  <a:pt x="71" y="109"/>
                  <a:pt x="69" y="111"/>
                  <a:pt x="67" y="111"/>
                </a:cubicBezTo>
                <a:close/>
                <a:moveTo>
                  <a:pt x="24" y="103"/>
                </a:moveTo>
                <a:cubicBezTo>
                  <a:pt x="22" y="103"/>
                  <a:pt x="21" y="104"/>
                  <a:pt x="20" y="106"/>
                </a:cubicBezTo>
                <a:cubicBezTo>
                  <a:pt x="21" y="104"/>
                  <a:pt x="22" y="103"/>
                  <a:pt x="24" y="103"/>
                </a:cubicBezTo>
                <a:close/>
                <a:moveTo>
                  <a:pt x="68" y="103"/>
                </a:moveTo>
                <a:cubicBezTo>
                  <a:pt x="69" y="103"/>
                  <a:pt x="69" y="103"/>
                  <a:pt x="69" y="103"/>
                </a:cubicBezTo>
                <a:cubicBezTo>
                  <a:pt x="69" y="103"/>
                  <a:pt x="69" y="103"/>
                  <a:pt x="68" y="103"/>
                </a:cubicBezTo>
                <a:close/>
                <a:moveTo>
                  <a:pt x="28" y="103"/>
                </a:moveTo>
                <a:cubicBezTo>
                  <a:pt x="63" y="103"/>
                  <a:pt x="63" y="103"/>
                  <a:pt x="63" y="103"/>
                </a:cubicBezTo>
                <a:cubicBezTo>
                  <a:pt x="63" y="101"/>
                  <a:pt x="63" y="99"/>
                  <a:pt x="63" y="99"/>
                </a:cubicBezTo>
                <a:cubicBezTo>
                  <a:pt x="64" y="93"/>
                  <a:pt x="66" y="89"/>
                  <a:pt x="68" y="86"/>
                </a:cubicBezTo>
                <a:cubicBezTo>
                  <a:pt x="83" y="66"/>
                  <a:pt x="84" y="47"/>
                  <a:pt x="84" y="47"/>
                </a:cubicBezTo>
                <a:cubicBezTo>
                  <a:pt x="84" y="26"/>
                  <a:pt x="67" y="8"/>
                  <a:pt x="46" y="8"/>
                </a:cubicBezTo>
                <a:cubicBezTo>
                  <a:pt x="25" y="8"/>
                  <a:pt x="8" y="26"/>
                  <a:pt x="8" y="47"/>
                </a:cubicBezTo>
                <a:cubicBezTo>
                  <a:pt x="8" y="47"/>
                  <a:pt x="8" y="66"/>
                  <a:pt x="24" y="85"/>
                </a:cubicBezTo>
                <a:cubicBezTo>
                  <a:pt x="26" y="89"/>
                  <a:pt x="28" y="93"/>
                  <a:pt x="28" y="99"/>
                </a:cubicBezTo>
                <a:cubicBezTo>
                  <a:pt x="28" y="99"/>
                  <a:pt x="28" y="101"/>
                  <a:pt x="28" y="103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1" name="Freeform 92"/>
          <p:cNvSpPr/>
          <p:nvPr/>
        </p:nvSpPr>
        <p:spPr bwMode="auto">
          <a:xfrm>
            <a:off x="5797205" y="2336913"/>
            <a:ext cx="97435" cy="15800"/>
          </a:xfrm>
          <a:custGeom>
            <a:avLst/>
            <a:gdLst>
              <a:gd name="T0" fmla="*/ 44 w 48"/>
              <a:gd name="T1" fmla="*/ 8 h 8"/>
              <a:gd name="T2" fmla="*/ 4 w 48"/>
              <a:gd name="T3" fmla="*/ 8 h 8"/>
              <a:gd name="T4" fmla="*/ 0 w 48"/>
              <a:gd name="T5" fmla="*/ 4 h 8"/>
              <a:gd name="T6" fmla="*/ 4 w 48"/>
              <a:gd name="T7" fmla="*/ 0 h 8"/>
              <a:gd name="T8" fmla="*/ 44 w 48"/>
              <a:gd name="T9" fmla="*/ 0 h 8"/>
              <a:gd name="T10" fmla="*/ 48 w 48"/>
              <a:gd name="T11" fmla="*/ 4 h 8"/>
              <a:gd name="T12" fmla="*/ 44 w 48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8">
                <a:moveTo>
                  <a:pt x="44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2"/>
                  <a:pt x="48" y="4"/>
                </a:cubicBezTo>
                <a:cubicBezTo>
                  <a:pt x="48" y="6"/>
                  <a:pt x="46" y="8"/>
                  <a:pt x="44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2" name="Freeform 93"/>
          <p:cNvSpPr/>
          <p:nvPr/>
        </p:nvSpPr>
        <p:spPr bwMode="auto">
          <a:xfrm>
            <a:off x="5803788" y="2355347"/>
            <a:ext cx="85585" cy="15800"/>
          </a:xfrm>
          <a:custGeom>
            <a:avLst/>
            <a:gdLst>
              <a:gd name="T0" fmla="*/ 38 w 42"/>
              <a:gd name="T1" fmla="*/ 8 h 8"/>
              <a:gd name="T2" fmla="*/ 4 w 42"/>
              <a:gd name="T3" fmla="*/ 8 h 8"/>
              <a:gd name="T4" fmla="*/ 0 w 42"/>
              <a:gd name="T5" fmla="*/ 4 h 8"/>
              <a:gd name="T6" fmla="*/ 4 w 42"/>
              <a:gd name="T7" fmla="*/ 0 h 8"/>
              <a:gd name="T8" fmla="*/ 38 w 42"/>
              <a:gd name="T9" fmla="*/ 0 h 8"/>
              <a:gd name="T10" fmla="*/ 42 w 42"/>
              <a:gd name="T11" fmla="*/ 4 h 8"/>
              <a:gd name="T12" fmla="*/ 38 w 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8">
                <a:moveTo>
                  <a:pt x="38" y="8"/>
                </a:move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1" y="0"/>
                  <a:pt x="4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2" y="2"/>
                  <a:pt x="42" y="4"/>
                </a:cubicBezTo>
                <a:cubicBezTo>
                  <a:pt x="42" y="6"/>
                  <a:pt x="40" y="8"/>
                  <a:pt x="38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3" name="Freeform 94"/>
          <p:cNvSpPr/>
          <p:nvPr/>
        </p:nvSpPr>
        <p:spPr bwMode="auto">
          <a:xfrm>
            <a:off x="5814322" y="2371147"/>
            <a:ext cx="64518" cy="15800"/>
          </a:xfrm>
          <a:custGeom>
            <a:avLst/>
            <a:gdLst>
              <a:gd name="T0" fmla="*/ 28 w 32"/>
              <a:gd name="T1" fmla="*/ 8 h 8"/>
              <a:gd name="T2" fmla="*/ 4 w 32"/>
              <a:gd name="T3" fmla="*/ 8 h 8"/>
              <a:gd name="T4" fmla="*/ 0 w 32"/>
              <a:gd name="T5" fmla="*/ 4 h 8"/>
              <a:gd name="T6" fmla="*/ 4 w 32"/>
              <a:gd name="T7" fmla="*/ 0 h 8"/>
              <a:gd name="T8" fmla="*/ 28 w 32"/>
              <a:gd name="T9" fmla="*/ 0 h 8"/>
              <a:gd name="T10" fmla="*/ 32 w 32"/>
              <a:gd name="T11" fmla="*/ 4 h 8"/>
              <a:gd name="T12" fmla="*/ 28 w 3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8">
                <a:moveTo>
                  <a:pt x="2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2" y="2"/>
                  <a:pt x="32" y="4"/>
                </a:cubicBezTo>
                <a:cubicBezTo>
                  <a:pt x="32" y="6"/>
                  <a:pt x="30" y="8"/>
                  <a:pt x="28" y="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4" name="Freeform 95"/>
          <p:cNvSpPr/>
          <p:nvPr/>
        </p:nvSpPr>
        <p:spPr bwMode="auto">
          <a:xfrm>
            <a:off x="7473352" y="3305998"/>
            <a:ext cx="68468" cy="68468"/>
          </a:xfrm>
          <a:custGeom>
            <a:avLst/>
            <a:gdLst>
              <a:gd name="T0" fmla="*/ 31 w 34"/>
              <a:gd name="T1" fmla="*/ 34 h 34"/>
              <a:gd name="T2" fmla="*/ 29 w 34"/>
              <a:gd name="T3" fmla="*/ 32 h 34"/>
              <a:gd name="T4" fmla="*/ 2 w 34"/>
              <a:gd name="T5" fmla="*/ 5 h 34"/>
              <a:gd name="T6" fmla="*/ 0 w 34"/>
              <a:gd name="T7" fmla="*/ 2 h 34"/>
              <a:gd name="T8" fmla="*/ 2 w 34"/>
              <a:gd name="T9" fmla="*/ 0 h 34"/>
              <a:gd name="T10" fmla="*/ 34 w 34"/>
              <a:gd name="T11" fmla="*/ 32 h 34"/>
              <a:gd name="T12" fmla="*/ 31 w 34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34">
                <a:moveTo>
                  <a:pt x="31" y="34"/>
                </a:moveTo>
                <a:cubicBezTo>
                  <a:pt x="30" y="34"/>
                  <a:pt x="29" y="33"/>
                  <a:pt x="29" y="32"/>
                </a:cubicBezTo>
                <a:cubicBezTo>
                  <a:pt x="29" y="17"/>
                  <a:pt x="17" y="5"/>
                  <a:pt x="2" y="5"/>
                </a:cubicBezTo>
                <a:cubicBezTo>
                  <a:pt x="1" y="5"/>
                  <a:pt x="0" y="4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0" y="0"/>
                  <a:pt x="34" y="14"/>
                  <a:pt x="34" y="32"/>
                </a:cubicBezTo>
                <a:cubicBezTo>
                  <a:pt x="34" y="33"/>
                  <a:pt x="33" y="34"/>
                  <a:pt x="31" y="3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5" name="Freeform 96"/>
          <p:cNvSpPr/>
          <p:nvPr/>
        </p:nvSpPr>
        <p:spPr bwMode="auto">
          <a:xfrm>
            <a:off x="7489152" y="3410016"/>
            <a:ext cx="19751" cy="88219"/>
          </a:xfrm>
          <a:custGeom>
            <a:avLst/>
            <a:gdLst>
              <a:gd name="T0" fmla="*/ 5 w 15"/>
              <a:gd name="T1" fmla="*/ 67 h 67"/>
              <a:gd name="T2" fmla="*/ 0 w 15"/>
              <a:gd name="T3" fmla="*/ 67 h 67"/>
              <a:gd name="T4" fmla="*/ 11 w 15"/>
              <a:gd name="T5" fmla="*/ 0 h 67"/>
              <a:gd name="T6" fmla="*/ 15 w 15"/>
              <a:gd name="T7" fmla="*/ 1 h 67"/>
              <a:gd name="T8" fmla="*/ 5 w 15"/>
              <a:gd name="T9" fmla="*/ 67 h 67"/>
              <a:gd name="T10" fmla="*/ 5 w 15"/>
              <a:gd name="T11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67">
                <a:moveTo>
                  <a:pt x="5" y="67"/>
                </a:moveTo>
                <a:lnTo>
                  <a:pt x="0" y="67"/>
                </a:lnTo>
                <a:lnTo>
                  <a:pt x="11" y="0"/>
                </a:lnTo>
                <a:lnTo>
                  <a:pt x="15" y="1"/>
                </a:lnTo>
                <a:lnTo>
                  <a:pt x="5" y="67"/>
                </a:lnTo>
                <a:lnTo>
                  <a:pt x="5" y="6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6" name="Freeform 97"/>
          <p:cNvSpPr/>
          <p:nvPr/>
        </p:nvSpPr>
        <p:spPr bwMode="auto">
          <a:xfrm>
            <a:off x="7444385" y="3410016"/>
            <a:ext cx="19751" cy="88219"/>
          </a:xfrm>
          <a:custGeom>
            <a:avLst/>
            <a:gdLst>
              <a:gd name="T0" fmla="*/ 11 w 15"/>
              <a:gd name="T1" fmla="*/ 67 h 67"/>
              <a:gd name="T2" fmla="*/ 0 w 15"/>
              <a:gd name="T3" fmla="*/ 1 h 67"/>
              <a:gd name="T4" fmla="*/ 5 w 15"/>
              <a:gd name="T5" fmla="*/ 0 h 67"/>
              <a:gd name="T6" fmla="*/ 15 w 15"/>
              <a:gd name="T7" fmla="*/ 67 h 67"/>
              <a:gd name="T8" fmla="*/ 11 w 15"/>
              <a:gd name="T9" fmla="*/ 67 h 67"/>
              <a:gd name="T10" fmla="*/ 11 w 15"/>
              <a:gd name="T11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" h="67">
                <a:moveTo>
                  <a:pt x="11" y="67"/>
                </a:moveTo>
                <a:lnTo>
                  <a:pt x="0" y="1"/>
                </a:lnTo>
                <a:lnTo>
                  <a:pt x="5" y="0"/>
                </a:lnTo>
                <a:lnTo>
                  <a:pt x="15" y="67"/>
                </a:lnTo>
                <a:lnTo>
                  <a:pt x="11" y="67"/>
                </a:lnTo>
                <a:lnTo>
                  <a:pt x="11" y="6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7" name="Freeform 98"/>
          <p:cNvSpPr/>
          <p:nvPr/>
        </p:nvSpPr>
        <p:spPr bwMode="auto">
          <a:xfrm>
            <a:off x="7448335" y="3410016"/>
            <a:ext cx="56618" cy="11851"/>
          </a:xfrm>
          <a:custGeom>
            <a:avLst/>
            <a:gdLst>
              <a:gd name="T0" fmla="*/ 28 w 28"/>
              <a:gd name="T1" fmla="*/ 6 h 6"/>
              <a:gd name="T2" fmla="*/ 26 w 28"/>
              <a:gd name="T3" fmla="*/ 4 h 6"/>
              <a:gd name="T4" fmla="*/ 25 w 28"/>
              <a:gd name="T5" fmla="*/ 2 h 6"/>
              <a:gd name="T6" fmla="*/ 24 w 28"/>
              <a:gd name="T7" fmla="*/ 4 h 6"/>
              <a:gd name="T8" fmla="*/ 21 w 28"/>
              <a:gd name="T9" fmla="*/ 6 h 6"/>
              <a:gd name="T10" fmla="*/ 19 w 28"/>
              <a:gd name="T11" fmla="*/ 4 h 6"/>
              <a:gd name="T12" fmla="*/ 18 w 28"/>
              <a:gd name="T13" fmla="*/ 2 h 6"/>
              <a:gd name="T14" fmla="*/ 17 w 28"/>
              <a:gd name="T15" fmla="*/ 4 h 6"/>
              <a:gd name="T16" fmla="*/ 14 w 28"/>
              <a:gd name="T17" fmla="*/ 6 h 6"/>
              <a:gd name="T18" fmla="*/ 12 w 28"/>
              <a:gd name="T19" fmla="*/ 4 h 6"/>
              <a:gd name="T20" fmla="*/ 11 w 28"/>
              <a:gd name="T21" fmla="*/ 2 h 6"/>
              <a:gd name="T22" fmla="*/ 10 w 28"/>
              <a:gd name="T23" fmla="*/ 4 h 6"/>
              <a:gd name="T24" fmla="*/ 7 w 28"/>
              <a:gd name="T25" fmla="*/ 6 h 6"/>
              <a:gd name="T26" fmla="*/ 5 w 28"/>
              <a:gd name="T27" fmla="*/ 4 h 6"/>
              <a:gd name="T28" fmla="*/ 4 w 28"/>
              <a:gd name="T29" fmla="*/ 2 h 6"/>
              <a:gd name="T30" fmla="*/ 3 w 28"/>
              <a:gd name="T31" fmla="*/ 4 h 6"/>
              <a:gd name="T32" fmla="*/ 0 w 28"/>
              <a:gd name="T33" fmla="*/ 6 h 6"/>
              <a:gd name="T34" fmla="*/ 0 w 28"/>
              <a:gd name="T35" fmla="*/ 4 h 6"/>
              <a:gd name="T36" fmla="*/ 1 w 28"/>
              <a:gd name="T37" fmla="*/ 3 h 6"/>
              <a:gd name="T38" fmla="*/ 4 w 28"/>
              <a:gd name="T39" fmla="*/ 0 h 6"/>
              <a:gd name="T40" fmla="*/ 6 w 28"/>
              <a:gd name="T41" fmla="*/ 3 h 6"/>
              <a:gd name="T42" fmla="*/ 7 w 28"/>
              <a:gd name="T43" fmla="*/ 4 h 6"/>
              <a:gd name="T44" fmla="*/ 8 w 28"/>
              <a:gd name="T45" fmla="*/ 3 h 6"/>
              <a:gd name="T46" fmla="*/ 11 w 28"/>
              <a:gd name="T47" fmla="*/ 0 h 6"/>
              <a:gd name="T48" fmla="*/ 13 w 28"/>
              <a:gd name="T49" fmla="*/ 3 h 6"/>
              <a:gd name="T50" fmla="*/ 14 w 28"/>
              <a:gd name="T51" fmla="*/ 4 h 6"/>
              <a:gd name="T52" fmla="*/ 15 w 28"/>
              <a:gd name="T53" fmla="*/ 3 h 6"/>
              <a:gd name="T54" fmla="*/ 18 w 28"/>
              <a:gd name="T55" fmla="*/ 0 h 6"/>
              <a:gd name="T56" fmla="*/ 20 w 28"/>
              <a:gd name="T57" fmla="*/ 3 h 6"/>
              <a:gd name="T58" fmla="*/ 21 w 28"/>
              <a:gd name="T59" fmla="*/ 4 h 6"/>
              <a:gd name="T60" fmla="*/ 22 w 28"/>
              <a:gd name="T61" fmla="*/ 3 h 6"/>
              <a:gd name="T62" fmla="*/ 25 w 28"/>
              <a:gd name="T63" fmla="*/ 0 h 6"/>
              <a:gd name="T64" fmla="*/ 27 w 28"/>
              <a:gd name="T65" fmla="*/ 3 h 6"/>
              <a:gd name="T66" fmla="*/ 28 w 28"/>
              <a:gd name="T67" fmla="*/ 4 h 6"/>
              <a:gd name="T68" fmla="*/ 28 w 28"/>
              <a:gd name="T6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" h="6">
                <a:moveTo>
                  <a:pt x="28" y="6"/>
                </a:moveTo>
                <a:cubicBezTo>
                  <a:pt x="27" y="6"/>
                  <a:pt x="26" y="5"/>
                  <a:pt x="26" y="4"/>
                </a:cubicBezTo>
                <a:cubicBezTo>
                  <a:pt x="25" y="3"/>
                  <a:pt x="25" y="2"/>
                  <a:pt x="25" y="2"/>
                </a:cubicBezTo>
                <a:cubicBezTo>
                  <a:pt x="25" y="2"/>
                  <a:pt x="24" y="3"/>
                  <a:pt x="24" y="4"/>
                </a:cubicBezTo>
                <a:cubicBezTo>
                  <a:pt x="23" y="5"/>
                  <a:pt x="23" y="6"/>
                  <a:pt x="21" y="6"/>
                </a:cubicBezTo>
                <a:cubicBezTo>
                  <a:pt x="20" y="6"/>
                  <a:pt x="19" y="5"/>
                  <a:pt x="19" y="4"/>
                </a:cubicBezTo>
                <a:cubicBezTo>
                  <a:pt x="18" y="3"/>
                  <a:pt x="18" y="2"/>
                  <a:pt x="18" y="2"/>
                </a:cubicBezTo>
                <a:cubicBezTo>
                  <a:pt x="18" y="2"/>
                  <a:pt x="17" y="3"/>
                  <a:pt x="17" y="4"/>
                </a:cubicBezTo>
                <a:cubicBezTo>
                  <a:pt x="16" y="5"/>
                  <a:pt x="16" y="6"/>
                  <a:pt x="14" y="6"/>
                </a:cubicBezTo>
                <a:cubicBezTo>
                  <a:pt x="13" y="6"/>
                  <a:pt x="12" y="5"/>
                  <a:pt x="12" y="4"/>
                </a:cubicBezTo>
                <a:cubicBezTo>
                  <a:pt x="11" y="3"/>
                  <a:pt x="11" y="2"/>
                  <a:pt x="11" y="2"/>
                </a:cubicBezTo>
                <a:cubicBezTo>
                  <a:pt x="11" y="2"/>
                  <a:pt x="10" y="3"/>
                  <a:pt x="10" y="4"/>
                </a:cubicBezTo>
                <a:cubicBezTo>
                  <a:pt x="9" y="5"/>
                  <a:pt x="9" y="6"/>
                  <a:pt x="7" y="6"/>
                </a:cubicBezTo>
                <a:cubicBezTo>
                  <a:pt x="6" y="6"/>
                  <a:pt x="5" y="5"/>
                  <a:pt x="5" y="4"/>
                </a:cubicBezTo>
                <a:cubicBezTo>
                  <a:pt x="4" y="3"/>
                  <a:pt x="4" y="2"/>
                  <a:pt x="4" y="2"/>
                </a:cubicBezTo>
                <a:cubicBezTo>
                  <a:pt x="4" y="2"/>
                  <a:pt x="3" y="3"/>
                  <a:pt x="3" y="4"/>
                </a:cubicBezTo>
                <a:cubicBezTo>
                  <a:pt x="2" y="5"/>
                  <a:pt x="2" y="6"/>
                  <a:pt x="0" y="6"/>
                </a:cubicBezTo>
                <a:cubicBezTo>
                  <a:pt x="0" y="4"/>
                  <a:pt x="0" y="4"/>
                  <a:pt x="0" y="4"/>
                </a:cubicBezTo>
                <a:cubicBezTo>
                  <a:pt x="1" y="4"/>
                  <a:pt x="1" y="3"/>
                  <a:pt x="1" y="3"/>
                </a:cubicBezTo>
                <a:cubicBezTo>
                  <a:pt x="2" y="2"/>
                  <a:pt x="2" y="0"/>
                  <a:pt x="4" y="0"/>
                </a:cubicBezTo>
                <a:cubicBezTo>
                  <a:pt x="5" y="0"/>
                  <a:pt x="6" y="2"/>
                  <a:pt x="6" y="3"/>
                </a:cubicBezTo>
                <a:cubicBezTo>
                  <a:pt x="7" y="3"/>
                  <a:pt x="7" y="4"/>
                  <a:pt x="7" y="4"/>
                </a:cubicBezTo>
                <a:cubicBezTo>
                  <a:pt x="8" y="4"/>
                  <a:pt x="8" y="3"/>
                  <a:pt x="8" y="3"/>
                </a:cubicBezTo>
                <a:cubicBezTo>
                  <a:pt x="9" y="2"/>
                  <a:pt x="9" y="0"/>
                  <a:pt x="11" y="0"/>
                </a:cubicBezTo>
                <a:cubicBezTo>
                  <a:pt x="12" y="0"/>
                  <a:pt x="13" y="2"/>
                  <a:pt x="13" y="3"/>
                </a:cubicBezTo>
                <a:cubicBezTo>
                  <a:pt x="14" y="3"/>
                  <a:pt x="14" y="4"/>
                  <a:pt x="14" y="4"/>
                </a:cubicBezTo>
                <a:cubicBezTo>
                  <a:pt x="15" y="4"/>
                  <a:pt x="15" y="3"/>
                  <a:pt x="15" y="3"/>
                </a:cubicBezTo>
                <a:cubicBezTo>
                  <a:pt x="16" y="2"/>
                  <a:pt x="16" y="0"/>
                  <a:pt x="18" y="0"/>
                </a:cubicBezTo>
                <a:cubicBezTo>
                  <a:pt x="19" y="0"/>
                  <a:pt x="20" y="2"/>
                  <a:pt x="20" y="3"/>
                </a:cubicBezTo>
                <a:cubicBezTo>
                  <a:pt x="21" y="3"/>
                  <a:pt x="21" y="4"/>
                  <a:pt x="21" y="4"/>
                </a:cubicBezTo>
                <a:cubicBezTo>
                  <a:pt x="22" y="4"/>
                  <a:pt x="22" y="3"/>
                  <a:pt x="22" y="3"/>
                </a:cubicBezTo>
                <a:cubicBezTo>
                  <a:pt x="23" y="2"/>
                  <a:pt x="23" y="0"/>
                  <a:pt x="25" y="0"/>
                </a:cubicBezTo>
                <a:cubicBezTo>
                  <a:pt x="26" y="0"/>
                  <a:pt x="27" y="2"/>
                  <a:pt x="27" y="3"/>
                </a:cubicBezTo>
                <a:cubicBezTo>
                  <a:pt x="28" y="3"/>
                  <a:pt x="28" y="4"/>
                  <a:pt x="28" y="4"/>
                </a:cubicBezTo>
                <a:cubicBezTo>
                  <a:pt x="28" y="6"/>
                  <a:pt x="28" y="6"/>
                  <a:pt x="28" y="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8" name="Freeform 99"/>
          <p:cNvSpPr/>
          <p:nvPr/>
        </p:nvSpPr>
        <p:spPr bwMode="auto">
          <a:xfrm>
            <a:off x="7473352" y="3200662"/>
            <a:ext cx="7900" cy="60568"/>
          </a:xfrm>
          <a:custGeom>
            <a:avLst/>
            <a:gdLst>
              <a:gd name="T0" fmla="*/ 2 w 4"/>
              <a:gd name="T1" fmla="*/ 30 h 30"/>
              <a:gd name="T2" fmla="*/ 0 w 4"/>
              <a:gd name="T3" fmla="*/ 28 h 30"/>
              <a:gd name="T4" fmla="*/ 0 w 4"/>
              <a:gd name="T5" fmla="*/ 3 h 30"/>
              <a:gd name="T6" fmla="*/ 2 w 4"/>
              <a:gd name="T7" fmla="*/ 0 h 30"/>
              <a:gd name="T8" fmla="*/ 4 w 4"/>
              <a:gd name="T9" fmla="*/ 3 h 30"/>
              <a:gd name="T10" fmla="*/ 4 w 4"/>
              <a:gd name="T11" fmla="*/ 28 h 30"/>
              <a:gd name="T12" fmla="*/ 2 w 4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0">
                <a:moveTo>
                  <a:pt x="2" y="30"/>
                </a:moveTo>
                <a:cubicBezTo>
                  <a:pt x="1" y="30"/>
                  <a:pt x="0" y="29"/>
                  <a:pt x="0" y="28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3"/>
                </a:cubicBezTo>
                <a:cubicBezTo>
                  <a:pt x="4" y="28"/>
                  <a:pt x="4" y="28"/>
                  <a:pt x="4" y="28"/>
                </a:cubicBezTo>
                <a:cubicBezTo>
                  <a:pt x="4" y="29"/>
                  <a:pt x="3" y="30"/>
                  <a:pt x="2" y="3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49" name="Freeform 100"/>
          <p:cNvSpPr/>
          <p:nvPr/>
        </p:nvSpPr>
        <p:spPr bwMode="auto">
          <a:xfrm>
            <a:off x="7529970" y="3223046"/>
            <a:ext cx="35551" cy="53985"/>
          </a:xfrm>
          <a:custGeom>
            <a:avLst/>
            <a:gdLst>
              <a:gd name="T0" fmla="*/ 3 w 18"/>
              <a:gd name="T1" fmla="*/ 27 h 27"/>
              <a:gd name="T2" fmla="*/ 2 w 18"/>
              <a:gd name="T3" fmla="*/ 27 h 27"/>
              <a:gd name="T4" fmla="*/ 1 w 18"/>
              <a:gd name="T5" fmla="*/ 24 h 27"/>
              <a:gd name="T6" fmla="*/ 14 w 18"/>
              <a:gd name="T7" fmla="*/ 2 h 27"/>
              <a:gd name="T8" fmla="*/ 17 w 18"/>
              <a:gd name="T9" fmla="*/ 1 h 27"/>
              <a:gd name="T10" fmla="*/ 18 w 18"/>
              <a:gd name="T11" fmla="*/ 4 h 27"/>
              <a:gd name="T12" fmla="*/ 5 w 18"/>
              <a:gd name="T13" fmla="*/ 26 h 27"/>
              <a:gd name="T14" fmla="*/ 3 w 18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7">
                <a:moveTo>
                  <a:pt x="3" y="27"/>
                </a:moveTo>
                <a:cubicBezTo>
                  <a:pt x="3" y="27"/>
                  <a:pt x="2" y="27"/>
                  <a:pt x="2" y="27"/>
                </a:cubicBezTo>
                <a:cubicBezTo>
                  <a:pt x="1" y="26"/>
                  <a:pt x="0" y="25"/>
                  <a:pt x="1" y="24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0"/>
                  <a:pt x="16" y="0"/>
                  <a:pt x="17" y="1"/>
                </a:cubicBezTo>
                <a:cubicBezTo>
                  <a:pt x="18" y="1"/>
                  <a:pt x="18" y="3"/>
                  <a:pt x="18" y="4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7"/>
                  <a:pt x="4" y="27"/>
                  <a:pt x="3" y="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0" name="Freeform 101"/>
          <p:cNvSpPr/>
          <p:nvPr/>
        </p:nvSpPr>
        <p:spPr bwMode="auto">
          <a:xfrm>
            <a:off x="7572104" y="3286247"/>
            <a:ext cx="56618" cy="34234"/>
          </a:xfrm>
          <a:custGeom>
            <a:avLst/>
            <a:gdLst>
              <a:gd name="T0" fmla="*/ 3 w 28"/>
              <a:gd name="T1" fmla="*/ 17 h 17"/>
              <a:gd name="T2" fmla="*/ 1 w 28"/>
              <a:gd name="T3" fmla="*/ 16 h 17"/>
              <a:gd name="T4" fmla="*/ 2 w 28"/>
              <a:gd name="T5" fmla="*/ 13 h 17"/>
              <a:gd name="T6" fmla="*/ 24 w 28"/>
              <a:gd name="T7" fmla="*/ 0 h 17"/>
              <a:gd name="T8" fmla="*/ 27 w 28"/>
              <a:gd name="T9" fmla="*/ 1 h 17"/>
              <a:gd name="T10" fmla="*/ 26 w 28"/>
              <a:gd name="T11" fmla="*/ 4 h 17"/>
              <a:gd name="T12" fmla="*/ 4 w 28"/>
              <a:gd name="T13" fmla="*/ 17 h 17"/>
              <a:gd name="T14" fmla="*/ 3 w 28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7">
                <a:moveTo>
                  <a:pt x="3" y="17"/>
                </a:moveTo>
                <a:cubicBezTo>
                  <a:pt x="2" y="17"/>
                  <a:pt x="2" y="17"/>
                  <a:pt x="1" y="16"/>
                </a:cubicBezTo>
                <a:cubicBezTo>
                  <a:pt x="0" y="15"/>
                  <a:pt x="1" y="14"/>
                  <a:pt x="2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7" y="0"/>
                  <a:pt x="27" y="1"/>
                </a:cubicBezTo>
                <a:cubicBezTo>
                  <a:pt x="28" y="2"/>
                  <a:pt x="28" y="4"/>
                  <a:pt x="26" y="4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3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1" name="Freeform 102"/>
          <p:cNvSpPr/>
          <p:nvPr/>
        </p:nvSpPr>
        <p:spPr bwMode="auto">
          <a:xfrm>
            <a:off x="7590538" y="3370515"/>
            <a:ext cx="63201" cy="7900"/>
          </a:xfrm>
          <a:custGeom>
            <a:avLst/>
            <a:gdLst>
              <a:gd name="T0" fmla="*/ 28 w 31"/>
              <a:gd name="T1" fmla="*/ 4 h 4"/>
              <a:gd name="T2" fmla="*/ 2 w 31"/>
              <a:gd name="T3" fmla="*/ 4 h 4"/>
              <a:gd name="T4" fmla="*/ 0 w 31"/>
              <a:gd name="T5" fmla="*/ 2 h 4"/>
              <a:gd name="T6" fmla="*/ 2 w 31"/>
              <a:gd name="T7" fmla="*/ 0 h 4"/>
              <a:gd name="T8" fmla="*/ 28 w 31"/>
              <a:gd name="T9" fmla="*/ 0 h 4"/>
              <a:gd name="T10" fmla="*/ 31 w 31"/>
              <a:gd name="T11" fmla="*/ 2 h 4"/>
              <a:gd name="T12" fmla="*/ 28 w 31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4">
                <a:moveTo>
                  <a:pt x="28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1" y="1"/>
                  <a:pt x="31" y="2"/>
                </a:cubicBezTo>
                <a:cubicBezTo>
                  <a:pt x="31" y="3"/>
                  <a:pt x="29" y="4"/>
                  <a:pt x="28" y="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2" name="Freeform 103"/>
          <p:cNvSpPr/>
          <p:nvPr/>
        </p:nvSpPr>
        <p:spPr bwMode="auto">
          <a:xfrm>
            <a:off x="7572104" y="3427133"/>
            <a:ext cx="56618" cy="36867"/>
          </a:xfrm>
          <a:custGeom>
            <a:avLst/>
            <a:gdLst>
              <a:gd name="T0" fmla="*/ 25 w 28"/>
              <a:gd name="T1" fmla="*/ 18 h 18"/>
              <a:gd name="T2" fmla="*/ 24 w 28"/>
              <a:gd name="T3" fmla="*/ 18 h 18"/>
              <a:gd name="T4" fmla="*/ 2 w 28"/>
              <a:gd name="T5" fmla="*/ 5 h 18"/>
              <a:gd name="T6" fmla="*/ 1 w 28"/>
              <a:gd name="T7" fmla="*/ 2 h 18"/>
              <a:gd name="T8" fmla="*/ 4 w 28"/>
              <a:gd name="T9" fmla="*/ 1 h 18"/>
              <a:gd name="T10" fmla="*/ 26 w 28"/>
              <a:gd name="T11" fmla="*/ 14 h 18"/>
              <a:gd name="T12" fmla="*/ 27 w 28"/>
              <a:gd name="T13" fmla="*/ 17 h 18"/>
              <a:gd name="T14" fmla="*/ 25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25" y="18"/>
                </a:moveTo>
                <a:cubicBezTo>
                  <a:pt x="25" y="18"/>
                  <a:pt x="24" y="18"/>
                  <a:pt x="24" y="18"/>
                </a:cubicBezTo>
                <a:cubicBezTo>
                  <a:pt x="2" y="5"/>
                  <a:pt x="2" y="5"/>
                  <a:pt x="2" y="5"/>
                </a:cubicBezTo>
                <a:cubicBezTo>
                  <a:pt x="1" y="4"/>
                  <a:pt x="0" y="3"/>
                  <a:pt x="1" y="2"/>
                </a:cubicBezTo>
                <a:cubicBezTo>
                  <a:pt x="2" y="1"/>
                  <a:pt x="3" y="0"/>
                  <a:pt x="4" y="1"/>
                </a:cubicBezTo>
                <a:cubicBezTo>
                  <a:pt x="26" y="14"/>
                  <a:pt x="26" y="14"/>
                  <a:pt x="26" y="14"/>
                </a:cubicBezTo>
                <a:cubicBezTo>
                  <a:pt x="28" y="14"/>
                  <a:pt x="28" y="16"/>
                  <a:pt x="27" y="17"/>
                </a:cubicBezTo>
                <a:cubicBezTo>
                  <a:pt x="27" y="18"/>
                  <a:pt x="26" y="18"/>
                  <a:pt x="25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3" name="Freeform 104"/>
          <p:cNvSpPr/>
          <p:nvPr/>
        </p:nvSpPr>
        <p:spPr bwMode="auto">
          <a:xfrm>
            <a:off x="7385134" y="3223046"/>
            <a:ext cx="39501" cy="53985"/>
          </a:xfrm>
          <a:custGeom>
            <a:avLst/>
            <a:gdLst>
              <a:gd name="T0" fmla="*/ 16 w 19"/>
              <a:gd name="T1" fmla="*/ 27 h 27"/>
              <a:gd name="T2" fmla="*/ 14 w 19"/>
              <a:gd name="T3" fmla="*/ 26 h 27"/>
              <a:gd name="T4" fmla="*/ 1 w 19"/>
              <a:gd name="T5" fmla="*/ 4 h 27"/>
              <a:gd name="T6" fmla="*/ 2 w 19"/>
              <a:gd name="T7" fmla="*/ 1 h 27"/>
              <a:gd name="T8" fmla="*/ 5 w 19"/>
              <a:gd name="T9" fmla="*/ 2 h 27"/>
              <a:gd name="T10" fmla="*/ 18 w 19"/>
              <a:gd name="T11" fmla="*/ 24 h 27"/>
              <a:gd name="T12" fmla="*/ 17 w 19"/>
              <a:gd name="T13" fmla="*/ 27 h 27"/>
              <a:gd name="T14" fmla="*/ 16 w 19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7">
                <a:moveTo>
                  <a:pt x="16" y="27"/>
                </a:moveTo>
                <a:cubicBezTo>
                  <a:pt x="15" y="27"/>
                  <a:pt x="14" y="27"/>
                  <a:pt x="14" y="2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1" y="1"/>
                  <a:pt x="2" y="1"/>
                </a:cubicBezTo>
                <a:cubicBezTo>
                  <a:pt x="3" y="0"/>
                  <a:pt x="5" y="0"/>
                  <a:pt x="5" y="2"/>
                </a:cubicBezTo>
                <a:cubicBezTo>
                  <a:pt x="18" y="24"/>
                  <a:pt x="18" y="24"/>
                  <a:pt x="18" y="24"/>
                </a:cubicBezTo>
                <a:cubicBezTo>
                  <a:pt x="19" y="25"/>
                  <a:pt x="18" y="26"/>
                  <a:pt x="17" y="27"/>
                </a:cubicBezTo>
                <a:cubicBezTo>
                  <a:pt x="17" y="27"/>
                  <a:pt x="16" y="27"/>
                  <a:pt x="16" y="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4" name="Freeform 105"/>
          <p:cNvSpPr/>
          <p:nvPr/>
        </p:nvSpPr>
        <p:spPr bwMode="auto">
          <a:xfrm>
            <a:off x="7324566" y="3286247"/>
            <a:ext cx="55301" cy="34234"/>
          </a:xfrm>
          <a:custGeom>
            <a:avLst/>
            <a:gdLst>
              <a:gd name="T0" fmla="*/ 25 w 27"/>
              <a:gd name="T1" fmla="*/ 17 h 17"/>
              <a:gd name="T2" fmla="*/ 24 w 27"/>
              <a:gd name="T3" fmla="*/ 17 h 17"/>
              <a:gd name="T4" fmla="*/ 2 w 27"/>
              <a:gd name="T5" fmla="*/ 4 h 17"/>
              <a:gd name="T6" fmla="*/ 1 w 27"/>
              <a:gd name="T7" fmla="*/ 1 h 17"/>
              <a:gd name="T8" fmla="*/ 4 w 27"/>
              <a:gd name="T9" fmla="*/ 0 h 17"/>
              <a:gd name="T10" fmla="*/ 26 w 27"/>
              <a:gd name="T11" fmla="*/ 13 h 17"/>
              <a:gd name="T12" fmla="*/ 27 w 27"/>
              <a:gd name="T13" fmla="*/ 16 h 17"/>
              <a:gd name="T14" fmla="*/ 25 w 27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7">
                <a:moveTo>
                  <a:pt x="25" y="17"/>
                </a:moveTo>
                <a:cubicBezTo>
                  <a:pt x="24" y="17"/>
                  <a:pt x="24" y="17"/>
                  <a:pt x="24" y="17"/>
                </a:cubicBezTo>
                <a:cubicBezTo>
                  <a:pt x="2" y="4"/>
                  <a:pt x="2" y="4"/>
                  <a:pt x="2" y="4"/>
                </a:cubicBezTo>
                <a:cubicBezTo>
                  <a:pt x="0" y="4"/>
                  <a:pt x="0" y="2"/>
                  <a:pt x="1" y="1"/>
                </a:cubicBezTo>
                <a:cubicBezTo>
                  <a:pt x="1" y="0"/>
                  <a:pt x="3" y="0"/>
                  <a:pt x="4" y="0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7" y="15"/>
                  <a:pt x="27" y="16"/>
                </a:cubicBezTo>
                <a:cubicBezTo>
                  <a:pt x="26" y="17"/>
                  <a:pt x="26" y="17"/>
                  <a:pt x="25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5" name="Freeform 106"/>
          <p:cNvSpPr/>
          <p:nvPr/>
        </p:nvSpPr>
        <p:spPr bwMode="auto">
          <a:xfrm>
            <a:off x="7302182" y="3370515"/>
            <a:ext cx="60568" cy="7900"/>
          </a:xfrm>
          <a:custGeom>
            <a:avLst/>
            <a:gdLst>
              <a:gd name="T0" fmla="*/ 28 w 30"/>
              <a:gd name="T1" fmla="*/ 4 h 4"/>
              <a:gd name="T2" fmla="*/ 3 w 30"/>
              <a:gd name="T3" fmla="*/ 4 h 4"/>
              <a:gd name="T4" fmla="*/ 0 w 30"/>
              <a:gd name="T5" fmla="*/ 2 h 4"/>
              <a:gd name="T6" fmla="*/ 3 w 30"/>
              <a:gd name="T7" fmla="*/ 0 h 4"/>
              <a:gd name="T8" fmla="*/ 28 w 30"/>
              <a:gd name="T9" fmla="*/ 0 h 4"/>
              <a:gd name="T10" fmla="*/ 30 w 30"/>
              <a:gd name="T11" fmla="*/ 2 h 4"/>
              <a:gd name="T12" fmla="*/ 28 w 30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8" y="4"/>
                </a:moveTo>
                <a:cubicBezTo>
                  <a:pt x="3" y="4"/>
                  <a:pt x="3" y="4"/>
                  <a:pt x="3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0" y="1"/>
                  <a:pt x="30" y="2"/>
                </a:cubicBezTo>
                <a:cubicBezTo>
                  <a:pt x="30" y="3"/>
                  <a:pt x="29" y="4"/>
                  <a:pt x="28" y="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6" name="Freeform 107"/>
          <p:cNvSpPr/>
          <p:nvPr/>
        </p:nvSpPr>
        <p:spPr bwMode="auto">
          <a:xfrm>
            <a:off x="7324566" y="3427133"/>
            <a:ext cx="56618" cy="36867"/>
          </a:xfrm>
          <a:custGeom>
            <a:avLst/>
            <a:gdLst>
              <a:gd name="T0" fmla="*/ 3 w 28"/>
              <a:gd name="T1" fmla="*/ 18 h 18"/>
              <a:gd name="T2" fmla="*/ 1 w 28"/>
              <a:gd name="T3" fmla="*/ 17 h 18"/>
              <a:gd name="T4" fmla="*/ 2 w 28"/>
              <a:gd name="T5" fmla="*/ 14 h 18"/>
              <a:gd name="T6" fmla="*/ 24 w 28"/>
              <a:gd name="T7" fmla="*/ 1 h 18"/>
              <a:gd name="T8" fmla="*/ 27 w 28"/>
              <a:gd name="T9" fmla="*/ 2 h 18"/>
              <a:gd name="T10" fmla="*/ 26 w 28"/>
              <a:gd name="T11" fmla="*/ 5 h 18"/>
              <a:gd name="T12" fmla="*/ 4 w 28"/>
              <a:gd name="T13" fmla="*/ 18 h 18"/>
              <a:gd name="T14" fmla="*/ 3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3" y="18"/>
                </a:moveTo>
                <a:cubicBezTo>
                  <a:pt x="2" y="18"/>
                  <a:pt x="1" y="18"/>
                  <a:pt x="1" y="17"/>
                </a:cubicBezTo>
                <a:cubicBezTo>
                  <a:pt x="0" y="16"/>
                  <a:pt x="0" y="14"/>
                  <a:pt x="2" y="14"/>
                </a:cubicBezTo>
                <a:cubicBezTo>
                  <a:pt x="24" y="1"/>
                  <a:pt x="24" y="1"/>
                  <a:pt x="24" y="1"/>
                </a:cubicBezTo>
                <a:cubicBezTo>
                  <a:pt x="25" y="0"/>
                  <a:pt x="26" y="1"/>
                  <a:pt x="27" y="2"/>
                </a:cubicBezTo>
                <a:cubicBezTo>
                  <a:pt x="28" y="3"/>
                  <a:pt x="27" y="4"/>
                  <a:pt x="26" y="5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3" y="18"/>
                  <a:pt x="3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7" name="Freeform 108"/>
          <p:cNvSpPr>
            <a:spLocks noEditPoints="1"/>
          </p:cNvSpPr>
          <p:nvPr/>
        </p:nvSpPr>
        <p:spPr bwMode="auto">
          <a:xfrm>
            <a:off x="7383817" y="3277030"/>
            <a:ext cx="186970" cy="223837"/>
          </a:xfrm>
          <a:custGeom>
            <a:avLst/>
            <a:gdLst>
              <a:gd name="T0" fmla="*/ 67 w 92"/>
              <a:gd name="T1" fmla="*/ 110 h 110"/>
              <a:gd name="T2" fmla="*/ 67 w 92"/>
              <a:gd name="T3" fmla="*/ 110 h 110"/>
              <a:gd name="T4" fmla="*/ 24 w 92"/>
              <a:gd name="T5" fmla="*/ 110 h 110"/>
              <a:gd name="T6" fmla="*/ 20 w 92"/>
              <a:gd name="T7" fmla="*/ 106 h 110"/>
              <a:gd name="T8" fmla="*/ 20 w 92"/>
              <a:gd name="T9" fmla="*/ 105 h 110"/>
              <a:gd name="T10" fmla="*/ 17 w 92"/>
              <a:gd name="T11" fmla="*/ 90 h 110"/>
              <a:gd name="T12" fmla="*/ 0 w 92"/>
              <a:gd name="T13" fmla="*/ 46 h 110"/>
              <a:gd name="T14" fmla="*/ 46 w 92"/>
              <a:gd name="T15" fmla="*/ 0 h 110"/>
              <a:gd name="T16" fmla="*/ 92 w 92"/>
              <a:gd name="T17" fmla="*/ 46 h 110"/>
              <a:gd name="T18" fmla="*/ 74 w 92"/>
              <a:gd name="T19" fmla="*/ 90 h 110"/>
              <a:gd name="T20" fmla="*/ 71 w 92"/>
              <a:gd name="T21" fmla="*/ 105 h 110"/>
              <a:gd name="T22" fmla="*/ 71 w 92"/>
              <a:gd name="T23" fmla="*/ 106 h 110"/>
              <a:gd name="T24" fmla="*/ 67 w 92"/>
              <a:gd name="T25" fmla="*/ 110 h 110"/>
              <a:gd name="T26" fmla="*/ 24 w 92"/>
              <a:gd name="T27" fmla="*/ 102 h 110"/>
              <a:gd name="T28" fmla="*/ 20 w 92"/>
              <a:gd name="T29" fmla="*/ 105 h 110"/>
              <a:gd name="T30" fmla="*/ 24 w 92"/>
              <a:gd name="T31" fmla="*/ 102 h 110"/>
              <a:gd name="T32" fmla="*/ 68 w 92"/>
              <a:gd name="T33" fmla="*/ 102 h 110"/>
              <a:gd name="T34" fmla="*/ 70 w 92"/>
              <a:gd name="T35" fmla="*/ 103 h 110"/>
              <a:gd name="T36" fmla="*/ 68 w 92"/>
              <a:gd name="T37" fmla="*/ 102 h 110"/>
              <a:gd name="T38" fmla="*/ 29 w 92"/>
              <a:gd name="T39" fmla="*/ 102 h 110"/>
              <a:gd name="T40" fmla="*/ 63 w 92"/>
              <a:gd name="T41" fmla="*/ 102 h 110"/>
              <a:gd name="T42" fmla="*/ 64 w 92"/>
              <a:gd name="T43" fmla="*/ 98 h 110"/>
              <a:gd name="T44" fmla="*/ 68 w 92"/>
              <a:gd name="T45" fmla="*/ 85 h 110"/>
              <a:gd name="T46" fmla="*/ 84 w 92"/>
              <a:gd name="T47" fmla="*/ 46 h 110"/>
              <a:gd name="T48" fmla="*/ 46 w 92"/>
              <a:gd name="T49" fmla="*/ 8 h 110"/>
              <a:gd name="T50" fmla="*/ 8 w 92"/>
              <a:gd name="T51" fmla="*/ 46 h 110"/>
              <a:gd name="T52" fmla="*/ 24 w 92"/>
              <a:gd name="T53" fmla="*/ 85 h 110"/>
              <a:gd name="T54" fmla="*/ 28 w 92"/>
              <a:gd name="T55" fmla="*/ 99 h 110"/>
              <a:gd name="T56" fmla="*/ 29 w 92"/>
              <a:gd name="T57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2" h="110">
                <a:moveTo>
                  <a:pt x="67" y="110"/>
                </a:moveTo>
                <a:cubicBezTo>
                  <a:pt x="67" y="110"/>
                  <a:pt x="67" y="110"/>
                  <a:pt x="67" y="110"/>
                </a:cubicBezTo>
                <a:cubicBezTo>
                  <a:pt x="24" y="110"/>
                  <a:pt x="24" y="110"/>
                  <a:pt x="24" y="110"/>
                </a:cubicBezTo>
                <a:cubicBezTo>
                  <a:pt x="22" y="110"/>
                  <a:pt x="20" y="108"/>
                  <a:pt x="20" y="106"/>
                </a:cubicBezTo>
                <a:cubicBezTo>
                  <a:pt x="20" y="106"/>
                  <a:pt x="20" y="106"/>
                  <a:pt x="20" y="105"/>
                </a:cubicBezTo>
                <a:cubicBezTo>
                  <a:pt x="21" y="102"/>
                  <a:pt x="20" y="94"/>
                  <a:pt x="17" y="90"/>
                </a:cubicBezTo>
                <a:cubicBezTo>
                  <a:pt x="0" y="68"/>
                  <a:pt x="0" y="46"/>
                  <a:pt x="0" y="46"/>
                </a:cubicBezTo>
                <a:cubicBezTo>
                  <a:pt x="0" y="20"/>
                  <a:pt x="20" y="0"/>
                  <a:pt x="46" y="0"/>
                </a:cubicBezTo>
                <a:cubicBezTo>
                  <a:pt x="71" y="0"/>
                  <a:pt x="92" y="20"/>
                  <a:pt x="92" y="46"/>
                </a:cubicBezTo>
                <a:cubicBezTo>
                  <a:pt x="92" y="46"/>
                  <a:pt x="92" y="68"/>
                  <a:pt x="74" y="90"/>
                </a:cubicBezTo>
                <a:cubicBezTo>
                  <a:pt x="71" y="94"/>
                  <a:pt x="71" y="103"/>
                  <a:pt x="71" y="105"/>
                </a:cubicBezTo>
                <a:cubicBezTo>
                  <a:pt x="71" y="105"/>
                  <a:pt x="71" y="106"/>
                  <a:pt x="71" y="106"/>
                </a:cubicBezTo>
                <a:cubicBezTo>
                  <a:pt x="71" y="108"/>
                  <a:pt x="70" y="110"/>
                  <a:pt x="67" y="110"/>
                </a:cubicBezTo>
                <a:close/>
                <a:moveTo>
                  <a:pt x="24" y="102"/>
                </a:moveTo>
                <a:cubicBezTo>
                  <a:pt x="22" y="102"/>
                  <a:pt x="21" y="104"/>
                  <a:pt x="20" y="105"/>
                </a:cubicBezTo>
                <a:cubicBezTo>
                  <a:pt x="21" y="103"/>
                  <a:pt x="22" y="102"/>
                  <a:pt x="24" y="102"/>
                </a:cubicBezTo>
                <a:close/>
                <a:moveTo>
                  <a:pt x="68" y="102"/>
                </a:moveTo>
                <a:cubicBezTo>
                  <a:pt x="69" y="102"/>
                  <a:pt x="69" y="102"/>
                  <a:pt x="70" y="103"/>
                </a:cubicBezTo>
                <a:cubicBezTo>
                  <a:pt x="69" y="102"/>
                  <a:pt x="69" y="102"/>
                  <a:pt x="68" y="102"/>
                </a:cubicBezTo>
                <a:close/>
                <a:moveTo>
                  <a:pt x="29" y="102"/>
                </a:moveTo>
                <a:cubicBezTo>
                  <a:pt x="63" y="102"/>
                  <a:pt x="63" y="102"/>
                  <a:pt x="63" y="102"/>
                </a:cubicBezTo>
                <a:cubicBezTo>
                  <a:pt x="63" y="100"/>
                  <a:pt x="64" y="99"/>
                  <a:pt x="64" y="98"/>
                </a:cubicBezTo>
                <a:cubicBezTo>
                  <a:pt x="64" y="93"/>
                  <a:pt x="66" y="88"/>
                  <a:pt x="68" y="85"/>
                </a:cubicBezTo>
                <a:cubicBezTo>
                  <a:pt x="84" y="65"/>
                  <a:pt x="84" y="46"/>
                  <a:pt x="84" y="46"/>
                </a:cubicBezTo>
                <a:cubicBezTo>
                  <a:pt x="84" y="25"/>
                  <a:pt x="67" y="8"/>
                  <a:pt x="46" y="8"/>
                </a:cubicBezTo>
                <a:cubicBezTo>
                  <a:pt x="25" y="8"/>
                  <a:pt x="8" y="25"/>
                  <a:pt x="8" y="46"/>
                </a:cubicBezTo>
                <a:cubicBezTo>
                  <a:pt x="8" y="46"/>
                  <a:pt x="8" y="65"/>
                  <a:pt x="24" y="85"/>
                </a:cubicBezTo>
                <a:cubicBezTo>
                  <a:pt x="26" y="88"/>
                  <a:pt x="28" y="93"/>
                  <a:pt x="28" y="99"/>
                </a:cubicBezTo>
                <a:cubicBezTo>
                  <a:pt x="28" y="99"/>
                  <a:pt x="28" y="100"/>
                  <a:pt x="29" y="10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8" name="Freeform 109"/>
          <p:cNvSpPr/>
          <p:nvPr/>
        </p:nvSpPr>
        <p:spPr bwMode="auto">
          <a:xfrm>
            <a:off x="7428584" y="3502184"/>
            <a:ext cx="97435" cy="17117"/>
          </a:xfrm>
          <a:custGeom>
            <a:avLst/>
            <a:gdLst>
              <a:gd name="T0" fmla="*/ 44 w 48"/>
              <a:gd name="T1" fmla="*/ 8 h 8"/>
              <a:gd name="T2" fmla="*/ 4 w 48"/>
              <a:gd name="T3" fmla="*/ 8 h 8"/>
              <a:gd name="T4" fmla="*/ 0 w 48"/>
              <a:gd name="T5" fmla="*/ 4 h 8"/>
              <a:gd name="T6" fmla="*/ 4 w 48"/>
              <a:gd name="T7" fmla="*/ 0 h 8"/>
              <a:gd name="T8" fmla="*/ 44 w 48"/>
              <a:gd name="T9" fmla="*/ 0 h 8"/>
              <a:gd name="T10" fmla="*/ 48 w 48"/>
              <a:gd name="T11" fmla="*/ 4 h 8"/>
              <a:gd name="T12" fmla="*/ 44 w 48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8">
                <a:moveTo>
                  <a:pt x="44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1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1"/>
                  <a:pt x="48" y="4"/>
                </a:cubicBezTo>
                <a:cubicBezTo>
                  <a:pt x="48" y="6"/>
                  <a:pt x="46" y="8"/>
                  <a:pt x="44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59" name="Freeform 110"/>
          <p:cNvSpPr/>
          <p:nvPr/>
        </p:nvSpPr>
        <p:spPr bwMode="auto">
          <a:xfrm>
            <a:off x="7433851" y="3519301"/>
            <a:ext cx="85585" cy="15800"/>
          </a:xfrm>
          <a:custGeom>
            <a:avLst/>
            <a:gdLst>
              <a:gd name="T0" fmla="*/ 38 w 42"/>
              <a:gd name="T1" fmla="*/ 8 h 8"/>
              <a:gd name="T2" fmla="*/ 4 w 42"/>
              <a:gd name="T3" fmla="*/ 8 h 8"/>
              <a:gd name="T4" fmla="*/ 0 w 42"/>
              <a:gd name="T5" fmla="*/ 4 h 8"/>
              <a:gd name="T6" fmla="*/ 4 w 42"/>
              <a:gd name="T7" fmla="*/ 0 h 8"/>
              <a:gd name="T8" fmla="*/ 38 w 42"/>
              <a:gd name="T9" fmla="*/ 0 h 8"/>
              <a:gd name="T10" fmla="*/ 42 w 42"/>
              <a:gd name="T11" fmla="*/ 4 h 8"/>
              <a:gd name="T12" fmla="*/ 38 w 4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8">
                <a:moveTo>
                  <a:pt x="3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2" y="2"/>
                  <a:pt x="42" y="4"/>
                </a:cubicBezTo>
                <a:cubicBezTo>
                  <a:pt x="42" y="6"/>
                  <a:pt x="40" y="8"/>
                  <a:pt x="38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0" name="Freeform 111"/>
          <p:cNvSpPr/>
          <p:nvPr/>
        </p:nvSpPr>
        <p:spPr bwMode="auto">
          <a:xfrm>
            <a:off x="7444385" y="3537735"/>
            <a:ext cx="64518" cy="15800"/>
          </a:xfrm>
          <a:custGeom>
            <a:avLst/>
            <a:gdLst>
              <a:gd name="T0" fmla="*/ 28 w 32"/>
              <a:gd name="T1" fmla="*/ 8 h 8"/>
              <a:gd name="T2" fmla="*/ 4 w 32"/>
              <a:gd name="T3" fmla="*/ 8 h 8"/>
              <a:gd name="T4" fmla="*/ 0 w 32"/>
              <a:gd name="T5" fmla="*/ 4 h 8"/>
              <a:gd name="T6" fmla="*/ 4 w 32"/>
              <a:gd name="T7" fmla="*/ 0 h 8"/>
              <a:gd name="T8" fmla="*/ 28 w 32"/>
              <a:gd name="T9" fmla="*/ 0 h 8"/>
              <a:gd name="T10" fmla="*/ 32 w 32"/>
              <a:gd name="T11" fmla="*/ 4 h 8"/>
              <a:gd name="T12" fmla="*/ 28 w 3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8">
                <a:moveTo>
                  <a:pt x="2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1"/>
                  <a:pt x="2" y="0"/>
                  <a:pt x="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2" y="1"/>
                  <a:pt x="32" y="4"/>
                </a:cubicBezTo>
                <a:cubicBezTo>
                  <a:pt x="32" y="6"/>
                  <a:pt x="30" y="8"/>
                  <a:pt x="28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1" name="Freeform 112"/>
          <p:cNvSpPr/>
          <p:nvPr/>
        </p:nvSpPr>
        <p:spPr bwMode="auto">
          <a:xfrm>
            <a:off x="4883422" y="3269130"/>
            <a:ext cx="68468" cy="71101"/>
          </a:xfrm>
          <a:custGeom>
            <a:avLst/>
            <a:gdLst>
              <a:gd name="T0" fmla="*/ 32 w 34"/>
              <a:gd name="T1" fmla="*/ 35 h 35"/>
              <a:gd name="T2" fmla="*/ 29 w 34"/>
              <a:gd name="T3" fmla="*/ 32 h 35"/>
              <a:gd name="T4" fmla="*/ 2 w 34"/>
              <a:gd name="T5" fmla="*/ 5 h 35"/>
              <a:gd name="T6" fmla="*/ 0 w 34"/>
              <a:gd name="T7" fmla="*/ 3 h 35"/>
              <a:gd name="T8" fmla="*/ 2 w 34"/>
              <a:gd name="T9" fmla="*/ 0 h 35"/>
              <a:gd name="T10" fmla="*/ 34 w 34"/>
              <a:gd name="T11" fmla="*/ 32 h 35"/>
              <a:gd name="T12" fmla="*/ 32 w 34"/>
              <a:gd name="T1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4" h="35">
                <a:moveTo>
                  <a:pt x="32" y="35"/>
                </a:moveTo>
                <a:cubicBezTo>
                  <a:pt x="30" y="35"/>
                  <a:pt x="29" y="34"/>
                  <a:pt x="29" y="32"/>
                </a:cubicBezTo>
                <a:cubicBezTo>
                  <a:pt x="29" y="17"/>
                  <a:pt x="17" y="5"/>
                  <a:pt x="2" y="5"/>
                </a:cubicBezTo>
                <a:cubicBezTo>
                  <a:pt x="1" y="5"/>
                  <a:pt x="0" y="4"/>
                  <a:pt x="0" y="3"/>
                </a:cubicBezTo>
                <a:cubicBezTo>
                  <a:pt x="0" y="1"/>
                  <a:pt x="1" y="0"/>
                  <a:pt x="2" y="0"/>
                </a:cubicBezTo>
                <a:cubicBezTo>
                  <a:pt x="20" y="0"/>
                  <a:pt x="34" y="15"/>
                  <a:pt x="34" y="32"/>
                </a:cubicBezTo>
                <a:cubicBezTo>
                  <a:pt x="34" y="34"/>
                  <a:pt x="33" y="35"/>
                  <a:pt x="32" y="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2" name="Freeform 113"/>
          <p:cNvSpPr/>
          <p:nvPr/>
        </p:nvSpPr>
        <p:spPr bwMode="auto">
          <a:xfrm>
            <a:off x="4899222" y="3373148"/>
            <a:ext cx="21067" cy="90852"/>
          </a:xfrm>
          <a:custGeom>
            <a:avLst/>
            <a:gdLst>
              <a:gd name="T0" fmla="*/ 5 w 16"/>
              <a:gd name="T1" fmla="*/ 69 h 69"/>
              <a:gd name="T2" fmla="*/ 0 w 16"/>
              <a:gd name="T3" fmla="*/ 68 h 69"/>
              <a:gd name="T4" fmla="*/ 11 w 16"/>
              <a:gd name="T5" fmla="*/ 0 h 69"/>
              <a:gd name="T6" fmla="*/ 16 w 16"/>
              <a:gd name="T7" fmla="*/ 1 h 69"/>
              <a:gd name="T8" fmla="*/ 5 w 16"/>
              <a:gd name="T9" fmla="*/ 69 h 69"/>
              <a:gd name="T10" fmla="*/ 5 w 16"/>
              <a:gd name="T11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" h="69">
                <a:moveTo>
                  <a:pt x="5" y="69"/>
                </a:moveTo>
                <a:lnTo>
                  <a:pt x="0" y="68"/>
                </a:lnTo>
                <a:lnTo>
                  <a:pt x="11" y="0"/>
                </a:lnTo>
                <a:lnTo>
                  <a:pt x="16" y="1"/>
                </a:lnTo>
                <a:lnTo>
                  <a:pt x="5" y="69"/>
                </a:lnTo>
                <a:lnTo>
                  <a:pt x="5" y="6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3" name="Freeform 114"/>
          <p:cNvSpPr/>
          <p:nvPr/>
        </p:nvSpPr>
        <p:spPr bwMode="auto">
          <a:xfrm>
            <a:off x="4854455" y="3373148"/>
            <a:ext cx="22384" cy="90852"/>
          </a:xfrm>
          <a:custGeom>
            <a:avLst/>
            <a:gdLst>
              <a:gd name="T0" fmla="*/ 11 w 17"/>
              <a:gd name="T1" fmla="*/ 69 h 69"/>
              <a:gd name="T2" fmla="*/ 0 w 17"/>
              <a:gd name="T3" fmla="*/ 1 h 69"/>
              <a:gd name="T4" fmla="*/ 5 w 17"/>
              <a:gd name="T5" fmla="*/ 0 h 69"/>
              <a:gd name="T6" fmla="*/ 17 w 17"/>
              <a:gd name="T7" fmla="*/ 68 h 69"/>
              <a:gd name="T8" fmla="*/ 11 w 17"/>
              <a:gd name="T9" fmla="*/ 69 h 69"/>
              <a:gd name="T10" fmla="*/ 11 w 17"/>
              <a:gd name="T11" fmla="*/ 69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" h="69">
                <a:moveTo>
                  <a:pt x="11" y="69"/>
                </a:moveTo>
                <a:lnTo>
                  <a:pt x="0" y="1"/>
                </a:lnTo>
                <a:lnTo>
                  <a:pt x="5" y="0"/>
                </a:lnTo>
                <a:lnTo>
                  <a:pt x="17" y="68"/>
                </a:lnTo>
                <a:lnTo>
                  <a:pt x="11" y="69"/>
                </a:lnTo>
                <a:lnTo>
                  <a:pt x="11" y="6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4" name="Freeform 115"/>
          <p:cNvSpPr/>
          <p:nvPr/>
        </p:nvSpPr>
        <p:spPr bwMode="auto">
          <a:xfrm>
            <a:off x="4858404" y="3374465"/>
            <a:ext cx="56618" cy="10534"/>
          </a:xfrm>
          <a:custGeom>
            <a:avLst/>
            <a:gdLst>
              <a:gd name="T0" fmla="*/ 28 w 28"/>
              <a:gd name="T1" fmla="*/ 5 h 5"/>
              <a:gd name="T2" fmla="*/ 26 w 28"/>
              <a:gd name="T3" fmla="*/ 3 h 5"/>
              <a:gd name="T4" fmla="*/ 25 w 28"/>
              <a:gd name="T5" fmla="*/ 1 h 5"/>
              <a:gd name="T6" fmla="*/ 24 w 28"/>
              <a:gd name="T7" fmla="*/ 3 h 5"/>
              <a:gd name="T8" fmla="*/ 21 w 28"/>
              <a:gd name="T9" fmla="*/ 5 h 5"/>
              <a:gd name="T10" fmla="*/ 19 w 28"/>
              <a:gd name="T11" fmla="*/ 3 h 5"/>
              <a:gd name="T12" fmla="*/ 18 w 28"/>
              <a:gd name="T13" fmla="*/ 1 h 5"/>
              <a:gd name="T14" fmla="*/ 17 w 28"/>
              <a:gd name="T15" fmla="*/ 3 h 5"/>
              <a:gd name="T16" fmla="*/ 14 w 28"/>
              <a:gd name="T17" fmla="*/ 5 h 5"/>
              <a:gd name="T18" fmla="*/ 12 w 28"/>
              <a:gd name="T19" fmla="*/ 3 h 5"/>
              <a:gd name="T20" fmla="*/ 11 w 28"/>
              <a:gd name="T21" fmla="*/ 1 h 5"/>
              <a:gd name="T22" fmla="*/ 10 w 28"/>
              <a:gd name="T23" fmla="*/ 3 h 5"/>
              <a:gd name="T24" fmla="*/ 7 w 28"/>
              <a:gd name="T25" fmla="*/ 5 h 5"/>
              <a:gd name="T26" fmla="*/ 5 w 28"/>
              <a:gd name="T27" fmla="*/ 3 h 5"/>
              <a:gd name="T28" fmla="*/ 4 w 28"/>
              <a:gd name="T29" fmla="*/ 1 h 5"/>
              <a:gd name="T30" fmla="*/ 3 w 28"/>
              <a:gd name="T31" fmla="*/ 3 h 5"/>
              <a:gd name="T32" fmla="*/ 0 w 28"/>
              <a:gd name="T33" fmla="*/ 5 h 5"/>
              <a:gd name="T34" fmla="*/ 0 w 28"/>
              <a:gd name="T35" fmla="*/ 3 h 5"/>
              <a:gd name="T36" fmla="*/ 1 w 28"/>
              <a:gd name="T37" fmla="*/ 2 h 5"/>
              <a:gd name="T38" fmla="*/ 4 w 28"/>
              <a:gd name="T39" fmla="*/ 0 h 5"/>
              <a:gd name="T40" fmla="*/ 7 w 28"/>
              <a:gd name="T41" fmla="*/ 2 h 5"/>
              <a:gd name="T42" fmla="*/ 7 w 28"/>
              <a:gd name="T43" fmla="*/ 3 h 5"/>
              <a:gd name="T44" fmla="*/ 8 w 28"/>
              <a:gd name="T45" fmla="*/ 2 h 5"/>
              <a:gd name="T46" fmla="*/ 11 w 28"/>
              <a:gd name="T47" fmla="*/ 0 h 5"/>
              <a:gd name="T48" fmla="*/ 14 w 28"/>
              <a:gd name="T49" fmla="*/ 2 h 5"/>
              <a:gd name="T50" fmla="*/ 14 w 28"/>
              <a:gd name="T51" fmla="*/ 3 h 5"/>
              <a:gd name="T52" fmla="*/ 15 w 28"/>
              <a:gd name="T53" fmla="*/ 2 h 5"/>
              <a:gd name="T54" fmla="*/ 18 w 28"/>
              <a:gd name="T55" fmla="*/ 0 h 5"/>
              <a:gd name="T56" fmla="*/ 21 w 28"/>
              <a:gd name="T57" fmla="*/ 2 h 5"/>
              <a:gd name="T58" fmla="*/ 21 w 28"/>
              <a:gd name="T59" fmla="*/ 3 h 5"/>
              <a:gd name="T60" fmla="*/ 22 w 28"/>
              <a:gd name="T61" fmla="*/ 2 h 5"/>
              <a:gd name="T62" fmla="*/ 25 w 28"/>
              <a:gd name="T63" fmla="*/ 0 h 5"/>
              <a:gd name="T64" fmla="*/ 28 w 28"/>
              <a:gd name="T65" fmla="*/ 2 h 5"/>
              <a:gd name="T66" fmla="*/ 28 w 28"/>
              <a:gd name="T67" fmla="*/ 3 h 5"/>
              <a:gd name="T68" fmla="*/ 28 w 28"/>
              <a:gd name="T6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" h="5">
                <a:moveTo>
                  <a:pt x="28" y="5"/>
                </a:moveTo>
                <a:cubicBezTo>
                  <a:pt x="27" y="5"/>
                  <a:pt x="26" y="4"/>
                  <a:pt x="26" y="3"/>
                </a:cubicBezTo>
                <a:cubicBezTo>
                  <a:pt x="26" y="2"/>
                  <a:pt x="25" y="1"/>
                  <a:pt x="25" y="1"/>
                </a:cubicBezTo>
                <a:cubicBezTo>
                  <a:pt x="25" y="1"/>
                  <a:pt x="24" y="2"/>
                  <a:pt x="24" y="3"/>
                </a:cubicBezTo>
                <a:cubicBezTo>
                  <a:pt x="24" y="4"/>
                  <a:pt x="23" y="5"/>
                  <a:pt x="21" y="5"/>
                </a:cubicBezTo>
                <a:cubicBezTo>
                  <a:pt x="20" y="5"/>
                  <a:pt x="19" y="4"/>
                  <a:pt x="19" y="3"/>
                </a:cubicBezTo>
                <a:cubicBezTo>
                  <a:pt x="19" y="2"/>
                  <a:pt x="18" y="1"/>
                  <a:pt x="18" y="1"/>
                </a:cubicBezTo>
                <a:cubicBezTo>
                  <a:pt x="18" y="1"/>
                  <a:pt x="17" y="2"/>
                  <a:pt x="17" y="3"/>
                </a:cubicBezTo>
                <a:cubicBezTo>
                  <a:pt x="17" y="4"/>
                  <a:pt x="16" y="5"/>
                  <a:pt x="14" y="5"/>
                </a:cubicBezTo>
                <a:cubicBezTo>
                  <a:pt x="13" y="5"/>
                  <a:pt x="12" y="4"/>
                  <a:pt x="12" y="3"/>
                </a:cubicBezTo>
                <a:cubicBezTo>
                  <a:pt x="12" y="2"/>
                  <a:pt x="11" y="1"/>
                  <a:pt x="11" y="1"/>
                </a:cubicBezTo>
                <a:cubicBezTo>
                  <a:pt x="11" y="1"/>
                  <a:pt x="10" y="2"/>
                  <a:pt x="10" y="3"/>
                </a:cubicBezTo>
                <a:cubicBezTo>
                  <a:pt x="10" y="4"/>
                  <a:pt x="9" y="5"/>
                  <a:pt x="7" y="5"/>
                </a:cubicBezTo>
                <a:cubicBezTo>
                  <a:pt x="6" y="5"/>
                  <a:pt x="5" y="4"/>
                  <a:pt x="5" y="3"/>
                </a:cubicBezTo>
                <a:cubicBezTo>
                  <a:pt x="5" y="2"/>
                  <a:pt x="4" y="1"/>
                  <a:pt x="4" y="1"/>
                </a:cubicBezTo>
                <a:cubicBezTo>
                  <a:pt x="4" y="1"/>
                  <a:pt x="3" y="2"/>
                  <a:pt x="3" y="3"/>
                </a:cubicBezTo>
                <a:cubicBezTo>
                  <a:pt x="3" y="4"/>
                  <a:pt x="2" y="5"/>
                  <a:pt x="0" y="5"/>
                </a:cubicBezTo>
                <a:cubicBezTo>
                  <a:pt x="0" y="3"/>
                  <a:pt x="0" y="3"/>
                  <a:pt x="0" y="3"/>
                </a:cubicBezTo>
                <a:cubicBezTo>
                  <a:pt x="1" y="3"/>
                  <a:pt x="1" y="3"/>
                  <a:pt x="1" y="2"/>
                </a:cubicBezTo>
                <a:cubicBezTo>
                  <a:pt x="2" y="1"/>
                  <a:pt x="2" y="0"/>
                  <a:pt x="4" y="0"/>
                </a:cubicBezTo>
                <a:cubicBezTo>
                  <a:pt x="5" y="0"/>
                  <a:pt x="6" y="1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3"/>
                  <a:pt x="8" y="2"/>
                </a:cubicBezTo>
                <a:cubicBezTo>
                  <a:pt x="9" y="1"/>
                  <a:pt x="9" y="0"/>
                  <a:pt x="11" y="0"/>
                </a:cubicBezTo>
                <a:cubicBezTo>
                  <a:pt x="12" y="0"/>
                  <a:pt x="13" y="1"/>
                  <a:pt x="14" y="2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3"/>
                  <a:pt x="15" y="3"/>
                  <a:pt x="15" y="2"/>
                </a:cubicBezTo>
                <a:cubicBezTo>
                  <a:pt x="16" y="1"/>
                  <a:pt x="16" y="0"/>
                  <a:pt x="18" y="0"/>
                </a:cubicBezTo>
                <a:cubicBezTo>
                  <a:pt x="19" y="0"/>
                  <a:pt x="20" y="1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2"/>
                </a:cubicBezTo>
                <a:cubicBezTo>
                  <a:pt x="23" y="1"/>
                  <a:pt x="23" y="0"/>
                  <a:pt x="25" y="0"/>
                </a:cubicBezTo>
                <a:cubicBezTo>
                  <a:pt x="26" y="0"/>
                  <a:pt x="27" y="1"/>
                  <a:pt x="28" y="2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5"/>
                  <a:pt x="28" y="5"/>
                  <a:pt x="28" y="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5" name="Freeform 116"/>
          <p:cNvSpPr/>
          <p:nvPr/>
        </p:nvSpPr>
        <p:spPr bwMode="auto">
          <a:xfrm>
            <a:off x="4883422" y="3166428"/>
            <a:ext cx="7900" cy="60568"/>
          </a:xfrm>
          <a:custGeom>
            <a:avLst/>
            <a:gdLst>
              <a:gd name="T0" fmla="*/ 2 w 4"/>
              <a:gd name="T1" fmla="*/ 30 h 30"/>
              <a:gd name="T2" fmla="*/ 0 w 4"/>
              <a:gd name="T3" fmla="*/ 27 h 30"/>
              <a:gd name="T4" fmla="*/ 0 w 4"/>
              <a:gd name="T5" fmla="*/ 2 h 30"/>
              <a:gd name="T6" fmla="*/ 2 w 4"/>
              <a:gd name="T7" fmla="*/ 0 h 30"/>
              <a:gd name="T8" fmla="*/ 4 w 4"/>
              <a:gd name="T9" fmla="*/ 2 h 30"/>
              <a:gd name="T10" fmla="*/ 4 w 4"/>
              <a:gd name="T11" fmla="*/ 27 h 30"/>
              <a:gd name="T12" fmla="*/ 2 w 4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0">
                <a:moveTo>
                  <a:pt x="2" y="30"/>
                </a:moveTo>
                <a:cubicBezTo>
                  <a:pt x="1" y="30"/>
                  <a:pt x="0" y="29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9"/>
                  <a:pt x="3" y="30"/>
                  <a:pt x="2" y="3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6" name="Freeform 117"/>
          <p:cNvSpPr/>
          <p:nvPr/>
        </p:nvSpPr>
        <p:spPr bwMode="auto">
          <a:xfrm>
            <a:off x="4940039" y="3186178"/>
            <a:ext cx="38184" cy="55301"/>
          </a:xfrm>
          <a:custGeom>
            <a:avLst/>
            <a:gdLst>
              <a:gd name="T0" fmla="*/ 3 w 19"/>
              <a:gd name="T1" fmla="*/ 27 h 27"/>
              <a:gd name="T2" fmla="*/ 2 w 19"/>
              <a:gd name="T3" fmla="*/ 27 h 27"/>
              <a:gd name="T4" fmla="*/ 1 w 19"/>
              <a:gd name="T5" fmla="*/ 24 h 27"/>
              <a:gd name="T6" fmla="*/ 14 w 19"/>
              <a:gd name="T7" fmla="*/ 2 h 27"/>
              <a:gd name="T8" fmla="*/ 17 w 19"/>
              <a:gd name="T9" fmla="*/ 1 h 27"/>
              <a:gd name="T10" fmla="*/ 18 w 19"/>
              <a:gd name="T11" fmla="*/ 4 h 27"/>
              <a:gd name="T12" fmla="*/ 5 w 19"/>
              <a:gd name="T13" fmla="*/ 26 h 27"/>
              <a:gd name="T14" fmla="*/ 3 w 19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" h="27">
                <a:moveTo>
                  <a:pt x="3" y="27"/>
                </a:moveTo>
                <a:cubicBezTo>
                  <a:pt x="3" y="27"/>
                  <a:pt x="2" y="27"/>
                  <a:pt x="2" y="27"/>
                </a:cubicBezTo>
                <a:cubicBezTo>
                  <a:pt x="1" y="27"/>
                  <a:pt x="0" y="25"/>
                  <a:pt x="1" y="24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6" y="0"/>
                  <a:pt x="17" y="1"/>
                </a:cubicBezTo>
                <a:cubicBezTo>
                  <a:pt x="18" y="2"/>
                  <a:pt x="19" y="3"/>
                  <a:pt x="18" y="4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27"/>
                  <a:pt x="4" y="27"/>
                  <a:pt x="3" y="2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7" name="Freeform 118"/>
          <p:cNvSpPr/>
          <p:nvPr/>
        </p:nvSpPr>
        <p:spPr bwMode="auto">
          <a:xfrm>
            <a:off x="4984807" y="3249379"/>
            <a:ext cx="53985" cy="36867"/>
          </a:xfrm>
          <a:custGeom>
            <a:avLst/>
            <a:gdLst>
              <a:gd name="T0" fmla="*/ 2 w 27"/>
              <a:gd name="T1" fmla="*/ 18 h 18"/>
              <a:gd name="T2" fmla="*/ 0 w 27"/>
              <a:gd name="T3" fmla="*/ 17 h 18"/>
              <a:gd name="T4" fmla="*/ 1 w 27"/>
              <a:gd name="T5" fmla="*/ 13 h 18"/>
              <a:gd name="T6" fmla="*/ 23 w 27"/>
              <a:gd name="T7" fmla="*/ 1 h 18"/>
              <a:gd name="T8" fmla="*/ 26 w 27"/>
              <a:gd name="T9" fmla="*/ 1 h 18"/>
              <a:gd name="T10" fmla="*/ 25 w 27"/>
              <a:gd name="T11" fmla="*/ 5 h 18"/>
              <a:gd name="T12" fmla="*/ 4 w 27"/>
              <a:gd name="T13" fmla="*/ 17 h 18"/>
              <a:gd name="T14" fmla="*/ 2 w 27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8">
                <a:moveTo>
                  <a:pt x="2" y="18"/>
                </a:moveTo>
                <a:cubicBezTo>
                  <a:pt x="1" y="18"/>
                  <a:pt x="1" y="17"/>
                  <a:pt x="0" y="17"/>
                </a:cubicBezTo>
                <a:cubicBezTo>
                  <a:pt x="0" y="15"/>
                  <a:pt x="0" y="14"/>
                  <a:pt x="1" y="13"/>
                </a:cubicBezTo>
                <a:cubicBezTo>
                  <a:pt x="23" y="1"/>
                  <a:pt x="23" y="1"/>
                  <a:pt x="23" y="1"/>
                </a:cubicBezTo>
                <a:cubicBezTo>
                  <a:pt x="24" y="0"/>
                  <a:pt x="26" y="0"/>
                  <a:pt x="26" y="1"/>
                </a:cubicBezTo>
                <a:cubicBezTo>
                  <a:pt x="27" y="3"/>
                  <a:pt x="27" y="4"/>
                  <a:pt x="25" y="5"/>
                </a:cubicBezTo>
                <a:cubicBezTo>
                  <a:pt x="4" y="17"/>
                  <a:pt x="4" y="17"/>
                  <a:pt x="4" y="17"/>
                </a:cubicBezTo>
                <a:cubicBezTo>
                  <a:pt x="3" y="18"/>
                  <a:pt x="3" y="18"/>
                  <a:pt x="2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8" name="Freeform 119"/>
          <p:cNvSpPr/>
          <p:nvPr/>
        </p:nvSpPr>
        <p:spPr bwMode="auto">
          <a:xfrm>
            <a:off x="5000607" y="3334965"/>
            <a:ext cx="63201" cy="9217"/>
          </a:xfrm>
          <a:custGeom>
            <a:avLst/>
            <a:gdLst>
              <a:gd name="T0" fmla="*/ 28 w 31"/>
              <a:gd name="T1" fmla="*/ 5 h 5"/>
              <a:gd name="T2" fmla="*/ 2 w 31"/>
              <a:gd name="T3" fmla="*/ 5 h 5"/>
              <a:gd name="T4" fmla="*/ 0 w 31"/>
              <a:gd name="T5" fmla="*/ 2 h 5"/>
              <a:gd name="T6" fmla="*/ 2 w 31"/>
              <a:gd name="T7" fmla="*/ 0 h 5"/>
              <a:gd name="T8" fmla="*/ 28 w 31"/>
              <a:gd name="T9" fmla="*/ 0 h 5"/>
              <a:gd name="T10" fmla="*/ 31 w 31"/>
              <a:gd name="T11" fmla="*/ 2 h 5"/>
              <a:gd name="T12" fmla="*/ 28 w 3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5">
                <a:moveTo>
                  <a:pt x="28" y="5"/>
                </a:moveTo>
                <a:cubicBezTo>
                  <a:pt x="2" y="5"/>
                  <a:pt x="2" y="5"/>
                  <a:pt x="2" y="5"/>
                </a:cubicBezTo>
                <a:cubicBezTo>
                  <a:pt x="1" y="5"/>
                  <a:pt x="0" y="4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1" y="1"/>
                  <a:pt x="31" y="2"/>
                </a:cubicBezTo>
                <a:cubicBezTo>
                  <a:pt x="31" y="4"/>
                  <a:pt x="30" y="5"/>
                  <a:pt x="28" y="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69" name="Freeform 120"/>
          <p:cNvSpPr/>
          <p:nvPr/>
        </p:nvSpPr>
        <p:spPr bwMode="auto">
          <a:xfrm>
            <a:off x="4984807" y="3392899"/>
            <a:ext cx="53985" cy="34234"/>
          </a:xfrm>
          <a:custGeom>
            <a:avLst/>
            <a:gdLst>
              <a:gd name="T0" fmla="*/ 24 w 27"/>
              <a:gd name="T1" fmla="*/ 17 h 17"/>
              <a:gd name="T2" fmla="*/ 23 w 27"/>
              <a:gd name="T3" fmla="*/ 17 h 17"/>
              <a:gd name="T4" fmla="*/ 1 w 27"/>
              <a:gd name="T5" fmla="*/ 4 h 17"/>
              <a:gd name="T6" fmla="*/ 0 w 27"/>
              <a:gd name="T7" fmla="*/ 1 h 17"/>
              <a:gd name="T8" fmla="*/ 4 w 27"/>
              <a:gd name="T9" fmla="*/ 0 h 17"/>
              <a:gd name="T10" fmla="*/ 26 w 27"/>
              <a:gd name="T11" fmla="*/ 13 h 17"/>
              <a:gd name="T12" fmla="*/ 26 w 27"/>
              <a:gd name="T13" fmla="*/ 16 h 17"/>
              <a:gd name="T14" fmla="*/ 24 w 27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17">
                <a:moveTo>
                  <a:pt x="24" y="17"/>
                </a:moveTo>
                <a:cubicBezTo>
                  <a:pt x="24" y="17"/>
                  <a:pt x="23" y="17"/>
                  <a:pt x="23" y="17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2"/>
                  <a:pt x="0" y="1"/>
                </a:cubicBezTo>
                <a:cubicBezTo>
                  <a:pt x="1" y="0"/>
                  <a:pt x="2" y="0"/>
                  <a:pt x="4" y="0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7" y="15"/>
                  <a:pt x="26" y="16"/>
                </a:cubicBezTo>
                <a:cubicBezTo>
                  <a:pt x="26" y="17"/>
                  <a:pt x="25" y="17"/>
                  <a:pt x="24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0" name="Freeform 121"/>
          <p:cNvSpPr/>
          <p:nvPr/>
        </p:nvSpPr>
        <p:spPr bwMode="auto">
          <a:xfrm>
            <a:off x="4797837" y="3186178"/>
            <a:ext cx="36867" cy="56618"/>
          </a:xfrm>
          <a:custGeom>
            <a:avLst/>
            <a:gdLst>
              <a:gd name="T0" fmla="*/ 15 w 18"/>
              <a:gd name="T1" fmla="*/ 28 h 28"/>
              <a:gd name="T2" fmla="*/ 13 w 18"/>
              <a:gd name="T3" fmla="*/ 26 h 28"/>
              <a:gd name="T4" fmla="*/ 0 w 18"/>
              <a:gd name="T5" fmla="*/ 4 h 28"/>
              <a:gd name="T6" fmla="*/ 1 w 18"/>
              <a:gd name="T7" fmla="*/ 1 h 28"/>
              <a:gd name="T8" fmla="*/ 4 w 18"/>
              <a:gd name="T9" fmla="*/ 2 h 28"/>
              <a:gd name="T10" fmla="*/ 17 w 18"/>
              <a:gd name="T11" fmla="*/ 24 h 28"/>
              <a:gd name="T12" fmla="*/ 16 w 18"/>
              <a:gd name="T13" fmla="*/ 27 h 28"/>
              <a:gd name="T14" fmla="*/ 15 w 18"/>
              <a:gd name="T1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" h="28">
                <a:moveTo>
                  <a:pt x="15" y="28"/>
                </a:moveTo>
                <a:cubicBezTo>
                  <a:pt x="14" y="28"/>
                  <a:pt x="13" y="27"/>
                  <a:pt x="13" y="26"/>
                </a:cubicBezTo>
                <a:cubicBezTo>
                  <a:pt x="0" y="4"/>
                  <a:pt x="0" y="4"/>
                  <a:pt x="0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4" y="1"/>
                  <a:pt x="4" y="2"/>
                </a:cubicBezTo>
                <a:cubicBezTo>
                  <a:pt x="17" y="24"/>
                  <a:pt x="17" y="24"/>
                  <a:pt x="17" y="24"/>
                </a:cubicBezTo>
                <a:cubicBezTo>
                  <a:pt x="18" y="25"/>
                  <a:pt x="17" y="27"/>
                  <a:pt x="16" y="27"/>
                </a:cubicBezTo>
                <a:cubicBezTo>
                  <a:pt x="16" y="27"/>
                  <a:pt x="15" y="28"/>
                  <a:pt x="15" y="2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1" name="Freeform 122"/>
          <p:cNvSpPr/>
          <p:nvPr/>
        </p:nvSpPr>
        <p:spPr bwMode="auto">
          <a:xfrm>
            <a:off x="4734636" y="3249379"/>
            <a:ext cx="56618" cy="36867"/>
          </a:xfrm>
          <a:custGeom>
            <a:avLst/>
            <a:gdLst>
              <a:gd name="T0" fmla="*/ 25 w 28"/>
              <a:gd name="T1" fmla="*/ 18 h 18"/>
              <a:gd name="T2" fmla="*/ 24 w 28"/>
              <a:gd name="T3" fmla="*/ 17 h 18"/>
              <a:gd name="T4" fmla="*/ 2 w 28"/>
              <a:gd name="T5" fmla="*/ 5 h 18"/>
              <a:gd name="T6" fmla="*/ 1 w 28"/>
              <a:gd name="T7" fmla="*/ 1 h 18"/>
              <a:gd name="T8" fmla="*/ 4 w 28"/>
              <a:gd name="T9" fmla="*/ 1 h 18"/>
              <a:gd name="T10" fmla="*/ 26 w 28"/>
              <a:gd name="T11" fmla="*/ 13 h 18"/>
              <a:gd name="T12" fmla="*/ 27 w 28"/>
              <a:gd name="T13" fmla="*/ 17 h 18"/>
              <a:gd name="T14" fmla="*/ 25 w 28"/>
              <a:gd name="T15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8">
                <a:moveTo>
                  <a:pt x="25" y="18"/>
                </a:moveTo>
                <a:cubicBezTo>
                  <a:pt x="24" y="18"/>
                  <a:pt x="24" y="18"/>
                  <a:pt x="24" y="17"/>
                </a:cubicBezTo>
                <a:cubicBezTo>
                  <a:pt x="2" y="5"/>
                  <a:pt x="2" y="5"/>
                  <a:pt x="2" y="5"/>
                </a:cubicBezTo>
                <a:cubicBezTo>
                  <a:pt x="0" y="4"/>
                  <a:pt x="0" y="3"/>
                  <a:pt x="1" y="1"/>
                </a:cubicBezTo>
                <a:cubicBezTo>
                  <a:pt x="1" y="0"/>
                  <a:pt x="3" y="0"/>
                  <a:pt x="4" y="1"/>
                </a:cubicBezTo>
                <a:cubicBezTo>
                  <a:pt x="26" y="13"/>
                  <a:pt x="26" y="13"/>
                  <a:pt x="26" y="13"/>
                </a:cubicBezTo>
                <a:cubicBezTo>
                  <a:pt x="27" y="14"/>
                  <a:pt x="28" y="15"/>
                  <a:pt x="27" y="17"/>
                </a:cubicBezTo>
                <a:cubicBezTo>
                  <a:pt x="26" y="17"/>
                  <a:pt x="26" y="18"/>
                  <a:pt x="25" y="1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2" name="Freeform 123"/>
          <p:cNvSpPr/>
          <p:nvPr/>
        </p:nvSpPr>
        <p:spPr bwMode="auto">
          <a:xfrm>
            <a:off x="4712252" y="3334965"/>
            <a:ext cx="63201" cy="9217"/>
          </a:xfrm>
          <a:custGeom>
            <a:avLst/>
            <a:gdLst>
              <a:gd name="T0" fmla="*/ 28 w 31"/>
              <a:gd name="T1" fmla="*/ 5 h 5"/>
              <a:gd name="T2" fmla="*/ 3 w 31"/>
              <a:gd name="T3" fmla="*/ 5 h 5"/>
              <a:gd name="T4" fmla="*/ 0 w 31"/>
              <a:gd name="T5" fmla="*/ 2 h 5"/>
              <a:gd name="T6" fmla="*/ 3 w 31"/>
              <a:gd name="T7" fmla="*/ 0 h 5"/>
              <a:gd name="T8" fmla="*/ 28 w 31"/>
              <a:gd name="T9" fmla="*/ 0 h 5"/>
              <a:gd name="T10" fmla="*/ 31 w 31"/>
              <a:gd name="T11" fmla="*/ 2 h 5"/>
              <a:gd name="T12" fmla="*/ 28 w 31"/>
              <a:gd name="T13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5">
                <a:moveTo>
                  <a:pt x="28" y="5"/>
                </a:moveTo>
                <a:cubicBezTo>
                  <a:pt x="3" y="5"/>
                  <a:pt x="3" y="5"/>
                  <a:pt x="3" y="5"/>
                </a:cubicBezTo>
                <a:cubicBezTo>
                  <a:pt x="1" y="5"/>
                  <a:pt x="0" y="4"/>
                  <a:pt x="0" y="2"/>
                </a:cubicBezTo>
                <a:cubicBezTo>
                  <a:pt x="0" y="1"/>
                  <a:pt x="1" y="0"/>
                  <a:pt x="3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9" y="0"/>
                  <a:pt x="31" y="1"/>
                  <a:pt x="31" y="2"/>
                </a:cubicBezTo>
                <a:cubicBezTo>
                  <a:pt x="31" y="4"/>
                  <a:pt x="29" y="5"/>
                  <a:pt x="28" y="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3" name="Freeform 124"/>
          <p:cNvSpPr/>
          <p:nvPr/>
        </p:nvSpPr>
        <p:spPr bwMode="auto">
          <a:xfrm>
            <a:off x="4734636" y="3392899"/>
            <a:ext cx="56618" cy="34234"/>
          </a:xfrm>
          <a:custGeom>
            <a:avLst/>
            <a:gdLst>
              <a:gd name="T0" fmla="*/ 3 w 28"/>
              <a:gd name="T1" fmla="*/ 17 h 17"/>
              <a:gd name="T2" fmla="*/ 1 w 28"/>
              <a:gd name="T3" fmla="*/ 16 h 17"/>
              <a:gd name="T4" fmla="*/ 2 w 28"/>
              <a:gd name="T5" fmla="*/ 13 h 17"/>
              <a:gd name="T6" fmla="*/ 24 w 28"/>
              <a:gd name="T7" fmla="*/ 0 h 17"/>
              <a:gd name="T8" fmla="*/ 27 w 28"/>
              <a:gd name="T9" fmla="*/ 1 h 17"/>
              <a:gd name="T10" fmla="*/ 26 w 28"/>
              <a:gd name="T11" fmla="*/ 4 h 17"/>
              <a:gd name="T12" fmla="*/ 4 w 28"/>
              <a:gd name="T13" fmla="*/ 17 h 17"/>
              <a:gd name="T14" fmla="*/ 3 w 28"/>
              <a:gd name="T1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17">
                <a:moveTo>
                  <a:pt x="3" y="17"/>
                </a:moveTo>
                <a:cubicBezTo>
                  <a:pt x="2" y="17"/>
                  <a:pt x="1" y="17"/>
                  <a:pt x="1" y="16"/>
                </a:cubicBezTo>
                <a:cubicBezTo>
                  <a:pt x="0" y="15"/>
                  <a:pt x="1" y="14"/>
                  <a:pt x="2" y="13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6" y="0"/>
                  <a:pt x="27" y="1"/>
                </a:cubicBezTo>
                <a:cubicBezTo>
                  <a:pt x="28" y="2"/>
                  <a:pt x="27" y="4"/>
                  <a:pt x="26" y="4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7"/>
                  <a:pt x="3" y="1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4" name="Freeform 125"/>
          <p:cNvSpPr>
            <a:spLocks noEditPoints="1"/>
          </p:cNvSpPr>
          <p:nvPr/>
        </p:nvSpPr>
        <p:spPr bwMode="auto">
          <a:xfrm>
            <a:off x="4793887" y="3241479"/>
            <a:ext cx="186970" cy="222521"/>
          </a:xfrm>
          <a:custGeom>
            <a:avLst/>
            <a:gdLst>
              <a:gd name="T0" fmla="*/ 68 w 92"/>
              <a:gd name="T1" fmla="*/ 110 h 110"/>
              <a:gd name="T2" fmla="*/ 68 w 92"/>
              <a:gd name="T3" fmla="*/ 110 h 110"/>
              <a:gd name="T4" fmla="*/ 25 w 92"/>
              <a:gd name="T5" fmla="*/ 110 h 110"/>
              <a:gd name="T6" fmla="*/ 20 w 92"/>
              <a:gd name="T7" fmla="*/ 106 h 110"/>
              <a:gd name="T8" fmla="*/ 21 w 92"/>
              <a:gd name="T9" fmla="*/ 106 h 110"/>
              <a:gd name="T10" fmla="*/ 18 w 92"/>
              <a:gd name="T11" fmla="*/ 90 h 110"/>
              <a:gd name="T12" fmla="*/ 0 w 92"/>
              <a:gd name="T13" fmla="*/ 46 h 110"/>
              <a:gd name="T14" fmla="*/ 46 w 92"/>
              <a:gd name="T15" fmla="*/ 0 h 110"/>
              <a:gd name="T16" fmla="*/ 92 w 92"/>
              <a:gd name="T17" fmla="*/ 46 h 110"/>
              <a:gd name="T18" fmla="*/ 75 w 92"/>
              <a:gd name="T19" fmla="*/ 90 h 110"/>
              <a:gd name="T20" fmla="*/ 72 w 92"/>
              <a:gd name="T21" fmla="*/ 106 h 110"/>
              <a:gd name="T22" fmla="*/ 72 w 92"/>
              <a:gd name="T23" fmla="*/ 106 h 110"/>
              <a:gd name="T24" fmla="*/ 68 w 92"/>
              <a:gd name="T25" fmla="*/ 110 h 110"/>
              <a:gd name="T26" fmla="*/ 25 w 92"/>
              <a:gd name="T27" fmla="*/ 102 h 110"/>
              <a:gd name="T28" fmla="*/ 21 w 92"/>
              <a:gd name="T29" fmla="*/ 106 h 110"/>
              <a:gd name="T30" fmla="*/ 25 w 92"/>
              <a:gd name="T31" fmla="*/ 102 h 110"/>
              <a:gd name="T32" fmla="*/ 68 w 92"/>
              <a:gd name="T33" fmla="*/ 102 h 110"/>
              <a:gd name="T34" fmla="*/ 70 w 92"/>
              <a:gd name="T35" fmla="*/ 103 h 110"/>
              <a:gd name="T36" fmla="*/ 68 w 92"/>
              <a:gd name="T37" fmla="*/ 102 h 110"/>
              <a:gd name="T38" fmla="*/ 29 w 92"/>
              <a:gd name="T39" fmla="*/ 102 h 110"/>
              <a:gd name="T40" fmla="*/ 63 w 92"/>
              <a:gd name="T41" fmla="*/ 102 h 110"/>
              <a:gd name="T42" fmla="*/ 64 w 92"/>
              <a:gd name="T43" fmla="*/ 99 h 110"/>
              <a:gd name="T44" fmla="*/ 68 w 92"/>
              <a:gd name="T45" fmla="*/ 85 h 110"/>
              <a:gd name="T46" fmla="*/ 84 w 92"/>
              <a:gd name="T47" fmla="*/ 46 h 110"/>
              <a:gd name="T48" fmla="*/ 46 w 92"/>
              <a:gd name="T49" fmla="*/ 8 h 110"/>
              <a:gd name="T50" fmla="*/ 8 w 92"/>
              <a:gd name="T51" fmla="*/ 46 h 110"/>
              <a:gd name="T52" fmla="*/ 24 w 92"/>
              <a:gd name="T53" fmla="*/ 85 h 110"/>
              <a:gd name="T54" fmla="*/ 28 w 92"/>
              <a:gd name="T55" fmla="*/ 99 h 110"/>
              <a:gd name="T56" fmla="*/ 29 w 92"/>
              <a:gd name="T57" fmla="*/ 102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2" h="110">
                <a:moveTo>
                  <a:pt x="68" y="110"/>
                </a:moveTo>
                <a:cubicBezTo>
                  <a:pt x="68" y="110"/>
                  <a:pt x="68" y="110"/>
                  <a:pt x="68" y="110"/>
                </a:cubicBezTo>
                <a:cubicBezTo>
                  <a:pt x="25" y="110"/>
                  <a:pt x="25" y="110"/>
                  <a:pt x="25" y="110"/>
                </a:cubicBezTo>
                <a:cubicBezTo>
                  <a:pt x="22" y="110"/>
                  <a:pt x="20" y="108"/>
                  <a:pt x="20" y="106"/>
                </a:cubicBezTo>
                <a:cubicBezTo>
                  <a:pt x="20" y="106"/>
                  <a:pt x="21" y="106"/>
                  <a:pt x="21" y="106"/>
                </a:cubicBezTo>
                <a:cubicBezTo>
                  <a:pt x="21" y="103"/>
                  <a:pt x="21" y="94"/>
                  <a:pt x="18" y="90"/>
                </a:cubicBezTo>
                <a:cubicBezTo>
                  <a:pt x="0" y="68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72" y="0"/>
                  <a:pt x="92" y="21"/>
                  <a:pt x="92" y="46"/>
                </a:cubicBezTo>
                <a:cubicBezTo>
                  <a:pt x="92" y="46"/>
                  <a:pt x="92" y="68"/>
                  <a:pt x="75" y="90"/>
                </a:cubicBezTo>
                <a:cubicBezTo>
                  <a:pt x="71" y="94"/>
                  <a:pt x="71" y="103"/>
                  <a:pt x="72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2" y="108"/>
                  <a:pt x="70" y="110"/>
                  <a:pt x="68" y="110"/>
                </a:cubicBezTo>
                <a:close/>
                <a:moveTo>
                  <a:pt x="25" y="102"/>
                </a:moveTo>
                <a:cubicBezTo>
                  <a:pt x="22" y="102"/>
                  <a:pt x="21" y="104"/>
                  <a:pt x="21" y="106"/>
                </a:cubicBezTo>
                <a:cubicBezTo>
                  <a:pt x="21" y="104"/>
                  <a:pt x="23" y="102"/>
                  <a:pt x="25" y="102"/>
                </a:cubicBezTo>
                <a:close/>
                <a:moveTo>
                  <a:pt x="68" y="102"/>
                </a:moveTo>
                <a:cubicBezTo>
                  <a:pt x="69" y="102"/>
                  <a:pt x="69" y="103"/>
                  <a:pt x="70" y="103"/>
                </a:cubicBezTo>
                <a:cubicBezTo>
                  <a:pt x="69" y="103"/>
                  <a:pt x="69" y="102"/>
                  <a:pt x="68" y="102"/>
                </a:cubicBezTo>
                <a:close/>
                <a:moveTo>
                  <a:pt x="29" y="102"/>
                </a:moveTo>
                <a:cubicBezTo>
                  <a:pt x="63" y="102"/>
                  <a:pt x="63" y="102"/>
                  <a:pt x="63" y="102"/>
                </a:cubicBezTo>
                <a:cubicBezTo>
                  <a:pt x="64" y="100"/>
                  <a:pt x="64" y="99"/>
                  <a:pt x="64" y="99"/>
                </a:cubicBezTo>
                <a:cubicBezTo>
                  <a:pt x="64" y="93"/>
                  <a:pt x="66" y="88"/>
                  <a:pt x="68" y="85"/>
                </a:cubicBezTo>
                <a:cubicBezTo>
                  <a:pt x="84" y="65"/>
                  <a:pt x="84" y="46"/>
                  <a:pt x="84" y="46"/>
                </a:cubicBezTo>
                <a:cubicBezTo>
                  <a:pt x="84" y="25"/>
                  <a:pt x="67" y="8"/>
                  <a:pt x="46" y="8"/>
                </a:cubicBezTo>
                <a:cubicBezTo>
                  <a:pt x="25" y="8"/>
                  <a:pt x="8" y="25"/>
                  <a:pt x="8" y="46"/>
                </a:cubicBezTo>
                <a:cubicBezTo>
                  <a:pt x="8" y="46"/>
                  <a:pt x="8" y="65"/>
                  <a:pt x="24" y="85"/>
                </a:cubicBezTo>
                <a:cubicBezTo>
                  <a:pt x="26" y="88"/>
                  <a:pt x="28" y="93"/>
                  <a:pt x="28" y="99"/>
                </a:cubicBezTo>
                <a:cubicBezTo>
                  <a:pt x="28" y="99"/>
                  <a:pt x="29" y="100"/>
                  <a:pt x="29" y="10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5" name="Freeform 126"/>
          <p:cNvSpPr/>
          <p:nvPr/>
        </p:nvSpPr>
        <p:spPr bwMode="auto">
          <a:xfrm>
            <a:off x="4838655" y="3466634"/>
            <a:ext cx="97435" cy="15800"/>
          </a:xfrm>
          <a:custGeom>
            <a:avLst/>
            <a:gdLst>
              <a:gd name="T0" fmla="*/ 44 w 48"/>
              <a:gd name="T1" fmla="*/ 8 h 8"/>
              <a:gd name="T2" fmla="*/ 4 w 48"/>
              <a:gd name="T3" fmla="*/ 8 h 8"/>
              <a:gd name="T4" fmla="*/ 0 w 48"/>
              <a:gd name="T5" fmla="*/ 4 h 8"/>
              <a:gd name="T6" fmla="*/ 4 w 48"/>
              <a:gd name="T7" fmla="*/ 0 h 8"/>
              <a:gd name="T8" fmla="*/ 44 w 48"/>
              <a:gd name="T9" fmla="*/ 0 h 8"/>
              <a:gd name="T10" fmla="*/ 48 w 48"/>
              <a:gd name="T11" fmla="*/ 4 h 8"/>
              <a:gd name="T12" fmla="*/ 44 w 48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8">
                <a:moveTo>
                  <a:pt x="44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6" y="0"/>
                  <a:pt x="48" y="2"/>
                  <a:pt x="48" y="4"/>
                </a:cubicBezTo>
                <a:cubicBezTo>
                  <a:pt x="48" y="6"/>
                  <a:pt x="46" y="8"/>
                  <a:pt x="44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6" name="Freeform 127"/>
          <p:cNvSpPr/>
          <p:nvPr/>
        </p:nvSpPr>
        <p:spPr bwMode="auto">
          <a:xfrm>
            <a:off x="4845238" y="3482434"/>
            <a:ext cx="84268" cy="18434"/>
          </a:xfrm>
          <a:custGeom>
            <a:avLst/>
            <a:gdLst>
              <a:gd name="T0" fmla="*/ 38 w 42"/>
              <a:gd name="T1" fmla="*/ 9 h 9"/>
              <a:gd name="T2" fmla="*/ 4 w 42"/>
              <a:gd name="T3" fmla="*/ 9 h 9"/>
              <a:gd name="T4" fmla="*/ 0 w 42"/>
              <a:gd name="T5" fmla="*/ 4 h 9"/>
              <a:gd name="T6" fmla="*/ 4 w 42"/>
              <a:gd name="T7" fmla="*/ 0 h 9"/>
              <a:gd name="T8" fmla="*/ 38 w 42"/>
              <a:gd name="T9" fmla="*/ 0 h 9"/>
              <a:gd name="T10" fmla="*/ 42 w 42"/>
              <a:gd name="T11" fmla="*/ 4 h 9"/>
              <a:gd name="T12" fmla="*/ 38 w 42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" h="9">
                <a:moveTo>
                  <a:pt x="38" y="9"/>
                </a:moveTo>
                <a:cubicBezTo>
                  <a:pt x="4" y="9"/>
                  <a:pt x="4" y="9"/>
                  <a:pt x="4" y="9"/>
                </a:cubicBezTo>
                <a:cubicBezTo>
                  <a:pt x="2" y="9"/>
                  <a:pt x="0" y="7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0" y="0"/>
                  <a:pt x="42" y="2"/>
                  <a:pt x="42" y="4"/>
                </a:cubicBezTo>
                <a:cubicBezTo>
                  <a:pt x="42" y="7"/>
                  <a:pt x="40" y="9"/>
                  <a:pt x="38" y="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7" name="Freeform 128"/>
          <p:cNvSpPr/>
          <p:nvPr/>
        </p:nvSpPr>
        <p:spPr bwMode="auto">
          <a:xfrm>
            <a:off x="4854455" y="3500868"/>
            <a:ext cx="65835" cy="15800"/>
          </a:xfrm>
          <a:custGeom>
            <a:avLst/>
            <a:gdLst>
              <a:gd name="T0" fmla="*/ 28 w 32"/>
              <a:gd name="T1" fmla="*/ 8 h 8"/>
              <a:gd name="T2" fmla="*/ 4 w 32"/>
              <a:gd name="T3" fmla="*/ 8 h 8"/>
              <a:gd name="T4" fmla="*/ 0 w 32"/>
              <a:gd name="T5" fmla="*/ 4 h 8"/>
              <a:gd name="T6" fmla="*/ 4 w 32"/>
              <a:gd name="T7" fmla="*/ 0 h 8"/>
              <a:gd name="T8" fmla="*/ 28 w 32"/>
              <a:gd name="T9" fmla="*/ 0 h 8"/>
              <a:gd name="T10" fmla="*/ 32 w 32"/>
              <a:gd name="T11" fmla="*/ 4 h 8"/>
              <a:gd name="T12" fmla="*/ 28 w 32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8">
                <a:moveTo>
                  <a:pt x="28" y="8"/>
                </a:move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30" y="0"/>
                  <a:pt x="32" y="2"/>
                  <a:pt x="32" y="4"/>
                </a:cubicBezTo>
                <a:cubicBezTo>
                  <a:pt x="32" y="6"/>
                  <a:pt x="30" y="8"/>
                  <a:pt x="28" y="8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8" name="Rectangle 129"/>
          <p:cNvSpPr>
            <a:spLocks noChangeArrowheads="1"/>
          </p:cNvSpPr>
          <p:nvPr/>
        </p:nvSpPr>
        <p:spPr bwMode="auto">
          <a:xfrm>
            <a:off x="6525335" y="4643755"/>
            <a:ext cx="30284" cy="1896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9" name="Rectangle 130"/>
          <p:cNvSpPr>
            <a:spLocks noChangeArrowheads="1"/>
          </p:cNvSpPr>
          <p:nvPr/>
        </p:nvSpPr>
        <p:spPr bwMode="auto">
          <a:xfrm>
            <a:off x="6446333" y="4724073"/>
            <a:ext cx="189603" cy="316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80" name="Rectangle 131"/>
          <p:cNvSpPr>
            <a:spLocks noChangeArrowheads="1"/>
          </p:cNvSpPr>
          <p:nvPr/>
        </p:nvSpPr>
        <p:spPr bwMode="auto">
          <a:xfrm>
            <a:off x="5852507" y="3406723"/>
            <a:ext cx="31601" cy="1896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1" name="Rectangle 132"/>
          <p:cNvSpPr>
            <a:spLocks noChangeArrowheads="1"/>
          </p:cNvSpPr>
          <p:nvPr/>
        </p:nvSpPr>
        <p:spPr bwMode="auto">
          <a:xfrm>
            <a:off x="5774822" y="3484408"/>
            <a:ext cx="188287" cy="32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2" name="Rectangle 133"/>
          <p:cNvSpPr>
            <a:spLocks noChangeArrowheads="1"/>
          </p:cNvSpPr>
          <p:nvPr/>
        </p:nvSpPr>
        <p:spPr bwMode="auto">
          <a:xfrm>
            <a:off x="5458815" y="2566018"/>
            <a:ext cx="32918" cy="1882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3" name="Rectangle 134"/>
          <p:cNvSpPr>
            <a:spLocks noChangeArrowheads="1"/>
          </p:cNvSpPr>
          <p:nvPr/>
        </p:nvSpPr>
        <p:spPr bwMode="auto">
          <a:xfrm>
            <a:off x="5382447" y="2642386"/>
            <a:ext cx="188287" cy="32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4" name="Rectangle 135"/>
          <p:cNvSpPr>
            <a:spLocks noChangeArrowheads="1"/>
          </p:cNvSpPr>
          <p:nvPr/>
        </p:nvSpPr>
        <p:spPr bwMode="auto">
          <a:xfrm>
            <a:off x="6460817" y="2111759"/>
            <a:ext cx="32918" cy="1882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5" name="Rectangle 136"/>
          <p:cNvSpPr>
            <a:spLocks noChangeArrowheads="1"/>
          </p:cNvSpPr>
          <p:nvPr/>
        </p:nvSpPr>
        <p:spPr bwMode="auto">
          <a:xfrm>
            <a:off x="6384449" y="2188127"/>
            <a:ext cx="188287" cy="329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6" name="Rectangle 137"/>
          <p:cNvSpPr>
            <a:spLocks noChangeArrowheads="1"/>
          </p:cNvSpPr>
          <p:nvPr/>
        </p:nvSpPr>
        <p:spPr bwMode="auto">
          <a:xfrm>
            <a:off x="6882158" y="3441616"/>
            <a:ext cx="32918" cy="1882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7" name="Rectangle 138"/>
          <p:cNvSpPr>
            <a:spLocks noChangeArrowheads="1"/>
          </p:cNvSpPr>
          <p:nvPr/>
        </p:nvSpPr>
        <p:spPr bwMode="auto">
          <a:xfrm>
            <a:off x="6803157" y="3520618"/>
            <a:ext cx="190921" cy="30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696504" y="4266325"/>
            <a:ext cx="75212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mind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6670493" y="385630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Idea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6639061" y="2457851"/>
            <a:ext cx="108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Creative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034996" y="420526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Brain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5016407" y="3301618"/>
            <a:ext cx="79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Learn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4959743" y="205033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</a:rPr>
              <a:t>Think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205" name="Text Placeholder 1"/>
          <p:cNvSpPr txBox="1"/>
          <p:nvPr/>
        </p:nvSpPr>
        <p:spPr>
          <a:xfrm>
            <a:off x="8186921" y="2069470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06" name="Text Placeholder 2"/>
          <p:cNvSpPr txBox="1"/>
          <p:nvPr/>
        </p:nvSpPr>
        <p:spPr>
          <a:xfrm>
            <a:off x="8090637" y="1871536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07" name="Rectangle 71"/>
          <p:cNvSpPr/>
          <p:nvPr/>
        </p:nvSpPr>
        <p:spPr>
          <a:xfrm>
            <a:off x="2092170" y="2118263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8" name="TextBox 72"/>
          <p:cNvSpPr txBox="1"/>
          <p:nvPr/>
        </p:nvSpPr>
        <p:spPr>
          <a:xfrm>
            <a:off x="2487472" y="1837009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9" name="Text Placeholder 1"/>
          <p:cNvSpPr txBox="1"/>
          <p:nvPr/>
        </p:nvSpPr>
        <p:spPr>
          <a:xfrm>
            <a:off x="8186921" y="3360685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10" name="Text Placeholder 2"/>
          <p:cNvSpPr txBox="1"/>
          <p:nvPr/>
        </p:nvSpPr>
        <p:spPr>
          <a:xfrm>
            <a:off x="8090637" y="316275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11" name="Rectangle 71"/>
          <p:cNvSpPr/>
          <p:nvPr/>
        </p:nvSpPr>
        <p:spPr>
          <a:xfrm>
            <a:off x="2092170" y="3409478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2" name="TextBox 72"/>
          <p:cNvSpPr txBox="1"/>
          <p:nvPr/>
        </p:nvSpPr>
        <p:spPr>
          <a:xfrm>
            <a:off x="2487472" y="3128224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3" name="Text Placeholder 1"/>
          <p:cNvSpPr txBox="1"/>
          <p:nvPr/>
        </p:nvSpPr>
        <p:spPr>
          <a:xfrm>
            <a:off x="8186921" y="4630479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14" name="Text Placeholder 2"/>
          <p:cNvSpPr txBox="1"/>
          <p:nvPr/>
        </p:nvSpPr>
        <p:spPr>
          <a:xfrm>
            <a:off x="8090637" y="4432545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15" name="Rectangle 71"/>
          <p:cNvSpPr/>
          <p:nvPr/>
        </p:nvSpPr>
        <p:spPr>
          <a:xfrm>
            <a:off x="2092170" y="4679272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6" name="TextBox 72"/>
          <p:cNvSpPr txBox="1"/>
          <p:nvPr/>
        </p:nvSpPr>
        <p:spPr>
          <a:xfrm>
            <a:off x="2487472" y="4398018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5565683" y="2343539"/>
            <a:ext cx="2170922" cy="217092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78"/>
          <p:cNvSpPr/>
          <p:nvPr/>
        </p:nvSpPr>
        <p:spPr bwMode="auto">
          <a:xfrm>
            <a:off x="6145448" y="2755045"/>
            <a:ext cx="1011391" cy="1045095"/>
          </a:xfrm>
          <a:custGeom>
            <a:avLst/>
            <a:gdLst>
              <a:gd name="T0" fmla="*/ 2147483647 w 362"/>
              <a:gd name="T1" fmla="*/ 0 h 455"/>
              <a:gd name="T2" fmla="*/ 664862471 w 362"/>
              <a:gd name="T3" fmla="*/ 2147483647 h 455"/>
              <a:gd name="T4" fmla="*/ 2147483647 w 362"/>
              <a:gd name="T5" fmla="*/ 2147483647 h 455"/>
              <a:gd name="T6" fmla="*/ 2147483647 w 362"/>
              <a:gd name="T7" fmla="*/ 2147483647 h 455"/>
              <a:gd name="T8" fmla="*/ 2147483647 w 362"/>
              <a:gd name="T9" fmla="*/ 2147483647 h 455"/>
              <a:gd name="T10" fmla="*/ 2147483647 w 362"/>
              <a:gd name="T11" fmla="*/ 2147483647 h 455"/>
              <a:gd name="T12" fmla="*/ 2147483647 w 362"/>
              <a:gd name="T13" fmla="*/ 2147483647 h 455"/>
              <a:gd name="T14" fmla="*/ 2147483647 w 362"/>
              <a:gd name="T15" fmla="*/ 2147483647 h 455"/>
              <a:gd name="T16" fmla="*/ 2147483647 w 362"/>
              <a:gd name="T17" fmla="*/ 2147483647 h 455"/>
              <a:gd name="T18" fmla="*/ 2147483647 w 362"/>
              <a:gd name="T19" fmla="*/ 0 h 455"/>
              <a:gd name="T20" fmla="*/ 2147483647 w 362"/>
              <a:gd name="T21" fmla="*/ 0 h 4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2" h="455">
                <a:moveTo>
                  <a:pt x="180" y="0"/>
                </a:moveTo>
                <a:cubicBezTo>
                  <a:pt x="80" y="0"/>
                  <a:pt x="0" y="81"/>
                  <a:pt x="1" y="181"/>
                </a:cubicBezTo>
                <a:cubicBezTo>
                  <a:pt x="1" y="239"/>
                  <a:pt x="44" y="290"/>
                  <a:pt x="73" y="323"/>
                </a:cubicBezTo>
                <a:cubicBezTo>
                  <a:pt x="103" y="356"/>
                  <a:pt x="109" y="431"/>
                  <a:pt x="109" y="431"/>
                </a:cubicBezTo>
                <a:cubicBezTo>
                  <a:pt x="109" y="431"/>
                  <a:pt x="142" y="455"/>
                  <a:pt x="181" y="455"/>
                </a:cubicBezTo>
                <a:cubicBezTo>
                  <a:pt x="221" y="455"/>
                  <a:pt x="253" y="431"/>
                  <a:pt x="253" y="431"/>
                </a:cubicBezTo>
                <a:cubicBezTo>
                  <a:pt x="253" y="431"/>
                  <a:pt x="253" y="431"/>
                  <a:pt x="253" y="431"/>
                </a:cubicBezTo>
                <a:cubicBezTo>
                  <a:pt x="253" y="431"/>
                  <a:pt x="260" y="356"/>
                  <a:pt x="289" y="323"/>
                </a:cubicBezTo>
                <a:cubicBezTo>
                  <a:pt x="318" y="290"/>
                  <a:pt x="361" y="239"/>
                  <a:pt x="361" y="181"/>
                </a:cubicBezTo>
                <a:cubicBezTo>
                  <a:pt x="362" y="81"/>
                  <a:pt x="282" y="0"/>
                  <a:pt x="183" y="0"/>
                </a:cubicBezTo>
                <a:lnTo>
                  <a:pt x="180" y="0"/>
                </a:lnTo>
                <a:close/>
              </a:path>
            </a:pathLst>
          </a:custGeom>
          <a:solidFill>
            <a:srgbClr val="FFFFFF"/>
          </a:solidFill>
          <a:ln w="34925" cap="flat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79"/>
          <p:cNvSpPr/>
          <p:nvPr/>
        </p:nvSpPr>
        <p:spPr bwMode="auto">
          <a:xfrm>
            <a:off x="6424976" y="3762515"/>
            <a:ext cx="223623" cy="146315"/>
          </a:xfrm>
          <a:custGeom>
            <a:avLst/>
            <a:gdLst>
              <a:gd name="T0" fmla="*/ 2147483647 w 81"/>
              <a:gd name="T1" fmla="*/ 0 h 64"/>
              <a:gd name="T2" fmla="*/ 2147483647 w 81"/>
              <a:gd name="T3" fmla="*/ 2147483647 h 64"/>
              <a:gd name="T4" fmla="*/ 2147483647 w 81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" h="64">
                <a:moveTo>
                  <a:pt x="13" y="0"/>
                </a:moveTo>
                <a:cubicBezTo>
                  <a:pt x="8" y="14"/>
                  <a:pt x="0" y="16"/>
                  <a:pt x="5" y="28"/>
                </a:cubicBezTo>
                <a:cubicBezTo>
                  <a:pt x="11" y="40"/>
                  <a:pt x="42" y="64"/>
                  <a:pt x="81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80"/>
          <p:cNvSpPr/>
          <p:nvPr/>
        </p:nvSpPr>
        <p:spPr bwMode="auto">
          <a:xfrm>
            <a:off x="6648600" y="3762515"/>
            <a:ext cx="228707" cy="146315"/>
          </a:xfrm>
          <a:custGeom>
            <a:avLst/>
            <a:gdLst>
              <a:gd name="T0" fmla="*/ 2147483647 w 82"/>
              <a:gd name="T1" fmla="*/ 0 h 64"/>
              <a:gd name="T2" fmla="*/ 2147483647 w 82"/>
              <a:gd name="T3" fmla="*/ 2147483647 h 64"/>
              <a:gd name="T4" fmla="*/ 0 w 82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" h="64">
                <a:moveTo>
                  <a:pt x="68" y="0"/>
                </a:moveTo>
                <a:cubicBezTo>
                  <a:pt x="74" y="14"/>
                  <a:pt x="82" y="16"/>
                  <a:pt x="76" y="28"/>
                </a:cubicBezTo>
                <a:cubicBezTo>
                  <a:pt x="71" y="40"/>
                  <a:pt x="40" y="64"/>
                  <a:pt x="0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Freeform 81"/>
          <p:cNvSpPr/>
          <p:nvPr/>
        </p:nvSpPr>
        <p:spPr bwMode="auto">
          <a:xfrm>
            <a:off x="6424976" y="3875386"/>
            <a:ext cx="223623" cy="146315"/>
          </a:xfrm>
          <a:custGeom>
            <a:avLst/>
            <a:gdLst>
              <a:gd name="T0" fmla="*/ 2147483647 w 81"/>
              <a:gd name="T1" fmla="*/ 0 h 64"/>
              <a:gd name="T2" fmla="*/ 2147483647 w 81"/>
              <a:gd name="T3" fmla="*/ 2147483647 h 64"/>
              <a:gd name="T4" fmla="*/ 2147483647 w 81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" h="64">
                <a:moveTo>
                  <a:pt x="13" y="0"/>
                </a:moveTo>
                <a:cubicBezTo>
                  <a:pt x="8" y="14"/>
                  <a:pt x="0" y="16"/>
                  <a:pt x="5" y="28"/>
                </a:cubicBezTo>
                <a:cubicBezTo>
                  <a:pt x="11" y="40"/>
                  <a:pt x="42" y="64"/>
                  <a:pt x="81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2"/>
          <p:cNvSpPr/>
          <p:nvPr/>
        </p:nvSpPr>
        <p:spPr bwMode="auto">
          <a:xfrm>
            <a:off x="6648600" y="3875386"/>
            <a:ext cx="228707" cy="146315"/>
          </a:xfrm>
          <a:custGeom>
            <a:avLst/>
            <a:gdLst>
              <a:gd name="T0" fmla="*/ 2147483647 w 82"/>
              <a:gd name="T1" fmla="*/ 0 h 64"/>
              <a:gd name="T2" fmla="*/ 2147483647 w 82"/>
              <a:gd name="T3" fmla="*/ 2147483647 h 64"/>
              <a:gd name="T4" fmla="*/ 0 w 82"/>
              <a:gd name="T5" fmla="*/ 2147483647 h 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2" h="64">
                <a:moveTo>
                  <a:pt x="68" y="0"/>
                </a:moveTo>
                <a:cubicBezTo>
                  <a:pt x="74" y="14"/>
                  <a:pt x="82" y="16"/>
                  <a:pt x="76" y="28"/>
                </a:cubicBezTo>
                <a:cubicBezTo>
                  <a:pt x="71" y="40"/>
                  <a:pt x="40" y="64"/>
                  <a:pt x="0" y="64"/>
                </a:cubicBezTo>
              </a:path>
            </a:pathLst>
          </a:custGeom>
          <a:solidFill>
            <a:srgbClr val="FFFFFF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83"/>
          <p:cNvSpPr/>
          <p:nvPr/>
        </p:nvSpPr>
        <p:spPr bwMode="auto">
          <a:xfrm>
            <a:off x="6526624" y="4038420"/>
            <a:ext cx="249037" cy="62707"/>
          </a:xfrm>
          <a:custGeom>
            <a:avLst/>
            <a:gdLst>
              <a:gd name="T0" fmla="*/ 2147483647 w 88"/>
              <a:gd name="T1" fmla="*/ 0 h 27"/>
              <a:gd name="T2" fmla="*/ 2147483647 w 88"/>
              <a:gd name="T3" fmla="*/ 2147483647 h 27"/>
              <a:gd name="T4" fmla="*/ 0 w 88"/>
              <a:gd name="T5" fmla="*/ 0 h 2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8" h="27">
                <a:moveTo>
                  <a:pt x="88" y="0"/>
                </a:moveTo>
                <a:cubicBezTo>
                  <a:pt x="88" y="0"/>
                  <a:pt x="69" y="27"/>
                  <a:pt x="44" y="27"/>
                </a:cubicBezTo>
                <a:cubicBezTo>
                  <a:pt x="20" y="27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84"/>
          <p:cNvSpPr/>
          <p:nvPr/>
        </p:nvSpPr>
        <p:spPr bwMode="auto">
          <a:xfrm>
            <a:off x="6470719" y="3206525"/>
            <a:ext cx="360849" cy="576892"/>
          </a:xfrm>
          <a:custGeom>
            <a:avLst/>
            <a:gdLst>
              <a:gd name="T0" fmla="*/ 2147483647 w 71"/>
              <a:gd name="T1" fmla="*/ 2147483647 h 138"/>
              <a:gd name="T2" fmla="*/ 0 w 71"/>
              <a:gd name="T3" fmla="*/ 2147483647 h 138"/>
              <a:gd name="T4" fmla="*/ 2147483647 w 71"/>
              <a:gd name="T5" fmla="*/ 0 h 138"/>
              <a:gd name="T6" fmla="*/ 2147483647 w 71"/>
              <a:gd name="T7" fmla="*/ 2147483647 h 138"/>
              <a:gd name="T8" fmla="*/ 2147483647 w 71"/>
              <a:gd name="T9" fmla="*/ 0 h 138"/>
              <a:gd name="T10" fmla="*/ 2147483647 w 71"/>
              <a:gd name="T11" fmla="*/ 2147483647 h 138"/>
              <a:gd name="T12" fmla="*/ 2147483647 w 71"/>
              <a:gd name="T13" fmla="*/ 0 h 138"/>
              <a:gd name="T14" fmla="*/ 2147483647 w 71"/>
              <a:gd name="T15" fmla="*/ 2147483647 h 138"/>
              <a:gd name="T16" fmla="*/ 2147483647 w 71"/>
              <a:gd name="T17" fmla="*/ 0 h 138"/>
              <a:gd name="T18" fmla="*/ 2147483647 w 71"/>
              <a:gd name="T19" fmla="*/ 2147483647 h 138"/>
              <a:gd name="T20" fmla="*/ 2147483647 w 71"/>
              <a:gd name="T21" fmla="*/ 2147483647 h 13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1" h="138">
                <a:moveTo>
                  <a:pt x="24" y="138"/>
                </a:moveTo>
                <a:lnTo>
                  <a:pt x="0" y="10"/>
                </a:lnTo>
                <a:lnTo>
                  <a:pt x="6" y="0"/>
                </a:lnTo>
                <a:lnTo>
                  <a:pt x="16" y="20"/>
                </a:lnTo>
                <a:lnTo>
                  <a:pt x="25" y="0"/>
                </a:lnTo>
                <a:lnTo>
                  <a:pt x="35" y="20"/>
                </a:lnTo>
                <a:lnTo>
                  <a:pt x="45" y="0"/>
                </a:lnTo>
                <a:lnTo>
                  <a:pt x="55" y="20"/>
                </a:lnTo>
                <a:lnTo>
                  <a:pt x="65" y="0"/>
                </a:lnTo>
                <a:lnTo>
                  <a:pt x="71" y="10"/>
                </a:lnTo>
                <a:lnTo>
                  <a:pt x="46" y="138"/>
                </a:lnTo>
              </a:path>
            </a:pathLst>
          </a:custGeom>
          <a:solidFill>
            <a:srgbClr val="FFFFFF"/>
          </a:solidFill>
          <a:ln w="11113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弧形 15"/>
          <p:cNvSpPr/>
          <p:nvPr/>
        </p:nvSpPr>
        <p:spPr>
          <a:xfrm>
            <a:off x="5318779" y="2094807"/>
            <a:ext cx="2664730" cy="2666559"/>
          </a:xfrm>
          <a:prstGeom prst="arc">
            <a:avLst>
              <a:gd name="adj1" fmla="val 6642635"/>
              <a:gd name="adj2" fmla="val 6509280"/>
            </a:avLst>
          </a:prstGeom>
          <a:ln w="12700">
            <a:solidFill>
              <a:srgbClr val="017ED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47278" y="4210862"/>
            <a:ext cx="1053455" cy="105345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KSO_Shape"/>
          <p:cNvSpPr/>
          <p:nvPr/>
        </p:nvSpPr>
        <p:spPr>
          <a:xfrm>
            <a:off x="6392352" y="4551040"/>
            <a:ext cx="561476" cy="371270"/>
          </a:xfrm>
          <a:custGeom>
            <a:avLst/>
            <a:gdLst>
              <a:gd name="connsiteX0" fmla="*/ 880442 w 1224136"/>
              <a:gd name="connsiteY0" fmla="*/ 361080 h 883138"/>
              <a:gd name="connsiteX1" fmla="*/ 1006456 w 1224136"/>
              <a:gd name="connsiteY1" fmla="*/ 487094 h 883138"/>
              <a:gd name="connsiteX2" fmla="*/ 880442 w 1224136"/>
              <a:gd name="connsiteY2" fmla="*/ 613108 h 883138"/>
              <a:gd name="connsiteX3" fmla="*/ 754428 w 1224136"/>
              <a:gd name="connsiteY3" fmla="*/ 487094 h 883138"/>
              <a:gd name="connsiteX4" fmla="*/ 880442 w 1224136"/>
              <a:gd name="connsiteY4" fmla="*/ 361080 h 883138"/>
              <a:gd name="connsiteX5" fmla="*/ 880442 w 1224136"/>
              <a:gd name="connsiteY5" fmla="*/ 235066 h 883138"/>
              <a:gd name="connsiteX6" fmla="*/ 628414 w 1224136"/>
              <a:gd name="connsiteY6" fmla="*/ 487094 h 883138"/>
              <a:gd name="connsiteX7" fmla="*/ 880442 w 1224136"/>
              <a:gd name="connsiteY7" fmla="*/ 739122 h 883138"/>
              <a:gd name="connsiteX8" fmla="*/ 1132470 w 1224136"/>
              <a:gd name="connsiteY8" fmla="*/ 487094 h 883138"/>
              <a:gd name="connsiteX9" fmla="*/ 880442 w 1224136"/>
              <a:gd name="connsiteY9" fmla="*/ 235066 h 883138"/>
              <a:gd name="connsiteX10" fmla="*/ 132017 w 1224136"/>
              <a:gd name="connsiteY10" fmla="*/ 91050 h 883138"/>
              <a:gd name="connsiteX11" fmla="*/ 1092119 w 1224136"/>
              <a:gd name="connsiteY11" fmla="*/ 91050 h 883138"/>
              <a:gd name="connsiteX12" fmla="*/ 1224136 w 1224136"/>
              <a:gd name="connsiteY12" fmla="*/ 223067 h 883138"/>
              <a:gd name="connsiteX13" fmla="*/ 1224136 w 1224136"/>
              <a:gd name="connsiteY13" fmla="*/ 751121 h 883138"/>
              <a:gd name="connsiteX14" fmla="*/ 1092119 w 1224136"/>
              <a:gd name="connsiteY14" fmla="*/ 883138 h 883138"/>
              <a:gd name="connsiteX15" fmla="*/ 132017 w 1224136"/>
              <a:gd name="connsiteY15" fmla="*/ 883138 h 883138"/>
              <a:gd name="connsiteX16" fmla="*/ 0 w 1224136"/>
              <a:gd name="connsiteY16" fmla="*/ 751121 h 883138"/>
              <a:gd name="connsiteX17" fmla="*/ 0 w 1224136"/>
              <a:gd name="connsiteY17" fmla="*/ 223067 h 883138"/>
              <a:gd name="connsiteX18" fmla="*/ 132017 w 1224136"/>
              <a:gd name="connsiteY18" fmla="*/ 91050 h 883138"/>
              <a:gd name="connsiteX19" fmla="*/ 156016 w 1224136"/>
              <a:gd name="connsiteY19" fmla="*/ 0 h 883138"/>
              <a:gd name="connsiteX20" fmla="*/ 348040 w 1224136"/>
              <a:gd name="connsiteY20" fmla="*/ 0 h 883138"/>
              <a:gd name="connsiteX21" fmla="*/ 360040 w 1224136"/>
              <a:gd name="connsiteY21" fmla="*/ 12000 h 883138"/>
              <a:gd name="connsiteX22" fmla="*/ 360040 w 1224136"/>
              <a:gd name="connsiteY22" fmla="*/ 60000 h 883138"/>
              <a:gd name="connsiteX23" fmla="*/ 348040 w 1224136"/>
              <a:gd name="connsiteY23" fmla="*/ 72000 h 883138"/>
              <a:gd name="connsiteX24" fmla="*/ 156016 w 1224136"/>
              <a:gd name="connsiteY24" fmla="*/ 72000 h 883138"/>
              <a:gd name="connsiteX25" fmla="*/ 144016 w 1224136"/>
              <a:gd name="connsiteY25" fmla="*/ 60000 h 883138"/>
              <a:gd name="connsiteX26" fmla="*/ 144016 w 1224136"/>
              <a:gd name="connsiteY26" fmla="*/ 12000 h 883138"/>
              <a:gd name="connsiteX27" fmla="*/ 156016 w 1224136"/>
              <a:gd name="connsiteY27" fmla="*/ 0 h 8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24136" h="883138">
                <a:moveTo>
                  <a:pt x="880442" y="361080"/>
                </a:moveTo>
                <a:cubicBezTo>
                  <a:pt x="950038" y="361080"/>
                  <a:pt x="1006456" y="417498"/>
                  <a:pt x="1006456" y="487094"/>
                </a:cubicBezTo>
                <a:cubicBezTo>
                  <a:pt x="1006456" y="556690"/>
                  <a:pt x="950038" y="613108"/>
                  <a:pt x="880442" y="613108"/>
                </a:cubicBezTo>
                <a:cubicBezTo>
                  <a:pt x="810846" y="613108"/>
                  <a:pt x="754428" y="556690"/>
                  <a:pt x="754428" y="487094"/>
                </a:cubicBezTo>
                <a:cubicBezTo>
                  <a:pt x="754428" y="417498"/>
                  <a:pt x="810846" y="361080"/>
                  <a:pt x="880442" y="361080"/>
                </a:cubicBezTo>
                <a:close/>
                <a:moveTo>
                  <a:pt x="880442" y="235066"/>
                </a:moveTo>
                <a:cubicBezTo>
                  <a:pt x="741251" y="235066"/>
                  <a:pt x="628414" y="347903"/>
                  <a:pt x="628414" y="487094"/>
                </a:cubicBezTo>
                <a:cubicBezTo>
                  <a:pt x="628414" y="626285"/>
                  <a:pt x="741251" y="739122"/>
                  <a:pt x="880442" y="739122"/>
                </a:cubicBezTo>
                <a:cubicBezTo>
                  <a:pt x="1019633" y="739122"/>
                  <a:pt x="1132470" y="626285"/>
                  <a:pt x="1132470" y="487094"/>
                </a:cubicBezTo>
                <a:cubicBezTo>
                  <a:pt x="1132470" y="347903"/>
                  <a:pt x="1019633" y="235066"/>
                  <a:pt x="880442" y="235066"/>
                </a:cubicBezTo>
                <a:close/>
                <a:moveTo>
                  <a:pt x="132017" y="91050"/>
                </a:moveTo>
                <a:lnTo>
                  <a:pt x="1092119" y="91050"/>
                </a:lnTo>
                <a:cubicBezTo>
                  <a:pt x="1165030" y="91050"/>
                  <a:pt x="1224136" y="150156"/>
                  <a:pt x="1224136" y="223067"/>
                </a:cubicBezTo>
                <a:lnTo>
                  <a:pt x="1224136" y="751121"/>
                </a:lnTo>
                <a:cubicBezTo>
                  <a:pt x="1224136" y="824032"/>
                  <a:pt x="1165030" y="883138"/>
                  <a:pt x="1092119" y="883138"/>
                </a:cubicBezTo>
                <a:lnTo>
                  <a:pt x="132017" y="883138"/>
                </a:lnTo>
                <a:cubicBezTo>
                  <a:pt x="59106" y="883138"/>
                  <a:pt x="0" y="824032"/>
                  <a:pt x="0" y="751121"/>
                </a:cubicBezTo>
                <a:lnTo>
                  <a:pt x="0" y="223067"/>
                </a:lnTo>
                <a:cubicBezTo>
                  <a:pt x="0" y="150156"/>
                  <a:pt x="59106" y="91050"/>
                  <a:pt x="132017" y="91050"/>
                </a:cubicBezTo>
                <a:close/>
                <a:moveTo>
                  <a:pt x="156016" y="0"/>
                </a:moveTo>
                <a:lnTo>
                  <a:pt x="348040" y="0"/>
                </a:lnTo>
                <a:cubicBezTo>
                  <a:pt x="354667" y="0"/>
                  <a:pt x="360040" y="5373"/>
                  <a:pt x="360040" y="12000"/>
                </a:cubicBezTo>
                <a:lnTo>
                  <a:pt x="360040" y="60000"/>
                </a:lnTo>
                <a:cubicBezTo>
                  <a:pt x="360040" y="66627"/>
                  <a:pt x="354667" y="72000"/>
                  <a:pt x="348040" y="72000"/>
                </a:cubicBezTo>
                <a:lnTo>
                  <a:pt x="156016" y="72000"/>
                </a:lnTo>
                <a:cubicBezTo>
                  <a:pt x="149389" y="72000"/>
                  <a:pt x="144016" y="66627"/>
                  <a:pt x="144016" y="60000"/>
                </a:cubicBezTo>
                <a:lnTo>
                  <a:pt x="144016" y="12000"/>
                </a:lnTo>
                <a:cubicBezTo>
                  <a:pt x="144016" y="5373"/>
                  <a:pt x="149389" y="0"/>
                  <a:pt x="1560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178786" y="2030794"/>
            <a:ext cx="1053455" cy="105345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KSO_Shape"/>
          <p:cNvSpPr/>
          <p:nvPr/>
        </p:nvSpPr>
        <p:spPr>
          <a:xfrm>
            <a:off x="7443978" y="2361828"/>
            <a:ext cx="521242" cy="393217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7301323" y="3348659"/>
            <a:ext cx="1053455" cy="105345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KSO_Shape"/>
          <p:cNvSpPr/>
          <p:nvPr/>
        </p:nvSpPr>
        <p:spPr>
          <a:xfrm>
            <a:off x="7586634" y="3694323"/>
            <a:ext cx="482834" cy="362125"/>
          </a:xfrm>
          <a:custGeom>
            <a:avLst/>
            <a:gdLst>
              <a:gd name="connsiteX0" fmla="*/ 577329 w 833225"/>
              <a:gd name="connsiteY0" fmla="*/ 241699 h 624687"/>
              <a:gd name="connsiteX1" fmla="*/ 541325 w 833225"/>
              <a:gd name="connsiteY1" fmla="*/ 277703 h 624687"/>
              <a:gd name="connsiteX2" fmla="*/ 577329 w 833225"/>
              <a:gd name="connsiteY2" fmla="*/ 313707 h 624687"/>
              <a:gd name="connsiteX3" fmla="*/ 613333 w 833225"/>
              <a:gd name="connsiteY3" fmla="*/ 277703 h 624687"/>
              <a:gd name="connsiteX4" fmla="*/ 577329 w 833225"/>
              <a:gd name="connsiteY4" fmla="*/ 241699 h 624687"/>
              <a:gd name="connsiteX5" fmla="*/ 424929 w 833225"/>
              <a:gd name="connsiteY5" fmla="*/ 241699 h 624687"/>
              <a:gd name="connsiteX6" fmla="*/ 388925 w 833225"/>
              <a:gd name="connsiteY6" fmla="*/ 277703 h 624687"/>
              <a:gd name="connsiteX7" fmla="*/ 424929 w 833225"/>
              <a:gd name="connsiteY7" fmla="*/ 313707 h 624687"/>
              <a:gd name="connsiteX8" fmla="*/ 460933 w 833225"/>
              <a:gd name="connsiteY8" fmla="*/ 277703 h 624687"/>
              <a:gd name="connsiteX9" fmla="*/ 424929 w 833225"/>
              <a:gd name="connsiteY9" fmla="*/ 241699 h 624687"/>
              <a:gd name="connsiteX10" fmla="*/ 272529 w 833225"/>
              <a:gd name="connsiteY10" fmla="*/ 241699 h 624687"/>
              <a:gd name="connsiteX11" fmla="*/ 236525 w 833225"/>
              <a:gd name="connsiteY11" fmla="*/ 277703 h 624687"/>
              <a:gd name="connsiteX12" fmla="*/ 272529 w 833225"/>
              <a:gd name="connsiteY12" fmla="*/ 313707 h 624687"/>
              <a:gd name="connsiteX13" fmla="*/ 308533 w 833225"/>
              <a:gd name="connsiteY13" fmla="*/ 277703 h 624687"/>
              <a:gd name="connsiteX14" fmla="*/ 272529 w 833225"/>
              <a:gd name="connsiteY14" fmla="*/ 241699 h 624687"/>
              <a:gd name="connsiteX15" fmla="*/ 429066 w 833225"/>
              <a:gd name="connsiteY15" fmla="*/ 124 h 624687"/>
              <a:gd name="connsiteX16" fmla="*/ 543580 w 833225"/>
              <a:gd name="connsiteY16" fmla="*/ 13237 h 624687"/>
              <a:gd name="connsiteX17" fmla="*/ 789350 w 833225"/>
              <a:gd name="connsiteY17" fmla="*/ 401436 h 624687"/>
              <a:gd name="connsiteX18" fmla="*/ 362652 w 833225"/>
              <a:gd name="connsiteY18" fmla="*/ 552944 h 624687"/>
              <a:gd name="connsiteX19" fmla="*/ 243007 w 833225"/>
              <a:gd name="connsiteY19" fmla="*/ 624687 h 624687"/>
              <a:gd name="connsiteX20" fmla="*/ 211865 w 833225"/>
              <a:gd name="connsiteY20" fmla="*/ 519440 h 624687"/>
              <a:gd name="connsiteX21" fmla="*/ 117966 w 833225"/>
              <a:gd name="connsiteY21" fmla="*/ 84077 h 624687"/>
              <a:gd name="connsiteX22" fmla="*/ 429066 w 833225"/>
              <a:gd name="connsiteY22" fmla="*/ 124 h 62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3225" h="624687">
                <a:moveTo>
                  <a:pt x="577329" y="241699"/>
                </a:moveTo>
                <a:cubicBezTo>
                  <a:pt x="557445" y="241699"/>
                  <a:pt x="541325" y="257819"/>
                  <a:pt x="541325" y="277703"/>
                </a:cubicBezTo>
                <a:cubicBezTo>
                  <a:pt x="541325" y="297587"/>
                  <a:pt x="557445" y="313707"/>
                  <a:pt x="577329" y="313707"/>
                </a:cubicBezTo>
                <a:cubicBezTo>
                  <a:pt x="597213" y="313707"/>
                  <a:pt x="613333" y="297587"/>
                  <a:pt x="613333" y="277703"/>
                </a:cubicBezTo>
                <a:cubicBezTo>
                  <a:pt x="613333" y="257819"/>
                  <a:pt x="597213" y="241699"/>
                  <a:pt x="577329" y="241699"/>
                </a:cubicBezTo>
                <a:close/>
                <a:moveTo>
                  <a:pt x="424929" y="241699"/>
                </a:moveTo>
                <a:cubicBezTo>
                  <a:pt x="405045" y="241699"/>
                  <a:pt x="388925" y="257819"/>
                  <a:pt x="388925" y="277703"/>
                </a:cubicBezTo>
                <a:cubicBezTo>
                  <a:pt x="388925" y="297587"/>
                  <a:pt x="405045" y="313707"/>
                  <a:pt x="424929" y="313707"/>
                </a:cubicBezTo>
                <a:cubicBezTo>
                  <a:pt x="444813" y="313707"/>
                  <a:pt x="460933" y="297587"/>
                  <a:pt x="460933" y="277703"/>
                </a:cubicBezTo>
                <a:cubicBezTo>
                  <a:pt x="460933" y="257819"/>
                  <a:pt x="444813" y="241699"/>
                  <a:pt x="424929" y="241699"/>
                </a:cubicBezTo>
                <a:close/>
                <a:moveTo>
                  <a:pt x="272529" y="241699"/>
                </a:moveTo>
                <a:cubicBezTo>
                  <a:pt x="252645" y="241699"/>
                  <a:pt x="236525" y="257819"/>
                  <a:pt x="236525" y="277703"/>
                </a:cubicBezTo>
                <a:cubicBezTo>
                  <a:pt x="236525" y="297587"/>
                  <a:pt x="252645" y="313707"/>
                  <a:pt x="272529" y="313707"/>
                </a:cubicBezTo>
                <a:cubicBezTo>
                  <a:pt x="292413" y="313707"/>
                  <a:pt x="308533" y="297587"/>
                  <a:pt x="308533" y="277703"/>
                </a:cubicBezTo>
                <a:cubicBezTo>
                  <a:pt x="308533" y="257819"/>
                  <a:pt x="292413" y="241699"/>
                  <a:pt x="272529" y="241699"/>
                </a:cubicBezTo>
                <a:close/>
                <a:moveTo>
                  <a:pt x="429066" y="124"/>
                </a:moveTo>
                <a:cubicBezTo>
                  <a:pt x="467414" y="891"/>
                  <a:pt x="505944" y="5202"/>
                  <a:pt x="543580" y="13237"/>
                </a:cubicBezTo>
                <a:cubicBezTo>
                  <a:pt x="786614" y="65121"/>
                  <a:pt x="903137" y="249172"/>
                  <a:pt x="789350" y="401436"/>
                </a:cubicBezTo>
                <a:cubicBezTo>
                  <a:pt x="710142" y="507428"/>
                  <a:pt x="538801" y="568267"/>
                  <a:pt x="362652" y="552944"/>
                </a:cubicBezTo>
                <a:lnTo>
                  <a:pt x="243007" y="624687"/>
                </a:lnTo>
                <a:lnTo>
                  <a:pt x="211865" y="519440"/>
                </a:lnTo>
                <a:cubicBezTo>
                  <a:pt x="-26035" y="429957"/>
                  <a:pt x="-72481" y="214611"/>
                  <a:pt x="117966" y="84077"/>
                </a:cubicBezTo>
                <a:cubicBezTo>
                  <a:pt x="200623" y="27423"/>
                  <a:pt x="314022" y="-2176"/>
                  <a:pt x="429066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7" name="Text Placeholder 1"/>
          <p:cNvSpPr txBox="1"/>
          <p:nvPr/>
        </p:nvSpPr>
        <p:spPr>
          <a:xfrm>
            <a:off x="8344985" y="2401058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8" name="Text Placeholder 2"/>
          <p:cNvSpPr txBox="1"/>
          <p:nvPr/>
        </p:nvSpPr>
        <p:spPr>
          <a:xfrm>
            <a:off x="8248701" y="2203124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 Placeholder 1"/>
          <p:cNvSpPr txBox="1"/>
          <p:nvPr/>
        </p:nvSpPr>
        <p:spPr>
          <a:xfrm>
            <a:off x="8510818" y="3792490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8414534" y="3594556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7383558" y="4959300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287274" y="4761366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51"/>
          <p:cNvSpPr txBox="1"/>
          <p:nvPr/>
        </p:nvSpPr>
        <p:spPr>
          <a:xfrm>
            <a:off x="2134094" y="2626176"/>
            <a:ext cx="2275860" cy="270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134094" y="2158873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>
            <a:spLocks noChangeArrowheads="1"/>
          </p:cNvSpPr>
          <p:nvPr/>
        </p:nvSpPr>
        <p:spPr bwMode="auto">
          <a:xfrm>
            <a:off x="1973263" y="201837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15" name="Text Placeholder 2"/>
          <p:cNvSpPr txBox="1"/>
          <p:nvPr/>
        </p:nvSpPr>
        <p:spPr>
          <a:xfrm>
            <a:off x="2491136" y="210450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Rounded Rectangle 7"/>
          <p:cNvSpPr>
            <a:spLocks noChangeArrowheads="1"/>
          </p:cNvSpPr>
          <p:nvPr/>
        </p:nvSpPr>
        <p:spPr bwMode="auto">
          <a:xfrm>
            <a:off x="7378383" y="201837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19" name="Text Placeholder 2"/>
          <p:cNvSpPr txBox="1"/>
          <p:nvPr/>
        </p:nvSpPr>
        <p:spPr>
          <a:xfrm>
            <a:off x="7896256" y="210450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Rounded Rectangle 7"/>
          <p:cNvSpPr>
            <a:spLocks noChangeArrowheads="1"/>
          </p:cNvSpPr>
          <p:nvPr/>
        </p:nvSpPr>
        <p:spPr bwMode="auto">
          <a:xfrm>
            <a:off x="1973263" y="378621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2491136" y="387234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Rounded Rectangle 7"/>
          <p:cNvSpPr>
            <a:spLocks noChangeArrowheads="1"/>
          </p:cNvSpPr>
          <p:nvPr/>
        </p:nvSpPr>
        <p:spPr bwMode="auto">
          <a:xfrm>
            <a:off x="7378383" y="3786213"/>
            <a:ext cx="2851878" cy="453086"/>
          </a:xfrm>
          <a:prstGeom prst="roundRect">
            <a:avLst>
              <a:gd name="adj" fmla="val 16667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400" i="1" dirty="0">
              <a:solidFill>
                <a:srgbClr val="FFFFFF"/>
              </a:solidFill>
              <a:latin typeface="PT Sans"/>
              <a:ea typeface="微软雅黑" panose="020B0503020204020204" pitchFamily="34" charset="-122"/>
            </a:endParaRPr>
          </a:p>
        </p:txBody>
      </p:sp>
      <p:sp>
        <p:nvSpPr>
          <p:cNvPr id="25" name="Text Placeholder 2"/>
          <p:cNvSpPr txBox="1"/>
          <p:nvPr/>
        </p:nvSpPr>
        <p:spPr>
          <a:xfrm>
            <a:off x="7896256" y="3872341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1932179" y="2639753"/>
            <a:ext cx="2892962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7357840" y="2639752"/>
            <a:ext cx="2892962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TextBox 51"/>
          <p:cNvSpPr txBox="1"/>
          <p:nvPr/>
        </p:nvSpPr>
        <p:spPr>
          <a:xfrm>
            <a:off x="7357840" y="4471073"/>
            <a:ext cx="2892962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TextBox 51"/>
          <p:cNvSpPr txBox="1"/>
          <p:nvPr/>
        </p:nvSpPr>
        <p:spPr>
          <a:xfrm>
            <a:off x="1973263" y="4471073"/>
            <a:ext cx="2892962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/>
          <p:nvPr/>
        </p:nvGrpSpPr>
        <p:grpSpPr bwMode="auto">
          <a:xfrm>
            <a:off x="1856409" y="4202060"/>
            <a:ext cx="1270000" cy="1271587"/>
            <a:chOff x="0" y="0"/>
            <a:chExt cx="1080120" cy="1080120"/>
          </a:xfrm>
          <a:solidFill>
            <a:srgbClr val="00B0F0"/>
          </a:solidFill>
        </p:grpSpPr>
        <p:sp>
          <p:nvSpPr>
            <p:cNvPr id="6" name="椭圆 6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7" name="椭圆 5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5" name="文本框 10"/>
          <p:cNvSpPr>
            <a:spLocks noChangeArrowheads="1"/>
          </p:cNvSpPr>
          <p:nvPr/>
        </p:nvSpPr>
        <p:spPr bwMode="auto">
          <a:xfrm>
            <a:off x="1934095" y="4632655"/>
            <a:ext cx="1107997" cy="3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grpSp>
        <p:nvGrpSpPr>
          <p:cNvPr id="9" name="Group 11"/>
          <p:cNvGrpSpPr/>
          <p:nvPr/>
        </p:nvGrpSpPr>
        <p:grpSpPr bwMode="auto">
          <a:xfrm>
            <a:off x="3167684" y="2511372"/>
            <a:ext cx="1741488" cy="1741488"/>
            <a:chOff x="0" y="0"/>
            <a:chExt cx="1080120" cy="1080120"/>
          </a:xfrm>
          <a:solidFill>
            <a:srgbClr val="017ED6"/>
          </a:solidFill>
        </p:grpSpPr>
        <p:sp>
          <p:nvSpPr>
            <p:cNvPr id="11" name="椭圆 27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" name="椭圆 28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solidFill>
                <a:srgbClr val="017ED6"/>
              </a:solidFill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10" name="文本框 26"/>
          <p:cNvSpPr>
            <a:spLocks noChangeArrowheads="1"/>
          </p:cNvSpPr>
          <p:nvPr/>
        </p:nvSpPr>
        <p:spPr bwMode="auto">
          <a:xfrm>
            <a:off x="3407489" y="3156481"/>
            <a:ext cx="1261884" cy="41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4" name="Group 16"/>
          <p:cNvGrpSpPr/>
          <p:nvPr/>
        </p:nvGrpSpPr>
        <p:grpSpPr bwMode="auto">
          <a:xfrm>
            <a:off x="5472734" y="4202060"/>
            <a:ext cx="1560513" cy="1560513"/>
            <a:chOff x="0" y="0"/>
            <a:chExt cx="1080120" cy="1080120"/>
          </a:xfrm>
          <a:solidFill>
            <a:srgbClr val="00B0F0"/>
          </a:solidFill>
        </p:grpSpPr>
        <p:sp>
          <p:nvSpPr>
            <p:cNvPr id="16" name="椭圆 32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7" name="椭圆 33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noFill/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15" name="文本框 31"/>
          <p:cNvSpPr>
            <a:spLocks noChangeArrowheads="1"/>
          </p:cNvSpPr>
          <p:nvPr/>
        </p:nvSpPr>
        <p:spPr bwMode="auto">
          <a:xfrm>
            <a:off x="5622051" y="4777182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grpSp>
        <p:nvGrpSpPr>
          <p:cNvPr id="19" name="Group 21"/>
          <p:cNvGrpSpPr/>
          <p:nvPr/>
        </p:nvGrpSpPr>
        <p:grpSpPr bwMode="auto">
          <a:xfrm>
            <a:off x="7538000" y="2346655"/>
            <a:ext cx="2287587" cy="2286000"/>
            <a:chOff x="0" y="0"/>
            <a:chExt cx="1080120" cy="1080120"/>
          </a:xfrm>
          <a:solidFill>
            <a:srgbClr val="017ED6"/>
          </a:solidFill>
        </p:grpSpPr>
        <p:sp>
          <p:nvSpPr>
            <p:cNvPr id="21" name="椭圆 38"/>
            <p:cNvSpPr>
              <a:spLocks noChangeArrowheads="1"/>
            </p:cNvSpPr>
            <p:nvPr/>
          </p:nvSpPr>
          <p:spPr bwMode="auto">
            <a:xfrm>
              <a:off x="0" y="0"/>
              <a:ext cx="1080120" cy="108012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2" name="椭圆 39"/>
            <p:cNvSpPr>
              <a:spLocks noChangeArrowheads="1"/>
            </p:cNvSpPr>
            <p:nvPr/>
          </p:nvSpPr>
          <p:spPr bwMode="auto">
            <a:xfrm>
              <a:off x="72008" y="72008"/>
              <a:ext cx="936104" cy="936104"/>
            </a:xfrm>
            <a:prstGeom prst="ellipse">
              <a:avLst/>
            </a:prstGeom>
            <a:grpFill/>
            <a:ln w="19050">
              <a:solidFill>
                <a:srgbClr val="017ED6"/>
              </a:solidFill>
              <a:round/>
            </a:ln>
          </p:spPr>
          <p:txBody>
            <a:bodyPr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方正兰亭黑_GBK" panose="02000000000000000000" pitchFamily="2" charset="-122"/>
                  <a:ea typeface="方正兰亭黑_GBK" panose="02000000000000000000" pitchFamily="2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2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sp>
        <p:nvSpPr>
          <p:cNvPr id="20" name="文本框 37"/>
          <p:cNvSpPr>
            <a:spLocks noChangeArrowheads="1"/>
          </p:cNvSpPr>
          <p:nvPr/>
        </p:nvSpPr>
        <p:spPr bwMode="auto">
          <a:xfrm>
            <a:off x="7973904" y="3223054"/>
            <a:ext cx="1415772" cy="46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sym typeface="方正兰亭黑_GBK" panose="02000000000000000000" pitchFamily="2" charset="-122"/>
              </a:rPr>
              <a:t>添加标题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sym typeface="Calibri" panose="020F0502020204030204" pitchFamily="34" charset="0"/>
            </a:endParaRPr>
          </a:p>
        </p:txBody>
      </p:sp>
      <p:cxnSp>
        <p:nvCxnSpPr>
          <p:cNvPr id="23" name="直接连接符 13"/>
          <p:cNvCxnSpPr>
            <a:cxnSpLocks noChangeShapeType="1"/>
            <a:stCxn id="6" idx="7"/>
            <a:endCxn id="11" idx="3"/>
          </p:cNvCxnSpPr>
          <p:nvPr/>
        </p:nvCxnSpPr>
        <p:spPr bwMode="auto">
          <a:xfrm flipV="1">
            <a:off x="2940672" y="3997272"/>
            <a:ext cx="481012" cy="390525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直接连接符 17"/>
          <p:cNvSpPr>
            <a:spLocks noChangeShapeType="1"/>
          </p:cNvSpPr>
          <p:nvPr/>
        </p:nvSpPr>
        <p:spPr bwMode="auto">
          <a:xfrm>
            <a:off x="4793284" y="3776610"/>
            <a:ext cx="908050" cy="654050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5" name="直接连接符 20"/>
          <p:cNvCxnSpPr>
            <a:cxnSpLocks noChangeShapeType="1"/>
          </p:cNvCxnSpPr>
          <p:nvPr/>
        </p:nvCxnSpPr>
        <p:spPr bwMode="auto">
          <a:xfrm flipV="1">
            <a:off x="7031659" y="4275356"/>
            <a:ext cx="831850" cy="731837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23"/>
          <p:cNvCxnSpPr>
            <a:cxnSpLocks noChangeShapeType="1"/>
            <a:stCxn id="33" idx="5"/>
            <a:endCxn id="6" idx="1"/>
          </p:cNvCxnSpPr>
          <p:nvPr/>
        </p:nvCxnSpPr>
        <p:spPr bwMode="auto">
          <a:xfrm>
            <a:off x="1643684" y="4103635"/>
            <a:ext cx="398463" cy="284162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72"/>
          <p:cNvCxnSpPr>
            <a:cxnSpLocks noChangeShapeType="1"/>
            <a:stCxn id="21" idx="6"/>
            <a:endCxn id="34" idx="1"/>
          </p:cNvCxnSpPr>
          <p:nvPr/>
        </p:nvCxnSpPr>
        <p:spPr bwMode="auto">
          <a:xfrm>
            <a:off x="9825587" y="3489655"/>
            <a:ext cx="557213" cy="374650"/>
          </a:xfrm>
          <a:prstGeom prst="line">
            <a:avLst/>
          </a:prstGeom>
          <a:noFill/>
          <a:ln w="28575">
            <a:solidFill>
              <a:srgbClr val="017ED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椭圆 56"/>
          <p:cNvSpPr>
            <a:spLocks noChangeArrowheads="1"/>
          </p:cNvSpPr>
          <p:nvPr/>
        </p:nvSpPr>
        <p:spPr bwMode="auto">
          <a:xfrm rot="-580840">
            <a:off x="1178547" y="3700410"/>
            <a:ext cx="512762" cy="51117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txBody>
          <a:bodyPr lIns="107527" tIns="53764" rIns="107527" bIns="53764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4" name="椭圆 70"/>
          <p:cNvSpPr>
            <a:spLocks noChangeArrowheads="1"/>
          </p:cNvSpPr>
          <p:nvPr/>
        </p:nvSpPr>
        <p:spPr bwMode="auto">
          <a:xfrm>
            <a:off x="10271675" y="3753180"/>
            <a:ext cx="760412" cy="7604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lIns="107527" tIns="53764" rIns="107527" bIns="53764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方正兰亭黑_GBK" panose="02000000000000000000" pitchFamily="2" charset="-122"/>
            </a:endParaRPr>
          </a:p>
        </p:txBody>
      </p:sp>
      <p:sp>
        <p:nvSpPr>
          <p:cNvPr id="35" name="矩形 3"/>
          <p:cNvSpPr>
            <a:spLocks noChangeArrowheads="1"/>
          </p:cNvSpPr>
          <p:nvPr/>
        </p:nvSpPr>
        <p:spPr bwMode="auto">
          <a:xfrm>
            <a:off x="5490715" y="1090771"/>
            <a:ext cx="1210570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添加标题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矩形 27"/>
          <p:cNvSpPr>
            <a:spLocks noChangeArrowheads="1"/>
          </p:cNvSpPr>
          <p:nvPr/>
        </p:nvSpPr>
        <p:spPr bwMode="auto">
          <a:xfrm>
            <a:off x="1599849" y="1530769"/>
            <a:ext cx="8992302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TextBox 101"/>
          <p:cNvSpPr txBox="1"/>
          <p:nvPr/>
        </p:nvSpPr>
        <p:spPr>
          <a:xfrm>
            <a:off x="1856409" y="5558419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Rectangle 102"/>
          <p:cNvSpPr/>
          <p:nvPr/>
        </p:nvSpPr>
        <p:spPr>
          <a:xfrm>
            <a:off x="1581915" y="5896973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9" name="TextBox 101"/>
          <p:cNvSpPr txBox="1"/>
          <p:nvPr/>
        </p:nvSpPr>
        <p:spPr>
          <a:xfrm>
            <a:off x="3394272" y="441106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Rectangle 102"/>
          <p:cNvSpPr/>
          <p:nvPr/>
        </p:nvSpPr>
        <p:spPr>
          <a:xfrm>
            <a:off x="3119778" y="4749618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1" name="TextBox 101"/>
          <p:cNvSpPr txBox="1"/>
          <p:nvPr/>
        </p:nvSpPr>
        <p:spPr>
          <a:xfrm>
            <a:off x="7155623" y="5219865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Rectangle 102"/>
          <p:cNvSpPr/>
          <p:nvPr/>
        </p:nvSpPr>
        <p:spPr>
          <a:xfrm>
            <a:off x="6881129" y="5558419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Box 101"/>
          <p:cNvSpPr txBox="1"/>
          <p:nvPr/>
        </p:nvSpPr>
        <p:spPr>
          <a:xfrm>
            <a:off x="9120383" y="4692927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Rectangle 102"/>
          <p:cNvSpPr/>
          <p:nvPr/>
        </p:nvSpPr>
        <p:spPr>
          <a:xfrm>
            <a:off x="8845889" y="5031481"/>
            <a:ext cx="19647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1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3248698" y="1484108"/>
            <a:ext cx="674739" cy="674739"/>
            <a:chOff x="9652578" y="4920707"/>
            <a:chExt cx="512064" cy="512064"/>
          </a:xfrm>
        </p:grpSpPr>
        <p:sp>
          <p:nvSpPr>
            <p:cNvPr id="42" name="椭圆 41"/>
            <p:cNvSpPr/>
            <p:nvPr/>
          </p:nvSpPr>
          <p:spPr>
            <a:xfrm>
              <a:off x="9652578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Group 62"/>
            <p:cNvGrpSpPr/>
            <p:nvPr/>
          </p:nvGrpSpPr>
          <p:grpSpPr>
            <a:xfrm>
              <a:off x="9737940" y="5070019"/>
              <a:ext cx="364771" cy="253583"/>
              <a:chOff x="2640013" y="3227388"/>
              <a:chExt cx="296863" cy="206375"/>
            </a:xfrm>
            <a:solidFill>
              <a:srgbClr val="017ED6"/>
            </a:solidFill>
          </p:grpSpPr>
          <p:sp>
            <p:nvSpPr>
              <p:cNvPr id="45" name="Freeform 134"/>
              <p:cNvSpPr/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3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4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5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6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Freeform 6"/>
          <p:cNvSpPr/>
          <p:nvPr/>
        </p:nvSpPr>
        <p:spPr bwMode="auto">
          <a:xfrm>
            <a:off x="8578884" y="1732369"/>
            <a:ext cx="1116438" cy="1116445"/>
          </a:xfrm>
          <a:custGeom>
            <a:avLst/>
            <a:gdLst>
              <a:gd name="T0" fmla="*/ 242 w 242"/>
              <a:gd name="T1" fmla="*/ 94 h 242"/>
              <a:gd name="T2" fmla="*/ 137 w 242"/>
              <a:gd name="T3" fmla="*/ 137 h 242"/>
              <a:gd name="T4" fmla="*/ 94 w 242"/>
              <a:gd name="T5" fmla="*/ 242 h 242"/>
              <a:gd name="T6" fmla="*/ 0 w 242"/>
              <a:gd name="T7" fmla="*/ 242 h 242"/>
              <a:gd name="T8" fmla="*/ 71 w 242"/>
              <a:gd name="T9" fmla="*/ 71 h 242"/>
              <a:gd name="T10" fmla="*/ 242 w 242"/>
              <a:gd name="T11" fmla="*/ 0 h 242"/>
              <a:gd name="T12" fmla="*/ 242 w 242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1"/>
                  <a:pt x="137" y="137"/>
                </a:cubicBezTo>
                <a:cubicBezTo>
                  <a:pt x="110" y="164"/>
                  <a:pt x="94" y="201"/>
                  <a:pt x="94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5" y="28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Freeform 7"/>
          <p:cNvSpPr/>
          <p:nvPr/>
        </p:nvSpPr>
        <p:spPr bwMode="auto">
          <a:xfrm>
            <a:off x="7894552" y="2848814"/>
            <a:ext cx="1118393" cy="1118399"/>
          </a:xfrm>
          <a:custGeom>
            <a:avLst/>
            <a:gdLst>
              <a:gd name="T0" fmla="*/ 0 w 242"/>
              <a:gd name="T1" fmla="*/ 148 h 242"/>
              <a:gd name="T2" fmla="*/ 105 w 242"/>
              <a:gd name="T3" fmla="*/ 105 h 242"/>
              <a:gd name="T4" fmla="*/ 148 w 242"/>
              <a:gd name="T5" fmla="*/ 0 h 242"/>
              <a:gd name="T6" fmla="*/ 242 w 242"/>
              <a:gd name="T7" fmla="*/ 0 h 242"/>
              <a:gd name="T8" fmla="*/ 171 w 242"/>
              <a:gd name="T9" fmla="*/ 171 h 242"/>
              <a:gd name="T10" fmla="*/ 0 w 242"/>
              <a:gd name="T11" fmla="*/ 242 h 242"/>
              <a:gd name="T12" fmla="*/ 0 w 242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2"/>
                  <a:pt x="105" y="105"/>
                </a:cubicBezTo>
                <a:cubicBezTo>
                  <a:pt x="132" y="78"/>
                  <a:pt x="148" y="41"/>
                  <a:pt x="148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Freeform 8"/>
          <p:cNvSpPr/>
          <p:nvPr/>
        </p:nvSpPr>
        <p:spPr bwMode="auto">
          <a:xfrm>
            <a:off x="6782023" y="2848814"/>
            <a:ext cx="1112529" cy="1118399"/>
          </a:xfrm>
          <a:custGeom>
            <a:avLst/>
            <a:gdLst>
              <a:gd name="T0" fmla="*/ 241 w 241"/>
              <a:gd name="T1" fmla="*/ 242 h 242"/>
              <a:gd name="T2" fmla="*/ 70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6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4" y="242"/>
                  <a:pt x="114" y="215"/>
                  <a:pt x="70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6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Freeform 9"/>
          <p:cNvSpPr/>
          <p:nvPr/>
        </p:nvSpPr>
        <p:spPr bwMode="auto">
          <a:xfrm>
            <a:off x="6093781" y="1732369"/>
            <a:ext cx="1116438" cy="1116445"/>
          </a:xfrm>
          <a:custGeom>
            <a:avLst/>
            <a:gdLst>
              <a:gd name="T0" fmla="*/ 0 w 242"/>
              <a:gd name="T1" fmla="*/ 0 h 242"/>
              <a:gd name="T2" fmla="*/ 171 w 242"/>
              <a:gd name="T3" fmla="*/ 71 h 242"/>
              <a:gd name="T4" fmla="*/ 242 w 242"/>
              <a:gd name="T5" fmla="*/ 242 h 242"/>
              <a:gd name="T6" fmla="*/ 149 w 242"/>
              <a:gd name="T7" fmla="*/ 242 h 242"/>
              <a:gd name="T8" fmla="*/ 105 w 242"/>
              <a:gd name="T9" fmla="*/ 137 h 242"/>
              <a:gd name="T10" fmla="*/ 0 w 242"/>
              <a:gd name="T11" fmla="*/ 94 h 242"/>
              <a:gd name="T12" fmla="*/ 0 w 242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8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1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Freeform 10"/>
          <p:cNvSpPr/>
          <p:nvPr/>
        </p:nvSpPr>
        <p:spPr bwMode="auto">
          <a:xfrm>
            <a:off x="4981252" y="1732369"/>
            <a:ext cx="1112529" cy="1116445"/>
          </a:xfrm>
          <a:custGeom>
            <a:avLst/>
            <a:gdLst>
              <a:gd name="T0" fmla="*/ 241 w 241"/>
              <a:gd name="T1" fmla="*/ 94 h 242"/>
              <a:gd name="T2" fmla="*/ 137 w 241"/>
              <a:gd name="T3" fmla="*/ 137 h 242"/>
              <a:gd name="T4" fmla="*/ 93 w 241"/>
              <a:gd name="T5" fmla="*/ 242 h 242"/>
              <a:gd name="T6" fmla="*/ 0 w 241"/>
              <a:gd name="T7" fmla="*/ 242 h 242"/>
              <a:gd name="T8" fmla="*/ 71 w 241"/>
              <a:gd name="T9" fmla="*/ 71 h 242"/>
              <a:gd name="T10" fmla="*/ 241 w 241"/>
              <a:gd name="T11" fmla="*/ 0 h 242"/>
              <a:gd name="T12" fmla="*/ 241 w 241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94"/>
                </a:moveTo>
                <a:cubicBezTo>
                  <a:pt x="200" y="94"/>
                  <a:pt x="163" y="111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8"/>
                  <a:pt x="175" y="0"/>
                  <a:pt x="241" y="0"/>
                </a:cubicBezTo>
                <a:lnTo>
                  <a:pt x="241" y="94"/>
                </a:ln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Freeform 11"/>
          <p:cNvSpPr/>
          <p:nvPr/>
        </p:nvSpPr>
        <p:spPr bwMode="auto">
          <a:xfrm>
            <a:off x="4981252" y="2848814"/>
            <a:ext cx="1112529" cy="1118399"/>
          </a:xfrm>
          <a:custGeom>
            <a:avLst/>
            <a:gdLst>
              <a:gd name="T0" fmla="*/ 241 w 241"/>
              <a:gd name="T1" fmla="*/ 242 h 242"/>
              <a:gd name="T2" fmla="*/ 71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7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2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Freeform 12"/>
          <p:cNvSpPr/>
          <p:nvPr/>
        </p:nvSpPr>
        <p:spPr bwMode="auto">
          <a:xfrm>
            <a:off x="6093781" y="3533149"/>
            <a:ext cx="1116438" cy="1116445"/>
          </a:xfrm>
          <a:custGeom>
            <a:avLst/>
            <a:gdLst>
              <a:gd name="T0" fmla="*/ 0 w 242"/>
              <a:gd name="T1" fmla="*/ 0 h 242"/>
              <a:gd name="T2" fmla="*/ 171 w 242"/>
              <a:gd name="T3" fmla="*/ 71 h 242"/>
              <a:gd name="T4" fmla="*/ 242 w 242"/>
              <a:gd name="T5" fmla="*/ 242 h 242"/>
              <a:gd name="T6" fmla="*/ 149 w 242"/>
              <a:gd name="T7" fmla="*/ 242 h 242"/>
              <a:gd name="T8" fmla="*/ 105 w 242"/>
              <a:gd name="T9" fmla="*/ 137 h 242"/>
              <a:gd name="T10" fmla="*/ 0 w 242"/>
              <a:gd name="T11" fmla="*/ 94 h 242"/>
              <a:gd name="T12" fmla="*/ 0 w 242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0"/>
                </a:moveTo>
                <a:cubicBezTo>
                  <a:pt x="67" y="0"/>
                  <a:pt x="127" y="27"/>
                  <a:pt x="171" y="71"/>
                </a:cubicBezTo>
                <a:cubicBezTo>
                  <a:pt x="215" y="115"/>
                  <a:pt x="242" y="175"/>
                  <a:pt x="242" y="242"/>
                </a:cubicBezTo>
                <a:cubicBezTo>
                  <a:pt x="149" y="242"/>
                  <a:pt x="149" y="242"/>
                  <a:pt x="149" y="242"/>
                </a:cubicBezTo>
                <a:cubicBezTo>
                  <a:pt x="149" y="201"/>
                  <a:pt x="132" y="164"/>
                  <a:pt x="105" y="137"/>
                </a:cubicBezTo>
                <a:cubicBezTo>
                  <a:pt x="78" y="110"/>
                  <a:pt x="41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Freeform 13"/>
          <p:cNvSpPr/>
          <p:nvPr/>
        </p:nvSpPr>
        <p:spPr bwMode="auto">
          <a:xfrm>
            <a:off x="6093781" y="4649593"/>
            <a:ext cx="1116438" cy="1118399"/>
          </a:xfrm>
          <a:custGeom>
            <a:avLst/>
            <a:gdLst>
              <a:gd name="T0" fmla="*/ 0 w 242"/>
              <a:gd name="T1" fmla="*/ 148 h 242"/>
              <a:gd name="T2" fmla="*/ 105 w 242"/>
              <a:gd name="T3" fmla="*/ 105 h 242"/>
              <a:gd name="T4" fmla="*/ 149 w 242"/>
              <a:gd name="T5" fmla="*/ 0 h 242"/>
              <a:gd name="T6" fmla="*/ 242 w 242"/>
              <a:gd name="T7" fmla="*/ 0 h 242"/>
              <a:gd name="T8" fmla="*/ 171 w 242"/>
              <a:gd name="T9" fmla="*/ 171 h 242"/>
              <a:gd name="T10" fmla="*/ 0 w 242"/>
              <a:gd name="T11" fmla="*/ 242 h 242"/>
              <a:gd name="T12" fmla="*/ 0 w 242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2" y="78"/>
                  <a:pt x="149" y="41"/>
                  <a:pt x="149" y="0"/>
                </a:cubicBezTo>
                <a:cubicBezTo>
                  <a:pt x="242" y="0"/>
                  <a:pt x="242" y="0"/>
                  <a:pt x="242" y="0"/>
                </a:cubicBezTo>
                <a:cubicBezTo>
                  <a:pt x="242" y="67"/>
                  <a:pt x="215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Freeform 14"/>
          <p:cNvSpPr/>
          <p:nvPr/>
        </p:nvSpPr>
        <p:spPr bwMode="auto">
          <a:xfrm>
            <a:off x="4981252" y="4649593"/>
            <a:ext cx="1112529" cy="1118399"/>
          </a:xfrm>
          <a:custGeom>
            <a:avLst/>
            <a:gdLst>
              <a:gd name="T0" fmla="*/ 241 w 241"/>
              <a:gd name="T1" fmla="*/ 242 h 242"/>
              <a:gd name="T2" fmla="*/ 71 w 241"/>
              <a:gd name="T3" fmla="*/ 171 h 242"/>
              <a:gd name="T4" fmla="*/ 0 w 241"/>
              <a:gd name="T5" fmla="*/ 0 h 242"/>
              <a:gd name="T6" fmla="*/ 93 w 241"/>
              <a:gd name="T7" fmla="*/ 0 h 242"/>
              <a:gd name="T8" fmla="*/ 137 w 241"/>
              <a:gd name="T9" fmla="*/ 105 h 242"/>
              <a:gd name="T10" fmla="*/ 241 w 241"/>
              <a:gd name="T11" fmla="*/ 148 h 242"/>
              <a:gd name="T12" fmla="*/ 241 w 241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241" y="242"/>
                </a:moveTo>
                <a:cubicBezTo>
                  <a:pt x="175" y="242"/>
                  <a:pt x="114" y="215"/>
                  <a:pt x="71" y="171"/>
                </a:cubicBezTo>
                <a:cubicBezTo>
                  <a:pt x="27" y="127"/>
                  <a:pt x="0" y="67"/>
                  <a:pt x="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3" y="41"/>
                  <a:pt x="110" y="78"/>
                  <a:pt x="137" y="105"/>
                </a:cubicBezTo>
                <a:cubicBezTo>
                  <a:pt x="163" y="131"/>
                  <a:pt x="200" y="148"/>
                  <a:pt x="241" y="148"/>
                </a:cubicBezTo>
                <a:lnTo>
                  <a:pt x="241" y="242"/>
                </a:ln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Freeform 15"/>
          <p:cNvSpPr/>
          <p:nvPr/>
        </p:nvSpPr>
        <p:spPr bwMode="auto">
          <a:xfrm>
            <a:off x="4296920" y="3533149"/>
            <a:ext cx="1112529" cy="1116445"/>
          </a:xfrm>
          <a:custGeom>
            <a:avLst/>
            <a:gdLst>
              <a:gd name="T0" fmla="*/ 0 w 241"/>
              <a:gd name="T1" fmla="*/ 0 h 242"/>
              <a:gd name="T2" fmla="*/ 170 w 241"/>
              <a:gd name="T3" fmla="*/ 71 h 242"/>
              <a:gd name="T4" fmla="*/ 241 w 241"/>
              <a:gd name="T5" fmla="*/ 242 h 242"/>
              <a:gd name="T6" fmla="*/ 148 w 241"/>
              <a:gd name="T7" fmla="*/ 242 h 242"/>
              <a:gd name="T8" fmla="*/ 104 w 241"/>
              <a:gd name="T9" fmla="*/ 137 h 242"/>
              <a:gd name="T10" fmla="*/ 0 w 241"/>
              <a:gd name="T11" fmla="*/ 94 h 242"/>
              <a:gd name="T12" fmla="*/ 0 w 241"/>
              <a:gd name="T13" fmla="*/ 0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0" y="0"/>
                </a:moveTo>
                <a:cubicBezTo>
                  <a:pt x="66" y="0"/>
                  <a:pt x="127" y="27"/>
                  <a:pt x="170" y="71"/>
                </a:cubicBezTo>
                <a:cubicBezTo>
                  <a:pt x="214" y="115"/>
                  <a:pt x="241" y="175"/>
                  <a:pt x="241" y="242"/>
                </a:cubicBezTo>
                <a:cubicBezTo>
                  <a:pt x="148" y="242"/>
                  <a:pt x="148" y="242"/>
                  <a:pt x="148" y="242"/>
                </a:cubicBezTo>
                <a:cubicBezTo>
                  <a:pt x="148" y="201"/>
                  <a:pt x="131" y="164"/>
                  <a:pt x="104" y="137"/>
                </a:cubicBezTo>
                <a:cubicBezTo>
                  <a:pt x="78" y="110"/>
                  <a:pt x="40" y="94"/>
                  <a:pt x="0" y="9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1" name="Freeform 16"/>
          <p:cNvSpPr/>
          <p:nvPr/>
        </p:nvSpPr>
        <p:spPr bwMode="auto">
          <a:xfrm>
            <a:off x="3178527" y="3533149"/>
            <a:ext cx="1118393" cy="1116445"/>
          </a:xfrm>
          <a:custGeom>
            <a:avLst/>
            <a:gdLst>
              <a:gd name="T0" fmla="*/ 242 w 242"/>
              <a:gd name="T1" fmla="*/ 94 h 242"/>
              <a:gd name="T2" fmla="*/ 137 w 242"/>
              <a:gd name="T3" fmla="*/ 137 h 242"/>
              <a:gd name="T4" fmla="*/ 93 w 242"/>
              <a:gd name="T5" fmla="*/ 242 h 242"/>
              <a:gd name="T6" fmla="*/ 0 w 242"/>
              <a:gd name="T7" fmla="*/ 242 h 242"/>
              <a:gd name="T8" fmla="*/ 71 w 242"/>
              <a:gd name="T9" fmla="*/ 71 h 242"/>
              <a:gd name="T10" fmla="*/ 242 w 242"/>
              <a:gd name="T11" fmla="*/ 0 h 242"/>
              <a:gd name="T12" fmla="*/ 242 w 242"/>
              <a:gd name="T13" fmla="*/ 94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242">
                <a:moveTo>
                  <a:pt x="242" y="94"/>
                </a:moveTo>
                <a:cubicBezTo>
                  <a:pt x="201" y="94"/>
                  <a:pt x="164" y="110"/>
                  <a:pt x="137" y="137"/>
                </a:cubicBezTo>
                <a:cubicBezTo>
                  <a:pt x="110" y="164"/>
                  <a:pt x="93" y="201"/>
                  <a:pt x="93" y="242"/>
                </a:cubicBezTo>
                <a:cubicBezTo>
                  <a:pt x="0" y="242"/>
                  <a:pt x="0" y="242"/>
                  <a:pt x="0" y="242"/>
                </a:cubicBezTo>
                <a:cubicBezTo>
                  <a:pt x="0" y="175"/>
                  <a:pt x="27" y="115"/>
                  <a:pt x="71" y="71"/>
                </a:cubicBezTo>
                <a:cubicBezTo>
                  <a:pt x="114" y="27"/>
                  <a:pt x="175" y="0"/>
                  <a:pt x="242" y="0"/>
                </a:cubicBezTo>
                <a:lnTo>
                  <a:pt x="242" y="9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Freeform 17"/>
          <p:cNvSpPr/>
          <p:nvPr/>
        </p:nvSpPr>
        <p:spPr bwMode="auto">
          <a:xfrm>
            <a:off x="2496150" y="4649593"/>
            <a:ext cx="1112529" cy="1118399"/>
          </a:xfrm>
          <a:custGeom>
            <a:avLst/>
            <a:gdLst>
              <a:gd name="T0" fmla="*/ 0 w 241"/>
              <a:gd name="T1" fmla="*/ 148 h 242"/>
              <a:gd name="T2" fmla="*/ 105 w 241"/>
              <a:gd name="T3" fmla="*/ 105 h 242"/>
              <a:gd name="T4" fmla="*/ 148 w 241"/>
              <a:gd name="T5" fmla="*/ 0 h 242"/>
              <a:gd name="T6" fmla="*/ 241 w 241"/>
              <a:gd name="T7" fmla="*/ 0 h 242"/>
              <a:gd name="T8" fmla="*/ 171 w 241"/>
              <a:gd name="T9" fmla="*/ 171 h 242"/>
              <a:gd name="T10" fmla="*/ 0 w 241"/>
              <a:gd name="T11" fmla="*/ 242 h 242"/>
              <a:gd name="T12" fmla="*/ 0 w 241"/>
              <a:gd name="T13" fmla="*/ 148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242">
                <a:moveTo>
                  <a:pt x="0" y="148"/>
                </a:moveTo>
                <a:cubicBezTo>
                  <a:pt x="41" y="148"/>
                  <a:pt x="78" y="131"/>
                  <a:pt x="105" y="105"/>
                </a:cubicBezTo>
                <a:cubicBezTo>
                  <a:pt x="131" y="78"/>
                  <a:pt x="148" y="41"/>
                  <a:pt x="148" y="0"/>
                </a:cubicBezTo>
                <a:cubicBezTo>
                  <a:pt x="241" y="0"/>
                  <a:pt x="241" y="0"/>
                  <a:pt x="241" y="0"/>
                </a:cubicBezTo>
                <a:cubicBezTo>
                  <a:pt x="241" y="67"/>
                  <a:pt x="214" y="127"/>
                  <a:pt x="171" y="171"/>
                </a:cubicBezTo>
                <a:cubicBezTo>
                  <a:pt x="127" y="215"/>
                  <a:pt x="67" y="242"/>
                  <a:pt x="0" y="242"/>
                </a:cubicBezTo>
                <a:lnTo>
                  <a:pt x="0" y="14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36" tIns="45718" rIns="91436" bIns="45718" numCol="1" anchor="t" anchorCtr="0" compatLnSpc="1"/>
          <a:lstStyle/>
          <a:p>
            <a:pPr defTabSz="1218565">
              <a:defRPr/>
            </a:pPr>
            <a:endParaRPr lang="zh-CN" alt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Oval 18"/>
          <p:cNvSpPr>
            <a:spLocks noChangeArrowheads="1"/>
          </p:cNvSpPr>
          <p:nvPr/>
        </p:nvSpPr>
        <p:spPr bwMode="auto">
          <a:xfrm>
            <a:off x="7298205" y="2258331"/>
            <a:ext cx="1196603" cy="1196609"/>
          </a:xfrm>
          <a:prstGeom prst="ellipse">
            <a:avLst/>
          </a:prstGeom>
          <a:solidFill>
            <a:srgbClr val="017ED6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4" name="Oval 19"/>
          <p:cNvSpPr>
            <a:spLocks noChangeArrowheads="1"/>
          </p:cNvSpPr>
          <p:nvPr/>
        </p:nvSpPr>
        <p:spPr bwMode="auto">
          <a:xfrm>
            <a:off x="5497436" y="2258331"/>
            <a:ext cx="1196603" cy="1196609"/>
          </a:xfrm>
          <a:prstGeom prst="ellipse">
            <a:avLst/>
          </a:prstGeom>
          <a:solidFill>
            <a:srgbClr val="00B0F0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5" name="Oval 20"/>
          <p:cNvSpPr>
            <a:spLocks noChangeArrowheads="1"/>
          </p:cNvSpPr>
          <p:nvPr/>
        </p:nvSpPr>
        <p:spPr bwMode="auto">
          <a:xfrm>
            <a:off x="5497436" y="4049334"/>
            <a:ext cx="1196603" cy="1196609"/>
          </a:xfrm>
          <a:prstGeom prst="ellipse">
            <a:avLst/>
          </a:prstGeom>
          <a:solidFill>
            <a:srgbClr val="017ED6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6" name="Oval 21"/>
          <p:cNvSpPr>
            <a:spLocks noChangeArrowheads="1"/>
          </p:cNvSpPr>
          <p:nvPr/>
        </p:nvSpPr>
        <p:spPr bwMode="auto">
          <a:xfrm>
            <a:off x="3696665" y="4049334"/>
            <a:ext cx="1196603" cy="1196609"/>
          </a:xfrm>
          <a:prstGeom prst="ellipse">
            <a:avLst/>
          </a:prstGeom>
          <a:solidFill>
            <a:srgbClr val="00B0F0"/>
          </a:solidFill>
          <a:ln w="28575" cap="flat">
            <a:solidFill>
              <a:sysClr val="window" lastClr="FFFFFF"/>
            </a:solidFill>
            <a:prstDash val="solid"/>
            <a:miter lim="800000"/>
          </a:ln>
        </p:spPr>
        <p:txBody>
          <a:bodyPr vert="horz" wrap="square" lIns="91436" tIns="45718" rIns="91436" bIns="45718" numCol="1" anchor="ctr" anchorCtr="0" compatLnSpc="1"/>
          <a:lstStyle/>
          <a:p>
            <a:pPr algn="ctr" defTabSz="1218565">
              <a:defRPr/>
            </a:pPr>
            <a:endParaRPr lang="zh-CN" altLang="en-US" sz="2400" kern="0" spc="-15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9695323" y="1732369"/>
            <a:ext cx="2494797" cy="435222"/>
          </a:xfrm>
          <a:prstGeom prst="rect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-236" y="5332770"/>
            <a:ext cx="2509311" cy="435222"/>
          </a:xfrm>
          <a:prstGeom prst="rect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 Placeholder 2"/>
          <p:cNvSpPr txBox="1"/>
          <p:nvPr/>
        </p:nvSpPr>
        <p:spPr>
          <a:xfrm>
            <a:off x="5563735" y="2671827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 Placeholder 2"/>
          <p:cNvSpPr txBox="1"/>
          <p:nvPr/>
        </p:nvSpPr>
        <p:spPr>
          <a:xfrm>
            <a:off x="7392211" y="2679177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 Placeholder 2"/>
          <p:cNvSpPr txBox="1"/>
          <p:nvPr/>
        </p:nvSpPr>
        <p:spPr>
          <a:xfrm>
            <a:off x="5553312" y="4510901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 Placeholder 2"/>
          <p:cNvSpPr txBox="1"/>
          <p:nvPr/>
        </p:nvSpPr>
        <p:spPr>
          <a:xfrm>
            <a:off x="3745621" y="4478001"/>
            <a:ext cx="1098688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20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Text Placeholder 2"/>
          <p:cNvSpPr txBox="1"/>
          <p:nvPr/>
        </p:nvSpPr>
        <p:spPr>
          <a:xfrm>
            <a:off x="2639254" y="225187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91"/>
          <p:cNvSpPr txBox="1"/>
          <p:nvPr/>
        </p:nvSpPr>
        <p:spPr>
          <a:xfrm>
            <a:off x="2496150" y="2550506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9175232" y="2584726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04"/>
          <p:cNvSpPr txBox="1"/>
          <p:nvPr/>
        </p:nvSpPr>
        <p:spPr>
          <a:xfrm>
            <a:off x="9250700" y="2924000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325919" y="4478001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104"/>
          <p:cNvSpPr txBox="1"/>
          <p:nvPr/>
        </p:nvSpPr>
        <p:spPr>
          <a:xfrm>
            <a:off x="7401387" y="4817275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892389" y="383931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91"/>
          <p:cNvSpPr txBox="1"/>
          <p:nvPr/>
        </p:nvSpPr>
        <p:spPr>
          <a:xfrm>
            <a:off x="749285" y="4137952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/>
          <p:nvPr/>
        </p:nvSpPr>
        <p:spPr bwMode="auto">
          <a:xfrm>
            <a:off x="1600200" y="2562225"/>
            <a:ext cx="2654300" cy="2076450"/>
          </a:xfrm>
          <a:custGeom>
            <a:avLst/>
            <a:gdLst/>
            <a:ahLst/>
            <a:cxnLst>
              <a:cxn ang="0">
                <a:pos x="669" y="221"/>
              </a:cxn>
              <a:cxn ang="0">
                <a:pos x="454" y="63"/>
              </a:cxn>
              <a:cxn ang="0">
                <a:pos x="432" y="47"/>
              </a:cxn>
              <a:cxn ang="0">
                <a:pos x="279" y="0"/>
              </a:cxn>
              <a:cxn ang="0">
                <a:pos x="211" y="9"/>
              </a:cxn>
              <a:cxn ang="0">
                <a:pos x="0" y="279"/>
              </a:cxn>
              <a:cxn ang="0">
                <a:pos x="211" y="549"/>
              </a:cxn>
              <a:cxn ang="0">
                <a:pos x="279" y="557"/>
              </a:cxn>
              <a:cxn ang="0">
                <a:pos x="432" y="511"/>
              </a:cxn>
              <a:cxn ang="0">
                <a:pos x="454" y="495"/>
              </a:cxn>
              <a:cxn ang="0">
                <a:pos x="669" y="337"/>
              </a:cxn>
              <a:cxn ang="0">
                <a:pos x="669" y="221"/>
              </a:cxn>
            </a:cxnLst>
            <a:rect l="0" t="0" r="r" b="b"/>
            <a:pathLst>
              <a:path w="712" h="557">
                <a:moveTo>
                  <a:pt x="669" y="221"/>
                </a:moveTo>
                <a:cubicBezTo>
                  <a:pt x="454" y="63"/>
                  <a:pt x="454" y="63"/>
                  <a:pt x="454" y="63"/>
                </a:cubicBezTo>
                <a:cubicBezTo>
                  <a:pt x="447" y="57"/>
                  <a:pt x="440" y="52"/>
                  <a:pt x="432" y="47"/>
                </a:cubicBezTo>
                <a:cubicBezTo>
                  <a:pt x="388" y="17"/>
                  <a:pt x="336" y="0"/>
                  <a:pt x="279" y="0"/>
                </a:cubicBezTo>
                <a:cubicBezTo>
                  <a:pt x="255" y="0"/>
                  <a:pt x="233" y="3"/>
                  <a:pt x="211" y="9"/>
                </a:cubicBezTo>
                <a:cubicBezTo>
                  <a:pt x="90" y="39"/>
                  <a:pt x="0" y="148"/>
                  <a:pt x="0" y="279"/>
                </a:cubicBezTo>
                <a:cubicBezTo>
                  <a:pt x="0" y="409"/>
                  <a:pt x="90" y="518"/>
                  <a:pt x="211" y="549"/>
                </a:cubicBezTo>
                <a:cubicBezTo>
                  <a:pt x="233" y="554"/>
                  <a:pt x="255" y="557"/>
                  <a:pt x="279" y="557"/>
                </a:cubicBezTo>
                <a:cubicBezTo>
                  <a:pt x="336" y="557"/>
                  <a:pt x="388" y="540"/>
                  <a:pt x="432" y="511"/>
                </a:cubicBezTo>
                <a:cubicBezTo>
                  <a:pt x="440" y="506"/>
                  <a:pt x="447" y="500"/>
                  <a:pt x="454" y="495"/>
                </a:cubicBezTo>
                <a:cubicBezTo>
                  <a:pt x="669" y="337"/>
                  <a:pt x="669" y="337"/>
                  <a:pt x="669" y="337"/>
                </a:cubicBezTo>
                <a:cubicBezTo>
                  <a:pt x="712" y="305"/>
                  <a:pt x="712" y="253"/>
                  <a:pt x="669" y="221"/>
                </a:cubicBezTo>
                <a:close/>
              </a:path>
            </a:pathLst>
          </a:custGeom>
          <a:solidFill>
            <a:srgbClr val="017ED6"/>
          </a:solidFill>
          <a:ln w="10" cap="flat">
            <a:solidFill>
              <a:srgbClr val="FFFFFF">
                <a:lumMod val="85000"/>
              </a:srgbClr>
            </a:solidFill>
            <a:prstDash val="solid"/>
            <a:miter lim="800000"/>
          </a:ln>
        </p:spPr>
        <p:txBody>
          <a:bodyPr vert="horz" wrap="square" lIns="91400" tIns="45699" rIns="91400" bIns="45699" numCol="1" anchor="t" anchorCtr="0" compatLnSpc="1"/>
          <a:lstStyle/>
          <a:p>
            <a:pPr defTabSz="1218565"/>
            <a:endParaRPr 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3759200" y="2562225"/>
            <a:ext cx="2509838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5" y="63"/>
              </a:cxn>
              <a:cxn ang="0">
                <a:pos x="393" y="47"/>
              </a:cxn>
              <a:cxn ang="0">
                <a:pos x="239" y="0"/>
              </a:cxn>
              <a:cxn ang="0">
                <a:pos x="172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2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5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5" y="63"/>
                  <a:pt x="415" y="63"/>
                  <a:pt x="415" y="63"/>
                </a:cubicBezTo>
                <a:cubicBezTo>
                  <a:pt x="408" y="57"/>
                  <a:pt x="401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2" y="9"/>
                </a:cubicBezTo>
                <a:cubicBezTo>
                  <a:pt x="99" y="27"/>
                  <a:pt x="38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8" y="484"/>
                  <a:pt x="99" y="530"/>
                  <a:pt x="172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1" y="506"/>
                  <a:pt x="408" y="500"/>
                  <a:pt x="415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9" name="Freeform 7"/>
          <p:cNvSpPr/>
          <p:nvPr/>
        </p:nvSpPr>
        <p:spPr bwMode="auto">
          <a:xfrm>
            <a:off x="5772150" y="2562225"/>
            <a:ext cx="2509838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7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3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6" y="0"/>
                  <a:pt x="193" y="3"/>
                  <a:pt x="171" y="9"/>
                </a:cubicBezTo>
                <a:cubicBezTo>
                  <a:pt x="99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7" y="252"/>
                  <a:pt x="137" y="279"/>
                </a:cubicBezTo>
                <a:cubicBezTo>
                  <a:pt x="137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9" y="530"/>
                  <a:pt x="171" y="549"/>
                </a:cubicBezTo>
                <a:cubicBezTo>
                  <a:pt x="193" y="554"/>
                  <a:pt x="216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3" y="305"/>
                  <a:pt x="673" y="253"/>
                  <a:pt x="629" y="221"/>
                </a:cubicBezTo>
                <a:close/>
              </a:path>
            </a:pathLst>
          </a:custGeom>
          <a:solidFill>
            <a:srgbClr val="017ED6"/>
          </a:solidFill>
          <a:ln w="10" cap="flat">
            <a:solidFill>
              <a:srgbClr val="FFFFFF">
                <a:lumMod val="85000"/>
              </a:srgbClr>
            </a:solidFill>
            <a:prstDash val="solid"/>
            <a:miter lim="800000"/>
          </a:ln>
        </p:spPr>
        <p:txBody>
          <a:bodyPr vert="horz" wrap="square" lIns="91400" tIns="45699" rIns="91400" bIns="45699" numCol="1" anchor="t" anchorCtr="0" compatLnSpc="1"/>
          <a:lstStyle/>
          <a:p>
            <a:pPr defTabSz="1218565"/>
            <a:endParaRPr 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Freeform 8"/>
          <p:cNvSpPr/>
          <p:nvPr/>
        </p:nvSpPr>
        <p:spPr bwMode="auto">
          <a:xfrm>
            <a:off x="7785100" y="2562225"/>
            <a:ext cx="2506663" cy="2076450"/>
          </a:xfrm>
          <a:custGeom>
            <a:avLst/>
            <a:gdLst/>
            <a:ahLst/>
            <a:cxnLst>
              <a:cxn ang="0">
                <a:pos x="629" y="221"/>
              </a:cxn>
              <a:cxn ang="0">
                <a:pos x="414" y="63"/>
              </a:cxn>
              <a:cxn ang="0">
                <a:pos x="393" y="47"/>
              </a:cxn>
              <a:cxn ang="0">
                <a:pos x="239" y="0"/>
              </a:cxn>
              <a:cxn ang="0">
                <a:pos x="171" y="9"/>
              </a:cxn>
              <a:cxn ang="0">
                <a:pos x="0" y="137"/>
              </a:cxn>
              <a:cxn ang="0">
                <a:pos x="98" y="209"/>
              </a:cxn>
              <a:cxn ang="0">
                <a:pos x="136" y="279"/>
              </a:cxn>
              <a:cxn ang="0">
                <a:pos x="98" y="349"/>
              </a:cxn>
              <a:cxn ang="0">
                <a:pos x="0" y="421"/>
              </a:cxn>
              <a:cxn ang="0">
                <a:pos x="171" y="549"/>
              </a:cxn>
              <a:cxn ang="0">
                <a:pos x="239" y="557"/>
              </a:cxn>
              <a:cxn ang="0">
                <a:pos x="393" y="511"/>
              </a:cxn>
              <a:cxn ang="0">
                <a:pos x="414" y="495"/>
              </a:cxn>
              <a:cxn ang="0">
                <a:pos x="629" y="337"/>
              </a:cxn>
              <a:cxn ang="0">
                <a:pos x="629" y="221"/>
              </a:cxn>
            </a:cxnLst>
            <a:rect l="0" t="0" r="r" b="b"/>
            <a:pathLst>
              <a:path w="672" h="557">
                <a:moveTo>
                  <a:pt x="629" y="221"/>
                </a:moveTo>
                <a:cubicBezTo>
                  <a:pt x="414" y="63"/>
                  <a:pt x="414" y="63"/>
                  <a:pt x="414" y="63"/>
                </a:cubicBezTo>
                <a:cubicBezTo>
                  <a:pt x="407" y="57"/>
                  <a:pt x="400" y="52"/>
                  <a:pt x="393" y="47"/>
                </a:cubicBezTo>
                <a:cubicBezTo>
                  <a:pt x="349" y="17"/>
                  <a:pt x="296" y="0"/>
                  <a:pt x="239" y="0"/>
                </a:cubicBezTo>
                <a:cubicBezTo>
                  <a:pt x="215" y="0"/>
                  <a:pt x="193" y="3"/>
                  <a:pt x="171" y="9"/>
                </a:cubicBezTo>
                <a:cubicBezTo>
                  <a:pt x="98" y="27"/>
                  <a:pt x="37" y="74"/>
                  <a:pt x="0" y="137"/>
                </a:cubicBezTo>
                <a:cubicBezTo>
                  <a:pt x="98" y="209"/>
                  <a:pt x="98" y="209"/>
                  <a:pt x="98" y="209"/>
                </a:cubicBezTo>
                <a:cubicBezTo>
                  <a:pt x="123" y="227"/>
                  <a:pt x="136" y="252"/>
                  <a:pt x="136" y="279"/>
                </a:cubicBezTo>
                <a:cubicBezTo>
                  <a:pt x="136" y="305"/>
                  <a:pt x="123" y="330"/>
                  <a:pt x="98" y="349"/>
                </a:cubicBezTo>
                <a:cubicBezTo>
                  <a:pt x="0" y="421"/>
                  <a:pt x="0" y="421"/>
                  <a:pt x="0" y="421"/>
                </a:cubicBezTo>
                <a:cubicBezTo>
                  <a:pt x="37" y="484"/>
                  <a:pt x="98" y="530"/>
                  <a:pt x="171" y="549"/>
                </a:cubicBezTo>
                <a:cubicBezTo>
                  <a:pt x="193" y="554"/>
                  <a:pt x="215" y="557"/>
                  <a:pt x="239" y="557"/>
                </a:cubicBezTo>
                <a:cubicBezTo>
                  <a:pt x="296" y="557"/>
                  <a:pt x="349" y="540"/>
                  <a:pt x="393" y="511"/>
                </a:cubicBezTo>
                <a:cubicBezTo>
                  <a:pt x="400" y="506"/>
                  <a:pt x="407" y="500"/>
                  <a:pt x="414" y="495"/>
                </a:cubicBezTo>
                <a:cubicBezTo>
                  <a:pt x="629" y="337"/>
                  <a:pt x="629" y="337"/>
                  <a:pt x="629" y="337"/>
                </a:cubicBezTo>
                <a:cubicBezTo>
                  <a:pt x="672" y="305"/>
                  <a:pt x="672" y="253"/>
                  <a:pt x="629" y="2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21" name="Text Placeholder 2"/>
          <p:cNvSpPr txBox="1"/>
          <p:nvPr/>
        </p:nvSpPr>
        <p:spPr>
          <a:xfrm>
            <a:off x="1474610" y="492901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Box 91"/>
          <p:cNvSpPr txBox="1"/>
          <p:nvPr/>
        </p:nvSpPr>
        <p:spPr>
          <a:xfrm>
            <a:off x="1624257" y="5262780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5599570" y="492901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91"/>
          <p:cNvSpPr txBox="1"/>
          <p:nvPr/>
        </p:nvSpPr>
        <p:spPr>
          <a:xfrm>
            <a:off x="5749217" y="5262780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1" name="Text Placeholder 2"/>
          <p:cNvSpPr txBox="1"/>
          <p:nvPr/>
        </p:nvSpPr>
        <p:spPr>
          <a:xfrm>
            <a:off x="7601090" y="1726234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91"/>
          <p:cNvSpPr txBox="1"/>
          <p:nvPr/>
        </p:nvSpPr>
        <p:spPr>
          <a:xfrm>
            <a:off x="7750737" y="2060002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3487560" y="170451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TextBox 91"/>
          <p:cNvSpPr txBox="1"/>
          <p:nvPr/>
        </p:nvSpPr>
        <p:spPr>
          <a:xfrm>
            <a:off x="3637207" y="2038286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5" name="Freeform 10"/>
          <p:cNvSpPr/>
          <p:nvPr/>
        </p:nvSpPr>
        <p:spPr bwMode="auto">
          <a:xfrm>
            <a:off x="2311976" y="3354826"/>
            <a:ext cx="735449" cy="491248"/>
          </a:xfrm>
          <a:custGeom>
            <a:avLst/>
            <a:gdLst>
              <a:gd name="T0" fmla="*/ 259 w 259"/>
              <a:gd name="T1" fmla="*/ 173 h 173"/>
              <a:gd name="T2" fmla="*/ 0 w 259"/>
              <a:gd name="T3" fmla="*/ 173 h 173"/>
              <a:gd name="T4" fmla="*/ 0 w 259"/>
              <a:gd name="T5" fmla="*/ 0 h 173"/>
              <a:gd name="T6" fmla="*/ 128 w 259"/>
              <a:gd name="T7" fmla="*/ 85 h 173"/>
              <a:gd name="T8" fmla="*/ 259 w 259"/>
              <a:gd name="T9" fmla="*/ 0 h 173"/>
              <a:gd name="T10" fmla="*/ 259 w 259"/>
              <a:gd name="T11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9" h="173">
                <a:moveTo>
                  <a:pt x="259" y="173"/>
                </a:moveTo>
                <a:lnTo>
                  <a:pt x="0" y="173"/>
                </a:lnTo>
                <a:lnTo>
                  <a:pt x="0" y="0"/>
                </a:lnTo>
                <a:lnTo>
                  <a:pt x="128" y="85"/>
                </a:lnTo>
                <a:lnTo>
                  <a:pt x="259" y="0"/>
                </a:lnTo>
                <a:lnTo>
                  <a:pt x="259" y="1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12"/>
          <p:cNvSpPr>
            <a:spLocks noEditPoints="1"/>
          </p:cNvSpPr>
          <p:nvPr/>
        </p:nvSpPr>
        <p:spPr bwMode="auto">
          <a:xfrm>
            <a:off x="6614783" y="3190153"/>
            <a:ext cx="604417" cy="800742"/>
          </a:xfrm>
          <a:custGeom>
            <a:avLst/>
            <a:gdLst>
              <a:gd name="T0" fmla="*/ 2147483647 w 90"/>
              <a:gd name="T1" fmla="*/ 2147483647 h 119"/>
              <a:gd name="T2" fmla="*/ 2147483647 w 90"/>
              <a:gd name="T3" fmla="*/ 2147483647 h 119"/>
              <a:gd name="T4" fmla="*/ 2147483647 w 90"/>
              <a:gd name="T5" fmla="*/ 2147483647 h 119"/>
              <a:gd name="T6" fmla="*/ 2147483647 w 90"/>
              <a:gd name="T7" fmla="*/ 2147483647 h 119"/>
              <a:gd name="T8" fmla="*/ 2147483647 w 90"/>
              <a:gd name="T9" fmla="*/ 2147483647 h 119"/>
              <a:gd name="T10" fmla="*/ 2147483647 w 90"/>
              <a:gd name="T11" fmla="*/ 2147483647 h 119"/>
              <a:gd name="T12" fmla="*/ 2147483647 w 90"/>
              <a:gd name="T13" fmla="*/ 2147483647 h 119"/>
              <a:gd name="T14" fmla="*/ 2147483647 w 90"/>
              <a:gd name="T15" fmla="*/ 2147483647 h 119"/>
              <a:gd name="T16" fmla="*/ 2147483647 w 90"/>
              <a:gd name="T17" fmla="*/ 2147483647 h 119"/>
              <a:gd name="T18" fmla="*/ 2147483647 w 90"/>
              <a:gd name="T19" fmla="*/ 2147483647 h 119"/>
              <a:gd name="T20" fmla="*/ 2147483647 w 90"/>
              <a:gd name="T21" fmla="*/ 2147483647 h 119"/>
              <a:gd name="T22" fmla="*/ 2147483647 w 90"/>
              <a:gd name="T23" fmla="*/ 2147483647 h 119"/>
              <a:gd name="T24" fmla="*/ 2147483647 w 90"/>
              <a:gd name="T25" fmla="*/ 2147483647 h 119"/>
              <a:gd name="T26" fmla="*/ 2147483647 w 90"/>
              <a:gd name="T27" fmla="*/ 2147483647 h 119"/>
              <a:gd name="T28" fmla="*/ 2147483647 w 90"/>
              <a:gd name="T29" fmla="*/ 2147483647 h 119"/>
              <a:gd name="T30" fmla="*/ 2147483647 w 90"/>
              <a:gd name="T31" fmla="*/ 2147483647 h 119"/>
              <a:gd name="T32" fmla="*/ 2147483647 w 90"/>
              <a:gd name="T33" fmla="*/ 2147483647 h 119"/>
              <a:gd name="T34" fmla="*/ 2147483647 w 90"/>
              <a:gd name="T35" fmla="*/ 2147483647 h 119"/>
              <a:gd name="T36" fmla="*/ 2147483647 w 90"/>
              <a:gd name="T37" fmla="*/ 2147483647 h 1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0" h="119">
                <a:moveTo>
                  <a:pt x="19" y="4"/>
                </a:moveTo>
                <a:cubicBezTo>
                  <a:pt x="31" y="2"/>
                  <a:pt x="66" y="0"/>
                  <a:pt x="76" y="5"/>
                </a:cubicBezTo>
                <a:cubicBezTo>
                  <a:pt x="89" y="13"/>
                  <a:pt x="85" y="41"/>
                  <a:pt x="85" y="61"/>
                </a:cubicBezTo>
                <a:cubicBezTo>
                  <a:pt x="85" y="81"/>
                  <a:pt x="90" y="109"/>
                  <a:pt x="74" y="115"/>
                </a:cubicBezTo>
                <a:cubicBezTo>
                  <a:pt x="65" y="119"/>
                  <a:pt x="22" y="119"/>
                  <a:pt x="14" y="115"/>
                </a:cubicBezTo>
                <a:cubicBezTo>
                  <a:pt x="0" y="109"/>
                  <a:pt x="4" y="82"/>
                  <a:pt x="4" y="61"/>
                </a:cubicBezTo>
                <a:cubicBezTo>
                  <a:pt x="4" y="51"/>
                  <a:pt x="4" y="44"/>
                  <a:pt x="4" y="37"/>
                </a:cubicBezTo>
                <a:cubicBezTo>
                  <a:pt x="4" y="20"/>
                  <a:pt x="2" y="7"/>
                  <a:pt x="19" y="4"/>
                </a:cubicBezTo>
                <a:close/>
                <a:moveTo>
                  <a:pt x="14" y="55"/>
                </a:moveTo>
                <a:cubicBezTo>
                  <a:pt x="14" y="69"/>
                  <a:pt x="13" y="85"/>
                  <a:pt x="17" y="89"/>
                </a:cubicBezTo>
                <a:cubicBezTo>
                  <a:pt x="22" y="93"/>
                  <a:pt x="38" y="91"/>
                  <a:pt x="44" y="91"/>
                </a:cubicBezTo>
                <a:cubicBezTo>
                  <a:pt x="51" y="91"/>
                  <a:pt x="67" y="93"/>
                  <a:pt x="71" y="89"/>
                </a:cubicBezTo>
                <a:cubicBezTo>
                  <a:pt x="77" y="83"/>
                  <a:pt x="74" y="66"/>
                  <a:pt x="74" y="54"/>
                </a:cubicBezTo>
                <a:cubicBezTo>
                  <a:pt x="74" y="41"/>
                  <a:pt x="77" y="24"/>
                  <a:pt x="71" y="18"/>
                </a:cubicBezTo>
                <a:cubicBezTo>
                  <a:pt x="66" y="13"/>
                  <a:pt x="33" y="13"/>
                  <a:pt x="22" y="16"/>
                </a:cubicBezTo>
                <a:cubicBezTo>
                  <a:pt x="11" y="19"/>
                  <a:pt x="14" y="36"/>
                  <a:pt x="14" y="55"/>
                </a:cubicBezTo>
                <a:close/>
                <a:moveTo>
                  <a:pt x="45" y="110"/>
                </a:moveTo>
                <a:cubicBezTo>
                  <a:pt x="53" y="109"/>
                  <a:pt x="53" y="93"/>
                  <a:pt x="42" y="97"/>
                </a:cubicBezTo>
                <a:cubicBezTo>
                  <a:pt x="34" y="100"/>
                  <a:pt x="38" y="110"/>
                  <a:pt x="45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27733" y="3104251"/>
            <a:ext cx="760107" cy="741823"/>
            <a:chOff x="6823001" y="2365172"/>
            <a:chExt cx="491998" cy="480163"/>
          </a:xfrm>
        </p:grpSpPr>
        <p:sp>
          <p:nvSpPr>
            <p:cNvPr id="37" name="Freeform 13"/>
            <p:cNvSpPr/>
            <p:nvPr/>
          </p:nvSpPr>
          <p:spPr bwMode="auto">
            <a:xfrm>
              <a:off x="7083370" y="2725294"/>
              <a:ext cx="76082" cy="111587"/>
            </a:xfrm>
            <a:custGeom>
              <a:avLst/>
              <a:gdLst>
                <a:gd name="T0" fmla="*/ 0 w 19"/>
                <a:gd name="T1" fmla="*/ 0 h 28"/>
                <a:gd name="T2" fmla="*/ 0 w 19"/>
                <a:gd name="T3" fmla="*/ 28 h 28"/>
                <a:gd name="T4" fmla="*/ 19 w 19"/>
                <a:gd name="T5" fmla="*/ 4 h 28"/>
                <a:gd name="T6" fmla="*/ 0 w 19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8">
                  <a:moveTo>
                    <a:pt x="0" y="0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7" y="25"/>
                    <a:pt x="14" y="16"/>
                    <a:pt x="19" y="4"/>
                  </a:cubicBezTo>
                  <a:cubicBezTo>
                    <a:pt x="13" y="2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 14"/>
            <p:cNvSpPr/>
            <p:nvPr/>
          </p:nvSpPr>
          <p:spPr bwMode="auto">
            <a:xfrm>
              <a:off x="7083370" y="2613707"/>
              <a:ext cx="96371" cy="103134"/>
            </a:xfrm>
            <a:custGeom>
              <a:avLst/>
              <a:gdLst>
                <a:gd name="T0" fmla="*/ 24 w 24"/>
                <a:gd name="T1" fmla="*/ 0 h 26"/>
                <a:gd name="T2" fmla="*/ 0 w 24"/>
                <a:gd name="T3" fmla="*/ 0 h 26"/>
                <a:gd name="T4" fmla="*/ 0 w 24"/>
                <a:gd name="T5" fmla="*/ 21 h 26"/>
                <a:gd name="T6" fmla="*/ 21 w 24"/>
                <a:gd name="T7" fmla="*/ 26 h 26"/>
                <a:gd name="T8" fmla="*/ 24 w 24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7" y="21"/>
                    <a:pt x="14" y="23"/>
                    <a:pt x="21" y="26"/>
                  </a:cubicBezTo>
                  <a:cubicBezTo>
                    <a:pt x="23" y="18"/>
                    <a:pt x="24" y="9"/>
                    <a:pt x="2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7083370" y="2485213"/>
              <a:ext cx="96371" cy="103134"/>
            </a:xfrm>
            <a:custGeom>
              <a:avLst/>
              <a:gdLst>
                <a:gd name="T0" fmla="*/ 0 w 24"/>
                <a:gd name="T1" fmla="*/ 5 h 26"/>
                <a:gd name="T2" fmla="*/ 0 w 24"/>
                <a:gd name="T3" fmla="*/ 26 h 26"/>
                <a:gd name="T4" fmla="*/ 24 w 24"/>
                <a:gd name="T5" fmla="*/ 26 h 26"/>
                <a:gd name="T6" fmla="*/ 20 w 24"/>
                <a:gd name="T7" fmla="*/ 0 h 26"/>
                <a:gd name="T8" fmla="*/ 0 w 24"/>
                <a:gd name="T9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0" y="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17"/>
                    <a:pt x="22" y="8"/>
                    <a:pt x="20" y="0"/>
                  </a:cubicBezTo>
                  <a:cubicBezTo>
                    <a:pt x="14" y="3"/>
                    <a:pt x="7" y="4"/>
                    <a:pt x="0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>
              <a:off x="6975165" y="2725294"/>
              <a:ext cx="84535" cy="111587"/>
            </a:xfrm>
            <a:custGeom>
              <a:avLst/>
              <a:gdLst>
                <a:gd name="T0" fmla="*/ 21 w 21"/>
                <a:gd name="T1" fmla="*/ 28 h 28"/>
                <a:gd name="T2" fmla="*/ 21 w 21"/>
                <a:gd name="T3" fmla="*/ 0 h 28"/>
                <a:gd name="T4" fmla="*/ 0 w 21"/>
                <a:gd name="T5" fmla="*/ 4 h 28"/>
                <a:gd name="T6" fmla="*/ 21 w 21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8">
                  <a:moveTo>
                    <a:pt x="21" y="28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14" y="0"/>
                    <a:pt x="7" y="1"/>
                    <a:pt x="0" y="4"/>
                  </a:cubicBezTo>
                  <a:cubicBezTo>
                    <a:pt x="5" y="17"/>
                    <a:pt x="13" y="26"/>
                    <a:pt x="21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6954877" y="2488595"/>
              <a:ext cx="104824" cy="99753"/>
            </a:xfrm>
            <a:custGeom>
              <a:avLst/>
              <a:gdLst>
                <a:gd name="T0" fmla="*/ 0 w 26"/>
                <a:gd name="T1" fmla="*/ 25 h 25"/>
                <a:gd name="T2" fmla="*/ 26 w 26"/>
                <a:gd name="T3" fmla="*/ 25 h 25"/>
                <a:gd name="T4" fmla="*/ 26 w 26"/>
                <a:gd name="T5" fmla="*/ 4 h 25"/>
                <a:gd name="T6" fmla="*/ 4 w 26"/>
                <a:gd name="T7" fmla="*/ 0 h 25"/>
                <a:gd name="T8" fmla="*/ 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0" y="25"/>
                  </a:moveTo>
                  <a:cubicBezTo>
                    <a:pt x="26" y="25"/>
                    <a:pt x="26" y="25"/>
                    <a:pt x="26" y="2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8" y="4"/>
                    <a:pt x="11" y="2"/>
                    <a:pt x="4" y="0"/>
                  </a:cubicBezTo>
                  <a:cubicBezTo>
                    <a:pt x="2" y="7"/>
                    <a:pt x="0" y="16"/>
                    <a:pt x="0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7083370" y="2377008"/>
              <a:ext cx="71010" cy="99753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25 h 25"/>
                <a:gd name="T4" fmla="*/ 18 w 18"/>
                <a:gd name="T5" fmla="*/ 21 h 25"/>
                <a:gd name="T6" fmla="*/ 0 w 1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6" y="25"/>
                    <a:pt x="12" y="23"/>
                    <a:pt x="18" y="21"/>
                  </a:cubicBezTo>
                  <a:cubicBezTo>
                    <a:pt x="13" y="10"/>
                    <a:pt x="7" y="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6978546" y="2371935"/>
              <a:ext cx="81154" cy="104824"/>
            </a:xfrm>
            <a:custGeom>
              <a:avLst/>
              <a:gdLst>
                <a:gd name="T0" fmla="*/ 20 w 20"/>
                <a:gd name="T1" fmla="*/ 26 h 26"/>
                <a:gd name="T2" fmla="*/ 20 w 20"/>
                <a:gd name="T3" fmla="*/ 0 h 26"/>
                <a:gd name="T4" fmla="*/ 0 w 20"/>
                <a:gd name="T5" fmla="*/ 22 h 26"/>
                <a:gd name="T6" fmla="*/ 20 w 20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6">
                  <a:moveTo>
                    <a:pt x="20" y="26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2" y="2"/>
                    <a:pt x="5" y="11"/>
                    <a:pt x="0" y="22"/>
                  </a:cubicBezTo>
                  <a:cubicBezTo>
                    <a:pt x="6" y="25"/>
                    <a:pt x="13" y="26"/>
                    <a:pt x="20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 20"/>
            <p:cNvSpPr/>
            <p:nvPr/>
          </p:nvSpPr>
          <p:spPr bwMode="auto">
            <a:xfrm>
              <a:off x="6954877" y="2613707"/>
              <a:ext cx="104824" cy="103134"/>
            </a:xfrm>
            <a:custGeom>
              <a:avLst/>
              <a:gdLst>
                <a:gd name="T0" fmla="*/ 3 w 26"/>
                <a:gd name="T1" fmla="*/ 26 h 26"/>
                <a:gd name="T2" fmla="*/ 26 w 26"/>
                <a:gd name="T3" fmla="*/ 21 h 26"/>
                <a:gd name="T4" fmla="*/ 26 w 26"/>
                <a:gd name="T5" fmla="*/ 0 h 26"/>
                <a:gd name="T6" fmla="*/ 0 w 26"/>
                <a:gd name="T7" fmla="*/ 0 h 26"/>
                <a:gd name="T8" fmla="*/ 3 w 26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6">
                  <a:moveTo>
                    <a:pt x="3" y="26"/>
                  </a:moveTo>
                  <a:cubicBezTo>
                    <a:pt x="10" y="23"/>
                    <a:pt x="18" y="21"/>
                    <a:pt x="26" y="2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 21"/>
            <p:cNvSpPr/>
            <p:nvPr/>
          </p:nvSpPr>
          <p:spPr bwMode="auto">
            <a:xfrm>
              <a:off x="6823001" y="2613707"/>
              <a:ext cx="120041" cy="155546"/>
            </a:xfrm>
            <a:custGeom>
              <a:avLst/>
              <a:gdLst>
                <a:gd name="T0" fmla="*/ 30 w 30"/>
                <a:gd name="T1" fmla="*/ 28 h 39"/>
                <a:gd name="T2" fmla="*/ 27 w 30"/>
                <a:gd name="T3" fmla="*/ 0 h 39"/>
                <a:gd name="T4" fmla="*/ 0 w 30"/>
                <a:gd name="T5" fmla="*/ 0 h 39"/>
                <a:gd name="T6" fmla="*/ 16 w 30"/>
                <a:gd name="T7" fmla="*/ 39 h 39"/>
                <a:gd name="T8" fmla="*/ 30 w 30"/>
                <a:gd name="T9" fmla="*/ 2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9">
                  <a:moveTo>
                    <a:pt x="30" y="28"/>
                  </a:moveTo>
                  <a:cubicBezTo>
                    <a:pt x="28" y="20"/>
                    <a:pt x="27" y="10"/>
                    <a:pt x="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5"/>
                    <a:pt x="7" y="28"/>
                    <a:pt x="16" y="39"/>
                  </a:cubicBezTo>
                  <a:cubicBezTo>
                    <a:pt x="20" y="35"/>
                    <a:pt x="25" y="31"/>
                    <a:pt x="30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 22"/>
            <p:cNvSpPr/>
            <p:nvPr/>
          </p:nvSpPr>
          <p:spPr bwMode="auto">
            <a:xfrm>
              <a:off x="7118876" y="2365172"/>
              <a:ext cx="108206" cy="82846"/>
            </a:xfrm>
            <a:custGeom>
              <a:avLst/>
              <a:gdLst>
                <a:gd name="T0" fmla="*/ 0 w 27"/>
                <a:gd name="T1" fmla="*/ 0 h 21"/>
                <a:gd name="T2" fmla="*/ 15 w 27"/>
                <a:gd name="T3" fmla="*/ 21 h 21"/>
                <a:gd name="T4" fmla="*/ 27 w 27"/>
                <a:gd name="T5" fmla="*/ 12 h 21"/>
                <a:gd name="T6" fmla="*/ 0 w 27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1">
                  <a:moveTo>
                    <a:pt x="0" y="0"/>
                  </a:moveTo>
                  <a:cubicBezTo>
                    <a:pt x="6" y="4"/>
                    <a:pt x="11" y="11"/>
                    <a:pt x="15" y="21"/>
                  </a:cubicBezTo>
                  <a:cubicBezTo>
                    <a:pt x="19" y="19"/>
                    <a:pt x="23" y="16"/>
                    <a:pt x="27" y="12"/>
                  </a:cubicBezTo>
                  <a:cubicBezTo>
                    <a:pt x="19" y="6"/>
                    <a:pt x="10" y="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 23"/>
            <p:cNvSpPr/>
            <p:nvPr/>
          </p:nvSpPr>
          <p:spPr bwMode="auto">
            <a:xfrm>
              <a:off x="7191576" y="2613707"/>
              <a:ext cx="123422" cy="158927"/>
            </a:xfrm>
            <a:custGeom>
              <a:avLst/>
              <a:gdLst>
                <a:gd name="T0" fmla="*/ 4 w 31"/>
                <a:gd name="T1" fmla="*/ 0 h 40"/>
                <a:gd name="T2" fmla="*/ 0 w 31"/>
                <a:gd name="T3" fmla="*/ 29 h 40"/>
                <a:gd name="T4" fmla="*/ 15 w 31"/>
                <a:gd name="T5" fmla="*/ 40 h 40"/>
                <a:gd name="T6" fmla="*/ 31 w 31"/>
                <a:gd name="T7" fmla="*/ 0 h 40"/>
                <a:gd name="T8" fmla="*/ 4 w 31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0">
                  <a:moveTo>
                    <a:pt x="4" y="0"/>
                  </a:moveTo>
                  <a:cubicBezTo>
                    <a:pt x="4" y="10"/>
                    <a:pt x="2" y="20"/>
                    <a:pt x="0" y="29"/>
                  </a:cubicBezTo>
                  <a:cubicBezTo>
                    <a:pt x="5" y="32"/>
                    <a:pt x="10" y="36"/>
                    <a:pt x="15" y="40"/>
                  </a:cubicBezTo>
                  <a:cubicBezTo>
                    <a:pt x="25" y="30"/>
                    <a:pt x="31" y="15"/>
                    <a:pt x="31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 24"/>
            <p:cNvSpPr/>
            <p:nvPr/>
          </p:nvSpPr>
          <p:spPr bwMode="auto">
            <a:xfrm>
              <a:off x="6910918" y="2365172"/>
              <a:ext cx="99753" cy="82846"/>
            </a:xfrm>
            <a:custGeom>
              <a:avLst/>
              <a:gdLst>
                <a:gd name="T0" fmla="*/ 11 w 25"/>
                <a:gd name="T1" fmla="*/ 21 h 21"/>
                <a:gd name="T2" fmla="*/ 25 w 25"/>
                <a:gd name="T3" fmla="*/ 0 h 21"/>
                <a:gd name="T4" fmla="*/ 0 w 25"/>
                <a:gd name="T5" fmla="*/ 13 h 21"/>
                <a:gd name="T6" fmla="*/ 11 w 25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1">
                  <a:moveTo>
                    <a:pt x="11" y="21"/>
                  </a:moveTo>
                  <a:cubicBezTo>
                    <a:pt x="15" y="12"/>
                    <a:pt x="20" y="5"/>
                    <a:pt x="25" y="0"/>
                  </a:cubicBezTo>
                  <a:cubicBezTo>
                    <a:pt x="16" y="3"/>
                    <a:pt x="7" y="7"/>
                    <a:pt x="0" y="13"/>
                  </a:cubicBezTo>
                  <a:cubicBezTo>
                    <a:pt x="3" y="17"/>
                    <a:pt x="7" y="19"/>
                    <a:pt x="11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 25"/>
            <p:cNvSpPr/>
            <p:nvPr/>
          </p:nvSpPr>
          <p:spPr bwMode="auto">
            <a:xfrm>
              <a:off x="7186505" y="2432801"/>
              <a:ext cx="128494" cy="155546"/>
            </a:xfrm>
            <a:custGeom>
              <a:avLst/>
              <a:gdLst>
                <a:gd name="T0" fmla="*/ 0 w 32"/>
                <a:gd name="T1" fmla="*/ 10 h 39"/>
                <a:gd name="T2" fmla="*/ 5 w 32"/>
                <a:gd name="T3" fmla="*/ 39 h 39"/>
                <a:gd name="T4" fmla="*/ 32 w 32"/>
                <a:gd name="T5" fmla="*/ 39 h 39"/>
                <a:gd name="T6" fmla="*/ 15 w 32"/>
                <a:gd name="T7" fmla="*/ 0 h 39"/>
                <a:gd name="T8" fmla="*/ 0 w 32"/>
                <a:gd name="T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0" y="10"/>
                  </a:moveTo>
                  <a:cubicBezTo>
                    <a:pt x="3" y="19"/>
                    <a:pt x="4" y="29"/>
                    <a:pt x="5" y="3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1" y="24"/>
                    <a:pt x="25" y="10"/>
                    <a:pt x="15" y="0"/>
                  </a:cubicBezTo>
                  <a:cubicBezTo>
                    <a:pt x="10" y="4"/>
                    <a:pt x="6" y="7"/>
                    <a:pt x="0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 26"/>
            <p:cNvSpPr/>
            <p:nvPr/>
          </p:nvSpPr>
          <p:spPr bwMode="auto">
            <a:xfrm>
              <a:off x="6826383" y="2436182"/>
              <a:ext cx="120041" cy="152164"/>
            </a:xfrm>
            <a:custGeom>
              <a:avLst/>
              <a:gdLst>
                <a:gd name="T0" fmla="*/ 26 w 30"/>
                <a:gd name="T1" fmla="*/ 38 h 38"/>
                <a:gd name="T2" fmla="*/ 30 w 30"/>
                <a:gd name="T3" fmla="*/ 10 h 38"/>
                <a:gd name="T4" fmla="*/ 16 w 30"/>
                <a:gd name="T5" fmla="*/ 0 h 38"/>
                <a:gd name="T6" fmla="*/ 0 w 30"/>
                <a:gd name="T7" fmla="*/ 38 h 38"/>
                <a:gd name="T8" fmla="*/ 26 w 3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8">
                  <a:moveTo>
                    <a:pt x="26" y="38"/>
                  </a:moveTo>
                  <a:cubicBezTo>
                    <a:pt x="26" y="28"/>
                    <a:pt x="27" y="18"/>
                    <a:pt x="30" y="10"/>
                  </a:cubicBezTo>
                  <a:cubicBezTo>
                    <a:pt x="25" y="7"/>
                    <a:pt x="20" y="4"/>
                    <a:pt x="16" y="0"/>
                  </a:cubicBezTo>
                  <a:cubicBezTo>
                    <a:pt x="7" y="10"/>
                    <a:pt x="1" y="23"/>
                    <a:pt x="0" y="38"/>
                  </a:cubicBezTo>
                  <a:cubicBezTo>
                    <a:pt x="26" y="38"/>
                    <a:pt x="26" y="38"/>
                    <a:pt x="26" y="3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 27"/>
            <p:cNvSpPr/>
            <p:nvPr/>
          </p:nvSpPr>
          <p:spPr bwMode="auto">
            <a:xfrm>
              <a:off x="7127329" y="2754036"/>
              <a:ext cx="103134" cy="91299"/>
            </a:xfrm>
            <a:custGeom>
              <a:avLst/>
              <a:gdLst>
                <a:gd name="T0" fmla="*/ 14 w 26"/>
                <a:gd name="T1" fmla="*/ 0 h 23"/>
                <a:gd name="T2" fmla="*/ 0 w 26"/>
                <a:gd name="T3" fmla="*/ 23 h 23"/>
                <a:gd name="T4" fmla="*/ 26 w 26"/>
                <a:gd name="T5" fmla="*/ 10 h 23"/>
                <a:gd name="T6" fmla="*/ 14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4" y="0"/>
                  </a:moveTo>
                  <a:cubicBezTo>
                    <a:pt x="10" y="10"/>
                    <a:pt x="5" y="18"/>
                    <a:pt x="0" y="23"/>
                  </a:cubicBezTo>
                  <a:cubicBezTo>
                    <a:pt x="9" y="21"/>
                    <a:pt x="18" y="16"/>
                    <a:pt x="26" y="10"/>
                  </a:cubicBezTo>
                  <a:cubicBezTo>
                    <a:pt x="22" y="6"/>
                    <a:pt x="18" y="3"/>
                    <a:pt x="1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/>
            <p:nvPr/>
          </p:nvSpPr>
          <p:spPr bwMode="auto">
            <a:xfrm>
              <a:off x="6905846" y="2754036"/>
              <a:ext cx="101443" cy="87917"/>
            </a:xfrm>
            <a:custGeom>
              <a:avLst/>
              <a:gdLst>
                <a:gd name="T0" fmla="*/ 11 w 25"/>
                <a:gd name="T1" fmla="*/ 0 h 22"/>
                <a:gd name="T2" fmla="*/ 0 w 25"/>
                <a:gd name="T3" fmla="*/ 9 h 22"/>
                <a:gd name="T4" fmla="*/ 25 w 25"/>
                <a:gd name="T5" fmla="*/ 22 h 22"/>
                <a:gd name="T6" fmla="*/ 11 w 25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2">
                  <a:moveTo>
                    <a:pt x="11" y="0"/>
                  </a:moveTo>
                  <a:cubicBezTo>
                    <a:pt x="7" y="2"/>
                    <a:pt x="3" y="5"/>
                    <a:pt x="0" y="9"/>
                  </a:cubicBezTo>
                  <a:cubicBezTo>
                    <a:pt x="7" y="15"/>
                    <a:pt x="15" y="20"/>
                    <a:pt x="25" y="22"/>
                  </a:cubicBezTo>
                  <a:cubicBezTo>
                    <a:pt x="19" y="18"/>
                    <a:pt x="15" y="10"/>
                    <a:pt x="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Freeform 29"/>
          <p:cNvSpPr>
            <a:spLocks noEditPoints="1"/>
          </p:cNvSpPr>
          <p:nvPr/>
        </p:nvSpPr>
        <p:spPr bwMode="auto">
          <a:xfrm>
            <a:off x="4563487" y="3210005"/>
            <a:ext cx="769861" cy="780890"/>
          </a:xfrm>
          <a:custGeom>
            <a:avLst/>
            <a:gdLst>
              <a:gd name="T0" fmla="*/ 2147483647 w 114"/>
              <a:gd name="T1" fmla="*/ 2147483647 h 116"/>
              <a:gd name="T2" fmla="*/ 2147483647 w 114"/>
              <a:gd name="T3" fmla="*/ 2147483647 h 116"/>
              <a:gd name="T4" fmla="*/ 2147483647 w 114"/>
              <a:gd name="T5" fmla="*/ 2147483647 h 116"/>
              <a:gd name="T6" fmla="*/ 2147483647 w 114"/>
              <a:gd name="T7" fmla="*/ 2147483647 h 116"/>
              <a:gd name="T8" fmla="*/ 2147483647 w 114"/>
              <a:gd name="T9" fmla="*/ 2147483647 h 116"/>
              <a:gd name="T10" fmla="*/ 2147483647 w 114"/>
              <a:gd name="T11" fmla="*/ 2147483647 h 116"/>
              <a:gd name="T12" fmla="*/ 2147483647 w 114"/>
              <a:gd name="T13" fmla="*/ 2147483647 h 116"/>
              <a:gd name="T14" fmla="*/ 2147483647 w 114"/>
              <a:gd name="T15" fmla="*/ 2147483647 h 116"/>
              <a:gd name="T16" fmla="*/ 2147483647 w 114"/>
              <a:gd name="T17" fmla="*/ 2147483647 h 116"/>
              <a:gd name="T18" fmla="*/ 2147483647 w 114"/>
              <a:gd name="T19" fmla="*/ 2147483647 h 116"/>
              <a:gd name="T20" fmla="*/ 2147483647 w 114"/>
              <a:gd name="T21" fmla="*/ 2147483647 h 116"/>
              <a:gd name="T22" fmla="*/ 2147483647 w 114"/>
              <a:gd name="T23" fmla="*/ 2147483647 h 116"/>
              <a:gd name="T24" fmla="*/ 2147483647 w 114"/>
              <a:gd name="T25" fmla="*/ 2147483647 h 116"/>
              <a:gd name="T26" fmla="*/ 2147483647 w 114"/>
              <a:gd name="T27" fmla="*/ 2147483647 h 116"/>
              <a:gd name="T28" fmla="*/ 2147483647 w 114"/>
              <a:gd name="T29" fmla="*/ 2147483647 h 116"/>
              <a:gd name="T30" fmla="*/ 2147483647 w 114"/>
              <a:gd name="T31" fmla="*/ 2147483647 h 11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4" h="116">
                <a:moveTo>
                  <a:pt x="113" y="100"/>
                </a:moveTo>
                <a:cubicBezTo>
                  <a:pt x="84" y="72"/>
                  <a:pt x="84" y="72"/>
                  <a:pt x="84" y="72"/>
                </a:cubicBezTo>
                <a:cubicBezTo>
                  <a:pt x="88" y="65"/>
                  <a:pt x="90" y="56"/>
                  <a:pt x="89" y="46"/>
                </a:cubicBezTo>
                <a:cubicBezTo>
                  <a:pt x="88" y="21"/>
                  <a:pt x="67" y="0"/>
                  <a:pt x="43" y="1"/>
                </a:cubicBezTo>
                <a:cubicBezTo>
                  <a:pt x="18" y="3"/>
                  <a:pt x="0" y="24"/>
                  <a:pt x="1" y="50"/>
                </a:cubicBezTo>
                <a:cubicBezTo>
                  <a:pt x="3" y="76"/>
                  <a:pt x="24" y="96"/>
                  <a:pt x="48" y="95"/>
                </a:cubicBezTo>
                <a:cubicBezTo>
                  <a:pt x="57" y="95"/>
                  <a:pt x="65" y="92"/>
                  <a:pt x="72" y="87"/>
                </a:cubicBezTo>
                <a:cubicBezTo>
                  <a:pt x="100" y="115"/>
                  <a:pt x="100" y="115"/>
                  <a:pt x="100" y="115"/>
                </a:cubicBezTo>
                <a:cubicBezTo>
                  <a:pt x="101" y="116"/>
                  <a:pt x="103" y="115"/>
                  <a:pt x="104" y="114"/>
                </a:cubicBezTo>
                <a:cubicBezTo>
                  <a:pt x="113" y="103"/>
                  <a:pt x="113" y="103"/>
                  <a:pt x="113" y="103"/>
                </a:cubicBezTo>
                <a:cubicBezTo>
                  <a:pt x="114" y="102"/>
                  <a:pt x="114" y="101"/>
                  <a:pt x="113" y="100"/>
                </a:cubicBezTo>
                <a:close/>
                <a:moveTo>
                  <a:pt x="15" y="50"/>
                </a:moveTo>
                <a:cubicBezTo>
                  <a:pt x="14" y="32"/>
                  <a:pt x="27" y="17"/>
                  <a:pt x="44" y="16"/>
                </a:cubicBezTo>
                <a:cubicBezTo>
                  <a:pt x="60" y="16"/>
                  <a:pt x="74" y="29"/>
                  <a:pt x="75" y="47"/>
                </a:cubicBezTo>
                <a:cubicBezTo>
                  <a:pt x="76" y="65"/>
                  <a:pt x="64" y="80"/>
                  <a:pt x="47" y="80"/>
                </a:cubicBezTo>
                <a:cubicBezTo>
                  <a:pt x="31" y="81"/>
                  <a:pt x="16" y="67"/>
                  <a:pt x="15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89183" y="243068"/>
            <a:ext cx="3121701" cy="923330"/>
            <a:chOff x="347241" y="266217"/>
            <a:chExt cx="3121701" cy="923330"/>
          </a:xfrm>
        </p:grpSpPr>
        <p:sp>
          <p:nvSpPr>
            <p:cNvPr id="9" name="文本框 8"/>
            <p:cNvSpPr txBox="1"/>
            <p:nvPr/>
          </p:nvSpPr>
          <p:spPr>
            <a:xfrm>
              <a:off x="347241" y="266217"/>
              <a:ext cx="164360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5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</a:t>
              </a:r>
              <a:endPara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25336" y="789437"/>
              <a:ext cx="1643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93356" y="1841380"/>
            <a:ext cx="4645678" cy="584775"/>
            <a:chOff x="458757" y="1987164"/>
            <a:chExt cx="4645678" cy="584775"/>
          </a:xfrm>
        </p:grpSpPr>
        <p:grpSp>
          <p:nvGrpSpPr>
            <p:cNvPr id="14" name="组合 13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93356" y="4639247"/>
            <a:ext cx="4645678" cy="584775"/>
            <a:chOff x="458757" y="1987164"/>
            <a:chExt cx="4645678" cy="584775"/>
          </a:xfrm>
        </p:grpSpPr>
        <p:grpSp>
          <p:nvGrpSpPr>
            <p:cNvPr id="21" name="组合 20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93356" y="2777829"/>
            <a:ext cx="4645678" cy="584775"/>
            <a:chOff x="458757" y="1987164"/>
            <a:chExt cx="4645678" cy="584775"/>
          </a:xfrm>
        </p:grpSpPr>
        <p:grpSp>
          <p:nvGrpSpPr>
            <p:cNvPr id="26" name="组合 25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93356" y="3708538"/>
            <a:ext cx="4645678" cy="584775"/>
            <a:chOff x="458757" y="1987164"/>
            <a:chExt cx="4645678" cy="584775"/>
          </a:xfrm>
        </p:grpSpPr>
        <p:grpSp>
          <p:nvGrpSpPr>
            <p:cNvPr id="31" name="组合 30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93356" y="5569956"/>
            <a:ext cx="4645678" cy="584775"/>
            <a:chOff x="458757" y="1987164"/>
            <a:chExt cx="4645678" cy="584775"/>
          </a:xfrm>
        </p:grpSpPr>
        <p:grpSp>
          <p:nvGrpSpPr>
            <p:cNvPr id="37" name="组合 36"/>
            <p:cNvGrpSpPr/>
            <p:nvPr/>
          </p:nvGrpSpPr>
          <p:grpSpPr>
            <a:xfrm>
              <a:off x="458757" y="2048719"/>
              <a:ext cx="717630" cy="523220"/>
              <a:chOff x="458757" y="2060294"/>
              <a:chExt cx="717630" cy="523220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458757" y="2060294"/>
                <a:ext cx="717630" cy="486136"/>
              </a:xfrm>
              <a:prstGeom prst="rect">
                <a:avLst/>
              </a:prstGeom>
              <a:solidFill>
                <a:srgbClr val="017E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497359" y="2060294"/>
                <a:ext cx="679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1362206" y="1987164"/>
              <a:ext cx="3742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9" b="20619"/>
          <a:stretch>
            <a:fillRect/>
          </a:stretch>
        </p:blipFill>
        <p:spPr>
          <a:xfrm>
            <a:off x="1" y="1770554"/>
            <a:ext cx="7559674" cy="2907809"/>
          </a:xfrm>
          <a:custGeom>
            <a:avLst/>
            <a:gdLst>
              <a:gd name="connsiteX0" fmla="*/ 0 w 7559674"/>
              <a:gd name="connsiteY0" fmla="*/ 0 h 2907809"/>
              <a:gd name="connsiteX1" fmla="*/ 7559674 w 7559674"/>
              <a:gd name="connsiteY1" fmla="*/ 0 h 2907809"/>
              <a:gd name="connsiteX2" fmla="*/ 7559674 w 7559674"/>
              <a:gd name="connsiteY2" fmla="*/ 2907809 h 2907809"/>
              <a:gd name="connsiteX3" fmla="*/ 0 w 7559674"/>
              <a:gd name="connsiteY3" fmla="*/ 2907809 h 290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9674" h="2907809">
                <a:moveTo>
                  <a:pt x="0" y="0"/>
                </a:moveTo>
                <a:lnTo>
                  <a:pt x="7559674" y="0"/>
                </a:lnTo>
                <a:lnTo>
                  <a:pt x="7559674" y="2907809"/>
                </a:lnTo>
                <a:lnTo>
                  <a:pt x="0" y="2907809"/>
                </a:lnTo>
                <a:close/>
              </a:path>
            </a:pathLst>
          </a:custGeom>
        </p:spPr>
      </p:pic>
      <p:sp>
        <p:nvSpPr>
          <p:cNvPr id="4" name="矩形 27"/>
          <p:cNvSpPr>
            <a:spLocks noChangeArrowheads="1"/>
          </p:cNvSpPr>
          <p:nvPr/>
        </p:nvSpPr>
        <p:spPr bwMode="auto">
          <a:xfrm>
            <a:off x="7793725" y="2964556"/>
            <a:ext cx="2375650" cy="118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21"/>
          <p:cNvSpPr/>
          <p:nvPr/>
        </p:nvSpPr>
        <p:spPr bwMode="auto">
          <a:xfrm>
            <a:off x="7885847" y="2517412"/>
            <a:ext cx="2283528" cy="41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pitchFamily="34" charset="0"/>
                <a:sym typeface="Bebas Neue" panose="020B0606020202050201" pitchFamily="34" charset="0"/>
              </a:rPr>
              <a:t>单击添加标题</a:t>
            </a:r>
            <a:endParaRPr lang="en-US" altLang="zh-CN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ebas Neue" panose="020B0606020202050201" pitchFamily="34" charset="0"/>
              <a:sym typeface="Bebas Neue" panose="020B0606020202050201" pitchFamily="34" charset="0"/>
            </a:endParaRPr>
          </a:p>
        </p:txBody>
      </p:sp>
      <p:sp>
        <p:nvSpPr>
          <p:cNvPr id="7" name="圆角矩形 19"/>
          <p:cNvSpPr>
            <a:spLocks noChangeAspect="1" noChangeArrowheads="1"/>
          </p:cNvSpPr>
          <p:nvPr/>
        </p:nvSpPr>
        <p:spPr bwMode="auto">
          <a:xfrm>
            <a:off x="1559943" y="5021606"/>
            <a:ext cx="720725" cy="719138"/>
          </a:xfrm>
          <a:prstGeom prst="roundRect">
            <a:avLst>
              <a:gd name="adj" fmla="val 18202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716739" y="5199382"/>
            <a:ext cx="408721" cy="363586"/>
          </a:xfrm>
          <a:custGeom>
            <a:avLst/>
            <a:gdLst>
              <a:gd name="T0" fmla="*/ 138 w 163"/>
              <a:gd name="T1" fmla="*/ 0 h 145"/>
              <a:gd name="T2" fmla="*/ 24 w 163"/>
              <a:gd name="T3" fmla="*/ 0 h 145"/>
              <a:gd name="T4" fmla="*/ 0 w 163"/>
              <a:gd name="T5" fmla="*/ 65 h 145"/>
              <a:gd name="T6" fmla="*/ 0 w 163"/>
              <a:gd name="T7" fmla="*/ 145 h 145"/>
              <a:gd name="T8" fmla="*/ 163 w 163"/>
              <a:gd name="T9" fmla="*/ 145 h 145"/>
              <a:gd name="T10" fmla="*/ 163 w 163"/>
              <a:gd name="T11" fmla="*/ 65 h 145"/>
              <a:gd name="T12" fmla="*/ 138 w 163"/>
              <a:gd name="T13" fmla="*/ 0 h 145"/>
              <a:gd name="T14" fmla="*/ 22 w 163"/>
              <a:gd name="T15" fmla="*/ 59 h 145"/>
              <a:gd name="T16" fmla="*/ 37 w 163"/>
              <a:gd name="T17" fmla="*/ 11 h 145"/>
              <a:gd name="T18" fmla="*/ 126 w 163"/>
              <a:gd name="T19" fmla="*/ 11 h 145"/>
              <a:gd name="T20" fmla="*/ 142 w 163"/>
              <a:gd name="T21" fmla="*/ 59 h 145"/>
              <a:gd name="T22" fmla="*/ 22 w 163"/>
              <a:gd name="T23" fmla="*/ 59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3" h="145">
                <a:moveTo>
                  <a:pt x="138" y="0"/>
                </a:moveTo>
                <a:lnTo>
                  <a:pt x="24" y="0"/>
                </a:lnTo>
                <a:lnTo>
                  <a:pt x="0" y="65"/>
                </a:lnTo>
                <a:lnTo>
                  <a:pt x="0" y="145"/>
                </a:lnTo>
                <a:lnTo>
                  <a:pt x="163" y="145"/>
                </a:lnTo>
                <a:lnTo>
                  <a:pt x="163" y="65"/>
                </a:lnTo>
                <a:lnTo>
                  <a:pt x="138" y="0"/>
                </a:lnTo>
                <a:close/>
                <a:moveTo>
                  <a:pt x="22" y="59"/>
                </a:moveTo>
                <a:lnTo>
                  <a:pt x="37" y="11"/>
                </a:lnTo>
                <a:lnTo>
                  <a:pt x="126" y="11"/>
                </a:lnTo>
                <a:lnTo>
                  <a:pt x="142" y="59"/>
                </a:lnTo>
                <a:lnTo>
                  <a:pt x="22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圆角矩形 12"/>
          <p:cNvSpPr>
            <a:spLocks noChangeAspect="1" noChangeArrowheads="1"/>
          </p:cNvSpPr>
          <p:nvPr/>
        </p:nvSpPr>
        <p:spPr bwMode="auto">
          <a:xfrm>
            <a:off x="6838950" y="5021606"/>
            <a:ext cx="720725" cy="719138"/>
          </a:xfrm>
          <a:prstGeom prst="roundRect">
            <a:avLst>
              <a:gd name="adj" fmla="val 18202"/>
            </a:avLst>
          </a:prstGeom>
          <a:solidFill>
            <a:srgbClr val="017ED6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Segoe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Freeform 438"/>
          <p:cNvSpPr>
            <a:spLocks noEditPoints="1"/>
          </p:cNvSpPr>
          <p:nvPr/>
        </p:nvSpPr>
        <p:spPr bwMode="auto">
          <a:xfrm>
            <a:off x="7009997" y="5176815"/>
            <a:ext cx="378631" cy="408721"/>
          </a:xfrm>
          <a:custGeom>
            <a:avLst/>
            <a:gdLst>
              <a:gd name="T0" fmla="*/ 266 w 266"/>
              <a:gd name="T1" fmla="*/ 64 h 288"/>
              <a:gd name="T2" fmla="*/ 261 w 266"/>
              <a:gd name="T3" fmla="*/ 22 h 288"/>
              <a:gd name="T4" fmla="*/ 234 w 266"/>
              <a:gd name="T5" fmla="*/ 0 h 288"/>
              <a:gd name="T6" fmla="*/ 31 w 266"/>
              <a:gd name="T7" fmla="*/ 0 h 288"/>
              <a:gd name="T8" fmla="*/ 4 w 266"/>
              <a:gd name="T9" fmla="*/ 22 h 288"/>
              <a:gd name="T10" fmla="*/ 0 w 266"/>
              <a:gd name="T11" fmla="*/ 63 h 288"/>
              <a:gd name="T12" fmla="*/ 0 w 266"/>
              <a:gd name="T13" fmla="*/ 248 h 288"/>
              <a:gd name="T14" fmla="*/ 23 w 266"/>
              <a:gd name="T15" fmla="*/ 248 h 288"/>
              <a:gd name="T16" fmla="*/ 23 w 266"/>
              <a:gd name="T17" fmla="*/ 268 h 288"/>
              <a:gd name="T18" fmla="*/ 43 w 266"/>
              <a:gd name="T19" fmla="*/ 288 h 288"/>
              <a:gd name="T20" fmla="*/ 63 w 266"/>
              <a:gd name="T21" fmla="*/ 268 h 288"/>
              <a:gd name="T22" fmla="*/ 63 w 266"/>
              <a:gd name="T23" fmla="*/ 248 h 288"/>
              <a:gd name="T24" fmla="*/ 204 w 266"/>
              <a:gd name="T25" fmla="*/ 248 h 288"/>
              <a:gd name="T26" fmla="*/ 204 w 266"/>
              <a:gd name="T27" fmla="*/ 268 h 288"/>
              <a:gd name="T28" fmla="*/ 224 w 266"/>
              <a:gd name="T29" fmla="*/ 288 h 288"/>
              <a:gd name="T30" fmla="*/ 244 w 266"/>
              <a:gd name="T31" fmla="*/ 268 h 288"/>
              <a:gd name="T32" fmla="*/ 244 w 266"/>
              <a:gd name="T33" fmla="*/ 248 h 288"/>
              <a:gd name="T34" fmla="*/ 266 w 266"/>
              <a:gd name="T35" fmla="*/ 248 h 288"/>
              <a:gd name="T36" fmla="*/ 266 w 266"/>
              <a:gd name="T37" fmla="*/ 64 h 288"/>
              <a:gd name="T38" fmla="*/ 101 w 266"/>
              <a:gd name="T39" fmla="*/ 16 h 288"/>
              <a:gd name="T40" fmla="*/ 165 w 266"/>
              <a:gd name="T41" fmla="*/ 16 h 288"/>
              <a:gd name="T42" fmla="*/ 174 w 266"/>
              <a:gd name="T43" fmla="*/ 25 h 288"/>
              <a:gd name="T44" fmla="*/ 165 w 266"/>
              <a:gd name="T45" fmla="*/ 33 h 288"/>
              <a:gd name="T46" fmla="*/ 101 w 266"/>
              <a:gd name="T47" fmla="*/ 33 h 288"/>
              <a:gd name="T48" fmla="*/ 93 w 266"/>
              <a:gd name="T49" fmla="*/ 25 h 288"/>
              <a:gd name="T50" fmla="*/ 101 w 266"/>
              <a:gd name="T51" fmla="*/ 16 h 288"/>
              <a:gd name="T52" fmla="*/ 33 w 266"/>
              <a:gd name="T53" fmla="*/ 67 h 288"/>
              <a:gd name="T54" fmla="*/ 47 w 266"/>
              <a:gd name="T55" fmla="*/ 52 h 288"/>
              <a:gd name="T56" fmla="*/ 219 w 266"/>
              <a:gd name="T57" fmla="*/ 52 h 288"/>
              <a:gd name="T58" fmla="*/ 234 w 266"/>
              <a:gd name="T59" fmla="*/ 67 h 288"/>
              <a:gd name="T60" fmla="*/ 238 w 266"/>
              <a:gd name="T61" fmla="*/ 156 h 288"/>
              <a:gd name="T62" fmla="*/ 223 w 266"/>
              <a:gd name="T63" fmla="*/ 171 h 288"/>
              <a:gd name="T64" fmla="*/ 43 w 266"/>
              <a:gd name="T65" fmla="*/ 171 h 288"/>
              <a:gd name="T66" fmla="*/ 28 w 266"/>
              <a:gd name="T67" fmla="*/ 156 h 288"/>
              <a:gd name="T68" fmla="*/ 33 w 266"/>
              <a:gd name="T69" fmla="*/ 67 h 288"/>
              <a:gd name="T70" fmla="*/ 63 w 266"/>
              <a:gd name="T71" fmla="*/ 223 h 288"/>
              <a:gd name="T72" fmla="*/ 48 w 266"/>
              <a:gd name="T73" fmla="*/ 230 h 288"/>
              <a:gd name="T74" fmla="*/ 27 w 266"/>
              <a:gd name="T75" fmla="*/ 210 h 288"/>
              <a:gd name="T76" fmla="*/ 27 w 266"/>
              <a:gd name="T77" fmla="*/ 210 h 288"/>
              <a:gd name="T78" fmla="*/ 48 w 266"/>
              <a:gd name="T79" fmla="*/ 189 h 288"/>
              <a:gd name="T80" fmla="*/ 69 w 266"/>
              <a:gd name="T81" fmla="*/ 210 h 288"/>
              <a:gd name="T82" fmla="*/ 63 w 266"/>
              <a:gd name="T83" fmla="*/ 223 h 288"/>
              <a:gd name="T84" fmla="*/ 220 w 266"/>
              <a:gd name="T85" fmla="*/ 230 h 288"/>
              <a:gd name="T86" fmla="*/ 204 w 266"/>
              <a:gd name="T87" fmla="*/ 222 h 288"/>
              <a:gd name="T88" fmla="*/ 199 w 266"/>
              <a:gd name="T89" fmla="*/ 210 h 288"/>
              <a:gd name="T90" fmla="*/ 220 w 266"/>
              <a:gd name="T91" fmla="*/ 189 h 288"/>
              <a:gd name="T92" fmla="*/ 240 w 266"/>
              <a:gd name="T93" fmla="*/ 210 h 288"/>
              <a:gd name="T94" fmla="*/ 240 w 266"/>
              <a:gd name="T95" fmla="*/ 211 h 288"/>
              <a:gd name="T96" fmla="*/ 220 w 266"/>
              <a:gd name="T97" fmla="*/ 23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66" h="288">
                <a:moveTo>
                  <a:pt x="266" y="64"/>
                </a:moveTo>
                <a:cubicBezTo>
                  <a:pt x="261" y="22"/>
                  <a:pt x="261" y="22"/>
                  <a:pt x="261" y="22"/>
                </a:cubicBezTo>
                <a:cubicBezTo>
                  <a:pt x="261" y="10"/>
                  <a:pt x="247" y="0"/>
                  <a:pt x="234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19" y="0"/>
                  <a:pt x="4" y="10"/>
                  <a:pt x="4" y="2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248"/>
                  <a:pt x="0" y="248"/>
                  <a:pt x="0" y="248"/>
                </a:cubicBezTo>
                <a:cubicBezTo>
                  <a:pt x="23" y="248"/>
                  <a:pt x="23" y="248"/>
                  <a:pt x="23" y="248"/>
                </a:cubicBezTo>
                <a:cubicBezTo>
                  <a:pt x="23" y="268"/>
                  <a:pt x="23" y="268"/>
                  <a:pt x="23" y="268"/>
                </a:cubicBezTo>
                <a:cubicBezTo>
                  <a:pt x="23" y="279"/>
                  <a:pt x="32" y="288"/>
                  <a:pt x="43" y="288"/>
                </a:cubicBezTo>
                <a:cubicBezTo>
                  <a:pt x="54" y="288"/>
                  <a:pt x="63" y="279"/>
                  <a:pt x="63" y="268"/>
                </a:cubicBezTo>
                <a:cubicBezTo>
                  <a:pt x="63" y="248"/>
                  <a:pt x="63" y="248"/>
                  <a:pt x="63" y="248"/>
                </a:cubicBezTo>
                <a:cubicBezTo>
                  <a:pt x="204" y="248"/>
                  <a:pt x="204" y="248"/>
                  <a:pt x="204" y="248"/>
                </a:cubicBezTo>
                <a:cubicBezTo>
                  <a:pt x="204" y="268"/>
                  <a:pt x="204" y="268"/>
                  <a:pt x="204" y="268"/>
                </a:cubicBezTo>
                <a:cubicBezTo>
                  <a:pt x="204" y="279"/>
                  <a:pt x="213" y="288"/>
                  <a:pt x="224" y="288"/>
                </a:cubicBezTo>
                <a:cubicBezTo>
                  <a:pt x="235" y="288"/>
                  <a:pt x="244" y="279"/>
                  <a:pt x="244" y="268"/>
                </a:cubicBezTo>
                <a:cubicBezTo>
                  <a:pt x="244" y="248"/>
                  <a:pt x="244" y="248"/>
                  <a:pt x="244" y="248"/>
                </a:cubicBezTo>
                <a:cubicBezTo>
                  <a:pt x="266" y="248"/>
                  <a:pt x="266" y="248"/>
                  <a:pt x="266" y="248"/>
                </a:cubicBezTo>
                <a:lnTo>
                  <a:pt x="266" y="64"/>
                </a:lnTo>
                <a:close/>
                <a:moveTo>
                  <a:pt x="101" y="16"/>
                </a:moveTo>
                <a:cubicBezTo>
                  <a:pt x="165" y="16"/>
                  <a:pt x="165" y="16"/>
                  <a:pt x="165" y="16"/>
                </a:cubicBezTo>
                <a:cubicBezTo>
                  <a:pt x="170" y="16"/>
                  <a:pt x="174" y="20"/>
                  <a:pt x="174" y="25"/>
                </a:cubicBezTo>
                <a:cubicBezTo>
                  <a:pt x="174" y="30"/>
                  <a:pt x="170" y="33"/>
                  <a:pt x="165" y="33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96" y="33"/>
                  <a:pt x="93" y="30"/>
                  <a:pt x="93" y="25"/>
                </a:cubicBezTo>
                <a:cubicBezTo>
                  <a:pt x="93" y="20"/>
                  <a:pt x="96" y="16"/>
                  <a:pt x="101" y="16"/>
                </a:cubicBezTo>
                <a:close/>
                <a:moveTo>
                  <a:pt x="33" y="67"/>
                </a:moveTo>
                <a:cubicBezTo>
                  <a:pt x="33" y="59"/>
                  <a:pt x="39" y="52"/>
                  <a:pt x="47" y="52"/>
                </a:cubicBezTo>
                <a:cubicBezTo>
                  <a:pt x="219" y="52"/>
                  <a:pt x="219" y="52"/>
                  <a:pt x="219" y="52"/>
                </a:cubicBezTo>
                <a:cubicBezTo>
                  <a:pt x="227" y="52"/>
                  <a:pt x="234" y="59"/>
                  <a:pt x="234" y="67"/>
                </a:cubicBezTo>
                <a:cubicBezTo>
                  <a:pt x="238" y="156"/>
                  <a:pt x="238" y="156"/>
                  <a:pt x="238" y="156"/>
                </a:cubicBezTo>
                <a:cubicBezTo>
                  <a:pt x="238" y="164"/>
                  <a:pt x="232" y="171"/>
                  <a:pt x="223" y="171"/>
                </a:cubicBezTo>
                <a:cubicBezTo>
                  <a:pt x="43" y="171"/>
                  <a:pt x="43" y="171"/>
                  <a:pt x="43" y="171"/>
                </a:cubicBezTo>
                <a:cubicBezTo>
                  <a:pt x="35" y="171"/>
                  <a:pt x="28" y="164"/>
                  <a:pt x="28" y="156"/>
                </a:cubicBezTo>
                <a:lnTo>
                  <a:pt x="33" y="67"/>
                </a:lnTo>
                <a:close/>
                <a:moveTo>
                  <a:pt x="63" y="223"/>
                </a:moveTo>
                <a:cubicBezTo>
                  <a:pt x="60" y="228"/>
                  <a:pt x="54" y="230"/>
                  <a:pt x="48" y="230"/>
                </a:cubicBezTo>
                <a:cubicBezTo>
                  <a:pt x="37" y="230"/>
                  <a:pt x="28" y="221"/>
                  <a:pt x="27" y="210"/>
                </a:cubicBezTo>
                <a:cubicBezTo>
                  <a:pt x="27" y="210"/>
                  <a:pt x="27" y="210"/>
                  <a:pt x="27" y="210"/>
                </a:cubicBezTo>
                <a:cubicBezTo>
                  <a:pt x="27" y="198"/>
                  <a:pt x="37" y="189"/>
                  <a:pt x="48" y="189"/>
                </a:cubicBezTo>
                <a:cubicBezTo>
                  <a:pt x="59" y="189"/>
                  <a:pt x="69" y="198"/>
                  <a:pt x="69" y="210"/>
                </a:cubicBezTo>
                <a:cubicBezTo>
                  <a:pt x="69" y="215"/>
                  <a:pt x="67" y="220"/>
                  <a:pt x="63" y="223"/>
                </a:cubicBezTo>
                <a:close/>
                <a:moveTo>
                  <a:pt x="220" y="230"/>
                </a:moveTo>
                <a:cubicBezTo>
                  <a:pt x="213" y="230"/>
                  <a:pt x="207" y="227"/>
                  <a:pt x="204" y="222"/>
                </a:cubicBezTo>
                <a:cubicBezTo>
                  <a:pt x="201" y="219"/>
                  <a:pt x="199" y="214"/>
                  <a:pt x="199" y="210"/>
                </a:cubicBezTo>
                <a:cubicBezTo>
                  <a:pt x="199" y="198"/>
                  <a:pt x="208" y="189"/>
                  <a:pt x="220" y="189"/>
                </a:cubicBezTo>
                <a:cubicBezTo>
                  <a:pt x="231" y="189"/>
                  <a:pt x="240" y="198"/>
                  <a:pt x="240" y="210"/>
                </a:cubicBezTo>
                <a:cubicBezTo>
                  <a:pt x="240" y="210"/>
                  <a:pt x="240" y="210"/>
                  <a:pt x="240" y="211"/>
                </a:cubicBezTo>
                <a:cubicBezTo>
                  <a:pt x="240" y="222"/>
                  <a:pt x="231" y="230"/>
                  <a:pt x="220" y="2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 Placeholder 1"/>
          <p:cNvSpPr txBox="1"/>
          <p:nvPr/>
        </p:nvSpPr>
        <p:spPr>
          <a:xfrm>
            <a:off x="2533748" y="5256901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19" name="Text Placeholder 2"/>
          <p:cNvSpPr txBox="1"/>
          <p:nvPr/>
        </p:nvSpPr>
        <p:spPr>
          <a:xfrm>
            <a:off x="2437464" y="5058967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Text Placeholder 1"/>
          <p:cNvSpPr txBox="1"/>
          <p:nvPr/>
        </p:nvSpPr>
        <p:spPr>
          <a:xfrm>
            <a:off x="7890009" y="5256901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1" name="Text Placeholder 2"/>
          <p:cNvSpPr txBox="1"/>
          <p:nvPr/>
        </p:nvSpPr>
        <p:spPr>
          <a:xfrm>
            <a:off x="7793725" y="5058967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3455" y="1734031"/>
            <a:ext cx="4134561" cy="3300160"/>
            <a:chOff x="227178" y="605914"/>
            <a:chExt cx="5006578" cy="399619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2630405" y="4234713"/>
              <a:ext cx="136882" cy="59062"/>
            </a:xfrm>
            <a:custGeom>
              <a:avLst/>
              <a:gdLst>
                <a:gd name="T0" fmla="*/ 132 w 158"/>
                <a:gd name="T1" fmla="*/ 47 h 68"/>
                <a:gd name="T2" fmla="*/ 78 w 158"/>
                <a:gd name="T3" fmla="*/ 52 h 68"/>
                <a:gd name="T4" fmla="*/ 78 w 158"/>
                <a:gd name="T5" fmla="*/ 54 h 68"/>
                <a:gd name="T6" fmla="*/ 71 w 158"/>
                <a:gd name="T7" fmla="*/ 52 h 68"/>
                <a:gd name="T8" fmla="*/ 73 w 158"/>
                <a:gd name="T9" fmla="*/ 52 h 68"/>
                <a:gd name="T10" fmla="*/ 76 w 158"/>
                <a:gd name="T11" fmla="*/ 61 h 68"/>
                <a:gd name="T12" fmla="*/ 73 w 158"/>
                <a:gd name="T13" fmla="*/ 61 h 68"/>
                <a:gd name="T14" fmla="*/ 73 w 158"/>
                <a:gd name="T15" fmla="*/ 59 h 68"/>
                <a:gd name="T16" fmla="*/ 7 w 158"/>
                <a:gd name="T17" fmla="*/ 47 h 68"/>
                <a:gd name="T18" fmla="*/ 2 w 158"/>
                <a:gd name="T19" fmla="*/ 38 h 68"/>
                <a:gd name="T20" fmla="*/ 14 w 158"/>
                <a:gd name="T21" fmla="*/ 50 h 68"/>
                <a:gd name="T22" fmla="*/ 7 w 158"/>
                <a:gd name="T23" fmla="*/ 45 h 68"/>
                <a:gd name="T24" fmla="*/ 38 w 158"/>
                <a:gd name="T25" fmla="*/ 57 h 68"/>
                <a:gd name="T26" fmla="*/ 35 w 158"/>
                <a:gd name="T27" fmla="*/ 57 h 68"/>
                <a:gd name="T28" fmla="*/ 33 w 158"/>
                <a:gd name="T29" fmla="*/ 59 h 68"/>
                <a:gd name="T30" fmla="*/ 35 w 158"/>
                <a:gd name="T31" fmla="*/ 66 h 68"/>
                <a:gd name="T32" fmla="*/ 33 w 158"/>
                <a:gd name="T33" fmla="*/ 66 h 68"/>
                <a:gd name="T34" fmla="*/ 31 w 158"/>
                <a:gd name="T35" fmla="*/ 64 h 68"/>
                <a:gd name="T36" fmla="*/ 31 w 158"/>
                <a:gd name="T37" fmla="*/ 64 h 68"/>
                <a:gd name="T38" fmla="*/ 28 w 158"/>
                <a:gd name="T39" fmla="*/ 61 h 68"/>
                <a:gd name="T40" fmla="*/ 26 w 158"/>
                <a:gd name="T41" fmla="*/ 61 h 68"/>
                <a:gd name="T42" fmla="*/ 21 w 158"/>
                <a:gd name="T43" fmla="*/ 50 h 68"/>
                <a:gd name="T44" fmla="*/ 24 w 158"/>
                <a:gd name="T45" fmla="*/ 45 h 68"/>
                <a:gd name="T46" fmla="*/ 31 w 158"/>
                <a:gd name="T47" fmla="*/ 47 h 68"/>
                <a:gd name="T48" fmla="*/ 38 w 158"/>
                <a:gd name="T49" fmla="*/ 54 h 68"/>
                <a:gd name="T50" fmla="*/ 42 w 158"/>
                <a:gd name="T51" fmla="*/ 57 h 68"/>
                <a:gd name="T52" fmla="*/ 87 w 158"/>
                <a:gd name="T53" fmla="*/ 54 h 68"/>
                <a:gd name="T54" fmla="*/ 97 w 158"/>
                <a:gd name="T55" fmla="*/ 47 h 68"/>
                <a:gd name="T56" fmla="*/ 97 w 158"/>
                <a:gd name="T57" fmla="*/ 52 h 68"/>
                <a:gd name="T58" fmla="*/ 87 w 158"/>
                <a:gd name="T59" fmla="*/ 59 h 68"/>
                <a:gd name="T60" fmla="*/ 92 w 158"/>
                <a:gd name="T61" fmla="*/ 38 h 68"/>
                <a:gd name="T62" fmla="*/ 99 w 158"/>
                <a:gd name="T63" fmla="*/ 38 h 68"/>
                <a:gd name="T64" fmla="*/ 95 w 158"/>
                <a:gd name="T65" fmla="*/ 50 h 68"/>
                <a:gd name="T66" fmla="*/ 78 w 158"/>
                <a:gd name="T67" fmla="*/ 52 h 68"/>
                <a:gd name="T68" fmla="*/ 128 w 158"/>
                <a:gd name="T69" fmla="*/ 47 h 68"/>
                <a:gd name="T70" fmla="*/ 123 w 158"/>
                <a:gd name="T71" fmla="*/ 50 h 68"/>
                <a:gd name="T72" fmla="*/ 125 w 158"/>
                <a:gd name="T73" fmla="*/ 42 h 68"/>
                <a:gd name="T74" fmla="*/ 102 w 158"/>
                <a:gd name="T75" fmla="*/ 42 h 68"/>
                <a:gd name="T76" fmla="*/ 104 w 158"/>
                <a:gd name="T77" fmla="*/ 35 h 68"/>
                <a:gd name="T78" fmla="*/ 109 w 158"/>
                <a:gd name="T79" fmla="*/ 28 h 68"/>
                <a:gd name="T80" fmla="*/ 99 w 158"/>
                <a:gd name="T81" fmla="*/ 42 h 68"/>
                <a:gd name="T82" fmla="*/ 99 w 158"/>
                <a:gd name="T83" fmla="*/ 21 h 68"/>
                <a:gd name="T84" fmla="*/ 83 w 158"/>
                <a:gd name="T85" fmla="*/ 31 h 68"/>
                <a:gd name="T86" fmla="*/ 83 w 158"/>
                <a:gd name="T87" fmla="*/ 21 h 68"/>
                <a:gd name="T88" fmla="*/ 87 w 158"/>
                <a:gd name="T89" fmla="*/ 14 h 68"/>
                <a:gd name="T90" fmla="*/ 90 w 158"/>
                <a:gd name="T91" fmla="*/ 7 h 68"/>
                <a:gd name="T92" fmla="*/ 92 w 158"/>
                <a:gd name="T93" fmla="*/ 7 h 68"/>
                <a:gd name="T94" fmla="*/ 97 w 158"/>
                <a:gd name="T95" fmla="*/ 14 h 68"/>
                <a:gd name="T96" fmla="*/ 99 w 158"/>
                <a:gd name="T97" fmla="*/ 16 h 68"/>
                <a:gd name="T98" fmla="*/ 135 w 158"/>
                <a:gd name="T99" fmla="*/ 5 h 68"/>
                <a:gd name="T100" fmla="*/ 132 w 158"/>
                <a:gd name="T101" fmla="*/ 2 h 68"/>
                <a:gd name="T102" fmla="*/ 135 w 158"/>
                <a:gd name="T103" fmla="*/ 5 h 68"/>
                <a:gd name="T104" fmla="*/ 137 w 158"/>
                <a:gd name="T105" fmla="*/ 0 h 68"/>
                <a:gd name="T106" fmla="*/ 151 w 158"/>
                <a:gd name="T107" fmla="*/ 5 h 68"/>
                <a:gd name="T108" fmla="*/ 139 w 158"/>
                <a:gd name="T10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68">
                  <a:moveTo>
                    <a:pt x="135" y="42"/>
                  </a:moveTo>
                  <a:lnTo>
                    <a:pt x="135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5" y="42"/>
                  </a:lnTo>
                  <a:close/>
                  <a:moveTo>
                    <a:pt x="78" y="52"/>
                  </a:moveTo>
                  <a:lnTo>
                    <a:pt x="78" y="5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8" y="52"/>
                  </a:lnTo>
                  <a:close/>
                  <a:moveTo>
                    <a:pt x="76" y="61"/>
                  </a:moveTo>
                  <a:lnTo>
                    <a:pt x="76" y="61"/>
                  </a:lnTo>
                  <a:lnTo>
                    <a:pt x="76" y="61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6" y="61"/>
                  </a:lnTo>
                  <a:close/>
                  <a:moveTo>
                    <a:pt x="7" y="42"/>
                  </a:moveTo>
                  <a:lnTo>
                    <a:pt x="7" y="42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7" y="42"/>
                  </a:lnTo>
                  <a:close/>
                  <a:moveTo>
                    <a:pt x="38" y="57"/>
                  </a:move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3" y="66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8" y="57"/>
                  </a:lnTo>
                  <a:close/>
                  <a:moveTo>
                    <a:pt x="87" y="59"/>
                  </a:moveTo>
                  <a:lnTo>
                    <a:pt x="87" y="59"/>
                  </a:lnTo>
                  <a:lnTo>
                    <a:pt x="87" y="57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5" y="52"/>
                  </a:lnTo>
                  <a:lnTo>
                    <a:pt x="97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50"/>
                  </a:lnTo>
                  <a:lnTo>
                    <a:pt x="97" y="52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7" y="59"/>
                  </a:lnTo>
                  <a:close/>
                  <a:moveTo>
                    <a:pt x="87" y="47"/>
                  </a:moveTo>
                  <a:lnTo>
                    <a:pt x="87" y="47"/>
                  </a:lnTo>
                  <a:lnTo>
                    <a:pt x="90" y="45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7" y="42"/>
                  </a:lnTo>
                  <a:lnTo>
                    <a:pt x="95" y="47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5" y="50"/>
                  </a:lnTo>
                  <a:lnTo>
                    <a:pt x="80" y="52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3" y="50"/>
                  </a:lnTo>
                  <a:lnTo>
                    <a:pt x="85" y="47"/>
                  </a:lnTo>
                  <a:lnTo>
                    <a:pt x="87" y="47"/>
                  </a:lnTo>
                  <a:close/>
                  <a:moveTo>
                    <a:pt x="128" y="47"/>
                  </a:moveTo>
                  <a:lnTo>
                    <a:pt x="128" y="47"/>
                  </a:lnTo>
                  <a:lnTo>
                    <a:pt x="125" y="47"/>
                  </a:lnTo>
                  <a:lnTo>
                    <a:pt x="128" y="50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1" y="52"/>
                  </a:lnTo>
                  <a:lnTo>
                    <a:pt x="123" y="50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close/>
                  <a:moveTo>
                    <a:pt x="102" y="42"/>
                  </a:moveTo>
                  <a:lnTo>
                    <a:pt x="102" y="42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5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2" y="45"/>
                  </a:lnTo>
                  <a:lnTo>
                    <a:pt x="99" y="42"/>
                  </a:lnTo>
                  <a:lnTo>
                    <a:pt x="102" y="42"/>
                  </a:lnTo>
                  <a:close/>
                  <a:moveTo>
                    <a:pt x="106" y="19"/>
                  </a:moveTo>
                  <a:lnTo>
                    <a:pt x="106" y="19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9"/>
                  </a:lnTo>
                  <a:close/>
                  <a:moveTo>
                    <a:pt x="135" y="5"/>
                  </a:moveTo>
                  <a:lnTo>
                    <a:pt x="135" y="5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5"/>
                  </a:lnTo>
                  <a:lnTo>
                    <a:pt x="135" y="5"/>
                  </a:lnTo>
                  <a:close/>
                  <a:moveTo>
                    <a:pt x="142" y="2"/>
                  </a:moveTo>
                  <a:lnTo>
                    <a:pt x="142" y="2"/>
                  </a:lnTo>
                  <a:lnTo>
                    <a:pt x="142" y="2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4" y="2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39" y="5"/>
                  </a:lnTo>
                  <a:lnTo>
                    <a:pt x="137" y="5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630405" y="4234713"/>
              <a:ext cx="136882" cy="59062"/>
            </a:xfrm>
            <a:custGeom>
              <a:avLst/>
              <a:gdLst>
                <a:gd name="T0" fmla="*/ 132 w 158"/>
                <a:gd name="T1" fmla="*/ 47 h 68"/>
                <a:gd name="T2" fmla="*/ 78 w 158"/>
                <a:gd name="T3" fmla="*/ 52 h 68"/>
                <a:gd name="T4" fmla="*/ 78 w 158"/>
                <a:gd name="T5" fmla="*/ 54 h 68"/>
                <a:gd name="T6" fmla="*/ 71 w 158"/>
                <a:gd name="T7" fmla="*/ 52 h 68"/>
                <a:gd name="T8" fmla="*/ 73 w 158"/>
                <a:gd name="T9" fmla="*/ 52 h 68"/>
                <a:gd name="T10" fmla="*/ 76 w 158"/>
                <a:gd name="T11" fmla="*/ 61 h 68"/>
                <a:gd name="T12" fmla="*/ 73 w 158"/>
                <a:gd name="T13" fmla="*/ 61 h 68"/>
                <a:gd name="T14" fmla="*/ 73 w 158"/>
                <a:gd name="T15" fmla="*/ 59 h 68"/>
                <a:gd name="T16" fmla="*/ 7 w 158"/>
                <a:gd name="T17" fmla="*/ 47 h 68"/>
                <a:gd name="T18" fmla="*/ 2 w 158"/>
                <a:gd name="T19" fmla="*/ 38 h 68"/>
                <a:gd name="T20" fmla="*/ 14 w 158"/>
                <a:gd name="T21" fmla="*/ 50 h 68"/>
                <a:gd name="T22" fmla="*/ 7 w 158"/>
                <a:gd name="T23" fmla="*/ 45 h 68"/>
                <a:gd name="T24" fmla="*/ 38 w 158"/>
                <a:gd name="T25" fmla="*/ 57 h 68"/>
                <a:gd name="T26" fmla="*/ 35 w 158"/>
                <a:gd name="T27" fmla="*/ 57 h 68"/>
                <a:gd name="T28" fmla="*/ 33 w 158"/>
                <a:gd name="T29" fmla="*/ 59 h 68"/>
                <a:gd name="T30" fmla="*/ 35 w 158"/>
                <a:gd name="T31" fmla="*/ 66 h 68"/>
                <a:gd name="T32" fmla="*/ 33 w 158"/>
                <a:gd name="T33" fmla="*/ 66 h 68"/>
                <a:gd name="T34" fmla="*/ 31 w 158"/>
                <a:gd name="T35" fmla="*/ 64 h 68"/>
                <a:gd name="T36" fmla="*/ 31 w 158"/>
                <a:gd name="T37" fmla="*/ 64 h 68"/>
                <a:gd name="T38" fmla="*/ 28 w 158"/>
                <a:gd name="T39" fmla="*/ 61 h 68"/>
                <a:gd name="T40" fmla="*/ 26 w 158"/>
                <a:gd name="T41" fmla="*/ 61 h 68"/>
                <a:gd name="T42" fmla="*/ 21 w 158"/>
                <a:gd name="T43" fmla="*/ 50 h 68"/>
                <a:gd name="T44" fmla="*/ 24 w 158"/>
                <a:gd name="T45" fmla="*/ 45 h 68"/>
                <a:gd name="T46" fmla="*/ 31 w 158"/>
                <a:gd name="T47" fmla="*/ 47 h 68"/>
                <a:gd name="T48" fmla="*/ 38 w 158"/>
                <a:gd name="T49" fmla="*/ 54 h 68"/>
                <a:gd name="T50" fmla="*/ 42 w 158"/>
                <a:gd name="T51" fmla="*/ 57 h 68"/>
                <a:gd name="T52" fmla="*/ 87 w 158"/>
                <a:gd name="T53" fmla="*/ 54 h 68"/>
                <a:gd name="T54" fmla="*/ 97 w 158"/>
                <a:gd name="T55" fmla="*/ 47 h 68"/>
                <a:gd name="T56" fmla="*/ 97 w 158"/>
                <a:gd name="T57" fmla="*/ 52 h 68"/>
                <a:gd name="T58" fmla="*/ 87 w 158"/>
                <a:gd name="T59" fmla="*/ 59 h 68"/>
                <a:gd name="T60" fmla="*/ 92 w 158"/>
                <a:gd name="T61" fmla="*/ 38 h 68"/>
                <a:gd name="T62" fmla="*/ 99 w 158"/>
                <a:gd name="T63" fmla="*/ 38 h 68"/>
                <a:gd name="T64" fmla="*/ 95 w 158"/>
                <a:gd name="T65" fmla="*/ 50 h 68"/>
                <a:gd name="T66" fmla="*/ 78 w 158"/>
                <a:gd name="T67" fmla="*/ 52 h 68"/>
                <a:gd name="T68" fmla="*/ 128 w 158"/>
                <a:gd name="T69" fmla="*/ 47 h 68"/>
                <a:gd name="T70" fmla="*/ 123 w 158"/>
                <a:gd name="T71" fmla="*/ 50 h 68"/>
                <a:gd name="T72" fmla="*/ 125 w 158"/>
                <a:gd name="T73" fmla="*/ 42 h 68"/>
                <a:gd name="T74" fmla="*/ 102 w 158"/>
                <a:gd name="T75" fmla="*/ 42 h 68"/>
                <a:gd name="T76" fmla="*/ 104 w 158"/>
                <a:gd name="T77" fmla="*/ 35 h 68"/>
                <a:gd name="T78" fmla="*/ 109 w 158"/>
                <a:gd name="T79" fmla="*/ 28 h 68"/>
                <a:gd name="T80" fmla="*/ 99 w 158"/>
                <a:gd name="T81" fmla="*/ 42 h 68"/>
                <a:gd name="T82" fmla="*/ 99 w 158"/>
                <a:gd name="T83" fmla="*/ 21 h 68"/>
                <a:gd name="T84" fmla="*/ 83 w 158"/>
                <a:gd name="T85" fmla="*/ 31 h 68"/>
                <a:gd name="T86" fmla="*/ 83 w 158"/>
                <a:gd name="T87" fmla="*/ 21 h 68"/>
                <a:gd name="T88" fmla="*/ 87 w 158"/>
                <a:gd name="T89" fmla="*/ 14 h 68"/>
                <a:gd name="T90" fmla="*/ 90 w 158"/>
                <a:gd name="T91" fmla="*/ 7 h 68"/>
                <a:gd name="T92" fmla="*/ 92 w 158"/>
                <a:gd name="T93" fmla="*/ 7 h 68"/>
                <a:gd name="T94" fmla="*/ 97 w 158"/>
                <a:gd name="T95" fmla="*/ 14 h 68"/>
                <a:gd name="T96" fmla="*/ 99 w 158"/>
                <a:gd name="T97" fmla="*/ 16 h 68"/>
                <a:gd name="T98" fmla="*/ 135 w 158"/>
                <a:gd name="T99" fmla="*/ 5 h 68"/>
                <a:gd name="T100" fmla="*/ 132 w 158"/>
                <a:gd name="T101" fmla="*/ 2 h 68"/>
                <a:gd name="T102" fmla="*/ 135 w 158"/>
                <a:gd name="T103" fmla="*/ 5 h 68"/>
                <a:gd name="T104" fmla="*/ 137 w 158"/>
                <a:gd name="T105" fmla="*/ 0 h 68"/>
                <a:gd name="T106" fmla="*/ 151 w 158"/>
                <a:gd name="T107" fmla="*/ 5 h 68"/>
                <a:gd name="T108" fmla="*/ 139 w 158"/>
                <a:gd name="T109" fmla="*/ 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8" h="68">
                  <a:moveTo>
                    <a:pt x="135" y="42"/>
                  </a:moveTo>
                  <a:lnTo>
                    <a:pt x="135" y="42"/>
                  </a:lnTo>
                  <a:lnTo>
                    <a:pt x="137" y="42"/>
                  </a:lnTo>
                  <a:lnTo>
                    <a:pt x="137" y="45"/>
                  </a:lnTo>
                  <a:lnTo>
                    <a:pt x="135" y="45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5"/>
                  </a:lnTo>
                  <a:lnTo>
                    <a:pt x="132" y="45"/>
                  </a:lnTo>
                  <a:lnTo>
                    <a:pt x="135" y="42"/>
                  </a:lnTo>
                  <a:moveTo>
                    <a:pt x="78" y="52"/>
                  </a:moveTo>
                  <a:lnTo>
                    <a:pt x="78" y="5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6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3" y="54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8" y="52"/>
                  </a:lnTo>
                  <a:moveTo>
                    <a:pt x="76" y="61"/>
                  </a:moveTo>
                  <a:lnTo>
                    <a:pt x="76" y="61"/>
                  </a:lnTo>
                  <a:lnTo>
                    <a:pt x="76" y="61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61"/>
                  </a:lnTo>
                  <a:lnTo>
                    <a:pt x="73" y="61"/>
                  </a:lnTo>
                  <a:lnTo>
                    <a:pt x="73" y="61"/>
                  </a:lnTo>
                  <a:lnTo>
                    <a:pt x="71" y="61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1" y="57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6" y="61"/>
                  </a:lnTo>
                  <a:moveTo>
                    <a:pt x="7" y="42"/>
                  </a:moveTo>
                  <a:lnTo>
                    <a:pt x="7" y="42"/>
                  </a:lnTo>
                  <a:lnTo>
                    <a:pt x="5" y="45"/>
                  </a:lnTo>
                  <a:lnTo>
                    <a:pt x="5" y="45"/>
                  </a:lnTo>
                  <a:lnTo>
                    <a:pt x="7" y="47"/>
                  </a:lnTo>
                  <a:lnTo>
                    <a:pt x="5" y="47"/>
                  </a:lnTo>
                  <a:lnTo>
                    <a:pt x="5" y="45"/>
                  </a:lnTo>
                  <a:lnTo>
                    <a:pt x="2" y="45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38"/>
                  </a:lnTo>
                  <a:lnTo>
                    <a:pt x="2" y="35"/>
                  </a:lnTo>
                  <a:lnTo>
                    <a:pt x="7" y="38"/>
                  </a:lnTo>
                  <a:lnTo>
                    <a:pt x="9" y="40"/>
                  </a:lnTo>
                  <a:lnTo>
                    <a:pt x="9" y="42"/>
                  </a:lnTo>
                  <a:lnTo>
                    <a:pt x="9" y="45"/>
                  </a:lnTo>
                  <a:lnTo>
                    <a:pt x="14" y="50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0"/>
                  </a:lnTo>
                  <a:lnTo>
                    <a:pt x="7" y="45"/>
                  </a:lnTo>
                  <a:lnTo>
                    <a:pt x="7" y="42"/>
                  </a:lnTo>
                  <a:lnTo>
                    <a:pt x="7" y="42"/>
                  </a:lnTo>
                  <a:moveTo>
                    <a:pt x="38" y="57"/>
                  </a:moveTo>
                  <a:lnTo>
                    <a:pt x="38" y="57"/>
                  </a:lnTo>
                  <a:lnTo>
                    <a:pt x="38" y="57"/>
                  </a:lnTo>
                  <a:lnTo>
                    <a:pt x="38" y="57"/>
                  </a:lnTo>
                  <a:lnTo>
                    <a:pt x="40" y="57"/>
                  </a:lnTo>
                  <a:lnTo>
                    <a:pt x="40" y="59"/>
                  </a:lnTo>
                  <a:lnTo>
                    <a:pt x="38" y="59"/>
                  </a:lnTo>
                  <a:lnTo>
                    <a:pt x="38" y="57"/>
                  </a:lnTo>
                  <a:lnTo>
                    <a:pt x="35" y="54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5" y="57"/>
                  </a:lnTo>
                  <a:lnTo>
                    <a:pt x="38" y="59"/>
                  </a:lnTo>
                  <a:lnTo>
                    <a:pt x="38" y="59"/>
                  </a:lnTo>
                  <a:lnTo>
                    <a:pt x="35" y="59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3" y="59"/>
                  </a:lnTo>
                  <a:lnTo>
                    <a:pt x="35" y="64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3" y="66"/>
                  </a:lnTo>
                  <a:lnTo>
                    <a:pt x="33" y="68"/>
                  </a:lnTo>
                  <a:lnTo>
                    <a:pt x="33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31" y="61"/>
                  </a:lnTo>
                  <a:lnTo>
                    <a:pt x="31" y="61"/>
                  </a:lnTo>
                  <a:lnTo>
                    <a:pt x="31" y="64"/>
                  </a:lnTo>
                  <a:lnTo>
                    <a:pt x="31" y="64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1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1"/>
                  </a:lnTo>
                  <a:lnTo>
                    <a:pt x="24" y="57"/>
                  </a:lnTo>
                  <a:lnTo>
                    <a:pt x="21" y="57"/>
                  </a:lnTo>
                  <a:lnTo>
                    <a:pt x="19" y="52"/>
                  </a:lnTo>
                  <a:lnTo>
                    <a:pt x="16" y="52"/>
                  </a:lnTo>
                  <a:lnTo>
                    <a:pt x="19" y="50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1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24" y="47"/>
                  </a:lnTo>
                  <a:lnTo>
                    <a:pt x="28" y="50"/>
                  </a:lnTo>
                  <a:lnTo>
                    <a:pt x="28" y="50"/>
                  </a:lnTo>
                  <a:lnTo>
                    <a:pt x="31" y="50"/>
                  </a:lnTo>
                  <a:lnTo>
                    <a:pt x="31" y="47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0"/>
                  </a:lnTo>
                  <a:lnTo>
                    <a:pt x="35" y="52"/>
                  </a:lnTo>
                  <a:lnTo>
                    <a:pt x="33" y="52"/>
                  </a:lnTo>
                  <a:lnTo>
                    <a:pt x="35" y="54"/>
                  </a:lnTo>
                  <a:lnTo>
                    <a:pt x="38" y="54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40" y="57"/>
                  </a:lnTo>
                  <a:lnTo>
                    <a:pt x="40" y="57"/>
                  </a:lnTo>
                  <a:lnTo>
                    <a:pt x="42" y="57"/>
                  </a:lnTo>
                  <a:lnTo>
                    <a:pt x="38" y="57"/>
                  </a:lnTo>
                  <a:lnTo>
                    <a:pt x="38" y="57"/>
                  </a:lnTo>
                  <a:moveTo>
                    <a:pt x="87" y="59"/>
                  </a:moveTo>
                  <a:lnTo>
                    <a:pt x="87" y="59"/>
                  </a:lnTo>
                  <a:lnTo>
                    <a:pt x="87" y="57"/>
                  </a:lnTo>
                  <a:lnTo>
                    <a:pt x="87" y="54"/>
                  </a:lnTo>
                  <a:lnTo>
                    <a:pt x="87" y="54"/>
                  </a:lnTo>
                  <a:lnTo>
                    <a:pt x="90" y="54"/>
                  </a:lnTo>
                  <a:lnTo>
                    <a:pt x="92" y="54"/>
                  </a:lnTo>
                  <a:lnTo>
                    <a:pt x="92" y="54"/>
                  </a:lnTo>
                  <a:lnTo>
                    <a:pt x="95" y="52"/>
                  </a:lnTo>
                  <a:lnTo>
                    <a:pt x="97" y="47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5"/>
                  </a:lnTo>
                  <a:lnTo>
                    <a:pt x="99" y="47"/>
                  </a:lnTo>
                  <a:lnTo>
                    <a:pt x="99" y="50"/>
                  </a:lnTo>
                  <a:lnTo>
                    <a:pt x="97" y="52"/>
                  </a:lnTo>
                  <a:lnTo>
                    <a:pt x="90" y="59"/>
                  </a:lnTo>
                  <a:lnTo>
                    <a:pt x="90" y="59"/>
                  </a:lnTo>
                  <a:lnTo>
                    <a:pt x="87" y="61"/>
                  </a:lnTo>
                  <a:lnTo>
                    <a:pt x="87" y="64"/>
                  </a:lnTo>
                  <a:lnTo>
                    <a:pt x="85" y="64"/>
                  </a:lnTo>
                  <a:lnTo>
                    <a:pt x="87" y="59"/>
                  </a:lnTo>
                  <a:moveTo>
                    <a:pt x="87" y="47"/>
                  </a:moveTo>
                  <a:lnTo>
                    <a:pt x="87" y="47"/>
                  </a:lnTo>
                  <a:lnTo>
                    <a:pt x="90" y="45"/>
                  </a:lnTo>
                  <a:lnTo>
                    <a:pt x="90" y="42"/>
                  </a:lnTo>
                  <a:lnTo>
                    <a:pt x="92" y="42"/>
                  </a:lnTo>
                  <a:lnTo>
                    <a:pt x="92" y="38"/>
                  </a:lnTo>
                  <a:lnTo>
                    <a:pt x="95" y="38"/>
                  </a:lnTo>
                  <a:lnTo>
                    <a:pt x="95" y="40"/>
                  </a:lnTo>
                  <a:lnTo>
                    <a:pt x="95" y="38"/>
                  </a:lnTo>
                  <a:lnTo>
                    <a:pt x="97" y="35"/>
                  </a:lnTo>
                  <a:lnTo>
                    <a:pt x="97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9" y="38"/>
                  </a:lnTo>
                  <a:lnTo>
                    <a:pt x="97" y="42"/>
                  </a:lnTo>
                  <a:lnTo>
                    <a:pt x="95" y="47"/>
                  </a:lnTo>
                  <a:lnTo>
                    <a:pt x="95" y="50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85" y="50"/>
                  </a:lnTo>
                  <a:lnTo>
                    <a:pt x="80" y="52"/>
                  </a:lnTo>
                  <a:lnTo>
                    <a:pt x="78" y="52"/>
                  </a:lnTo>
                  <a:lnTo>
                    <a:pt x="78" y="50"/>
                  </a:lnTo>
                  <a:lnTo>
                    <a:pt x="83" y="50"/>
                  </a:lnTo>
                  <a:lnTo>
                    <a:pt x="85" y="47"/>
                  </a:lnTo>
                  <a:lnTo>
                    <a:pt x="87" y="47"/>
                  </a:lnTo>
                  <a:moveTo>
                    <a:pt x="128" y="47"/>
                  </a:moveTo>
                  <a:lnTo>
                    <a:pt x="128" y="47"/>
                  </a:lnTo>
                  <a:lnTo>
                    <a:pt x="125" y="47"/>
                  </a:lnTo>
                  <a:lnTo>
                    <a:pt x="128" y="50"/>
                  </a:lnTo>
                  <a:lnTo>
                    <a:pt x="125" y="52"/>
                  </a:lnTo>
                  <a:lnTo>
                    <a:pt x="123" y="52"/>
                  </a:lnTo>
                  <a:lnTo>
                    <a:pt x="121" y="52"/>
                  </a:lnTo>
                  <a:lnTo>
                    <a:pt x="123" y="50"/>
                  </a:lnTo>
                  <a:lnTo>
                    <a:pt x="125" y="47"/>
                  </a:lnTo>
                  <a:lnTo>
                    <a:pt x="123" y="47"/>
                  </a:lnTo>
                  <a:lnTo>
                    <a:pt x="123" y="45"/>
                  </a:lnTo>
                  <a:lnTo>
                    <a:pt x="123" y="45"/>
                  </a:lnTo>
                  <a:lnTo>
                    <a:pt x="123" y="42"/>
                  </a:lnTo>
                  <a:lnTo>
                    <a:pt x="125" y="42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lnTo>
                    <a:pt x="128" y="47"/>
                  </a:lnTo>
                  <a:moveTo>
                    <a:pt x="102" y="42"/>
                  </a:moveTo>
                  <a:lnTo>
                    <a:pt x="102" y="42"/>
                  </a:lnTo>
                  <a:lnTo>
                    <a:pt x="102" y="42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4" y="35"/>
                  </a:lnTo>
                  <a:lnTo>
                    <a:pt x="104" y="33"/>
                  </a:lnTo>
                  <a:lnTo>
                    <a:pt x="104" y="33"/>
                  </a:lnTo>
                  <a:lnTo>
                    <a:pt x="104" y="31"/>
                  </a:lnTo>
                  <a:lnTo>
                    <a:pt x="106" y="31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9" y="28"/>
                  </a:lnTo>
                  <a:lnTo>
                    <a:pt x="104" y="38"/>
                  </a:lnTo>
                  <a:lnTo>
                    <a:pt x="104" y="40"/>
                  </a:lnTo>
                  <a:lnTo>
                    <a:pt x="102" y="45"/>
                  </a:lnTo>
                  <a:lnTo>
                    <a:pt x="99" y="42"/>
                  </a:lnTo>
                  <a:lnTo>
                    <a:pt x="102" y="42"/>
                  </a:lnTo>
                  <a:moveTo>
                    <a:pt x="106" y="19"/>
                  </a:moveTo>
                  <a:lnTo>
                    <a:pt x="106" y="19"/>
                  </a:lnTo>
                  <a:lnTo>
                    <a:pt x="102" y="21"/>
                  </a:lnTo>
                  <a:lnTo>
                    <a:pt x="99" y="21"/>
                  </a:lnTo>
                  <a:lnTo>
                    <a:pt x="99" y="21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90" y="28"/>
                  </a:lnTo>
                  <a:lnTo>
                    <a:pt x="87" y="28"/>
                  </a:lnTo>
                  <a:lnTo>
                    <a:pt x="85" y="28"/>
                  </a:lnTo>
                  <a:lnTo>
                    <a:pt x="83" y="31"/>
                  </a:lnTo>
                  <a:lnTo>
                    <a:pt x="78" y="33"/>
                  </a:lnTo>
                  <a:lnTo>
                    <a:pt x="78" y="31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4"/>
                  </a:lnTo>
                  <a:lnTo>
                    <a:pt x="83" y="21"/>
                  </a:lnTo>
                  <a:lnTo>
                    <a:pt x="83" y="19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7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7" y="14"/>
                  </a:lnTo>
                  <a:lnTo>
                    <a:pt x="97" y="14"/>
                  </a:lnTo>
                  <a:lnTo>
                    <a:pt x="97" y="16"/>
                  </a:lnTo>
                  <a:lnTo>
                    <a:pt x="97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9"/>
                  </a:lnTo>
                  <a:moveTo>
                    <a:pt x="135" y="5"/>
                  </a:moveTo>
                  <a:lnTo>
                    <a:pt x="135" y="5"/>
                  </a:lnTo>
                  <a:lnTo>
                    <a:pt x="121" y="7"/>
                  </a:lnTo>
                  <a:lnTo>
                    <a:pt x="123" y="7"/>
                  </a:lnTo>
                  <a:lnTo>
                    <a:pt x="123" y="5"/>
                  </a:lnTo>
                  <a:lnTo>
                    <a:pt x="132" y="2"/>
                  </a:lnTo>
                  <a:lnTo>
                    <a:pt x="132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5"/>
                  </a:lnTo>
                  <a:lnTo>
                    <a:pt x="135" y="5"/>
                  </a:lnTo>
                  <a:moveTo>
                    <a:pt x="142" y="2"/>
                  </a:moveTo>
                  <a:lnTo>
                    <a:pt x="142" y="2"/>
                  </a:lnTo>
                  <a:lnTo>
                    <a:pt x="142" y="2"/>
                  </a:lnTo>
                  <a:lnTo>
                    <a:pt x="139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4" y="2"/>
                  </a:lnTo>
                  <a:lnTo>
                    <a:pt x="151" y="5"/>
                  </a:lnTo>
                  <a:lnTo>
                    <a:pt x="151" y="2"/>
                  </a:lnTo>
                  <a:lnTo>
                    <a:pt x="149" y="2"/>
                  </a:lnTo>
                  <a:lnTo>
                    <a:pt x="149" y="2"/>
                  </a:lnTo>
                  <a:lnTo>
                    <a:pt x="139" y="5"/>
                  </a:lnTo>
                  <a:lnTo>
                    <a:pt x="137" y="5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42" y="2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1692159" y="1594324"/>
              <a:ext cx="1316837" cy="1346252"/>
            </a:xfrm>
            <a:custGeom>
              <a:avLst/>
              <a:gdLst>
                <a:gd name="T0" fmla="*/ 1499 w 1520"/>
                <a:gd name="T1" fmla="*/ 1171 h 1550"/>
                <a:gd name="T2" fmla="*/ 1466 w 1520"/>
                <a:gd name="T3" fmla="*/ 1254 h 1550"/>
                <a:gd name="T4" fmla="*/ 1397 w 1520"/>
                <a:gd name="T5" fmla="*/ 1242 h 1550"/>
                <a:gd name="T6" fmla="*/ 1369 w 1520"/>
                <a:gd name="T7" fmla="*/ 1287 h 1550"/>
                <a:gd name="T8" fmla="*/ 1322 w 1520"/>
                <a:gd name="T9" fmla="*/ 1266 h 1550"/>
                <a:gd name="T10" fmla="*/ 1260 w 1520"/>
                <a:gd name="T11" fmla="*/ 1285 h 1550"/>
                <a:gd name="T12" fmla="*/ 1253 w 1520"/>
                <a:gd name="T13" fmla="*/ 1327 h 1550"/>
                <a:gd name="T14" fmla="*/ 1244 w 1520"/>
                <a:gd name="T15" fmla="*/ 1384 h 1550"/>
                <a:gd name="T16" fmla="*/ 1241 w 1520"/>
                <a:gd name="T17" fmla="*/ 1445 h 1550"/>
                <a:gd name="T18" fmla="*/ 1175 w 1520"/>
                <a:gd name="T19" fmla="*/ 1441 h 1550"/>
                <a:gd name="T20" fmla="*/ 1161 w 1520"/>
                <a:gd name="T21" fmla="*/ 1493 h 1550"/>
                <a:gd name="T22" fmla="*/ 1102 w 1520"/>
                <a:gd name="T23" fmla="*/ 1538 h 1550"/>
                <a:gd name="T24" fmla="*/ 1010 w 1520"/>
                <a:gd name="T25" fmla="*/ 1531 h 1550"/>
                <a:gd name="T26" fmla="*/ 988 w 1520"/>
                <a:gd name="T27" fmla="*/ 1441 h 1550"/>
                <a:gd name="T28" fmla="*/ 924 w 1520"/>
                <a:gd name="T29" fmla="*/ 1372 h 1550"/>
                <a:gd name="T30" fmla="*/ 880 w 1520"/>
                <a:gd name="T31" fmla="*/ 1311 h 1550"/>
                <a:gd name="T32" fmla="*/ 806 w 1520"/>
                <a:gd name="T33" fmla="*/ 1296 h 1550"/>
                <a:gd name="T34" fmla="*/ 780 w 1520"/>
                <a:gd name="T35" fmla="*/ 1337 h 1550"/>
                <a:gd name="T36" fmla="*/ 780 w 1520"/>
                <a:gd name="T37" fmla="*/ 1382 h 1550"/>
                <a:gd name="T38" fmla="*/ 716 w 1520"/>
                <a:gd name="T39" fmla="*/ 1389 h 1550"/>
                <a:gd name="T40" fmla="*/ 712 w 1520"/>
                <a:gd name="T41" fmla="*/ 1353 h 1550"/>
                <a:gd name="T42" fmla="*/ 657 w 1520"/>
                <a:gd name="T43" fmla="*/ 1299 h 1550"/>
                <a:gd name="T44" fmla="*/ 679 w 1520"/>
                <a:gd name="T45" fmla="*/ 1237 h 1550"/>
                <a:gd name="T46" fmla="*/ 735 w 1520"/>
                <a:gd name="T47" fmla="*/ 1280 h 1550"/>
                <a:gd name="T48" fmla="*/ 785 w 1520"/>
                <a:gd name="T49" fmla="*/ 1252 h 1550"/>
                <a:gd name="T50" fmla="*/ 745 w 1520"/>
                <a:gd name="T51" fmla="*/ 1204 h 1550"/>
                <a:gd name="T52" fmla="*/ 802 w 1520"/>
                <a:gd name="T53" fmla="*/ 1164 h 1550"/>
                <a:gd name="T54" fmla="*/ 849 w 1520"/>
                <a:gd name="T55" fmla="*/ 1107 h 1550"/>
                <a:gd name="T56" fmla="*/ 906 w 1520"/>
                <a:gd name="T57" fmla="*/ 1055 h 1550"/>
                <a:gd name="T58" fmla="*/ 889 w 1520"/>
                <a:gd name="T59" fmla="*/ 972 h 1550"/>
                <a:gd name="T60" fmla="*/ 887 w 1520"/>
                <a:gd name="T61" fmla="*/ 897 h 1550"/>
                <a:gd name="T62" fmla="*/ 820 w 1520"/>
                <a:gd name="T63" fmla="*/ 826 h 1550"/>
                <a:gd name="T64" fmla="*/ 671 w 1520"/>
                <a:gd name="T65" fmla="*/ 662 h 1550"/>
                <a:gd name="T66" fmla="*/ 617 w 1520"/>
                <a:gd name="T67" fmla="*/ 627 h 1550"/>
                <a:gd name="T68" fmla="*/ 532 w 1520"/>
                <a:gd name="T69" fmla="*/ 556 h 1550"/>
                <a:gd name="T70" fmla="*/ 385 w 1520"/>
                <a:gd name="T71" fmla="*/ 487 h 1550"/>
                <a:gd name="T72" fmla="*/ 366 w 1520"/>
                <a:gd name="T73" fmla="*/ 558 h 1550"/>
                <a:gd name="T74" fmla="*/ 284 w 1520"/>
                <a:gd name="T75" fmla="*/ 523 h 1550"/>
                <a:gd name="T76" fmla="*/ 208 w 1520"/>
                <a:gd name="T77" fmla="*/ 428 h 1550"/>
                <a:gd name="T78" fmla="*/ 85 w 1520"/>
                <a:gd name="T79" fmla="*/ 367 h 1550"/>
                <a:gd name="T80" fmla="*/ 33 w 1520"/>
                <a:gd name="T81" fmla="*/ 237 h 1550"/>
                <a:gd name="T82" fmla="*/ 454 w 1520"/>
                <a:gd name="T83" fmla="*/ 0 h 1550"/>
                <a:gd name="T84" fmla="*/ 735 w 1520"/>
                <a:gd name="T85" fmla="*/ 338 h 1550"/>
                <a:gd name="T86" fmla="*/ 726 w 1520"/>
                <a:gd name="T87" fmla="*/ 516 h 1550"/>
                <a:gd name="T88" fmla="*/ 790 w 1520"/>
                <a:gd name="T89" fmla="*/ 615 h 1550"/>
                <a:gd name="T90" fmla="*/ 835 w 1520"/>
                <a:gd name="T91" fmla="*/ 667 h 1550"/>
                <a:gd name="T92" fmla="*/ 1014 w 1520"/>
                <a:gd name="T93" fmla="*/ 627 h 1550"/>
                <a:gd name="T94" fmla="*/ 1010 w 1520"/>
                <a:gd name="T95" fmla="*/ 750 h 1550"/>
                <a:gd name="T96" fmla="*/ 1118 w 1520"/>
                <a:gd name="T97" fmla="*/ 909 h 1550"/>
                <a:gd name="T98" fmla="*/ 1116 w 1520"/>
                <a:gd name="T99" fmla="*/ 930 h 1550"/>
                <a:gd name="T100" fmla="*/ 1161 w 1520"/>
                <a:gd name="T101" fmla="*/ 1041 h 1550"/>
                <a:gd name="T102" fmla="*/ 1154 w 1520"/>
                <a:gd name="T103" fmla="*/ 1126 h 1550"/>
                <a:gd name="T104" fmla="*/ 1196 w 1520"/>
                <a:gd name="T105" fmla="*/ 1183 h 1550"/>
                <a:gd name="T106" fmla="*/ 1251 w 1520"/>
                <a:gd name="T107" fmla="*/ 1223 h 1550"/>
                <a:gd name="T108" fmla="*/ 1265 w 1520"/>
                <a:gd name="T109" fmla="*/ 1178 h 1550"/>
                <a:gd name="T110" fmla="*/ 1317 w 1520"/>
                <a:gd name="T111" fmla="*/ 1164 h 1550"/>
                <a:gd name="T112" fmla="*/ 1324 w 1520"/>
                <a:gd name="T113" fmla="*/ 1136 h 1550"/>
                <a:gd name="T114" fmla="*/ 1286 w 1520"/>
                <a:gd name="T115" fmla="*/ 1093 h 1550"/>
                <a:gd name="T116" fmla="*/ 1289 w 1520"/>
                <a:gd name="T117" fmla="*/ 1041 h 1550"/>
                <a:gd name="T118" fmla="*/ 1312 w 1520"/>
                <a:gd name="T119" fmla="*/ 996 h 1550"/>
                <a:gd name="T120" fmla="*/ 1379 w 1520"/>
                <a:gd name="T121" fmla="*/ 994 h 1550"/>
                <a:gd name="T122" fmla="*/ 1442 w 1520"/>
                <a:gd name="T123" fmla="*/ 1053 h 1550"/>
                <a:gd name="T124" fmla="*/ 1475 w 1520"/>
                <a:gd name="T125" fmla="*/ 1081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0" h="1550">
                  <a:moveTo>
                    <a:pt x="1520" y="1117"/>
                  </a:moveTo>
                  <a:lnTo>
                    <a:pt x="1520" y="1117"/>
                  </a:lnTo>
                  <a:lnTo>
                    <a:pt x="1520" y="1119"/>
                  </a:lnTo>
                  <a:lnTo>
                    <a:pt x="1520" y="1119"/>
                  </a:lnTo>
                  <a:lnTo>
                    <a:pt x="1520" y="1119"/>
                  </a:lnTo>
                  <a:lnTo>
                    <a:pt x="1518" y="1121"/>
                  </a:lnTo>
                  <a:lnTo>
                    <a:pt x="1518" y="1124"/>
                  </a:lnTo>
                  <a:lnTo>
                    <a:pt x="1518" y="1124"/>
                  </a:lnTo>
                  <a:lnTo>
                    <a:pt x="1516" y="1126"/>
                  </a:lnTo>
                  <a:lnTo>
                    <a:pt x="1513" y="1129"/>
                  </a:lnTo>
                  <a:lnTo>
                    <a:pt x="1513" y="1129"/>
                  </a:lnTo>
                  <a:lnTo>
                    <a:pt x="1513" y="1129"/>
                  </a:lnTo>
                  <a:lnTo>
                    <a:pt x="1513" y="1131"/>
                  </a:lnTo>
                  <a:lnTo>
                    <a:pt x="1513" y="1131"/>
                  </a:lnTo>
                  <a:lnTo>
                    <a:pt x="1513" y="1131"/>
                  </a:lnTo>
                  <a:lnTo>
                    <a:pt x="1513" y="1133"/>
                  </a:lnTo>
                  <a:lnTo>
                    <a:pt x="1513" y="1136"/>
                  </a:lnTo>
                  <a:lnTo>
                    <a:pt x="1516" y="1138"/>
                  </a:lnTo>
                  <a:lnTo>
                    <a:pt x="1516" y="1138"/>
                  </a:lnTo>
                  <a:lnTo>
                    <a:pt x="1516" y="1140"/>
                  </a:lnTo>
                  <a:lnTo>
                    <a:pt x="1516" y="1140"/>
                  </a:lnTo>
                  <a:lnTo>
                    <a:pt x="1516" y="1143"/>
                  </a:lnTo>
                  <a:lnTo>
                    <a:pt x="1516" y="1145"/>
                  </a:lnTo>
                  <a:lnTo>
                    <a:pt x="1516" y="1147"/>
                  </a:lnTo>
                  <a:lnTo>
                    <a:pt x="1516" y="1152"/>
                  </a:lnTo>
                  <a:lnTo>
                    <a:pt x="1516" y="1155"/>
                  </a:lnTo>
                  <a:lnTo>
                    <a:pt x="1513" y="1157"/>
                  </a:lnTo>
                  <a:lnTo>
                    <a:pt x="1513" y="1164"/>
                  </a:lnTo>
                  <a:lnTo>
                    <a:pt x="1511" y="1164"/>
                  </a:lnTo>
                  <a:lnTo>
                    <a:pt x="1511" y="1164"/>
                  </a:lnTo>
                  <a:lnTo>
                    <a:pt x="1511" y="1166"/>
                  </a:lnTo>
                  <a:lnTo>
                    <a:pt x="1509" y="1166"/>
                  </a:lnTo>
                  <a:lnTo>
                    <a:pt x="1509" y="1166"/>
                  </a:lnTo>
                  <a:lnTo>
                    <a:pt x="1506" y="1166"/>
                  </a:lnTo>
                  <a:lnTo>
                    <a:pt x="1504" y="1166"/>
                  </a:lnTo>
                  <a:lnTo>
                    <a:pt x="1504" y="1169"/>
                  </a:lnTo>
                  <a:lnTo>
                    <a:pt x="1504" y="1169"/>
                  </a:lnTo>
                  <a:lnTo>
                    <a:pt x="1499" y="1171"/>
                  </a:lnTo>
                  <a:lnTo>
                    <a:pt x="1499" y="1173"/>
                  </a:lnTo>
                  <a:lnTo>
                    <a:pt x="1497" y="1173"/>
                  </a:lnTo>
                  <a:lnTo>
                    <a:pt x="1494" y="1173"/>
                  </a:lnTo>
                  <a:lnTo>
                    <a:pt x="1492" y="1176"/>
                  </a:lnTo>
                  <a:lnTo>
                    <a:pt x="1492" y="1176"/>
                  </a:lnTo>
                  <a:lnTo>
                    <a:pt x="1492" y="1176"/>
                  </a:lnTo>
                  <a:lnTo>
                    <a:pt x="1490" y="1176"/>
                  </a:lnTo>
                  <a:lnTo>
                    <a:pt x="1490" y="1176"/>
                  </a:lnTo>
                  <a:lnTo>
                    <a:pt x="1490" y="1178"/>
                  </a:lnTo>
                  <a:lnTo>
                    <a:pt x="1490" y="1178"/>
                  </a:lnTo>
                  <a:lnTo>
                    <a:pt x="1490" y="1178"/>
                  </a:lnTo>
                  <a:lnTo>
                    <a:pt x="1490" y="1181"/>
                  </a:lnTo>
                  <a:lnTo>
                    <a:pt x="1492" y="1185"/>
                  </a:lnTo>
                  <a:lnTo>
                    <a:pt x="1492" y="1188"/>
                  </a:lnTo>
                  <a:lnTo>
                    <a:pt x="1492" y="1190"/>
                  </a:lnTo>
                  <a:lnTo>
                    <a:pt x="1492" y="1190"/>
                  </a:lnTo>
                  <a:lnTo>
                    <a:pt x="1492" y="1192"/>
                  </a:lnTo>
                  <a:lnTo>
                    <a:pt x="1490" y="1202"/>
                  </a:lnTo>
                  <a:lnTo>
                    <a:pt x="1490" y="1202"/>
                  </a:lnTo>
                  <a:lnTo>
                    <a:pt x="1490" y="1202"/>
                  </a:lnTo>
                  <a:lnTo>
                    <a:pt x="1490" y="1204"/>
                  </a:lnTo>
                  <a:lnTo>
                    <a:pt x="1490" y="1207"/>
                  </a:lnTo>
                  <a:lnTo>
                    <a:pt x="1492" y="1214"/>
                  </a:lnTo>
                  <a:lnTo>
                    <a:pt x="1497" y="1223"/>
                  </a:lnTo>
                  <a:lnTo>
                    <a:pt x="1497" y="1233"/>
                  </a:lnTo>
                  <a:lnTo>
                    <a:pt x="1497" y="1240"/>
                  </a:lnTo>
                  <a:lnTo>
                    <a:pt x="1497" y="1244"/>
                  </a:lnTo>
                  <a:lnTo>
                    <a:pt x="1497" y="1244"/>
                  </a:lnTo>
                  <a:lnTo>
                    <a:pt x="1494" y="1247"/>
                  </a:lnTo>
                  <a:lnTo>
                    <a:pt x="1494" y="1247"/>
                  </a:lnTo>
                  <a:lnTo>
                    <a:pt x="1490" y="1252"/>
                  </a:lnTo>
                  <a:lnTo>
                    <a:pt x="1485" y="1256"/>
                  </a:lnTo>
                  <a:lnTo>
                    <a:pt x="1485" y="1256"/>
                  </a:lnTo>
                  <a:lnTo>
                    <a:pt x="1483" y="1259"/>
                  </a:lnTo>
                  <a:lnTo>
                    <a:pt x="1483" y="1259"/>
                  </a:lnTo>
                  <a:lnTo>
                    <a:pt x="1480" y="1259"/>
                  </a:lnTo>
                  <a:lnTo>
                    <a:pt x="1475" y="1259"/>
                  </a:lnTo>
                  <a:lnTo>
                    <a:pt x="1466" y="1254"/>
                  </a:lnTo>
                  <a:lnTo>
                    <a:pt x="1464" y="1254"/>
                  </a:lnTo>
                  <a:lnTo>
                    <a:pt x="1461" y="1254"/>
                  </a:lnTo>
                  <a:lnTo>
                    <a:pt x="1457" y="1256"/>
                  </a:lnTo>
                  <a:lnTo>
                    <a:pt x="1457" y="1256"/>
                  </a:lnTo>
                  <a:lnTo>
                    <a:pt x="1454" y="1256"/>
                  </a:lnTo>
                  <a:lnTo>
                    <a:pt x="1454" y="1254"/>
                  </a:lnTo>
                  <a:lnTo>
                    <a:pt x="1452" y="1252"/>
                  </a:lnTo>
                  <a:lnTo>
                    <a:pt x="1452" y="1252"/>
                  </a:lnTo>
                  <a:lnTo>
                    <a:pt x="1452" y="1252"/>
                  </a:lnTo>
                  <a:lnTo>
                    <a:pt x="1449" y="1252"/>
                  </a:lnTo>
                  <a:lnTo>
                    <a:pt x="1449" y="1252"/>
                  </a:lnTo>
                  <a:lnTo>
                    <a:pt x="1445" y="1249"/>
                  </a:lnTo>
                  <a:lnTo>
                    <a:pt x="1442" y="1252"/>
                  </a:lnTo>
                  <a:lnTo>
                    <a:pt x="1440" y="1252"/>
                  </a:lnTo>
                  <a:lnTo>
                    <a:pt x="1435" y="1254"/>
                  </a:lnTo>
                  <a:lnTo>
                    <a:pt x="1433" y="1254"/>
                  </a:lnTo>
                  <a:lnTo>
                    <a:pt x="1428" y="1254"/>
                  </a:lnTo>
                  <a:lnTo>
                    <a:pt x="1428" y="1254"/>
                  </a:lnTo>
                  <a:lnTo>
                    <a:pt x="1428" y="1254"/>
                  </a:lnTo>
                  <a:lnTo>
                    <a:pt x="1426" y="1256"/>
                  </a:lnTo>
                  <a:lnTo>
                    <a:pt x="1426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3" y="1256"/>
                  </a:lnTo>
                  <a:lnTo>
                    <a:pt x="1421" y="1256"/>
                  </a:lnTo>
                  <a:lnTo>
                    <a:pt x="1421" y="1254"/>
                  </a:lnTo>
                  <a:lnTo>
                    <a:pt x="1421" y="1254"/>
                  </a:lnTo>
                  <a:lnTo>
                    <a:pt x="1421" y="1254"/>
                  </a:lnTo>
                  <a:lnTo>
                    <a:pt x="1421" y="1252"/>
                  </a:lnTo>
                  <a:lnTo>
                    <a:pt x="1421" y="1252"/>
                  </a:lnTo>
                  <a:lnTo>
                    <a:pt x="1419" y="1249"/>
                  </a:lnTo>
                  <a:lnTo>
                    <a:pt x="1412" y="1247"/>
                  </a:lnTo>
                  <a:lnTo>
                    <a:pt x="1405" y="1242"/>
                  </a:lnTo>
                  <a:lnTo>
                    <a:pt x="1400" y="1240"/>
                  </a:lnTo>
                  <a:lnTo>
                    <a:pt x="1400" y="1240"/>
                  </a:lnTo>
                  <a:lnTo>
                    <a:pt x="1400" y="1242"/>
                  </a:lnTo>
                  <a:lnTo>
                    <a:pt x="1397" y="1242"/>
                  </a:lnTo>
                  <a:lnTo>
                    <a:pt x="1397" y="1242"/>
                  </a:lnTo>
                  <a:lnTo>
                    <a:pt x="1397" y="1242"/>
                  </a:lnTo>
                  <a:lnTo>
                    <a:pt x="1400" y="1244"/>
                  </a:lnTo>
                  <a:lnTo>
                    <a:pt x="1400" y="1244"/>
                  </a:lnTo>
                  <a:lnTo>
                    <a:pt x="1400" y="1247"/>
                  </a:lnTo>
                  <a:lnTo>
                    <a:pt x="1397" y="1247"/>
                  </a:lnTo>
                  <a:lnTo>
                    <a:pt x="1397" y="1247"/>
                  </a:lnTo>
                  <a:lnTo>
                    <a:pt x="1397" y="1249"/>
                  </a:lnTo>
                  <a:lnTo>
                    <a:pt x="1397" y="1249"/>
                  </a:lnTo>
                  <a:lnTo>
                    <a:pt x="1397" y="1249"/>
                  </a:lnTo>
                  <a:lnTo>
                    <a:pt x="1395" y="1249"/>
                  </a:lnTo>
                  <a:lnTo>
                    <a:pt x="1393" y="1249"/>
                  </a:lnTo>
                  <a:lnTo>
                    <a:pt x="1390" y="1249"/>
                  </a:lnTo>
                  <a:lnTo>
                    <a:pt x="1390" y="1252"/>
                  </a:lnTo>
                  <a:lnTo>
                    <a:pt x="1390" y="1252"/>
                  </a:lnTo>
                  <a:lnTo>
                    <a:pt x="1390" y="1254"/>
                  </a:lnTo>
                  <a:lnTo>
                    <a:pt x="1393" y="1259"/>
                  </a:lnTo>
                  <a:lnTo>
                    <a:pt x="1397" y="1273"/>
                  </a:lnTo>
                  <a:lnTo>
                    <a:pt x="1400" y="1275"/>
                  </a:lnTo>
                  <a:lnTo>
                    <a:pt x="1405" y="1280"/>
                  </a:lnTo>
                  <a:lnTo>
                    <a:pt x="1405" y="1280"/>
                  </a:lnTo>
                  <a:lnTo>
                    <a:pt x="1405" y="1282"/>
                  </a:lnTo>
                  <a:lnTo>
                    <a:pt x="1405" y="1282"/>
                  </a:lnTo>
                  <a:lnTo>
                    <a:pt x="1405" y="1285"/>
                  </a:lnTo>
                  <a:lnTo>
                    <a:pt x="1405" y="1285"/>
                  </a:lnTo>
                  <a:lnTo>
                    <a:pt x="1405" y="1285"/>
                  </a:lnTo>
                  <a:lnTo>
                    <a:pt x="1405" y="1287"/>
                  </a:lnTo>
                  <a:lnTo>
                    <a:pt x="1400" y="1287"/>
                  </a:lnTo>
                  <a:lnTo>
                    <a:pt x="1395" y="1287"/>
                  </a:lnTo>
                  <a:lnTo>
                    <a:pt x="1393" y="1287"/>
                  </a:lnTo>
                  <a:lnTo>
                    <a:pt x="1393" y="1287"/>
                  </a:lnTo>
                  <a:lnTo>
                    <a:pt x="1390" y="1287"/>
                  </a:lnTo>
                  <a:lnTo>
                    <a:pt x="1381" y="1287"/>
                  </a:lnTo>
                  <a:lnTo>
                    <a:pt x="1376" y="1285"/>
                  </a:lnTo>
                  <a:lnTo>
                    <a:pt x="1374" y="1285"/>
                  </a:lnTo>
                  <a:lnTo>
                    <a:pt x="1374" y="1285"/>
                  </a:lnTo>
                  <a:lnTo>
                    <a:pt x="1371" y="1285"/>
                  </a:lnTo>
                  <a:lnTo>
                    <a:pt x="1369" y="1287"/>
                  </a:lnTo>
                  <a:lnTo>
                    <a:pt x="1369" y="1287"/>
                  </a:lnTo>
                  <a:lnTo>
                    <a:pt x="1369" y="1287"/>
                  </a:lnTo>
                  <a:lnTo>
                    <a:pt x="1367" y="1287"/>
                  </a:lnTo>
                  <a:lnTo>
                    <a:pt x="1367" y="1287"/>
                  </a:lnTo>
                  <a:lnTo>
                    <a:pt x="1364" y="1287"/>
                  </a:lnTo>
                  <a:lnTo>
                    <a:pt x="1360" y="1285"/>
                  </a:lnTo>
                  <a:lnTo>
                    <a:pt x="1357" y="1285"/>
                  </a:lnTo>
                  <a:lnTo>
                    <a:pt x="1355" y="1285"/>
                  </a:lnTo>
                  <a:lnTo>
                    <a:pt x="1355" y="1285"/>
                  </a:lnTo>
                  <a:lnTo>
                    <a:pt x="1352" y="1285"/>
                  </a:lnTo>
                  <a:lnTo>
                    <a:pt x="1352" y="1285"/>
                  </a:lnTo>
                  <a:lnTo>
                    <a:pt x="1350" y="1285"/>
                  </a:lnTo>
                  <a:lnTo>
                    <a:pt x="1348" y="1282"/>
                  </a:lnTo>
                  <a:lnTo>
                    <a:pt x="1348" y="1282"/>
                  </a:lnTo>
                  <a:lnTo>
                    <a:pt x="1348" y="1282"/>
                  </a:lnTo>
                  <a:lnTo>
                    <a:pt x="1345" y="1282"/>
                  </a:lnTo>
                  <a:lnTo>
                    <a:pt x="1345" y="1282"/>
                  </a:lnTo>
                  <a:lnTo>
                    <a:pt x="1343" y="1282"/>
                  </a:lnTo>
                  <a:lnTo>
                    <a:pt x="1343" y="1285"/>
                  </a:lnTo>
                  <a:lnTo>
                    <a:pt x="1341" y="1285"/>
                  </a:lnTo>
                  <a:lnTo>
                    <a:pt x="1341" y="1287"/>
                  </a:lnTo>
                  <a:lnTo>
                    <a:pt x="1338" y="1287"/>
                  </a:lnTo>
                  <a:lnTo>
                    <a:pt x="1338" y="1287"/>
                  </a:lnTo>
                  <a:lnTo>
                    <a:pt x="1338" y="1287"/>
                  </a:lnTo>
                  <a:lnTo>
                    <a:pt x="1336" y="1287"/>
                  </a:lnTo>
                  <a:lnTo>
                    <a:pt x="1336" y="1287"/>
                  </a:lnTo>
                  <a:lnTo>
                    <a:pt x="1336" y="1287"/>
                  </a:lnTo>
                  <a:lnTo>
                    <a:pt x="1334" y="1287"/>
                  </a:lnTo>
                  <a:lnTo>
                    <a:pt x="1334" y="1285"/>
                  </a:lnTo>
                  <a:lnTo>
                    <a:pt x="1331" y="1285"/>
                  </a:lnTo>
                  <a:lnTo>
                    <a:pt x="1331" y="1282"/>
                  </a:lnTo>
                  <a:lnTo>
                    <a:pt x="1331" y="1282"/>
                  </a:lnTo>
                  <a:lnTo>
                    <a:pt x="1331" y="1280"/>
                  </a:lnTo>
                  <a:lnTo>
                    <a:pt x="1329" y="1278"/>
                  </a:lnTo>
                  <a:lnTo>
                    <a:pt x="1324" y="1275"/>
                  </a:lnTo>
                  <a:lnTo>
                    <a:pt x="1324" y="1273"/>
                  </a:lnTo>
                  <a:lnTo>
                    <a:pt x="1322" y="1268"/>
                  </a:lnTo>
                  <a:lnTo>
                    <a:pt x="1322" y="1266"/>
                  </a:lnTo>
                  <a:lnTo>
                    <a:pt x="1319" y="1266"/>
                  </a:lnTo>
                  <a:lnTo>
                    <a:pt x="1319" y="1263"/>
                  </a:lnTo>
                  <a:lnTo>
                    <a:pt x="1317" y="1263"/>
                  </a:lnTo>
                  <a:lnTo>
                    <a:pt x="1310" y="1261"/>
                  </a:lnTo>
                  <a:lnTo>
                    <a:pt x="1310" y="1261"/>
                  </a:lnTo>
                  <a:lnTo>
                    <a:pt x="1310" y="1259"/>
                  </a:lnTo>
                  <a:lnTo>
                    <a:pt x="1308" y="1259"/>
                  </a:lnTo>
                  <a:lnTo>
                    <a:pt x="1308" y="1259"/>
                  </a:lnTo>
                  <a:lnTo>
                    <a:pt x="1308" y="1256"/>
                  </a:lnTo>
                  <a:lnTo>
                    <a:pt x="1305" y="1256"/>
                  </a:lnTo>
                  <a:lnTo>
                    <a:pt x="1305" y="1256"/>
                  </a:lnTo>
                  <a:lnTo>
                    <a:pt x="1296" y="1254"/>
                  </a:lnTo>
                  <a:lnTo>
                    <a:pt x="1291" y="1254"/>
                  </a:lnTo>
                  <a:lnTo>
                    <a:pt x="1291" y="1252"/>
                  </a:lnTo>
                  <a:lnTo>
                    <a:pt x="1274" y="1252"/>
                  </a:lnTo>
                  <a:lnTo>
                    <a:pt x="1270" y="1252"/>
                  </a:lnTo>
                  <a:lnTo>
                    <a:pt x="1270" y="1252"/>
                  </a:lnTo>
                  <a:lnTo>
                    <a:pt x="1267" y="1252"/>
                  </a:lnTo>
                  <a:lnTo>
                    <a:pt x="1267" y="1252"/>
                  </a:lnTo>
                  <a:lnTo>
                    <a:pt x="1265" y="1254"/>
                  </a:lnTo>
                  <a:lnTo>
                    <a:pt x="1265" y="1254"/>
                  </a:lnTo>
                  <a:lnTo>
                    <a:pt x="1260" y="1256"/>
                  </a:lnTo>
                  <a:lnTo>
                    <a:pt x="1258" y="1259"/>
                  </a:lnTo>
                  <a:lnTo>
                    <a:pt x="1258" y="1259"/>
                  </a:lnTo>
                  <a:lnTo>
                    <a:pt x="1260" y="1261"/>
                  </a:lnTo>
                  <a:lnTo>
                    <a:pt x="1260" y="1261"/>
                  </a:lnTo>
                  <a:lnTo>
                    <a:pt x="1260" y="1261"/>
                  </a:lnTo>
                  <a:lnTo>
                    <a:pt x="1260" y="1263"/>
                  </a:lnTo>
                  <a:lnTo>
                    <a:pt x="1258" y="1266"/>
                  </a:lnTo>
                  <a:lnTo>
                    <a:pt x="1258" y="1268"/>
                  </a:lnTo>
                  <a:lnTo>
                    <a:pt x="1258" y="1268"/>
                  </a:lnTo>
                  <a:lnTo>
                    <a:pt x="1258" y="1270"/>
                  </a:lnTo>
                  <a:lnTo>
                    <a:pt x="1258" y="1270"/>
                  </a:lnTo>
                  <a:lnTo>
                    <a:pt x="1263" y="1280"/>
                  </a:lnTo>
                  <a:lnTo>
                    <a:pt x="1263" y="1280"/>
                  </a:lnTo>
                  <a:lnTo>
                    <a:pt x="1263" y="1282"/>
                  </a:lnTo>
                  <a:lnTo>
                    <a:pt x="1263" y="1282"/>
                  </a:lnTo>
                  <a:lnTo>
                    <a:pt x="1260" y="1285"/>
                  </a:lnTo>
                  <a:lnTo>
                    <a:pt x="1260" y="1287"/>
                  </a:lnTo>
                  <a:lnTo>
                    <a:pt x="1260" y="1287"/>
                  </a:lnTo>
                  <a:lnTo>
                    <a:pt x="1258" y="1287"/>
                  </a:lnTo>
                  <a:lnTo>
                    <a:pt x="1258" y="1287"/>
                  </a:lnTo>
                  <a:lnTo>
                    <a:pt x="1258" y="1289"/>
                  </a:lnTo>
                  <a:lnTo>
                    <a:pt x="1256" y="1289"/>
                  </a:lnTo>
                  <a:lnTo>
                    <a:pt x="1253" y="1294"/>
                  </a:lnTo>
                  <a:lnTo>
                    <a:pt x="1253" y="1294"/>
                  </a:lnTo>
                  <a:lnTo>
                    <a:pt x="1253" y="1296"/>
                  </a:lnTo>
                  <a:lnTo>
                    <a:pt x="1253" y="1296"/>
                  </a:lnTo>
                  <a:lnTo>
                    <a:pt x="1251" y="1296"/>
                  </a:lnTo>
                  <a:lnTo>
                    <a:pt x="1246" y="1299"/>
                  </a:lnTo>
                  <a:lnTo>
                    <a:pt x="1246" y="1299"/>
                  </a:lnTo>
                  <a:lnTo>
                    <a:pt x="1244" y="1299"/>
                  </a:lnTo>
                  <a:lnTo>
                    <a:pt x="1244" y="1301"/>
                  </a:lnTo>
                  <a:lnTo>
                    <a:pt x="1241" y="1304"/>
                  </a:lnTo>
                  <a:lnTo>
                    <a:pt x="1241" y="1306"/>
                  </a:lnTo>
                  <a:lnTo>
                    <a:pt x="1239" y="1306"/>
                  </a:lnTo>
                  <a:lnTo>
                    <a:pt x="1239" y="1306"/>
                  </a:lnTo>
                  <a:lnTo>
                    <a:pt x="1239" y="1308"/>
                  </a:lnTo>
                  <a:lnTo>
                    <a:pt x="1237" y="1308"/>
                  </a:lnTo>
                  <a:lnTo>
                    <a:pt x="1234" y="1308"/>
                  </a:lnTo>
                  <a:lnTo>
                    <a:pt x="1234" y="1311"/>
                  </a:lnTo>
                  <a:lnTo>
                    <a:pt x="1232" y="1311"/>
                  </a:lnTo>
                  <a:lnTo>
                    <a:pt x="1232" y="1311"/>
                  </a:lnTo>
                  <a:lnTo>
                    <a:pt x="1232" y="1313"/>
                  </a:lnTo>
                  <a:lnTo>
                    <a:pt x="1232" y="1313"/>
                  </a:lnTo>
                  <a:lnTo>
                    <a:pt x="1232" y="1315"/>
                  </a:lnTo>
                  <a:lnTo>
                    <a:pt x="1234" y="1320"/>
                  </a:lnTo>
                  <a:lnTo>
                    <a:pt x="1237" y="1320"/>
                  </a:lnTo>
                  <a:lnTo>
                    <a:pt x="1237" y="1322"/>
                  </a:lnTo>
                  <a:lnTo>
                    <a:pt x="1246" y="1322"/>
                  </a:lnTo>
                  <a:lnTo>
                    <a:pt x="1248" y="1322"/>
                  </a:lnTo>
                  <a:lnTo>
                    <a:pt x="1248" y="1322"/>
                  </a:lnTo>
                  <a:lnTo>
                    <a:pt x="1251" y="1325"/>
                  </a:lnTo>
                  <a:lnTo>
                    <a:pt x="1251" y="1325"/>
                  </a:lnTo>
                  <a:lnTo>
                    <a:pt x="1253" y="1327"/>
                  </a:lnTo>
                  <a:lnTo>
                    <a:pt x="1253" y="1327"/>
                  </a:lnTo>
                  <a:lnTo>
                    <a:pt x="1256" y="1330"/>
                  </a:lnTo>
                  <a:lnTo>
                    <a:pt x="1258" y="1330"/>
                  </a:lnTo>
                  <a:lnTo>
                    <a:pt x="1260" y="1332"/>
                  </a:lnTo>
                  <a:lnTo>
                    <a:pt x="1263" y="1334"/>
                  </a:lnTo>
                  <a:lnTo>
                    <a:pt x="1263" y="1337"/>
                  </a:lnTo>
                  <a:lnTo>
                    <a:pt x="1263" y="1339"/>
                  </a:lnTo>
                  <a:lnTo>
                    <a:pt x="1265" y="1341"/>
                  </a:lnTo>
                  <a:lnTo>
                    <a:pt x="1267" y="1344"/>
                  </a:lnTo>
                  <a:lnTo>
                    <a:pt x="1267" y="1344"/>
                  </a:lnTo>
                  <a:lnTo>
                    <a:pt x="1267" y="1346"/>
                  </a:lnTo>
                  <a:lnTo>
                    <a:pt x="1267" y="1346"/>
                  </a:lnTo>
                  <a:lnTo>
                    <a:pt x="1267" y="1358"/>
                  </a:lnTo>
                  <a:lnTo>
                    <a:pt x="1267" y="1358"/>
                  </a:lnTo>
                  <a:lnTo>
                    <a:pt x="1267" y="1360"/>
                  </a:lnTo>
                  <a:lnTo>
                    <a:pt x="1265" y="1360"/>
                  </a:lnTo>
                  <a:lnTo>
                    <a:pt x="1265" y="1363"/>
                  </a:lnTo>
                  <a:lnTo>
                    <a:pt x="1263" y="1363"/>
                  </a:lnTo>
                  <a:lnTo>
                    <a:pt x="1260" y="1360"/>
                  </a:lnTo>
                  <a:lnTo>
                    <a:pt x="1258" y="1360"/>
                  </a:lnTo>
                  <a:lnTo>
                    <a:pt x="1253" y="1358"/>
                  </a:lnTo>
                  <a:lnTo>
                    <a:pt x="1253" y="1356"/>
                  </a:lnTo>
                  <a:lnTo>
                    <a:pt x="1251" y="1356"/>
                  </a:lnTo>
                  <a:lnTo>
                    <a:pt x="1248" y="1356"/>
                  </a:lnTo>
                  <a:lnTo>
                    <a:pt x="1246" y="1358"/>
                  </a:lnTo>
                  <a:lnTo>
                    <a:pt x="1248" y="1358"/>
                  </a:lnTo>
                  <a:lnTo>
                    <a:pt x="1251" y="1360"/>
                  </a:lnTo>
                  <a:lnTo>
                    <a:pt x="1251" y="1360"/>
                  </a:lnTo>
                  <a:lnTo>
                    <a:pt x="1251" y="1363"/>
                  </a:lnTo>
                  <a:lnTo>
                    <a:pt x="1253" y="1372"/>
                  </a:lnTo>
                  <a:lnTo>
                    <a:pt x="1253" y="1375"/>
                  </a:lnTo>
                  <a:lnTo>
                    <a:pt x="1253" y="1377"/>
                  </a:lnTo>
                  <a:lnTo>
                    <a:pt x="1253" y="1377"/>
                  </a:lnTo>
                  <a:lnTo>
                    <a:pt x="1251" y="1377"/>
                  </a:lnTo>
                  <a:lnTo>
                    <a:pt x="1251" y="1377"/>
                  </a:lnTo>
                  <a:lnTo>
                    <a:pt x="1248" y="1377"/>
                  </a:lnTo>
                  <a:lnTo>
                    <a:pt x="1246" y="1377"/>
                  </a:lnTo>
                  <a:lnTo>
                    <a:pt x="1246" y="1379"/>
                  </a:lnTo>
                  <a:lnTo>
                    <a:pt x="1244" y="1384"/>
                  </a:lnTo>
                  <a:lnTo>
                    <a:pt x="1241" y="1386"/>
                  </a:lnTo>
                  <a:lnTo>
                    <a:pt x="1237" y="1396"/>
                  </a:lnTo>
                  <a:lnTo>
                    <a:pt x="1232" y="1398"/>
                  </a:lnTo>
                  <a:lnTo>
                    <a:pt x="1232" y="1398"/>
                  </a:lnTo>
                  <a:lnTo>
                    <a:pt x="1232" y="1401"/>
                  </a:lnTo>
                  <a:lnTo>
                    <a:pt x="1232" y="1401"/>
                  </a:lnTo>
                  <a:lnTo>
                    <a:pt x="1232" y="1403"/>
                  </a:lnTo>
                  <a:lnTo>
                    <a:pt x="1232" y="1405"/>
                  </a:lnTo>
                  <a:lnTo>
                    <a:pt x="1232" y="1408"/>
                  </a:lnTo>
                  <a:lnTo>
                    <a:pt x="1234" y="1408"/>
                  </a:lnTo>
                  <a:lnTo>
                    <a:pt x="1234" y="1408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7" y="1410"/>
                  </a:lnTo>
                  <a:lnTo>
                    <a:pt x="1239" y="1412"/>
                  </a:lnTo>
                  <a:lnTo>
                    <a:pt x="1237" y="1412"/>
                  </a:lnTo>
                  <a:lnTo>
                    <a:pt x="1237" y="1415"/>
                  </a:lnTo>
                  <a:lnTo>
                    <a:pt x="1234" y="1415"/>
                  </a:lnTo>
                  <a:lnTo>
                    <a:pt x="1234" y="1415"/>
                  </a:lnTo>
                  <a:lnTo>
                    <a:pt x="1234" y="1417"/>
                  </a:lnTo>
                  <a:lnTo>
                    <a:pt x="1234" y="1417"/>
                  </a:lnTo>
                  <a:lnTo>
                    <a:pt x="1234" y="1419"/>
                  </a:lnTo>
                  <a:lnTo>
                    <a:pt x="1234" y="1422"/>
                  </a:lnTo>
                  <a:lnTo>
                    <a:pt x="1234" y="1424"/>
                  </a:lnTo>
                  <a:lnTo>
                    <a:pt x="1234" y="1427"/>
                  </a:lnTo>
                  <a:lnTo>
                    <a:pt x="1234" y="1429"/>
                  </a:lnTo>
                  <a:lnTo>
                    <a:pt x="1234" y="1429"/>
                  </a:lnTo>
                  <a:lnTo>
                    <a:pt x="1234" y="1431"/>
                  </a:lnTo>
                  <a:lnTo>
                    <a:pt x="1234" y="1434"/>
                  </a:lnTo>
                  <a:lnTo>
                    <a:pt x="1237" y="1434"/>
                  </a:lnTo>
                  <a:lnTo>
                    <a:pt x="1239" y="1436"/>
                  </a:lnTo>
                  <a:lnTo>
                    <a:pt x="1239" y="1438"/>
                  </a:lnTo>
                  <a:lnTo>
                    <a:pt x="1241" y="1438"/>
                  </a:lnTo>
                  <a:lnTo>
                    <a:pt x="1241" y="1441"/>
                  </a:lnTo>
                  <a:lnTo>
                    <a:pt x="1241" y="1441"/>
                  </a:lnTo>
                  <a:lnTo>
                    <a:pt x="1241" y="1443"/>
                  </a:lnTo>
                  <a:lnTo>
                    <a:pt x="1241" y="1445"/>
                  </a:lnTo>
                  <a:lnTo>
                    <a:pt x="1241" y="1445"/>
                  </a:lnTo>
                  <a:lnTo>
                    <a:pt x="1239" y="1450"/>
                  </a:lnTo>
                  <a:lnTo>
                    <a:pt x="1234" y="1453"/>
                  </a:lnTo>
                  <a:lnTo>
                    <a:pt x="1230" y="1453"/>
                  </a:lnTo>
                  <a:lnTo>
                    <a:pt x="1230" y="1450"/>
                  </a:lnTo>
                  <a:lnTo>
                    <a:pt x="1227" y="1448"/>
                  </a:lnTo>
                  <a:lnTo>
                    <a:pt x="1227" y="1445"/>
                  </a:lnTo>
                  <a:lnTo>
                    <a:pt x="1227" y="1443"/>
                  </a:lnTo>
                  <a:lnTo>
                    <a:pt x="1227" y="1443"/>
                  </a:lnTo>
                  <a:lnTo>
                    <a:pt x="1225" y="1443"/>
                  </a:lnTo>
                  <a:lnTo>
                    <a:pt x="1225" y="1441"/>
                  </a:lnTo>
                  <a:lnTo>
                    <a:pt x="1222" y="1441"/>
                  </a:lnTo>
                  <a:lnTo>
                    <a:pt x="1222" y="1441"/>
                  </a:lnTo>
                  <a:lnTo>
                    <a:pt x="1218" y="1441"/>
                  </a:lnTo>
                  <a:lnTo>
                    <a:pt x="1215" y="1441"/>
                  </a:lnTo>
                  <a:lnTo>
                    <a:pt x="1215" y="1441"/>
                  </a:lnTo>
                  <a:lnTo>
                    <a:pt x="1213" y="1441"/>
                  </a:lnTo>
                  <a:lnTo>
                    <a:pt x="1213" y="1441"/>
                  </a:lnTo>
                  <a:lnTo>
                    <a:pt x="1211" y="1441"/>
                  </a:lnTo>
                  <a:lnTo>
                    <a:pt x="1206" y="1441"/>
                  </a:lnTo>
                  <a:lnTo>
                    <a:pt x="1199" y="1443"/>
                  </a:lnTo>
                  <a:lnTo>
                    <a:pt x="1196" y="1443"/>
                  </a:lnTo>
                  <a:lnTo>
                    <a:pt x="1194" y="1443"/>
                  </a:lnTo>
                  <a:lnTo>
                    <a:pt x="1192" y="1441"/>
                  </a:lnTo>
                  <a:lnTo>
                    <a:pt x="1192" y="1441"/>
                  </a:lnTo>
                  <a:lnTo>
                    <a:pt x="1192" y="1441"/>
                  </a:lnTo>
                  <a:lnTo>
                    <a:pt x="1192" y="1438"/>
                  </a:lnTo>
                  <a:lnTo>
                    <a:pt x="1189" y="1436"/>
                  </a:lnTo>
                  <a:lnTo>
                    <a:pt x="1189" y="1436"/>
                  </a:lnTo>
                  <a:lnTo>
                    <a:pt x="1187" y="1436"/>
                  </a:lnTo>
                  <a:lnTo>
                    <a:pt x="1180" y="1434"/>
                  </a:lnTo>
                  <a:lnTo>
                    <a:pt x="1180" y="1434"/>
                  </a:lnTo>
                  <a:lnTo>
                    <a:pt x="1180" y="1434"/>
                  </a:lnTo>
                  <a:lnTo>
                    <a:pt x="1178" y="1436"/>
                  </a:lnTo>
                  <a:lnTo>
                    <a:pt x="1178" y="1436"/>
                  </a:lnTo>
                  <a:lnTo>
                    <a:pt x="1178" y="1438"/>
                  </a:lnTo>
                  <a:lnTo>
                    <a:pt x="1178" y="1438"/>
                  </a:lnTo>
                  <a:lnTo>
                    <a:pt x="1175" y="1441"/>
                  </a:lnTo>
                  <a:lnTo>
                    <a:pt x="1173" y="1441"/>
                  </a:lnTo>
                  <a:lnTo>
                    <a:pt x="1170" y="1441"/>
                  </a:lnTo>
                  <a:lnTo>
                    <a:pt x="1168" y="1443"/>
                  </a:lnTo>
                  <a:lnTo>
                    <a:pt x="1163" y="1443"/>
                  </a:lnTo>
                  <a:lnTo>
                    <a:pt x="1163" y="1445"/>
                  </a:lnTo>
                  <a:lnTo>
                    <a:pt x="1161" y="1445"/>
                  </a:lnTo>
                  <a:lnTo>
                    <a:pt x="1161" y="1445"/>
                  </a:lnTo>
                  <a:lnTo>
                    <a:pt x="1159" y="1445"/>
                  </a:lnTo>
                  <a:lnTo>
                    <a:pt x="1156" y="1455"/>
                  </a:lnTo>
                  <a:lnTo>
                    <a:pt x="1154" y="1455"/>
                  </a:lnTo>
                  <a:lnTo>
                    <a:pt x="1151" y="1457"/>
                  </a:lnTo>
                  <a:lnTo>
                    <a:pt x="1151" y="1457"/>
                  </a:lnTo>
                  <a:lnTo>
                    <a:pt x="1147" y="1457"/>
                  </a:lnTo>
                  <a:lnTo>
                    <a:pt x="1147" y="1457"/>
                  </a:lnTo>
                  <a:lnTo>
                    <a:pt x="1144" y="1457"/>
                  </a:lnTo>
                  <a:lnTo>
                    <a:pt x="1144" y="1457"/>
                  </a:lnTo>
                  <a:lnTo>
                    <a:pt x="1144" y="1460"/>
                  </a:lnTo>
                  <a:lnTo>
                    <a:pt x="1144" y="1462"/>
                  </a:lnTo>
                  <a:lnTo>
                    <a:pt x="1144" y="1462"/>
                  </a:lnTo>
                  <a:lnTo>
                    <a:pt x="1144" y="1464"/>
                  </a:lnTo>
                  <a:lnTo>
                    <a:pt x="1144" y="1464"/>
                  </a:lnTo>
                  <a:lnTo>
                    <a:pt x="1144" y="1467"/>
                  </a:lnTo>
                  <a:lnTo>
                    <a:pt x="1144" y="1467"/>
                  </a:lnTo>
                  <a:lnTo>
                    <a:pt x="1144" y="1469"/>
                  </a:lnTo>
                  <a:lnTo>
                    <a:pt x="1144" y="1469"/>
                  </a:lnTo>
                  <a:lnTo>
                    <a:pt x="1147" y="1472"/>
                  </a:lnTo>
                  <a:lnTo>
                    <a:pt x="1156" y="1481"/>
                  </a:lnTo>
                  <a:lnTo>
                    <a:pt x="1156" y="1481"/>
                  </a:lnTo>
                  <a:lnTo>
                    <a:pt x="1161" y="1481"/>
                  </a:lnTo>
                  <a:lnTo>
                    <a:pt x="1161" y="1481"/>
                  </a:lnTo>
                  <a:lnTo>
                    <a:pt x="1163" y="1483"/>
                  </a:lnTo>
                  <a:lnTo>
                    <a:pt x="1163" y="1483"/>
                  </a:lnTo>
                  <a:lnTo>
                    <a:pt x="1163" y="1483"/>
                  </a:lnTo>
                  <a:lnTo>
                    <a:pt x="1163" y="1486"/>
                  </a:lnTo>
                  <a:lnTo>
                    <a:pt x="1163" y="1486"/>
                  </a:lnTo>
                  <a:lnTo>
                    <a:pt x="1161" y="1488"/>
                  </a:lnTo>
                  <a:lnTo>
                    <a:pt x="1161" y="1490"/>
                  </a:lnTo>
                  <a:lnTo>
                    <a:pt x="1161" y="1493"/>
                  </a:lnTo>
                  <a:lnTo>
                    <a:pt x="1161" y="1493"/>
                  </a:lnTo>
                  <a:lnTo>
                    <a:pt x="1161" y="1505"/>
                  </a:lnTo>
                  <a:lnTo>
                    <a:pt x="1159" y="1509"/>
                  </a:lnTo>
                  <a:lnTo>
                    <a:pt x="1159" y="1509"/>
                  </a:lnTo>
                  <a:lnTo>
                    <a:pt x="1159" y="1512"/>
                  </a:lnTo>
                  <a:lnTo>
                    <a:pt x="1159" y="1512"/>
                  </a:lnTo>
                  <a:lnTo>
                    <a:pt x="1156" y="1514"/>
                  </a:lnTo>
                  <a:lnTo>
                    <a:pt x="1156" y="1514"/>
                  </a:lnTo>
                  <a:lnTo>
                    <a:pt x="1156" y="1516"/>
                  </a:lnTo>
                  <a:lnTo>
                    <a:pt x="1154" y="1516"/>
                  </a:lnTo>
                  <a:lnTo>
                    <a:pt x="1154" y="1516"/>
                  </a:lnTo>
                  <a:lnTo>
                    <a:pt x="1151" y="1516"/>
                  </a:lnTo>
                  <a:lnTo>
                    <a:pt x="1151" y="1516"/>
                  </a:lnTo>
                  <a:lnTo>
                    <a:pt x="1149" y="1516"/>
                  </a:lnTo>
                  <a:lnTo>
                    <a:pt x="1147" y="1516"/>
                  </a:lnTo>
                  <a:lnTo>
                    <a:pt x="1144" y="1516"/>
                  </a:lnTo>
                  <a:lnTo>
                    <a:pt x="1140" y="1521"/>
                  </a:lnTo>
                  <a:lnTo>
                    <a:pt x="1137" y="1521"/>
                  </a:lnTo>
                  <a:lnTo>
                    <a:pt x="1133" y="1524"/>
                  </a:lnTo>
                  <a:lnTo>
                    <a:pt x="1130" y="1524"/>
                  </a:lnTo>
                  <a:lnTo>
                    <a:pt x="1128" y="1524"/>
                  </a:lnTo>
                  <a:lnTo>
                    <a:pt x="1111" y="1516"/>
                  </a:lnTo>
                  <a:lnTo>
                    <a:pt x="1111" y="1516"/>
                  </a:lnTo>
                  <a:lnTo>
                    <a:pt x="1109" y="1514"/>
                  </a:lnTo>
                  <a:lnTo>
                    <a:pt x="1109" y="1514"/>
                  </a:lnTo>
                  <a:lnTo>
                    <a:pt x="1107" y="1514"/>
                  </a:lnTo>
                  <a:lnTo>
                    <a:pt x="1104" y="1514"/>
                  </a:lnTo>
                  <a:lnTo>
                    <a:pt x="1102" y="1516"/>
                  </a:lnTo>
                  <a:lnTo>
                    <a:pt x="1099" y="1516"/>
                  </a:lnTo>
                  <a:lnTo>
                    <a:pt x="1099" y="1519"/>
                  </a:lnTo>
                  <a:lnTo>
                    <a:pt x="1097" y="1521"/>
                  </a:lnTo>
                  <a:lnTo>
                    <a:pt x="1097" y="1524"/>
                  </a:lnTo>
                  <a:lnTo>
                    <a:pt x="1097" y="1524"/>
                  </a:lnTo>
                  <a:lnTo>
                    <a:pt x="1097" y="1526"/>
                  </a:lnTo>
                  <a:lnTo>
                    <a:pt x="1102" y="1533"/>
                  </a:lnTo>
                  <a:lnTo>
                    <a:pt x="1102" y="1535"/>
                  </a:lnTo>
                  <a:lnTo>
                    <a:pt x="1102" y="1535"/>
                  </a:lnTo>
                  <a:lnTo>
                    <a:pt x="1102" y="1538"/>
                  </a:lnTo>
                  <a:lnTo>
                    <a:pt x="1102" y="1538"/>
                  </a:lnTo>
                  <a:lnTo>
                    <a:pt x="1099" y="1538"/>
                  </a:lnTo>
                  <a:lnTo>
                    <a:pt x="1095" y="1540"/>
                  </a:lnTo>
                  <a:lnTo>
                    <a:pt x="1095" y="1540"/>
                  </a:lnTo>
                  <a:lnTo>
                    <a:pt x="1090" y="1542"/>
                  </a:lnTo>
                  <a:lnTo>
                    <a:pt x="1085" y="1545"/>
                  </a:lnTo>
                  <a:lnTo>
                    <a:pt x="1083" y="1547"/>
                  </a:lnTo>
                  <a:lnTo>
                    <a:pt x="1081" y="1547"/>
                  </a:lnTo>
                  <a:lnTo>
                    <a:pt x="1081" y="1547"/>
                  </a:lnTo>
                  <a:lnTo>
                    <a:pt x="1078" y="1547"/>
                  </a:lnTo>
                  <a:lnTo>
                    <a:pt x="1076" y="1545"/>
                  </a:lnTo>
                  <a:lnTo>
                    <a:pt x="1076" y="1542"/>
                  </a:lnTo>
                  <a:lnTo>
                    <a:pt x="1073" y="1542"/>
                  </a:lnTo>
                  <a:lnTo>
                    <a:pt x="1073" y="1542"/>
                  </a:lnTo>
                  <a:lnTo>
                    <a:pt x="1071" y="1545"/>
                  </a:lnTo>
                  <a:lnTo>
                    <a:pt x="1069" y="1547"/>
                  </a:lnTo>
                  <a:lnTo>
                    <a:pt x="1066" y="1550"/>
                  </a:lnTo>
                  <a:lnTo>
                    <a:pt x="1064" y="1550"/>
                  </a:lnTo>
                  <a:lnTo>
                    <a:pt x="1064" y="1550"/>
                  </a:lnTo>
                  <a:lnTo>
                    <a:pt x="1062" y="1550"/>
                  </a:lnTo>
                  <a:lnTo>
                    <a:pt x="1059" y="1550"/>
                  </a:lnTo>
                  <a:lnTo>
                    <a:pt x="1059" y="1547"/>
                  </a:lnTo>
                  <a:lnTo>
                    <a:pt x="1059" y="1547"/>
                  </a:lnTo>
                  <a:lnTo>
                    <a:pt x="1059" y="1545"/>
                  </a:lnTo>
                  <a:lnTo>
                    <a:pt x="1057" y="1545"/>
                  </a:lnTo>
                  <a:lnTo>
                    <a:pt x="1057" y="1542"/>
                  </a:lnTo>
                  <a:lnTo>
                    <a:pt x="1055" y="1542"/>
                  </a:lnTo>
                  <a:lnTo>
                    <a:pt x="1045" y="1545"/>
                  </a:lnTo>
                  <a:lnTo>
                    <a:pt x="1043" y="1545"/>
                  </a:lnTo>
                  <a:lnTo>
                    <a:pt x="1040" y="1542"/>
                  </a:lnTo>
                  <a:lnTo>
                    <a:pt x="1038" y="1542"/>
                  </a:lnTo>
                  <a:lnTo>
                    <a:pt x="1033" y="1538"/>
                  </a:lnTo>
                  <a:lnTo>
                    <a:pt x="1033" y="1538"/>
                  </a:lnTo>
                  <a:lnTo>
                    <a:pt x="1031" y="1538"/>
                  </a:lnTo>
                  <a:lnTo>
                    <a:pt x="1026" y="1535"/>
                  </a:lnTo>
                  <a:lnTo>
                    <a:pt x="1019" y="1535"/>
                  </a:lnTo>
                  <a:lnTo>
                    <a:pt x="1012" y="1533"/>
                  </a:lnTo>
                  <a:lnTo>
                    <a:pt x="1010" y="1531"/>
                  </a:lnTo>
                  <a:lnTo>
                    <a:pt x="1007" y="1528"/>
                  </a:lnTo>
                  <a:lnTo>
                    <a:pt x="1003" y="1526"/>
                  </a:lnTo>
                  <a:lnTo>
                    <a:pt x="995" y="1519"/>
                  </a:lnTo>
                  <a:lnTo>
                    <a:pt x="991" y="1509"/>
                  </a:lnTo>
                  <a:lnTo>
                    <a:pt x="991" y="1509"/>
                  </a:lnTo>
                  <a:lnTo>
                    <a:pt x="988" y="1507"/>
                  </a:lnTo>
                  <a:lnTo>
                    <a:pt x="981" y="1505"/>
                  </a:lnTo>
                  <a:lnTo>
                    <a:pt x="979" y="1502"/>
                  </a:lnTo>
                  <a:lnTo>
                    <a:pt x="979" y="1500"/>
                  </a:lnTo>
                  <a:lnTo>
                    <a:pt x="977" y="1500"/>
                  </a:lnTo>
                  <a:lnTo>
                    <a:pt x="977" y="1498"/>
                  </a:lnTo>
                  <a:lnTo>
                    <a:pt x="977" y="1498"/>
                  </a:lnTo>
                  <a:lnTo>
                    <a:pt x="977" y="1495"/>
                  </a:lnTo>
                  <a:lnTo>
                    <a:pt x="979" y="1490"/>
                  </a:lnTo>
                  <a:lnTo>
                    <a:pt x="981" y="1488"/>
                  </a:lnTo>
                  <a:lnTo>
                    <a:pt x="984" y="1486"/>
                  </a:lnTo>
                  <a:lnTo>
                    <a:pt x="986" y="1486"/>
                  </a:lnTo>
                  <a:lnTo>
                    <a:pt x="988" y="1486"/>
                  </a:lnTo>
                  <a:lnTo>
                    <a:pt x="991" y="1486"/>
                  </a:lnTo>
                  <a:lnTo>
                    <a:pt x="991" y="1486"/>
                  </a:lnTo>
                  <a:lnTo>
                    <a:pt x="993" y="1481"/>
                  </a:lnTo>
                  <a:lnTo>
                    <a:pt x="995" y="1479"/>
                  </a:lnTo>
                  <a:lnTo>
                    <a:pt x="995" y="1479"/>
                  </a:lnTo>
                  <a:lnTo>
                    <a:pt x="995" y="1476"/>
                  </a:lnTo>
                  <a:lnTo>
                    <a:pt x="995" y="1474"/>
                  </a:lnTo>
                  <a:lnTo>
                    <a:pt x="993" y="1474"/>
                  </a:lnTo>
                  <a:lnTo>
                    <a:pt x="988" y="1462"/>
                  </a:lnTo>
                  <a:lnTo>
                    <a:pt x="986" y="1460"/>
                  </a:lnTo>
                  <a:lnTo>
                    <a:pt x="986" y="1455"/>
                  </a:lnTo>
                  <a:lnTo>
                    <a:pt x="984" y="1453"/>
                  </a:lnTo>
                  <a:lnTo>
                    <a:pt x="984" y="1448"/>
                  </a:lnTo>
                  <a:lnTo>
                    <a:pt x="984" y="1443"/>
                  </a:lnTo>
                  <a:lnTo>
                    <a:pt x="986" y="1443"/>
                  </a:lnTo>
                  <a:lnTo>
                    <a:pt x="986" y="1441"/>
                  </a:lnTo>
                  <a:lnTo>
                    <a:pt x="986" y="1441"/>
                  </a:lnTo>
                  <a:lnTo>
                    <a:pt x="988" y="1441"/>
                  </a:lnTo>
                  <a:lnTo>
                    <a:pt x="988" y="1441"/>
                  </a:lnTo>
                  <a:lnTo>
                    <a:pt x="988" y="1441"/>
                  </a:lnTo>
                  <a:lnTo>
                    <a:pt x="991" y="1441"/>
                  </a:lnTo>
                  <a:lnTo>
                    <a:pt x="995" y="1441"/>
                  </a:lnTo>
                  <a:lnTo>
                    <a:pt x="995" y="1441"/>
                  </a:lnTo>
                  <a:lnTo>
                    <a:pt x="998" y="1441"/>
                  </a:lnTo>
                  <a:lnTo>
                    <a:pt x="998" y="1438"/>
                  </a:lnTo>
                  <a:lnTo>
                    <a:pt x="998" y="1438"/>
                  </a:lnTo>
                  <a:lnTo>
                    <a:pt x="995" y="1438"/>
                  </a:lnTo>
                  <a:lnTo>
                    <a:pt x="995" y="1436"/>
                  </a:lnTo>
                  <a:lnTo>
                    <a:pt x="995" y="1436"/>
                  </a:lnTo>
                  <a:lnTo>
                    <a:pt x="991" y="1434"/>
                  </a:lnTo>
                  <a:lnTo>
                    <a:pt x="988" y="1434"/>
                  </a:lnTo>
                  <a:lnTo>
                    <a:pt x="988" y="1431"/>
                  </a:lnTo>
                  <a:lnTo>
                    <a:pt x="986" y="1431"/>
                  </a:lnTo>
                  <a:lnTo>
                    <a:pt x="986" y="1427"/>
                  </a:lnTo>
                  <a:lnTo>
                    <a:pt x="984" y="1424"/>
                  </a:lnTo>
                  <a:lnTo>
                    <a:pt x="981" y="1422"/>
                  </a:lnTo>
                  <a:lnTo>
                    <a:pt x="977" y="1412"/>
                  </a:lnTo>
                  <a:lnTo>
                    <a:pt x="977" y="1410"/>
                  </a:lnTo>
                  <a:lnTo>
                    <a:pt x="977" y="1408"/>
                  </a:lnTo>
                  <a:lnTo>
                    <a:pt x="977" y="1408"/>
                  </a:lnTo>
                  <a:lnTo>
                    <a:pt x="979" y="1405"/>
                  </a:lnTo>
                  <a:lnTo>
                    <a:pt x="979" y="1403"/>
                  </a:lnTo>
                  <a:lnTo>
                    <a:pt x="979" y="1398"/>
                  </a:lnTo>
                  <a:lnTo>
                    <a:pt x="979" y="1396"/>
                  </a:lnTo>
                  <a:lnTo>
                    <a:pt x="979" y="1393"/>
                  </a:lnTo>
                  <a:lnTo>
                    <a:pt x="977" y="1393"/>
                  </a:lnTo>
                  <a:lnTo>
                    <a:pt x="977" y="1391"/>
                  </a:lnTo>
                  <a:lnTo>
                    <a:pt x="974" y="1389"/>
                  </a:lnTo>
                  <a:lnTo>
                    <a:pt x="972" y="1386"/>
                  </a:lnTo>
                  <a:lnTo>
                    <a:pt x="953" y="1382"/>
                  </a:lnTo>
                  <a:lnTo>
                    <a:pt x="941" y="1382"/>
                  </a:lnTo>
                  <a:lnTo>
                    <a:pt x="936" y="1379"/>
                  </a:lnTo>
                  <a:lnTo>
                    <a:pt x="934" y="1379"/>
                  </a:lnTo>
                  <a:lnTo>
                    <a:pt x="929" y="1375"/>
                  </a:lnTo>
                  <a:lnTo>
                    <a:pt x="929" y="1375"/>
                  </a:lnTo>
                  <a:lnTo>
                    <a:pt x="927" y="1372"/>
                  </a:lnTo>
                  <a:lnTo>
                    <a:pt x="927" y="1372"/>
                  </a:lnTo>
                  <a:lnTo>
                    <a:pt x="924" y="1372"/>
                  </a:lnTo>
                  <a:lnTo>
                    <a:pt x="922" y="1370"/>
                  </a:lnTo>
                  <a:lnTo>
                    <a:pt x="915" y="1372"/>
                  </a:lnTo>
                  <a:lnTo>
                    <a:pt x="913" y="1370"/>
                  </a:lnTo>
                  <a:lnTo>
                    <a:pt x="910" y="1370"/>
                  </a:lnTo>
                  <a:lnTo>
                    <a:pt x="910" y="1367"/>
                  </a:lnTo>
                  <a:lnTo>
                    <a:pt x="913" y="1365"/>
                  </a:lnTo>
                  <a:lnTo>
                    <a:pt x="915" y="1360"/>
                  </a:lnTo>
                  <a:lnTo>
                    <a:pt x="917" y="1358"/>
                  </a:lnTo>
                  <a:lnTo>
                    <a:pt x="917" y="1358"/>
                  </a:lnTo>
                  <a:lnTo>
                    <a:pt x="917" y="1356"/>
                  </a:lnTo>
                  <a:lnTo>
                    <a:pt x="915" y="1356"/>
                  </a:lnTo>
                  <a:lnTo>
                    <a:pt x="913" y="1356"/>
                  </a:lnTo>
                  <a:lnTo>
                    <a:pt x="903" y="1360"/>
                  </a:lnTo>
                  <a:lnTo>
                    <a:pt x="901" y="1360"/>
                  </a:lnTo>
                  <a:lnTo>
                    <a:pt x="898" y="1360"/>
                  </a:lnTo>
                  <a:lnTo>
                    <a:pt x="894" y="1360"/>
                  </a:lnTo>
                  <a:lnTo>
                    <a:pt x="887" y="1358"/>
                  </a:lnTo>
                  <a:lnTo>
                    <a:pt x="884" y="1356"/>
                  </a:lnTo>
                  <a:lnTo>
                    <a:pt x="882" y="1353"/>
                  </a:lnTo>
                  <a:lnTo>
                    <a:pt x="880" y="1351"/>
                  </a:lnTo>
                  <a:lnTo>
                    <a:pt x="877" y="1349"/>
                  </a:lnTo>
                  <a:lnTo>
                    <a:pt x="877" y="1349"/>
                  </a:lnTo>
                  <a:lnTo>
                    <a:pt x="877" y="1346"/>
                  </a:lnTo>
                  <a:lnTo>
                    <a:pt x="877" y="1346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80" y="1339"/>
                  </a:lnTo>
                  <a:lnTo>
                    <a:pt x="880" y="1337"/>
                  </a:lnTo>
                  <a:lnTo>
                    <a:pt x="880" y="1337"/>
                  </a:lnTo>
                  <a:lnTo>
                    <a:pt x="875" y="1332"/>
                  </a:lnTo>
                  <a:lnTo>
                    <a:pt x="875" y="1332"/>
                  </a:lnTo>
                  <a:lnTo>
                    <a:pt x="875" y="1330"/>
                  </a:lnTo>
                  <a:lnTo>
                    <a:pt x="875" y="1327"/>
                  </a:lnTo>
                  <a:lnTo>
                    <a:pt x="875" y="1325"/>
                  </a:lnTo>
                  <a:lnTo>
                    <a:pt x="877" y="1322"/>
                  </a:lnTo>
                  <a:lnTo>
                    <a:pt x="877" y="1320"/>
                  </a:lnTo>
                  <a:lnTo>
                    <a:pt x="880" y="1315"/>
                  </a:lnTo>
                  <a:lnTo>
                    <a:pt x="880" y="1311"/>
                  </a:lnTo>
                  <a:lnTo>
                    <a:pt x="880" y="1308"/>
                  </a:lnTo>
                  <a:lnTo>
                    <a:pt x="880" y="1306"/>
                  </a:lnTo>
                  <a:lnTo>
                    <a:pt x="880" y="1304"/>
                  </a:lnTo>
                  <a:lnTo>
                    <a:pt x="880" y="1301"/>
                  </a:lnTo>
                  <a:lnTo>
                    <a:pt x="877" y="1299"/>
                  </a:lnTo>
                  <a:lnTo>
                    <a:pt x="870" y="1294"/>
                  </a:lnTo>
                  <a:lnTo>
                    <a:pt x="868" y="1294"/>
                  </a:lnTo>
                  <a:lnTo>
                    <a:pt x="865" y="1292"/>
                  </a:lnTo>
                  <a:lnTo>
                    <a:pt x="865" y="1292"/>
                  </a:lnTo>
                  <a:lnTo>
                    <a:pt x="863" y="1285"/>
                  </a:lnTo>
                  <a:lnTo>
                    <a:pt x="863" y="1282"/>
                  </a:lnTo>
                  <a:lnTo>
                    <a:pt x="861" y="1280"/>
                  </a:lnTo>
                  <a:lnTo>
                    <a:pt x="861" y="1278"/>
                  </a:lnTo>
                  <a:lnTo>
                    <a:pt x="858" y="1278"/>
                  </a:lnTo>
                  <a:lnTo>
                    <a:pt x="856" y="1278"/>
                  </a:lnTo>
                  <a:lnTo>
                    <a:pt x="851" y="1278"/>
                  </a:lnTo>
                  <a:lnTo>
                    <a:pt x="846" y="1278"/>
                  </a:lnTo>
                  <a:lnTo>
                    <a:pt x="846" y="1278"/>
                  </a:lnTo>
                  <a:lnTo>
                    <a:pt x="844" y="1278"/>
                  </a:lnTo>
                  <a:lnTo>
                    <a:pt x="842" y="1278"/>
                  </a:lnTo>
                  <a:lnTo>
                    <a:pt x="839" y="1280"/>
                  </a:lnTo>
                  <a:lnTo>
                    <a:pt x="837" y="1282"/>
                  </a:lnTo>
                  <a:lnTo>
                    <a:pt x="835" y="1285"/>
                  </a:lnTo>
                  <a:lnTo>
                    <a:pt x="830" y="1287"/>
                  </a:lnTo>
                  <a:lnTo>
                    <a:pt x="820" y="1287"/>
                  </a:lnTo>
                  <a:lnTo>
                    <a:pt x="820" y="1289"/>
                  </a:lnTo>
                  <a:lnTo>
                    <a:pt x="818" y="1289"/>
                  </a:lnTo>
                  <a:lnTo>
                    <a:pt x="818" y="1292"/>
                  </a:lnTo>
                  <a:lnTo>
                    <a:pt x="818" y="1292"/>
                  </a:lnTo>
                  <a:lnTo>
                    <a:pt x="820" y="1294"/>
                  </a:lnTo>
                  <a:lnTo>
                    <a:pt x="823" y="1294"/>
                  </a:lnTo>
                  <a:lnTo>
                    <a:pt x="823" y="1296"/>
                  </a:lnTo>
                  <a:lnTo>
                    <a:pt x="825" y="1296"/>
                  </a:lnTo>
                  <a:lnTo>
                    <a:pt x="825" y="1296"/>
                  </a:lnTo>
                  <a:lnTo>
                    <a:pt x="825" y="1299"/>
                  </a:lnTo>
                  <a:lnTo>
                    <a:pt x="823" y="1299"/>
                  </a:lnTo>
                  <a:lnTo>
                    <a:pt x="820" y="1299"/>
                  </a:lnTo>
                  <a:lnTo>
                    <a:pt x="806" y="1296"/>
                  </a:lnTo>
                  <a:lnTo>
                    <a:pt x="804" y="1296"/>
                  </a:lnTo>
                  <a:lnTo>
                    <a:pt x="802" y="1299"/>
                  </a:lnTo>
                  <a:lnTo>
                    <a:pt x="799" y="1301"/>
                  </a:lnTo>
                  <a:lnTo>
                    <a:pt x="797" y="1306"/>
                  </a:lnTo>
                  <a:lnTo>
                    <a:pt x="794" y="1306"/>
                  </a:lnTo>
                  <a:lnTo>
                    <a:pt x="792" y="1308"/>
                  </a:lnTo>
                  <a:lnTo>
                    <a:pt x="792" y="1308"/>
                  </a:lnTo>
                  <a:lnTo>
                    <a:pt x="790" y="1308"/>
                  </a:lnTo>
                  <a:lnTo>
                    <a:pt x="790" y="1306"/>
                  </a:lnTo>
                  <a:lnTo>
                    <a:pt x="790" y="1306"/>
                  </a:lnTo>
                  <a:lnTo>
                    <a:pt x="787" y="1306"/>
                  </a:lnTo>
                  <a:lnTo>
                    <a:pt x="787" y="1306"/>
                  </a:lnTo>
                  <a:lnTo>
                    <a:pt x="787" y="1306"/>
                  </a:lnTo>
                  <a:lnTo>
                    <a:pt x="787" y="1304"/>
                  </a:lnTo>
                  <a:lnTo>
                    <a:pt x="787" y="1304"/>
                  </a:lnTo>
                  <a:lnTo>
                    <a:pt x="785" y="1304"/>
                  </a:lnTo>
                  <a:lnTo>
                    <a:pt x="785" y="1304"/>
                  </a:lnTo>
                  <a:lnTo>
                    <a:pt x="783" y="1304"/>
                  </a:lnTo>
                  <a:lnTo>
                    <a:pt x="783" y="1304"/>
                  </a:lnTo>
                  <a:lnTo>
                    <a:pt x="783" y="1304"/>
                  </a:lnTo>
                  <a:lnTo>
                    <a:pt x="780" y="1304"/>
                  </a:lnTo>
                  <a:lnTo>
                    <a:pt x="780" y="1304"/>
                  </a:lnTo>
                  <a:lnTo>
                    <a:pt x="773" y="1306"/>
                  </a:lnTo>
                  <a:lnTo>
                    <a:pt x="771" y="1306"/>
                  </a:lnTo>
                  <a:lnTo>
                    <a:pt x="771" y="1306"/>
                  </a:lnTo>
                  <a:lnTo>
                    <a:pt x="773" y="1311"/>
                  </a:lnTo>
                  <a:lnTo>
                    <a:pt x="778" y="1322"/>
                  </a:lnTo>
                  <a:lnTo>
                    <a:pt x="778" y="1325"/>
                  </a:lnTo>
                  <a:lnTo>
                    <a:pt x="778" y="1325"/>
                  </a:lnTo>
                  <a:lnTo>
                    <a:pt x="776" y="1325"/>
                  </a:lnTo>
                  <a:lnTo>
                    <a:pt x="776" y="1327"/>
                  </a:lnTo>
                  <a:lnTo>
                    <a:pt x="776" y="1327"/>
                  </a:lnTo>
                  <a:lnTo>
                    <a:pt x="776" y="1330"/>
                  </a:lnTo>
                  <a:lnTo>
                    <a:pt x="778" y="1330"/>
                  </a:lnTo>
                  <a:lnTo>
                    <a:pt x="780" y="1332"/>
                  </a:lnTo>
                  <a:lnTo>
                    <a:pt x="783" y="1334"/>
                  </a:lnTo>
                  <a:lnTo>
                    <a:pt x="783" y="1337"/>
                  </a:lnTo>
                  <a:lnTo>
                    <a:pt x="780" y="1337"/>
                  </a:lnTo>
                  <a:lnTo>
                    <a:pt x="780" y="1337"/>
                  </a:lnTo>
                  <a:lnTo>
                    <a:pt x="780" y="1337"/>
                  </a:lnTo>
                  <a:lnTo>
                    <a:pt x="778" y="1339"/>
                  </a:lnTo>
                  <a:lnTo>
                    <a:pt x="780" y="1339"/>
                  </a:lnTo>
                  <a:lnTo>
                    <a:pt x="780" y="1339"/>
                  </a:lnTo>
                  <a:lnTo>
                    <a:pt x="783" y="1339"/>
                  </a:lnTo>
                  <a:lnTo>
                    <a:pt x="783" y="1339"/>
                  </a:lnTo>
                  <a:lnTo>
                    <a:pt x="785" y="1339"/>
                  </a:lnTo>
                  <a:lnTo>
                    <a:pt x="783" y="1341"/>
                  </a:lnTo>
                  <a:lnTo>
                    <a:pt x="783" y="1341"/>
                  </a:lnTo>
                  <a:lnTo>
                    <a:pt x="783" y="1344"/>
                  </a:lnTo>
                  <a:lnTo>
                    <a:pt x="780" y="1346"/>
                  </a:lnTo>
                  <a:lnTo>
                    <a:pt x="780" y="1349"/>
                  </a:lnTo>
                  <a:lnTo>
                    <a:pt x="780" y="1349"/>
                  </a:lnTo>
                  <a:lnTo>
                    <a:pt x="783" y="1351"/>
                  </a:lnTo>
                  <a:lnTo>
                    <a:pt x="783" y="1353"/>
                  </a:lnTo>
                  <a:lnTo>
                    <a:pt x="783" y="1356"/>
                  </a:lnTo>
                  <a:lnTo>
                    <a:pt x="787" y="1358"/>
                  </a:lnTo>
                  <a:lnTo>
                    <a:pt x="787" y="1360"/>
                  </a:lnTo>
                  <a:lnTo>
                    <a:pt x="790" y="1360"/>
                  </a:lnTo>
                  <a:lnTo>
                    <a:pt x="794" y="1367"/>
                  </a:lnTo>
                  <a:lnTo>
                    <a:pt x="794" y="1367"/>
                  </a:lnTo>
                  <a:lnTo>
                    <a:pt x="792" y="1367"/>
                  </a:lnTo>
                  <a:lnTo>
                    <a:pt x="792" y="1367"/>
                  </a:lnTo>
                  <a:lnTo>
                    <a:pt x="792" y="1367"/>
                  </a:lnTo>
                  <a:lnTo>
                    <a:pt x="792" y="1370"/>
                  </a:lnTo>
                  <a:lnTo>
                    <a:pt x="792" y="1372"/>
                  </a:lnTo>
                  <a:lnTo>
                    <a:pt x="792" y="1375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2" y="1377"/>
                  </a:lnTo>
                  <a:lnTo>
                    <a:pt x="790" y="1375"/>
                  </a:lnTo>
                  <a:lnTo>
                    <a:pt x="790" y="1377"/>
                  </a:lnTo>
                  <a:lnTo>
                    <a:pt x="790" y="1377"/>
                  </a:lnTo>
                  <a:lnTo>
                    <a:pt x="787" y="1377"/>
                  </a:lnTo>
                  <a:lnTo>
                    <a:pt x="780" y="1382"/>
                  </a:lnTo>
                  <a:lnTo>
                    <a:pt x="780" y="1382"/>
                  </a:lnTo>
                  <a:lnTo>
                    <a:pt x="778" y="1382"/>
                  </a:lnTo>
                  <a:lnTo>
                    <a:pt x="778" y="1382"/>
                  </a:lnTo>
                  <a:lnTo>
                    <a:pt x="778" y="1382"/>
                  </a:lnTo>
                  <a:lnTo>
                    <a:pt x="773" y="1382"/>
                  </a:lnTo>
                  <a:lnTo>
                    <a:pt x="771" y="1382"/>
                  </a:lnTo>
                  <a:lnTo>
                    <a:pt x="768" y="1384"/>
                  </a:lnTo>
                  <a:lnTo>
                    <a:pt x="766" y="1386"/>
                  </a:lnTo>
                  <a:lnTo>
                    <a:pt x="764" y="1389"/>
                  </a:lnTo>
                  <a:lnTo>
                    <a:pt x="764" y="1389"/>
                  </a:lnTo>
                  <a:lnTo>
                    <a:pt x="761" y="1389"/>
                  </a:lnTo>
                  <a:lnTo>
                    <a:pt x="757" y="1389"/>
                  </a:lnTo>
                  <a:lnTo>
                    <a:pt x="754" y="1389"/>
                  </a:lnTo>
                  <a:lnTo>
                    <a:pt x="752" y="1389"/>
                  </a:lnTo>
                  <a:lnTo>
                    <a:pt x="752" y="1391"/>
                  </a:lnTo>
                  <a:lnTo>
                    <a:pt x="752" y="1391"/>
                  </a:lnTo>
                  <a:lnTo>
                    <a:pt x="747" y="1396"/>
                  </a:lnTo>
                  <a:lnTo>
                    <a:pt x="747" y="1398"/>
                  </a:lnTo>
                  <a:lnTo>
                    <a:pt x="745" y="1401"/>
                  </a:lnTo>
                  <a:lnTo>
                    <a:pt x="742" y="1401"/>
                  </a:lnTo>
                  <a:lnTo>
                    <a:pt x="738" y="1398"/>
                  </a:lnTo>
                  <a:lnTo>
                    <a:pt x="735" y="1398"/>
                  </a:lnTo>
                  <a:lnTo>
                    <a:pt x="735" y="1398"/>
                  </a:lnTo>
                  <a:lnTo>
                    <a:pt x="733" y="1398"/>
                  </a:lnTo>
                  <a:lnTo>
                    <a:pt x="731" y="1398"/>
                  </a:lnTo>
                  <a:lnTo>
                    <a:pt x="723" y="1405"/>
                  </a:lnTo>
                  <a:lnTo>
                    <a:pt x="719" y="1408"/>
                  </a:lnTo>
                  <a:lnTo>
                    <a:pt x="716" y="1408"/>
                  </a:lnTo>
                  <a:lnTo>
                    <a:pt x="716" y="1405"/>
                  </a:lnTo>
                  <a:lnTo>
                    <a:pt x="716" y="1405"/>
                  </a:lnTo>
                  <a:lnTo>
                    <a:pt x="719" y="1403"/>
                  </a:lnTo>
                  <a:lnTo>
                    <a:pt x="719" y="1403"/>
                  </a:lnTo>
                  <a:lnTo>
                    <a:pt x="719" y="1401"/>
                  </a:lnTo>
                  <a:lnTo>
                    <a:pt x="719" y="1398"/>
                  </a:lnTo>
                  <a:lnTo>
                    <a:pt x="719" y="1396"/>
                  </a:lnTo>
                  <a:lnTo>
                    <a:pt x="716" y="1393"/>
                  </a:lnTo>
                  <a:lnTo>
                    <a:pt x="716" y="1393"/>
                  </a:lnTo>
                  <a:lnTo>
                    <a:pt x="716" y="1391"/>
                  </a:lnTo>
                  <a:lnTo>
                    <a:pt x="716" y="1389"/>
                  </a:lnTo>
                  <a:lnTo>
                    <a:pt x="719" y="1386"/>
                  </a:lnTo>
                  <a:lnTo>
                    <a:pt x="719" y="1384"/>
                  </a:lnTo>
                  <a:lnTo>
                    <a:pt x="721" y="1384"/>
                  </a:lnTo>
                  <a:lnTo>
                    <a:pt x="723" y="1384"/>
                  </a:lnTo>
                  <a:lnTo>
                    <a:pt x="723" y="1382"/>
                  </a:lnTo>
                  <a:lnTo>
                    <a:pt x="723" y="1382"/>
                  </a:lnTo>
                  <a:lnTo>
                    <a:pt x="726" y="1379"/>
                  </a:lnTo>
                  <a:lnTo>
                    <a:pt x="728" y="1375"/>
                  </a:lnTo>
                  <a:lnTo>
                    <a:pt x="731" y="1372"/>
                  </a:lnTo>
                  <a:lnTo>
                    <a:pt x="731" y="1372"/>
                  </a:lnTo>
                  <a:lnTo>
                    <a:pt x="731" y="1370"/>
                  </a:lnTo>
                  <a:lnTo>
                    <a:pt x="731" y="1370"/>
                  </a:lnTo>
                  <a:lnTo>
                    <a:pt x="733" y="1367"/>
                  </a:lnTo>
                  <a:lnTo>
                    <a:pt x="733" y="1365"/>
                  </a:lnTo>
                  <a:lnTo>
                    <a:pt x="731" y="1365"/>
                  </a:lnTo>
                  <a:lnTo>
                    <a:pt x="731" y="1363"/>
                  </a:lnTo>
                  <a:lnTo>
                    <a:pt x="731" y="1360"/>
                  </a:lnTo>
                  <a:lnTo>
                    <a:pt x="728" y="1358"/>
                  </a:lnTo>
                  <a:lnTo>
                    <a:pt x="731" y="1356"/>
                  </a:lnTo>
                  <a:lnTo>
                    <a:pt x="731" y="1356"/>
                  </a:lnTo>
                  <a:lnTo>
                    <a:pt x="731" y="1356"/>
                  </a:lnTo>
                  <a:lnTo>
                    <a:pt x="731" y="1351"/>
                  </a:lnTo>
                  <a:lnTo>
                    <a:pt x="728" y="1349"/>
                  </a:lnTo>
                  <a:lnTo>
                    <a:pt x="726" y="1346"/>
                  </a:lnTo>
                  <a:lnTo>
                    <a:pt x="726" y="1346"/>
                  </a:lnTo>
                  <a:lnTo>
                    <a:pt x="723" y="1344"/>
                  </a:lnTo>
                  <a:lnTo>
                    <a:pt x="723" y="1341"/>
                  </a:lnTo>
                  <a:lnTo>
                    <a:pt x="723" y="1341"/>
                  </a:lnTo>
                  <a:lnTo>
                    <a:pt x="721" y="1341"/>
                  </a:lnTo>
                  <a:lnTo>
                    <a:pt x="721" y="1341"/>
                  </a:lnTo>
                  <a:lnTo>
                    <a:pt x="721" y="1344"/>
                  </a:lnTo>
                  <a:lnTo>
                    <a:pt x="721" y="1349"/>
                  </a:lnTo>
                  <a:lnTo>
                    <a:pt x="719" y="1351"/>
                  </a:lnTo>
                  <a:lnTo>
                    <a:pt x="716" y="1351"/>
                  </a:lnTo>
                  <a:lnTo>
                    <a:pt x="714" y="1351"/>
                  </a:lnTo>
                  <a:lnTo>
                    <a:pt x="714" y="1351"/>
                  </a:lnTo>
                  <a:lnTo>
                    <a:pt x="714" y="1351"/>
                  </a:lnTo>
                  <a:lnTo>
                    <a:pt x="712" y="1353"/>
                  </a:lnTo>
                  <a:lnTo>
                    <a:pt x="712" y="1353"/>
                  </a:lnTo>
                  <a:lnTo>
                    <a:pt x="709" y="1353"/>
                  </a:lnTo>
                  <a:lnTo>
                    <a:pt x="702" y="1351"/>
                  </a:lnTo>
                  <a:lnTo>
                    <a:pt x="702" y="1351"/>
                  </a:lnTo>
                  <a:lnTo>
                    <a:pt x="700" y="1349"/>
                  </a:lnTo>
                  <a:lnTo>
                    <a:pt x="700" y="1339"/>
                  </a:lnTo>
                  <a:lnTo>
                    <a:pt x="700" y="1332"/>
                  </a:lnTo>
                  <a:lnTo>
                    <a:pt x="697" y="1330"/>
                  </a:lnTo>
                  <a:lnTo>
                    <a:pt x="697" y="1327"/>
                  </a:lnTo>
                  <a:lnTo>
                    <a:pt x="695" y="1322"/>
                  </a:lnTo>
                  <a:lnTo>
                    <a:pt x="695" y="1322"/>
                  </a:lnTo>
                  <a:lnTo>
                    <a:pt x="693" y="1322"/>
                  </a:lnTo>
                  <a:lnTo>
                    <a:pt x="693" y="1320"/>
                  </a:lnTo>
                  <a:lnTo>
                    <a:pt x="690" y="1322"/>
                  </a:lnTo>
                  <a:lnTo>
                    <a:pt x="688" y="1322"/>
                  </a:lnTo>
                  <a:lnTo>
                    <a:pt x="688" y="1322"/>
                  </a:lnTo>
                  <a:lnTo>
                    <a:pt x="686" y="1322"/>
                  </a:lnTo>
                  <a:lnTo>
                    <a:pt x="686" y="1322"/>
                  </a:lnTo>
                  <a:lnTo>
                    <a:pt x="683" y="1325"/>
                  </a:lnTo>
                  <a:lnTo>
                    <a:pt x="681" y="1327"/>
                  </a:lnTo>
                  <a:lnTo>
                    <a:pt x="681" y="1327"/>
                  </a:lnTo>
                  <a:lnTo>
                    <a:pt x="679" y="1327"/>
                  </a:lnTo>
                  <a:lnTo>
                    <a:pt x="679" y="1327"/>
                  </a:lnTo>
                  <a:lnTo>
                    <a:pt x="674" y="1327"/>
                  </a:lnTo>
                  <a:lnTo>
                    <a:pt x="671" y="1325"/>
                  </a:lnTo>
                  <a:lnTo>
                    <a:pt x="669" y="1322"/>
                  </a:lnTo>
                  <a:lnTo>
                    <a:pt x="664" y="1320"/>
                  </a:lnTo>
                  <a:lnTo>
                    <a:pt x="662" y="1318"/>
                  </a:lnTo>
                  <a:lnTo>
                    <a:pt x="662" y="1318"/>
                  </a:lnTo>
                  <a:lnTo>
                    <a:pt x="660" y="1318"/>
                  </a:lnTo>
                  <a:lnTo>
                    <a:pt x="657" y="1320"/>
                  </a:lnTo>
                  <a:lnTo>
                    <a:pt x="657" y="1320"/>
                  </a:lnTo>
                  <a:lnTo>
                    <a:pt x="655" y="1318"/>
                  </a:lnTo>
                  <a:lnTo>
                    <a:pt x="655" y="1315"/>
                  </a:lnTo>
                  <a:lnTo>
                    <a:pt x="657" y="1308"/>
                  </a:lnTo>
                  <a:lnTo>
                    <a:pt x="657" y="1306"/>
                  </a:lnTo>
                  <a:lnTo>
                    <a:pt x="657" y="1304"/>
                  </a:lnTo>
                  <a:lnTo>
                    <a:pt x="657" y="1299"/>
                  </a:lnTo>
                  <a:lnTo>
                    <a:pt x="657" y="1294"/>
                  </a:lnTo>
                  <a:lnTo>
                    <a:pt x="657" y="1292"/>
                  </a:lnTo>
                  <a:lnTo>
                    <a:pt x="655" y="1292"/>
                  </a:lnTo>
                  <a:lnTo>
                    <a:pt x="655" y="1289"/>
                  </a:lnTo>
                  <a:lnTo>
                    <a:pt x="650" y="1289"/>
                  </a:lnTo>
                  <a:lnTo>
                    <a:pt x="650" y="1289"/>
                  </a:lnTo>
                  <a:lnTo>
                    <a:pt x="648" y="1287"/>
                  </a:lnTo>
                  <a:lnTo>
                    <a:pt x="648" y="1287"/>
                  </a:lnTo>
                  <a:lnTo>
                    <a:pt x="648" y="1287"/>
                  </a:lnTo>
                  <a:lnTo>
                    <a:pt x="645" y="1287"/>
                  </a:lnTo>
                  <a:lnTo>
                    <a:pt x="645" y="1287"/>
                  </a:lnTo>
                  <a:lnTo>
                    <a:pt x="645" y="1285"/>
                  </a:lnTo>
                  <a:lnTo>
                    <a:pt x="641" y="1282"/>
                  </a:lnTo>
                  <a:lnTo>
                    <a:pt x="638" y="1278"/>
                  </a:lnTo>
                  <a:lnTo>
                    <a:pt x="638" y="1273"/>
                  </a:lnTo>
                  <a:lnTo>
                    <a:pt x="636" y="1263"/>
                  </a:lnTo>
                  <a:lnTo>
                    <a:pt x="634" y="1254"/>
                  </a:lnTo>
                  <a:lnTo>
                    <a:pt x="629" y="1244"/>
                  </a:lnTo>
                  <a:lnTo>
                    <a:pt x="627" y="1242"/>
                  </a:lnTo>
                  <a:lnTo>
                    <a:pt x="629" y="1240"/>
                  </a:lnTo>
                  <a:lnTo>
                    <a:pt x="629" y="1237"/>
                  </a:lnTo>
                  <a:lnTo>
                    <a:pt x="631" y="1230"/>
                  </a:lnTo>
                  <a:lnTo>
                    <a:pt x="634" y="1228"/>
                  </a:lnTo>
                  <a:lnTo>
                    <a:pt x="634" y="1225"/>
                  </a:lnTo>
                  <a:lnTo>
                    <a:pt x="636" y="1225"/>
                  </a:lnTo>
                  <a:lnTo>
                    <a:pt x="641" y="1223"/>
                  </a:lnTo>
                  <a:lnTo>
                    <a:pt x="645" y="1218"/>
                  </a:lnTo>
                  <a:lnTo>
                    <a:pt x="650" y="1218"/>
                  </a:lnTo>
                  <a:lnTo>
                    <a:pt x="653" y="1218"/>
                  </a:lnTo>
                  <a:lnTo>
                    <a:pt x="660" y="1225"/>
                  </a:lnTo>
                  <a:lnTo>
                    <a:pt x="662" y="1228"/>
                  </a:lnTo>
                  <a:lnTo>
                    <a:pt x="664" y="1230"/>
                  </a:lnTo>
                  <a:lnTo>
                    <a:pt x="671" y="1233"/>
                  </a:lnTo>
                  <a:lnTo>
                    <a:pt x="674" y="1233"/>
                  </a:lnTo>
                  <a:lnTo>
                    <a:pt x="674" y="1235"/>
                  </a:lnTo>
                  <a:lnTo>
                    <a:pt x="676" y="1235"/>
                  </a:lnTo>
                  <a:lnTo>
                    <a:pt x="679" y="1237"/>
                  </a:lnTo>
                  <a:lnTo>
                    <a:pt x="679" y="1237"/>
                  </a:lnTo>
                  <a:lnTo>
                    <a:pt x="679" y="1237"/>
                  </a:lnTo>
                  <a:lnTo>
                    <a:pt x="681" y="1237"/>
                  </a:lnTo>
                  <a:lnTo>
                    <a:pt x="681" y="1237"/>
                  </a:lnTo>
                  <a:lnTo>
                    <a:pt x="683" y="1240"/>
                  </a:lnTo>
                  <a:lnTo>
                    <a:pt x="683" y="1240"/>
                  </a:lnTo>
                  <a:lnTo>
                    <a:pt x="686" y="1242"/>
                  </a:lnTo>
                  <a:lnTo>
                    <a:pt x="686" y="1242"/>
                  </a:lnTo>
                  <a:lnTo>
                    <a:pt x="686" y="1244"/>
                  </a:lnTo>
                  <a:lnTo>
                    <a:pt x="688" y="1244"/>
                  </a:lnTo>
                  <a:lnTo>
                    <a:pt x="688" y="1244"/>
                  </a:lnTo>
                  <a:lnTo>
                    <a:pt x="690" y="1247"/>
                  </a:lnTo>
                  <a:lnTo>
                    <a:pt x="697" y="1249"/>
                  </a:lnTo>
                  <a:lnTo>
                    <a:pt x="702" y="1252"/>
                  </a:lnTo>
                  <a:lnTo>
                    <a:pt x="702" y="1252"/>
                  </a:lnTo>
                  <a:lnTo>
                    <a:pt x="702" y="1254"/>
                  </a:lnTo>
                  <a:lnTo>
                    <a:pt x="705" y="1254"/>
                  </a:lnTo>
                  <a:lnTo>
                    <a:pt x="705" y="1254"/>
                  </a:lnTo>
                  <a:lnTo>
                    <a:pt x="707" y="1254"/>
                  </a:lnTo>
                  <a:lnTo>
                    <a:pt x="709" y="1254"/>
                  </a:lnTo>
                  <a:lnTo>
                    <a:pt x="712" y="1256"/>
                  </a:lnTo>
                  <a:lnTo>
                    <a:pt x="716" y="1261"/>
                  </a:lnTo>
                  <a:lnTo>
                    <a:pt x="716" y="1263"/>
                  </a:lnTo>
                  <a:lnTo>
                    <a:pt x="716" y="1263"/>
                  </a:lnTo>
                  <a:lnTo>
                    <a:pt x="719" y="1263"/>
                  </a:lnTo>
                  <a:lnTo>
                    <a:pt x="719" y="1266"/>
                  </a:lnTo>
                  <a:lnTo>
                    <a:pt x="719" y="1268"/>
                  </a:lnTo>
                  <a:lnTo>
                    <a:pt x="719" y="1268"/>
                  </a:lnTo>
                  <a:lnTo>
                    <a:pt x="721" y="1270"/>
                  </a:lnTo>
                  <a:lnTo>
                    <a:pt x="726" y="1273"/>
                  </a:lnTo>
                  <a:lnTo>
                    <a:pt x="726" y="1273"/>
                  </a:lnTo>
                  <a:lnTo>
                    <a:pt x="726" y="1275"/>
                  </a:lnTo>
                  <a:lnTo>
                    <a:pt x="726" y="1275"/>
                  </a:lnTo>
                  <a:lnTo>
                    <a:pt x="726" y="1275"/>
                  </a:lnTo>
                  <a:lnTo>
                    <a:pt x="728" y="1278"/>
                  </a:lnTo>
                  <a:lnTo>
                    <a:pt x="728" y="1280"/>
                  </a:lnTo>
                  <a:lnTo>
                    <a:pt x="731" y="1280"/>
                  </a:lnTo>
                  <a:lnTo>
                    <a:pt x="733" y="1280"/>
                  </a:lnTo>
                  <a:lnTo>
                    <a:pt x="735" y="1280"/>
                  </a:lnTo>
                  <a:lnTo>
                    <a:pt x="738" y="1278"/>
                  </a:lnTo>
                  <a:lnTo>
                    <a:pt x="738" y="1278"/>
                  </a:lnTo>
                  <a:lnTo>
                    <a:pt x="740" y="1275"/>
                  </a:lnTo>
                  <a:lnTo>
                    <a:pt x="740" y="1275"/>
                  </a:lnTo>
                  <a:lnTo>
                    <a:pt x="742" y="1273"/>
                  </a:lnTo>
                  <a:lnTo>
                    <a:pt x="742" y="1273"/>
                  </a:lnTo>
                  <a:lnTo>
                    <a:pt x="745" y="1273"/>
                  </a:lnTo>
                  <a:lnTo>
                    <a:pt x="750" y="1275"/>
                  </a:lnTo>
                  <a:lnTo>
                    <a:pt x="752" y="1278"/>
                  </a:lnTo>
                  <a:lnTo>
                    <a:pt x="752" y="1275"/>
                  </a:lnTo>
                  <a:lnTo>
                    <a:pt x="754" y="1275"/>
                  </a:lnTo>
                  <a:lnTo>
                    <a:pt x="754" y="1273"/>
                  </a:lnTo>
                  <a:lnTo>
                    <a:pt x="754" y="1273"/>
                  </a:lnTo>
                  <a:lnTo>
                    <a:pt x="757" y="1273"/>
                  </a:lnTo>
                  <a:lnTo>
                    <a:pt x="757" y="1273"/>
                  </a:lnTo>
                  <a:lnTo>
                    <a:pt x="759" y="1273"/>
                  </a:lnTo>
                  <a:lnTo>
                    <a:pt x="759" y="1270"/>
                  </a:lnTo>
                  <a:lnTo>
                    <a:pt x="761" y="1270"/>
                  </a:lnTo>
                  <a:lnTo>
                    <a:pt x="761" y="1268"/>
                  </a:lnTo>
                  <a:lnTo>
                    <a:pt x="761" y="1268"/>
                  </a:lnTo>
                  <a:lnTo>
                    <a:pt x="761" y="1266"/>
                  </a:lnTo>
                  <a:lnTo>
                    <a:pt x="764" y="1266"/>
                  </a:lnTo>
                  <a:lnTo>
                    <a:pt x="766" y="1266"/>
                  </a:lnTo>
                  <a:lnTo>
                    <a:pt x="766" y="1266"/>
                  </a:lnTo>
                  <a:lnTo>
                    <a:pt x="768" y="1261"/>
                  </a:lnTo>
                  <a:lnTo>
                    <a:pt x="768" y="1261"/>
                  </a:lnTo>
                  <a:lnTo>
                    <a:pt x="771" y="1261"/>
                  </a:lnTo>
                  <a:lnTo>
                    <a:pt x="776" y="1261"/>
                  </a:lnTo>
                  <a:lnTo>
                    <a:pt x="776" y="1261"/>
                  </a:lnTo>
                  <a:lnTo>
                    <a:pt x="778" y="1261"/>
                  </a:lnTo>
                  <a:lnTo>
                    <a:pt x="778" y="1256"/>
                  </a:lnTo>
                  <a:lnTo>
                    <a:pt x="780" y="1256"/>
                  </a:lnTo>
                  <a:lnTo>
                    <a:pt x="780" y="1256"/>
                  </a:lnTo>
                  <a:lnTo>
                    <a:pt x="783" y="1254"/>
                  </a:lnTo>
                  <a:lnTo>
                    <a:pt x="785" y="1254"/>
                  </a:lnTo>
                  <a:lnTo>
                    <a:pt x="785" y="1254"/>
                  </a:lnTo>
                  <a:lnTo>
                    <a:pt x="785" y="1252"/>
                  </a:lnTo>
                  <a:lnTo>
                    <a:pt x="785" y="1252"/>
                  </a:lnTo>
                  <a:lnTo>
                    <a:pt x="785" y="1249"/>
                  </a:lnTo>
                  <a:lnTo>
                    <a:pt x="785" y="1249"/>
                  </a:lnTo>
                  <a:lnTo>
                    <a:pt x="783" y="1242"/>
                  </a:lnTo>
                  <a:lnTo>
                    <a:pt x="783" y="1240"/>
                  </a:lnTo>
                  <a:lnTo>
                    <a:pt x="780" y="1237"/>
                  </a:lnTo>
                  <a:lnTo>
                    <a:pt x="780" y="1235"/>
                  </a:lnTo>
                  <a:lnTo>
                    <a:pt x="780" y="1235"/>
                  </a:lnTo>
                  <a:lnTo>
                    <a:pt x="780" y="1235"/>
                  </a:lnTo>
                  <a:lnTo>
                    <a:pt x="780" y="1233"/>
                  </a:lnTo>
                  <a:lnTo>
                    <a:pt x="778" y="1230"/>
                  </a:lnTo>
                  <a:lnTo>
                    <a:pt x="773" y="1225"/>
                  </a:lnTo>
                  <a:lnTo>
                    <a:pt x="773" y="1225"/>
                  </a:lnTo>
                  <a:lnTo>
                    <a:pt x="771" y="1225"/>
                  </a:lnTo>
                  <a:lnTo>
                    <a:pt x="768" y="1225"/>
                  </a:lnTo>
                  <a:lnTo>
                    <a:pt x="766" y="1225"/>
                  </a:lnTo>
                  <a:lnTo>
                    <a:pt x="766" y="1225"/>
                  </a:lnTo>
                  <a:lnTo>
                    <a:pt x="764" y="1223"/>
                  </a:lnTo>
                  <a:lnTo>
                    <a:pt x="764" y="1223"/>
                  </a:lnTo>
                  <a:lnTo>
                    <a:pt x="761" y="1221"/>
                  </a:lnTo>
                  <a:lnTo>
                    <a:pt x="761" y="1218"/>
                  </a:lnTo>
                  <a:lnTo>
                    <a:pt x="761" y="1218"/>
                  </a:lnTo>
                  <a:lnTo>
                    <a:pt x="759" y="1216"/>
                  </a:lnTo>
                  <a:lnTo>
                    <a:pt x="759" y="1216"/>
                  </a:lnTo>
                  <a:lnTo>
                    <a:pt x="759" y="1214"/>
                  </a:lnTo>
                  <a:lnTo>
                    <a:pt x="761" y="1209"/>
                  </a:lnTo>
                  <a:lnTo>
                    <a:pt x="761" y="1207"/>
                  </a:lnTo>
                  <a:lnTo>
                    <a:pt x="759" y="1207"/>
                  </a:lnTo>
                  <a:lnTo>
                    <a:pt x="759" y="1207"/>
                  </a:lnTo>
                  <a:lnTo>
                    <a:pt x="757" y="1207"/>
                  </a:lnTo>
                  <a:lnTo>
                    <a:pt x="757" y="1207"/>
                  </a:lnTo>
                  <a:lnTo>
                    <a:pt x="752" y="1209"/>
                  </a:lnTo>
                  <a:lnTo>
                    <a:pt x="752" y="1209"/>
                  </a:lnTo>
                  <a:lnTo>
                    <a:pt x="750" y="1209"/>
                  </a:lnTo>
                  <a:lnTo>
                    <a:pt x="750" y="1209"/>
                  </a:lnTo>
                  <a:lnTo>
                    <a:pt x="747" y="1209"/>
                  </a:lnTo>
                  <a:lnTo>
                    <a:pt x="747" y="1207"/>
                  </a:lnTo>
                  <a:lnTo>
                    <a:pt x="745" y="1207"/>
                  </a:lnTo>
                  <a:lnTo>
                    <a:pt x="745" y="1204"/>
                  </a:lnTo>
                  <a:lnTo>
                    <a:pt x="745" y="1202"/>
                  </a:lnTo>
                  <a:lnTo>
                    <a:pt x="742" y="1202"/>
                  </a:lnTo>
                  <a:lnTo>
                    <a:pt x="742" y="1199"/>
                  </a:lnTo>
                  <a:lnTo>
                    <a:pt x="742" y="1197"/>
                  </a:lnTo>
                  <a:lnTo>
                    <a:pt x="745" y="1197"/>
                  </a:lnTo>
                  <a:lnTo>
                    <a:pt x="745" y="1195"/>
                  </a:lnTo>
                  <a:lnTo>
                    <a:pt x="747" y="1195"/>
                  </a:lnTo>
                  <a:lnTo>
                    <a:pt x="750" y="1195"/>
                  </a:lnTo>
                  <a:lnTo>
                    <a:pt x="752" y="1195"/>
                  </a:lnTo>
                  <a:lnTo>
                    <a:pt x="752" y="1195"/>
                  </a:lnTo>
                  <a:lnTo>
                    <a:pt x="754" y="1192"/>
                  </a:lnTo>
                  <a:lnTo>
                    <a:pt x="757" y="1192"/>
                  </a:lnTo>
                  <a:lnTo>
                    <a:pt x="759" y="1195"/>
                  </a:lnTo>
                  <a:lnTo>
                    <a:pt x="759" y="1195"/>
                  </a:lnTo>
                  <a:lnTo>
                    <a:pt x="761" y="1195"/>
                  </a:lnTo>
                  <a:lnTo>
                    <a:pt x="764" y="1192"/>
                  </a:lnTo>
                  <a:lnTo>
                    <a:pt x="764" y="1192"/>
                  </a:lnTo>
                  <a:lnTo>
                    <a:pt x="764" y="1190"/>
                  </a:lnTo>
                  <a:lnTo>
                    <a:pt x="764" y="1188"/>
                  </a:lnTo>
                  <a:lnTo>
                    <a:pt x="764" y="1188"/>
                  </a:lnTo>
                  <a:lnTo>
                    <a:pt x="764" y="1185"/>
                  </a:lnTo>
                  <a:lnTo>
                    <a:pt x="764" y="1183"/>
                  </a:lnTo>
                  <a:lnTo>
                    <a:pt x="764" y="1183"/>
                  </a:lnTo>
                  <a:lnTo>
                    <a:pt x="766" y="1181"/>
                  </a:lnTo>
                  <a:lnTo>
                    <a:pt x="766" y="1178"/>
                  </a:lnTo>
                  <a:lnTo>
                    <a:pt x="773" y="1173"/>
                  </a:lnTo>
                  <a:lnTo>
                    <a:pt x="776" y="1173"/>
                  </a:lnTo>
                  <a:lnTo>
                    <a:pt x="776" y="1173"/>
                  </a:lnTo>
                  <a:lnTo>
                    <a:pt x="778" y="1171"/>
                  </a:lnTo>
                  <a:lnTo>
                    <a:pt x="778" y="1171"/>
                  </a:lnTo>
                  <a:lnTo>
                    <a:pt x="780" y="1171"/>
                  </a:lnTo>
                  <a:lnTo>
                    <a:pt x="783" y="1171"/>
                  </a:lnTo>
                  <a:lnTo>
                    <a:pt x="785" y="1171"/>
                  </a:lnTo>
                  <a:lnTo>
                    <a:pt x="787" y="1171"/>
                  </a:lnTo>
                  <a:lnTo>
                    <a:pt x="790" y="1169"/>
                  </a:lnTo>
                  <a:lnTo>
                    <a:pt x="792" y="1166"/>
                  </a:lnTo>
                  <a:lnTo>
                    <a:pt x="799" y="1164"/>
                  </a:lnTo>
                  <a:lnTo>
                    <a:pt x="802" y="1164"/>
                  </a:lnTo>
                  <a:lnTo>
                    <a:pt x="804" y="1164"/>
                  </a:lnTo>
                  <a:lnTo>
                    <a:pt x="806" y="1164"/>
                  </a:lnTo>
                  <a:lnTo>
                    <a:pt x="809" y="1162"/>
                  </a:lnTo>
                  <a:lnTo>
                    <a:pt x="811" y="1157"/>
                  </a:lnTo>
                  <a:lnTo>
                    <a:pt x="813" y="1155"/>
                  </a:lnTo>
                  <a:lnTo>
                    <a:pt x="816" y="1152"/>
                  </a:lnTo>
                  <a:lnTo>
                    <a:pt x="820" y="1150"/>
                  </a:lnTo>
                  <a:lnTo>
                    <a:pt x="823" y="1147"/>
                  </a:lnTo>
                  <a:lnTo>
                    <a:pt x="823" y="1147"/>
                  </a:lnTo>
                  <a:lnTo>
                    <a:pt x="820" y="1145"/>
                  </a:lnTo>
                  <a:lnTo>
                    <a:pt x="818" y="1140"/>
                  </a:lnTo>
                  <a:lnTo>
                    <a:pt x="818" y="1138"/>
                  </a:lnTo>
                  <a:lnTo>
                    <a:pt x="818" y="1138"/>
                  </a:lnTo>
                  <a:lnTo>
                    <a:pt x="818" y="1136"/>
                  </a:lnTo>
                  <a:lnTo>
                    <a:pt x="816" y="1136"/>
                  </a:lnTo>
                  <a:lnTo>
                    <a:pt x="816" y="1133"/>
                  </a:lnTo>
                  <a:lnTo>
                    <a:pt x="813" y="1133"/>
                  </a:lnTo>
                  <a:lnTo>
                    <a:pt x="811" y="1133"/>
                  </a:lnTo>
                  <a:lnTo>
                    <a:pt x="811" y="1133"/>
                  </a:lnTo>
                  <a:lnTo>
                    <a:pt x="813" y="1131"/>
                  </a:lnTo>
                  <a:lnTo>
                    <a:pt x="816" y="1126"/>
                  </a:lnTo>
                  <a:lnTo>
                    <a:pt x="818" y="1126"/>
                  </a:lnTo>
                  <a:lnTo>
                    <a:pt x="818" y="1124"/>
                  </a:lnTo>
                  <a:lnTo>
                    <a:pt x="818" y="1119"/>
                  </a:lnTo>
                  <a:lnTo>
                    <a:pt x="818" y="1117"/>
                  </a:lnTo>
                  <a:lnTo>
                    <a:pt x="818" y="1117"/>
                  </a:lnTo>
                  <a:lnTo>
                    <a:pt x="820" y="1114"/>
                  </a:lnTo>
                  <a:lnTo>
                    <a:pt x="823" y="1117"/>
                  </a:lnTo>
                  <a:lnTo>
                    <a:pt x="828" y="1117"/>
                  </a:lnTo>
                  <a:lnTo>
                    <a:pt x="830" y="1117"/>
                  </a:lnTo>
                  <a:lnTo>
                    <a:pt x="832" y="1117"/>
                  </a:lnTo>
                  <a:lnTo>
                    <a:pt x="837" y="1114"/>
                  </a:lnTo>
                  <a:lnTo>
                    <a:pt x="839" y="1110"/>
                  </a:lnTo>
                  <a:lnTo>
                    <a:pt x="842" y="1110"/>
                  </a:lnTo>
                  <a:lnTo>
                    <a:pt x="844" y="1107"/>
                  </a:lnTo>
                  <a:lnTo>
                    <a:pt x="844" y="1107"/>
                  </a:lnTo>
                  <a:lnTo>
                    <a:pt x="846" y="1107"/>
                  </a:lnTo>
                  <a:lnTo>
                    <a:pt x="849" y="1107"/>
                  </a:lnTo>
                  <a:lnTo>
                    <a:pt x="851" y="1107"/>
                  </a:lnTo>
                  <a:lnTo>
                    <a:pt x="858" y="1112"/>
                  </a:lnTo>
                  <a:lnTo>
                    <a:pt x="863" y="1112"/>
                  </a:lnTo>
                  <a:lnTo>
                    <a:pt x="863" y="1112"/>
                  </a:lnTo>
                  <a:lnTo>
                    <a:pt x="868" y="1107"/>
                  </a:lnTo>
                  <a:lnTo>
                    <a:pt x="868" y="1105"/>
                  </a:lnTo>
                  <a:lnTo>
                    <a:pt x="868" y="1100"/>
                  </a:lnTo>
                  <a:lnTo>
                    <a:pt x="868" y="1093"/>
                  </a:lnTo>
                  <a:lnTo>
                    <a:pt x="868" y="1086"/>
                  </a:lnTo>
                  <a:lnTo>
                    <a:pt x="868" y="1084"/>
                  </a:lnTo>
                  <a:lnTo>
                    <a:pt x="868" y="1081"/>
                  </a:lnTo>
                  <a:lnTo>
                    <a:pt x="870" y="1072"/>
                  </a:lnTo>
                  <a:lnTo>
                    <a:pt x="870" y="1069"/>
                  </a:lnTo>
                  <a:lnTo>
                    <a:pt x="872" y="1069"/>
                  </a:lnTo>
                  <a:lnTo>
                    <a:pt x="872" y="1072"/>
                  </a:lnTo>
                  <a:lnTo>
                    <a:pt x="875" y="1072"/>
                  </a:lnTo>
                  <a:lnTo>
                    <a:pt x="875" y="1072"/>
                  </a:lnTo>
                  <a:lnTo>
                    <a:pt x="877" y="1072"/>
                  </a:lnTo>
                  <a:lnTo>
                    <a:pt x="877" y="1072"/>
                  </a:lnTo>
                  <a:lnTo>
                    <a:pt x="882" y="1069"/>
                  </a:lnTo>
                  <a:lnTo>
                    <a:pt x="887" y="1072"/>
                  </a:lnTo>
                  <a:lnTo>
                    <a:pt x="889" y="1072"/>
                  </a:lnTo>
                  <a:lnTo>
                    <a:pt x="889" y="1074"/>
                  </a:lnTo>
                  <a:lnTo>
                    <a:pt x="891" y="1074"/>
                  </a:lnTo>
                  <a:lnTo>
                    <a:pt x="901" y="1076"/>
                  </a:lnTo>
                  <a:lnTo>
                    <a:pt x="901" y="1076"/>
                  </a:lnTo>
                  <a:lnTo>
                    <a:pt x="901" y="1076"/>
                  </a:lnTo>
                  <a:lnTo>
                    <a:pt x="901" y="1074"/>
                  </a:lnTo>
                  <a:lnTo>
                    <a:pt x="901" y="1072"/>
                  </a:lnTo>
                  <a:lnTo>
                    <a:pt x="901" y="1065"/>
                  </a:lnTo>
                  <a:lnTo>
                    <a:pt x="901" y="1065"/>
                  </a:lnTo>
                  <a:lnTo>
                    <a:pt x="903" y="1062"/>
                  </a:lnTo>
                  <a:lnTo>
                    <a:pt x="903" y="1062"/>
                  </a:lnTo>
                  <a:lnTo>
                    <a:pt x="906" y="1058"/>
                  </a:lnTo>
                  <a:lnTo>
                    <a:pt x="906" y="1058"/>
                  </a:lnTo>
                  <a:lnTo>
                    <a:pt x="906" y="1058"/>
                  </a:lnTo>
                  <a:lnTo>
                    <a:pt x="906" y="1055"/>
                  </a:lnTo>
                  <a:lnTo>
                    <a:pt x="906" y="1055"/>
                  </a:lnTo>
                  <a:lnTo>
                    <a:pt x="906" y="1055"/>
                  </a:lnTo>
                  <a:lnTo>
                    <a:pt x="906" y="1053"/>
                  </a:lnTo>
                  <a:lnTo>
                    <a:pt x="903" y="1053"/>
                  </a:lnTo>
                  <a:lnTo>
                    <a:pt x="903" y="1050"/>
                  </a:lnTo>
                  <a:lnTo>
                    <a:pt x="901" y="1048"/>
                  </a:lnTo>
                  <a:lnTo>
                    <a:pt x="901" y="1048"/>
                  </a:lnTo>
                  <a:lnTo>
                    <a:pt x="901" y="1046"/>
                  </a:lnTo>
                  <a:lnTo>
                    <a:pt x="901" y="1046"/>
                  </a:lnTo>
                  <a:lnTo>
                    <a:pt x="901" y="1043"/>
                  </a:lnTo>
                  <a:lnTo>
                    <a:pt x="901" y="1043"/>
                  </a:lnTo>
                  <a:lnTo>
                    <a:pt x="913" y="1029"/>
                  </a:lnTo>
                  <a:lnTo>
                    <a:pt x="915" y="1029"/>
                  </a:lnTo>
                  <a:lnTo>
                    <a:pt x="915" y="1029"/>
                  </a:lnTo>
                  <a:lnTo>
                    <a:pt x="913" y="1024"/>
                  </a:lnTo>
                  <a:lnTo>
                    <a:pt x="913" y="1024"/>
                  </a:lnTo>
                  <a:lnTo>
                    <a:pt x="913" y="1024"/>
                  </a:lnTo>
                  <a:lnTo>
                    <a:pt x="910" y="1022"/>
                  </a:lnTo>
                  <a:lnTo>
                    <a:pt x="910" y="1022"/>
                  </a:lnTo>
                  <a:lnTo>
                    <a:pt x="910" y="1022"/>
                  </a:lnTo>
                  <a:lnTo>
                    <a:pt x="910" y="1020"/>
                  </a:lnTo>
                  <a:lnTo>
                    <a:pt x="908" y="1020"/>
                  </a:lnTo>
                  <a:lnTo>
                    <a:pt x="908" y="1020"/>
                  </a:lnTo>
                  <a:lnTo>
                    <a:pt x="906" y="1017"/>
                  </a:lnTo>
                  <a:lnTo>
                    <a:pt x="906" y="1017"/>
                  </a:lnTo>
                  <a:lnTo>
                    <a:pt x="903" y="1013"/>
                  </a:lnTo>
                  <a:lnTo>
                    <a:pt x="898" y="1010"/>
                  </a:lnTo>
                  <a:lnTo>
                    <a:pt x="898" y="1010"/>
                  </a:lnTo>
                  <a:lnTo>
                    <a:pt x="896" y="1010"/>
                  </a:lnTo>
                  <a:lnTo>
                    <a:pt x="896" y="1010"/>
                  </a:lnTo>
                  <a:lnTo>
                    <a:pt x="896" y="1008"/>
                  </a:lnTo>
                  <a:lnTo>
                    <a:pt x="894" y="1008"/>
                  </a:lnTo>
                  <a:lnTo>
                    <a:pt x="894" y="1005"/>
                  </a:lnTo>
                  <a:lnTo>
                    <a:pt x="894" y="1001"/>
                  </a:lnTo>
                  <a:lnTo>
                    <a:pt x="894" y="996"/>
                  </a:lnTo>
                  <a:lnTo>
                    <a:pt x="894" y="984"/>
                  </a:lnTo>
                  <a:lnTo>
                    <a:pt x="891" y="979"/>
                  </a:lnTo>
                  <a:lnTo>
                    <a:pt x="891" y="977"/>
                  </a:lnTo>
                  <a:lnTo>
                    <a:pt x="889" y="972"/>
                  </a:lnTo>
                  <a:lnTo>
                    <a:pt x="889" y="968"/>
                  </a:lnTo>
                  <a:lnTo>
                    <a:pt x="889" y="968"/>
                  </a:lnTo>
                  <a:lnTo>
                    <a:pt x="887" y="965"/>
                  </a:lnTo>
                  <a:lnTo>
                    <a:pt x="884" y="963"/>
                  </a:lnTo>
                  <a:lnTo>
                    <a:pt x="882" y="961"/>
                  </a:lnTo>
                  <a:lnTo>
                    <a:pt x="880" y="958"/>
                  </a:lnTo>
                  <a:lnTo>
                    <a:pt x="880" y="956"/>
                  </a:lnTo>
                  <a:lnTo>
                    <a:pt x="880" y="953"/>
                  </a:lnTo>
                  <a:lnTo>
                    <a:pt x="882" y="953"/>
                  </a:lnTo>
                  <a:lnTo>
                    <a:pt x="882" y="951"/>
                  </a:lnTo>
                  <a:lnTo>
                    <a:pt x="884" y="951"/>
                  </a:lnTo>
                  <a:lnTo>
                    <a:pt x="887" y="951"/>
                  </a:lnTo>
                  <a:lnTo>
                    <a:pt x="887" y="951"/>
                  </a:lnTo>
                  <a:lnTo>
                    <a:pt x="889" y="951"/>
                  </a:lnTo>
                  <a:lnTo>
                    <a:pt x="891" y="949"/>
                  </a:lnTo>
                  <a:lnTo>
                    <a:pt x="891" y="949"/>
                  </a:lnTo>
                  <a:lnTo>
                    <a:pt x="891" y="944"/>
                  </a:lnTo>
                  <a:lnTo>
                    <a:pt x="891" y="944"/>
                  </a:lnTo>
                  <a:lnTo>
                    <a:pt x="891" y="942"/>
                  </a:lnTo>
                  <a:lnTo>
                    <a:pt x="891" y="942"/>
                  </a:lnTo>
                  <a:lnTo>
                    <a:pt x="887" y="937"/>
                  </a:lnTo>
                  <a:lnTo>
                    <a:pt x="884" y="935"/>
                  </a:lnTo>
                  <a:lnTo>
                    <a:pt x="884" y="932"/>
                  </a:lnTo>
                  <a:lnTo>
                    <a:pt x="882" y="927"/>
                  </a:lnTo>
                  <a:lnTo>
                    <a:pt x="882" y="925"/>
                  </a:lnTo>
                  <a:lnTo>
                    <a:pt x="880" y="925"/>
                  </a:lnTo>
                  <a:lnTo>
                    <a:pt x="880" y="925"/>
                  </a:lnTo>
                  <a:lnTo>
                    <a:pt x="875" y="920"/>
                  </a:lnTo>
                  <a:lnTo>
                    <a:pt x="872" y="918"/>
                  </a:lnTo>
                  <a:lnTo>
                    <a:pt x="872" y="918"/>
                  </a:lnTo>
                  <a:lnTo>
                    <a:pt x="872" y="918"/>
                  </a:lnTo>
                  <a:lnTo>
                    <a:pt x="877" y="911"/>
                  </a:lnTo>
                  <a:lnTo>
                    <a:pt x="880" y="904"/>
                  </a:lnTo>
                  <a:lnTo>
                    <a:pt x="880" y="901"/>
                  </a:lnTo>
                  <a:lnTo>
                    <a:pt x="882" y="899"/>
                  </a:lnTo>
                  <a:lnTo>
                    <a:pt x="884" y="899"/>
                  </a:lnTo>
                  <a:lnTo>
                    <a:pt x="887" y="899"/>
                  </a:lnTo>
                  <a:lnTo>
                    <a:pt x="887" y="897"/>
                  </a:lnTo>
                  <a:lnTo>
                    <a:pt x="889" y="894"/>
                  </a:lnTo>
                  <a:lnTo>
                    <a:pt x="887" y="892"/>
                  </a:lnTo>
                  <a:lnTo>
                    <a:pt x="884" y="887"/>
                  </a:lnTo>
                  <a:lnTo>
                    <a:pt x="880" y="880"/>
                  </a:lnTo>
                  <a:lnTo>
                    <a:pt x="880" y="875"/>
                  </a:lnTo>
                  <a:lnTo>
                    <a:pt x="877" y="873"/>
                  </a:lnTo>
                  <a:lnTo>
                    <a:pt x="875" y="873"/>
                  </a:lnTo>
                  <a:lnTo>
                    <a:pt x="872" y="871"/>
                  </a:lnTo>
                  <a:lnTo>
                    <a:pt x="870" y="868"/>
                  </a:lnTo>
                  <a:lnTo>
                    <a:pt x="861" y="856"/>
                  </a:lnTo>
                  <a:lnTo>
                    <a:pt x="858" y="854"/>
                  </a:lnTo>
                  <a:lnTo>
                    <a:pt x="856" y="852"/>
                  </a:lnTo>
                  <a:lnTo>
                    <a:pt x="854" y="852"/>
                  </a:lnTo>
                  <a:lnTo>
                    <a:pt x="854" y="852"/>
                  </a:lnTo>
                  <a:lnTo>
                    <a:pt x="851" y="849"/>
                  </a:lnTo>
                  <a:lnTo>
                    <a:pt x="844" y="842"/>
                  </a:lnTo>
                  <a:lnTo>
                    <a:pt x="842" y="840"/>
                  </a:lnTo>
                  <a:lnTo>
                    <a:pt x="842" y="838"/>
                  </a:lnTo>
                  <a:lnTo>
                    <a:pt x="842" y="838"/>
                  </a:lnTo>
                  <a:lnTo>
                    <a:pt x="842" y="835"/>
                  </a:lnTo>
                  <a:lnTo>
                    <a:pt x="844" y="835"/>
                  </a:lnTo>
                  <a:lnTo>
                    <a:pt x="846" y="833"/>
                  </a:lnTo>
                  <a:lnTo>
                    <a:pt x="846" y="830"/>
                  </a:lnTo>
                  <a:lnTo>
                    <a:pt x="846" y="828"/>
                  </a:lnTo>
                  <a:lnTo>
                    <a:pt x="846" y="826"/>
                  </a:lnTo>
                  <a:lnTo>
                    <a:pt x="842" y="819"/>
                  </a:lnTo>
                  <a:lnTo>
                    <a:pt x="842" y="812"/>
                  </a:lnTo>
                  <a:lnTo>
                    <a:pt x="842" y="804"/>
                  </a:lnTo>
                  <a:lnTo>
                    <a:pt x="842" y="802"/>
                  </a:lnTo>
                  <a:lnTo>
                    <a:pt x="842" y="802"/>
                  </a:lnTo>
                  <a:lnTo>
                    <a:pt x="839" y="802"/>
                  </a:lnTo>
                  <a:lnTo>
                    <a:pt x="839" y="802"/>
                  </a:lnTo>
                  <a:lnTo>
                    <a:pt x="828" y="812"/>
                  </a:lnTo>
                  <a:lnTo>
                    <a:pt x="825" y="814"/>
                  </a:lnTo>
                  <a:lnTo>
                    <a:pt x="825" y="816"/>
                  </a:lnTo>
                  <a:lnTo>
                    <a:pt x="823" y="816"/>
                  </a:lnTo>
                  <a:lnTo>
                    <a:pt x="820" y="823"/>
                  </a:lnTo>
                  <a:lnTo>
                    <a:pt x="820" y="826"/>
                  </a:lnTo>
                  <a:lnTo>
                    <a:pt x="818" y="828"/>
                  </a:lnTo>
                  <a:lnTo>
                    <a:pt x="816" y="826"/>
                  </a:lnTo>
                  <a:lnTo>
                    <a:pt x="813" y="823"/>
                  </a:lnTo>
                  <a:lnTo>
                    <a:pt x="813" y="821"/>
                  </a:lnTo>
                  <a:lnTo>
                    <a:pt x="811" y="816"/>
                  </a:lnTo>
                  <a:lnTo>
                    <a:pt x="811" y="814"/>
                  </a:lnTo>
                  <a:lnTo>
                    <a:pt x="806" y="812"/>
                  </a:lnTo>
                  <a:lnTo>
                    <a:pt x="776" y="778"/>
                  </a:lnTo>
                  <a:lnTo>
                    <a:pt x="754" y="750"/>
                  </a:lnTo>
                  <a:lnTo>
                    <a:pt x="750" y="745"/>
                  </a:lnTo>
                  <a:lnTo>
                    <a:pt x="745" y="743"/>
                  </a:lnTo>
                  <a:lnTo>
                    <a:pt x="716" y="722"/>
                  </a:lnTo>
                  <a:lnTo>
                    <a:pt x="714" y="717"/>
                  </a:lnTo>
                  <a:lnTo>
                    <a:pt x="714" y="707"/>
                  </a:lnTo>
                  <a:lnTo>
                    <a:pt x="714" y="703"/>
                  </a:lnTo>
                  <a:lnTo>
                    <a:pt x="712" y="700"/>
                  </a:lnTo>
                  <a:lnTo>
                    <a:pt x="712" y="696"/>
                  </a:lnTo>
                  <a:lnTo>
                    <a:pt x="709" y="696"/>
                  </a:lnTo>
                  <a:lnTo>
                    <a:pt x="707" y="693"/>
                  </a:lnTo>
                  <a:lnTo>
                    <a:pt x="707" y="693"/>
                  </a:lnTo>
                  <a:lnTo>
                    <a:pt x="702" y="693"/>
                  </a:lnTo>
                  <a:lnTo>
                    <a:pt x="700" y="691"/>
                  </a:lnTo>
                  <a:lnTo>
                    <a:pt x="695" y="689"/>
                  </a:lnTo>
                  <a:lnTo>
                    <a:pt x="693" y="686"/>
                  </a:lnTo>
                  <a:lnTo>
                    <a:pt x="690" y="684"/>
                  </a:lnTo>
                  <a:lnTo>
                    <a:pt x="690" y="679"/>
                  </a:lnTo>
                  <a:lnTo>
                    <a:pt x="688" y="677"/>
                  </a:lnTo>
                  <a:lnTo>
                    <a:pt x="688" y="677"/>
                  </a:lnTo>
                  <a:lnTo>
                    <a:pt x="686" y="674"/>
                  </a:lnTo>
                  <a:lnTo>
                    <a:pt x="683" y="674"/>
                  </a:lnTo>
                  <a:lnTo>
                    <a:pt x="683" y="670"/>
                  </a:lnTo>
                  <a:lnTo>
                    <a:pt x="683" y="667"/>
                  </a:lnTo>
                  <a:lnTo>
                    <a:pt x="679" y="660"/>
                  </a:lnTo>
                  <a:lnTo>
                    <a:pt x="676" y="658"/>
                  </a:lnTo>
                  <a:lnTo>
                    <a:pt x="674" y="658"/>
                  </a:lnTo>
                  <a:lnTo>
                    <a:pt x="674" y="658"/>
                  </a:lnTo>
                  <a:lnTo>
                    <a:pt x="674" y="660"/>
                  </a:lnTo>
                  <a:lnTo>
                    <a:pt x="671" y="662"/>
                  </a:lnTo>
                  <a:lnTo>
                    <a:pt x="669" y="667"/>
                  </a:lnTo>
                  <a:lnTo>
                    <a:pt x="669" y="670"/>
                  </a:lnTo>
                  <a:lnTo>
                    <a:pt x="669" y="670"/>
                  </a:lnTo>
                  <a:lnTo>
                    <a:pt x="669" y="674"/>
                  </a:lnTo>
                  <a:lnTo>
                    <a:pt x="671" y="679"/>
                  </a:lnTo>
                  <a:lnTo>
                    <a:pt x="671" y="679"/>
                  </a:lnTo>
                  <a:lnTo>
                    <a:pt x="671" y="679"/>
                  </a:lnTo>
                  <a:lnTo>
                    <a:pt x="674" y="681"/>
                  </a:lnTo>
                  <a:lnTo>
                    <a:pt x="674" y="684"/>
                  </a:lnTo>
                  <a:lnTo>
                    <a:pt x="674" y="684"/>
                  </a:lnTo>
                  <a:lnTo>
                    <a:pt x="674" y="684"/>
                  </a:lnTo>
                  <a:lnTo>
                    <a:pt x="674" y="686"/>
                  </a:lnTo>
                  <a:lnTo>
                    <a:pt x="674" y="686"/>
                  </a:lnTo>
                  <a:lnTo>
                    <a:pt x="674" y="689"/>
                  </a:lnTo>
                  <a:lnTo>
                    <a:pt x="674" y="689"/>
                  </a:lnTo>
                  <a:lnTo>
                    <a:pt x="674" y="691"/>
                  </a:lnTo>
                  <a:lnTo>
                    <a:pt x="674" y="693"/>
                  </a:lnTo>
                  <a:lnTo>
                    <a:pt x="674" y="693"/>
                  </a:lnTo>
                  <a:lnTo>
                    <a:pt x="674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71" y="696"/>
                  </a:lnTo>
                  <a:lnTo>
                    <a:pt x="669" y="689"/>
                  </a:lnTo>
                  <a:lnTo>
                    <a:pt x="664" y="684"/>
                  </a:lnTo>
                  <a:lnTo>
                    <a:pt x="660" y="679"/>
                  </a:lnTo>
                  <a:lnTo>
                    <a:pt x="650" y="672"/>
                  </a:lnTo>
                  <a:lnTo>
                    <a:pt x="643" y="670"/>
                  </a:lnTo>
                  <a:lnTo>
                    <a:pt x="641" y="665"/>
                  </a:lnTo>
                  <a:lnTo>
                    <a:pt x="619" y="639"/>
                  </a:lnTo>
                  <a:lnTo>
                    <a:pt x="617" y="636"/>
                  </a:lnTo>
                  <a:lnTo>
                    <a:pt x="617" y="634"/>
                  </a:lnTo>
                  <a:lnTo>
                    <a:pt x="617" y="632"/>
                  </a:lnTo>
                  <a:lnTo>
                    <a:pt x="617" y="629"/>
                  </a:lnTo>
                  <a:lnTo>
                    <a:pt x="617" y="629"/>
                  </a:lnTo>
                  <a:lnTo>
                    <a:pt x="617" y="627"/>
                  </a:lnTo>
                  <a:lnTo>
                    <a:pt x="617" y="627"/>
                  </a:lnTo>
                  <a:lnTo>
                    <a:pt x="612" y="622"/>
                  </a:lnTo>
                  <a:lnTo>
                    <a:pt x="610" y="620"/>
                  </a:lnTo>
                  <a:lnTo>
                    <a:pt x="605" y="610"/>
                  </a:lnTo>
                  <a:lnTo>
                    <a:pt x="586" y="580"/>
                  </a:lnTo>
                  <a:lnTo>
                    <a:pt x="586" y="577"/>
                  </a:lnTo>
                  <a:lnTo>
                    <a:pt x="586" y="575"/>
                  </a:lnTo>
                  <a:lnTo>
                    <a:pt x="586" y="575"/>
                  </a:lnTo>
                  <a:lnTo>
                    <a:pt x="586" y="573"/>
                  </a:lnTo>
                  <a:lnTo>
                    <a:pt x="589" y="570"/>
                  </a:lnTo>
                  <a:lnTo>
                    <a:pt x="586" y="570"/>
                  </a:lnTo>
                  <a:lnTo>
                    <a:pt x="586" y="568"/>
                  </a:lnTo>
                  <a:lnTo>
                    <a:pt x="584" y="566"/>
                  </a:lnTo>
                  <a:lnTo>
                    <a:pt x="582" y="566"/>
                  </a:lnTo>
                  <a:lnTo>
                    <a:pt x="577" y="566"/>
                  </a:lnTo>
                  <a:lnTo>
                    <a:pt x="577" y="563"/>
                  </a:lnTo>
                  <a:lnTo>
                    <a:pt x="575" y="563"/>
                  </a:lnTo>
                  <a:lnTo>
                    <a:pt x="572" y="556"/>
                  </a:lnTo>
                  <a:lnTo>
                    <a:pt x="572" y="556"/>
                  </a:lnTo>
                  <a:lnTo>
                    <a:pt x="570" y="554"/>
                  </a:lnTo>
                  <a:lnTo>
                    <a:pt x="570" y="554"/>
                  </a:lnTo>
                  <a:lnTo>
                    <a:pt x="565" y="551"/>
                  </a:lnTo>
                  <a:lnTo>
                    <a:pt x="565" y="551"/>
                  </a:lnTo>
                  <a:lnTo>
                    <a:pt x="563" y="549"/>
                  </a:lnTo>
                  <a:lnTo>
                    <a:pt x="560" y="547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6" y="547"/>
                  </a:lnTo>
                  <a:lnTo>
                    <a:pt x="553" y="549"/>
                  </a:lnTo>
                  <a:lnTo>
                    <a:pt x="553" y="549"/>
                  </a:lnTo>
                  <a:lnTo>
                    <a:pt x="551" y="551"/>
                  </a:lnTo>
                  <a:lnTo>
                    <a:pt x="551" y="551"/>
                  </a:lnTo>
                  <a:lnTo>
                    <a:pt x="549" y="554"/>
                  </a:lnTo>
                  <a:lnTo>
                    <a:pt x="544" y="556"/>
                  </a:lnTo>
                  <a:lnTo>
                    <a:pt x="541" y="556"/>
                  </a:lnTo>
                  <a:lnTo>
                    <a:pt x="539" y="558"/>
                  </a:lnTo>
                  <a:lnTo>
                    <a:pt x="537" y="556"/>
                  </a:lnTo>
                  <a:lnTo>
                    <a:pt x="534" y="556"/>
                  </a:lnTo>
                  <a:lnTo>
                    <a:pt x="532" y="556"/>
                  </a:lnTo>
                  <a:lnTo>
                    <a:pt x="532" y="554"/>
                  </a:lnTo>
                  <a:lnTo>
                    <a:pt x="525" y="554"/>
                  </a:lnTo>
                  <a:lnTo>
                    <a:pt x="522" y="551"/>
                  </a:lnTo>
                  <a:lnTo>
                    <a:pt x="522" y="551"/>
                  </a:lnTo>
                  <a:lnTo>
                    <a:pt x="520" y="549"/>
                  </a:lnTo>
                  <a:lnTo>
                    <a:pt x="520" y="544"/>
                  </a:lnTo>
                  <a:lnTo>
                    <a:pt x="520" y="544"/>
                  </a:lnTo>
                  <a:lnTo>
                    <a:pt x="518" y="542"/>
                  </a:lnTo>
                  <a:lnTo>
                    <a:pt x="515" y="542"/>
                  </a:lnTo>
                  <a:lnTo>
                    <a:pt x="515" y="539"/>
                  </a:lnTo>
                  <a:lnTo>
                    <a:pt x="513" y="539"/>
                  </a:lnTo>
                  <a:lnTo>
                    <a:pt x="513" y="539"/>
                  </a:lnTo>
                  <a:lnTo>
                    <a:pt x="511" y="542"/>
                  </a:lnTo>
                  <a:lnTo>
                    <a:pt x="508" y="544"/>
                  </a:lnTo>
                  <a:lnTo>
                    <a:pt x="508" y="547"/>
                  </a:lnTo>
                  <a:lnTo>
                    <a:pt x="506" y="549"/>
                  </a:lnTo>
                  <a:lnTo>
                    <a:pt x="504" y="551"/>
                  </a:lnTo>
                  <a:lnTo>
                    <a:pt x="496" y="556"/>
                  </a:lnTo>
                  <a:lnTo>
                    <a:pt x="485" y="561"/>
                  </a:lnTo>
                  <a:lnTo>
                    <a:pt x="482" y="561"/>
                  </a:lnTo>
                  <a:lnTo>
                    <a:pt x="478" y="556"/>
                  </a:lnTo>
                  <a:lnTo>
                    <a:pt x="452" y="528"/>
                  </a:lnTo>
                  <a:lnTo>
                    <a:pt x="449" y="525"/>
                  </a:lnTo>
                  <a:lnTo>
                    <a:pt x="449" y="525"/>
                  </a:lnTo>
                  <a:lnTo>
                    <a:pt x="426" y="497"/>
                  </a:lnTo>
                  <a:lnTo>
                    <a:pt x="423" y="497"/>
                  </a:lnTo>
                  <a:lnTo>
                    <a:pt x="404" y="483"/>
                  </a:lnTo>
                  <a:lnTo>
                    <a:pt x="397" y="480"/>
                  </a:lnTo>
                  <a:lnTo>
                    <a:pt x="392" y="480"/>
                  </a:lnTo>
                  <a:lnTo>
                    <a:pt x="390" y="480"/>
                  </a:lnTo>
                  <a:lnTo>
                    <a:pt x="390" y="480"/>
                  </a:lnTo>
                  <a:lnTo>
                    <a:pt x="390" y="483"/>
                  </a:lnTo>
                  <a:lnTo>
                    <a:pt x="390" y="483"/>
                  </a:lnTo>
                  <a:lnTo>
                    <a:pt x="388" y="483"/>
                  </a:lnTo>
                  <a:lnTo>
                    <a:pt x="388" y="485"/>
                  </a:lnTo>
                  <a:lnTo>
                    <a:pt x="388" y="487"/>
                  </a:lnTo>
                  <a:lnTo>
                    <a:pt x="385" y="487"/>
                  </a:lnTo>
                  <a:lnTo>
                    <a:pt x="385" y="487"/>
                  </a:lnTo>
                  <a:lnTo>
                    <a:pt x="385" y="487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9"/>
                  </a:lnTo>
                  <a:lnTo>
                    <a:pt x="383" y="504"/>
                  </a:lnTo>
                  <a:lnTo>
                    <a:pt x="383" y="504"/>
                  </a:lnTo>
                  <a:lnTo>
                    <a:pt x="383" y="506"/>
                  </a:lnTo>
                  <a:lnTo>
                    <a:pt x="381" y="513"/>
                  </a:lnTo>
                  <a:lnTo>
                    <a:pt x="378" y="516"/>
                  </a:lnTo>
                  <a:lnTo>
                    <a:pt x="378" y="516"/>
                  </a:lnTo>
                  <a:lnTo>
                    <a:pt x="378" y="518"/>
                  </a:lnTo>
                  <a:lnTo>
                    <a:pt x="376" y="521"/>
                  </a:lnTo>
                  <a:lnTo>
                    <a:pt x="376" y="523"/>
                  </a:lnTo>
                  <a:lnTo>
                    <a:pt x="376" y="523"/>
                  </a:lnTo>
                  <a:lnTo>
                    <a:pt x="376" y="525"/>
                  </a:lnTo>
                  <a:lnTo>
                    <a:pt x="376" y="528"/>
                  </a:lnTo>
                  <a:lnTo>
                    <a:pt x="374" y="532"/>
                  </a:lnTo>
                  <a:lnTo>
                    <a:pt x="374" y="532"/>
                  </a:lnTo>
                  <a:lnTo>
                    <a:pt x="374" y="537"/>
                  </a:lnTo>
                  <a:lnTo>
                    <a:pt x="374" y="537"/>
                  </a:lnTo>
                  <a:lnTo>
                    <a:pt x="374" y="539"/>
                  </a:lnTo>
                  <a:lnTo>
                    <a:pt x="371" y="539"/>
                  </a:lnTo>
                  <a:lnTo>
                    <a:pt x="371" y="542"/>
                  </a:lnTo>
                  <a:lnTo>
                    <a:pt x="371" y="544"/>
                  </a:lnTo>
                  <a:lnTo>
                    <a:pt x="371" y="544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9" y="547"/>
                  </a:lnTo>
                  <a:lnTo>
                    <a:pt x="366" y="547"/>
                  </a:lnTo>
                  <a:lnTo>
                    <a:pt x="366" y="549"/>
                  </a:lnTo>
                  <a:lnTo>
                    <a:pt x="366" y="549"/>
                  </a:lnTo>
                  <a:lnTo>
                    <a:pt x="366" y="551"/>
                  </a:lnTo>
                  <a:lnTo>
                    <a:pt x="366" y="554"/>
                  </a:lnTo>
                  <a:lnTo>
                    <a:pt x="366" y="556"/>
                  </a:lnTo>
                  <a:lnTo>
                    <a:pt x="366" y="558"/>
                  </a:lnTo>
                  <a:lnTo>
                    <a:pt x="366" y="558"/>
                  </a:lnTo>
                  <a:lnTo>
                    <a:pt x="366" y="561"/>
                  </a:lnTo>
                  <a:lnTo>
                    <a:pt x="366" y="561"/>
                  </a:lnTo>
                  <a:lnTo>
                    <a:pt x="359" y="584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7" y="587"/>
                  </a:lnTo>
                  <a:lnTo>
                    <a:pt x="355" y="587"/>
                  </a:lnTo>
                  <a:lnTo>
                    <a:pt x="352" y="587"/>
                  </a:lnTo>
                  <a:lnTo>
                    <a:pt x="348" y="584"/>
                  </a:lnTo>
                  <a:lnTo>
                    <a:pt x="338" y="580"/>
                  </a:lnTo>
                  <a:lnTo>
                    <a:pt x="336" y="577"/>
                  </a:lnTo>
                  <a:lnTo>
                    <a:pt x="336" y="575"/>
                  </a:lnTo>
                  <a:lnTo>
                    <a:pt x="333" y="575"/>
                  </a:lnTo>
                  <a:lnTo>
                    <a:pt x="333" y="573"/>
                  </a:lnTo>
                  <a:lnTo>
                    <a:pt x="321" y="566"/>
                  </a:lnTo>
                  <a:lnTo>
                    <a:pt x="319" y="563"/>
                  </a:lnTo>
                  <a:lnTo>
                    <a:pt x="317" y="561"/>
                  </a:lnTo>
                  <a:lnTo>
                    <a:pt x="317" y="558"/>
                  </a:lnTo>
                  <a:lnTo>
                    <a:pt x="317" y="558"/>
                  </a:lnTo>
                  <a:lnTo>
                    <a:pt x="317" y="556"/>
                  </a:lnTo>
                  <a:lnTo>
                    <a:pt x="319" y="556"/>
                  </a:lnTo>
                  <a:lnTo>
                    <a:pt x="319" y="551"/>
                  </a:lnTo>
                  <a:lnTo>
                    <a:pt x="319" y="551"/>
                  </a:lnTo>
                  <a:lnTo>
                    <a:pt x="319" y="551"/>
                  </a:lnTo>
                  <a:lnTo>
                    <a:pt x="319" y="549"/>
                  </a:lnTo>
                  <a:lnTo>
                    <a:pt x="314" y="547"/>
                  </a:lnTo>
                  <a:lnTo>
                    <a:pt x="310" y="542"/>
                  </a:lnTo>
                  <a:lnTo>
                    <a:pt x="305" y="535"/>
                  </a:lnTo>
                  <a:lnTo>
                    <a:pt x="303" y="532"/>
                  </a:lnTo>
                  <a:lnTo>
                    <a:pt x="300" y="532"/>
                  </a:lnTo>
                  <a:lnTo>
                    <a:pt x="295" y="530"/>
                  </a:lnTo>
                  <a:lnTo>
                    <a:pt x="293" y="530"/>
                  </a:lnTo>
                  <a:lnTo>
                    <a:pt x="291" y="528"/>
                  </a:lnTo>
                  <a:lnTo>
                    <a:pt x="288" y="523"/>
                  </a:lnTo>
                  <a:lnTo>
                    <a:pt x="288" y="523"/>
                  </a:lnTo>
                  <a:lnTo>
                    <a:pt x="286" y="523"/>
                  </a:lnTo>
                  <a:lnTo>
                    <a:pt x="284" y="523"/>
                  </a:lnTo>
                  <a:lnTo>
                    <a:pt x="284" y="521"/>
                  </a:lnTo>
                  <a:lnTo>
                    <a:pt x="281" y="521"/>
                  </a:lnTo>
                  <a:lnTo>
                    <a:pt x="281" y="518"/>
                  </a:lnTo>
                  <a:lnTo>
                    <a:pt x="279" y="518"/>
                  </a:lnTo>
                  <a:lnTo>
                    <a:pt x="279" y="516"/>
                  </a:lnTo>
                  <a:lnTo>
                    <a:pt x="279" y="511"/>
                  </a:lnTo>
                  <a:lnTo>
                    <a:pt x="279" y="511"/>
                  </a:lnTo>
                  <a:lnTo>
                    <a:pt x="279" y="509"/>
                  </a:lnTo>
                  <a:lnTo>
                    <a:pt x="279" y="509"/>
                  </a:lnTo>
                  <a:lnTo>
                    <a:pt x="269" y="502"/>
                  </a:lnTo>
                  <a:lnTo>
                    <a:pt x="267" y="499"/>
                  </a:lnTo>
                  <a:lnTo>
                    <a:pt x="267" y="495"/>
                  </a:lnTo>
                  <a:lnTo>
                    <a:pt x="260" y="487"/>
                  </a:lnTo>
                  <a:lnTo>
                    <a:pt x="260" y="485"/>
                  </a:lnTo>
                  <a:lnTo>
                    <a:pt x="258" y="485"/>
                  </a:lnTo>
                  <a:lnTo>
                    <a:pt x="258" y="485"/>
                  </a:lnTo>
                  <a:lnTo>
                    <a:pt x="255" y="483"/>
                  </a:lnTo>
                  <a:lnTo>
                    <a:pt x="253" y="483"/>
                  </a:lnTo>
                  <a:lnTo>
                    <a:pt x="253" y="480"/>
                  </a:lnTo>
                  <a:lnTo>
                    <a:pt x="251" y="473"/>
                  </a:lnTo>
                  <a:lnTo>
                    <a:pt x="246" y="466"/>
                  </a:lnTo>
                  <a:lnTo>
                    <a:pt x="246" y="466"/>
                  </a:lnTo>
                  <a:lnTo>
                    <a:pt x="246" y="464"/>
                  </a:lnTo>
                  <a:lnTo>
                    <a:pt x="246" y="464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39" y="457"/>
                  </a:lnTo>
                  <a:lnTo>
                    <a:pt x="236" y="454"/>
                  </a:lnTo>
                  <a:lnTo>
                    <a:pt x="236" y="452"/>
                  </a:lnTo>
                  <a:lnTo>
                    <a:pt x="229" y="438"/>
                  </a:lnTo>
                  <a:lnTo>
                    <a:pt x="227" y="431"/>
                  </a:lnTo>
                  <a:lnTo>
                    <a:pt x="227" y="431"/>
                  </a:lnTo>
                  <a:lnTo>
                    <a:pt x="227" y="431"/>
                  </a:lnTo>
                  <a:lnTo>
                    <a:pt x="225" y="431"/>
                  </a:lnTo>
                  <a:lnTo>
                    <a:pt x="220" y="431"/>
                  </a:lnTo>
                  <a:lnTo>
                    <a:pt x="220" y="431"/>
                  </a:lnTo>
                  <a:lnTo>
                    <a:pt x="217" y="431"/>
                  </a:lnTo>
                  <a:lnTo>
                    <a:pt x="208" y="428"/>
                  </a:lnTo>
                  <a:lnTo>
                    <a:pt x="208" y="428"/>
                  </a:lnTo>
                  <a:lnTo>
                    <a:pt x="201" y="428"/>
                  </a:lnTo>
                  <a:lnTo>
                    <a:pt x="201" y="426"/>
                  </a:lnTo>
                  <a:lnTo>
                    <a:pt x="196" y="426"/>
                  </a:lnTo>
                  <a:lnTo>
                    <a:pt x="194" y="424"/>
                  </a:lnTo>
                  <a:lnTo>
                    <a:pt x="194" y="424"/>
                  </a:lnTo>
                  <a:lnTo>
                    <a:pt x="191" y="421"/>
                  </a:lnTo>
                  <a:lnTo>
                    <a:pt x="191" y="419"/>
                  </a:lnTo>
                  <a:lnTo>
                    <a:pt x="189" y="416"/>
                  </a:lnTo>
                  <a:lnTo>
                    <a:pt x="189" y="416"/>
                  </a:lnTo>
                  <a:lnTo>
                    <a:pt x="189" y="416"/>
                  </a:lnTo>
                  <a:lnTo>
                    <a:pt x="184" y="414"/>
                  </a:lnTo>
                  <a:lnTo>
                    <a:pt x="173" y="405"/>
                  </a:lnTo>
                  <a:lnTo>
                    <a:pt x="170" y="402"/>
                  </a:lnTo>
                  <a:lnTo>
                    <a:pt x="170" y="400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68" y="395"/>
                  </a:lnTo>
                  <a:lnTo>
                    <a:pt x="165" y="395"/>
                  </a:lnTo>
                  <a:lnTo>
                    <a:pt x="158" y="390"/>
                  </a:lnTo>
                  <a:lnTo>
                    <a:pt x="158" y="390"/>
                  </a:lnTo>
                  <a:lnTo>
                    <a:pt x="156" y="388"/>
                  </a:lnTo>
                  <a:lnTo>
                    <a:pt x="151" y="386"/>
                  </a:lnTo>
                  <a:lnTo>
                    <a:pt x="123" y="376"/>
                  </a:lnTo>
                  <a:lnTo>
                    <a:pt x="120" y="376"/>
                  </a:lnTo>
                  <a:lnTo>
                    <a:pt x="118" y="374"/>
                  </a:lnTo>
                  <a:lnTo>
                    <a:pt x="111" y="374"/>
                  </a:lnTo>
                  <a:lnTo>
                    <a:pt x="109" y="374"/>
                  </a:lnTo>
                  <a:lnTo>
                    <a:pt x="104" y="372"/>
                  </a:lnTo>
                  <a:lnTo>
                    <a:pt x="104" y="372"/>
                  </a:lnTo>
                  <a:lnTo>
                    <a:pt x="97" y="372"/>
                  </a:lnTo>
                  <a:lnTo>
                    <a:pt x="97" y="372"/>
                  </a:lnTo>
                  <a:lnTo>
                    <a:pt x="94" y="372"/>
                  </a:lnTo>
                  <a:lnTo>
                    <a:pt x="92" y="369"/>
                  </a:lnTo>
                  <a:lnTo>
                    <a:pt x="92" y="369"/>
                  </a:lnTo>
                  <a:lnTo>
                    <a:pt x="90" y="369"/>
                  </a:lnTo>
                  <a:lnTo>
                    <a:pt x="87" y="367"/>
                  </a:lnTo>
                  <a:lnTo>
                    <a:pt x="85" y="367"/>
                  </a:lnTo>
                  <a:lnTo>
                    <a:pt x="83" y="364"/>
                  </a:lnTo>
                  <a:lnTo>
                    <a:pt x="80" y="364"/>
                  </a:lnTo>
                  <a:lnTo>
                    <a:pt x="80" y="364"/>
                  </a:lnTo>
                  <a:lnTo>
                    <a:pt x="71" y="364"/>
                  </a:lnTo>
                  <a:lnTo>
                    <a:pt x="71" y="364"/>
                  </a:lnTo>
                  <a:lnTo>
                    <a:pt x="61" y="362"/>
                  </a:lnTo>
                  <a:lnTo>
                    <a:pt x="59" y="360"/>
                  </a:lnTo>
                  <a:lnTo>
                    <a:pt x="59" y="360"/>
                  </a:lnTo>
                  <a:lnTo>
                    <a:pt x="54" y="362"/>
                  </a:lnTo>
                  <a:lnTo>
                    <a:pt x="50" y="364"/>
                  </a:lnTo>
                  <a:lnTo>
                    <a:pt x="47" y="364"/>
                  </a:lnTo>
                  <a:lnTo>
                    <a:pt x="47" y="364"/>
                  </a:lnTo>
                  <a:lnTo>
                    <a:pt x="33" y="364"/>
                  </a:lnTo>
                  <a:lnTo>
                    <a:pt x="33" y="364"/>
                  </a:lnTo>
                  <a:lnTo>
                    <a:pt x="26" y="362"/>
                  </a:lnTo>
                  <a:lnTo>
                    <a:pt x="21" y="357"/>
                  </a:lnTo>
                  <a:lnTo>
                    <a:pt x="21" y="357"/>
                  </a:lnTo>
                  <a:lnTo>
                    <a:pt x="19" y="357"/>
                  </a:lnTo>
                  <a:lnTo>
                    <a:pt x="14" y="360"/>
                  </a:lnTo>
                  <a:lnTo>
                    <a:pt x="14" y="360"/>
                  </a:lnTo>
                  <a:lnTo>
                    <a:pt x="12" y="360"/>
                  </a:lnTo>
                  <a:lnTo>
                    <a:pt x="9" y="360"/>
                  </a:lnTo>
                  <a:lnTo>
                    <a:pt x="9" y="362"/>
                  </a:lnTo>
                  <a:lnTo>
                    <a:pt x="7" y="360"/>
                  </a:lnTo>
                  <a:lnTo>
                    <a:pt x="0" y="357"/>
                  </a:lnTo>
                  <a:lnTo>
                    <a:pt x="0" y="355"/>
                  </a:lnTo>
                  <a:lnTo>
                    <a:pt x="7" y="336"/>
                  </a:lnTo>
                  <a:lnTo>
                    <a:pt x="12" y="327"/>
                  </a:lnTo>
                  <a:lnTo>
                    <a:pt x="12" y="322"/>
                  </a:lnTo>
                  <a:lnTo>
                    <a:pt x="12" y="319"/>
                  </a:lnTo>
                  <a:lnTo>
                    <a:pt x="14" y="319"/>
                  </a:lnTo>
                  <a:lnTo>
                    <a:pt x="12" y="267"/>
                  </a:lnTo>
                  <a:lnTo>
                    <a:pt x="12" y="263"/>
                  </a:lnTo>
                  <a:lnTo>
                    <a:pt x="12" y="260"/>
                  </a:lnTo>
                  <a:lnTo>
                    <a:pt x="12" y="258"/>
                  </a:lnTo>
                  <a:lnTo>
                    <a:pt x="14" y="256"/>
                  </a:lnTo>
                  <a:lnTo>
                    <a:pt x="14" y="256"/>
                  </a:lnTo>
                  <a:lnTo>
                    <a:pt x="33" y="237"/>
                  </a:lnTo>
                  <a:lnTo>
                    <a:pt x="35" y="234"/>
                  </a:lnTo>
                  <a:lnTo>
                    <a:pt x="38" y="232"/>
                  </a:lnTo>
                  <a:lnTo>
                    <a:pt x="50" y="194"/>
                  </a:lnTo>
                  <a:lnTo>
                    <a:pt x="52" y="187"/>
                  </a:lnTo>
                  <a:lnTo>
                    <a:pt x="59" y="187"/>
                  </a:lnTo>
                  <a:lnTo>
                    <a:pt x="61" y="189"/>
                  </a:lnTo>
                  <a:lnTo>
                    <a:pt x="85" y="199"/>
                  </a:lnTo>
                  <a:lnTo>
                    <a:pt x="87" y="199"/>
                  </a:lnTo>
                  <a:lnTo>
                    <a:pt x="97" y="196"/>
                  </a:lnTo>
                  <a:lnTo>
                    <a:pt x="109" y="196"/>
                  </a:lnTo>
                  <a:lnTo>
                    <a:pt x="111" y="196"/>
                  </a:lnTo>
                  <a:lnTo>
                    <a:pt x="116" y="194"/>
                  </a:lnTo>
                  <a:lnTo>
                    <a:pt x="128" y="185"/>
                  </a:lnTo>
                  <a:lnTo>
                    <a:pt x="135" y="178"/>
                  </a:lnTo>
                  <a:lnTo>
                    <a:pt x="142" y="168"/>
                  </a:lnTo>
                  <a:lnTo>
                    <a:pt x="177" y="140"/>
                  </a:lnTo>
                  <a:lnTo>
                    <a:pt x="248" y="97"/>
                  </a:lnTo>
                  <a:lnTo>
                    <a:pt x="300" y="85"/>
                  </a:lnTo>
                  <a:lnTo>
                    <a:pt x="343" y="88"/>
                  </a:lnTo>
                  <a:lnTo>
                    <a:pt x="366" y="99"/>
                  </a:lnTo>
                  <a:lnTo>
                    <a:pt x="371" y="102"/>
                  </a:lnTo>
                  <a:lnTo>
                    <a:pt x="374" y="102"/>
                  </a:lnTo>
                  <a:lnTo>
                    <a:pt x="376" y="99"/>
                  </a:lnTo>
                  <a:lnTo>
                    <a:pt x="388" y="95"/>
                  </a:lnTo>
                  <a:lnTo>
                    <a:pt x="397" y="88"/>
                  </a:lnTo>
                  <a:lnTo>
                    <a:pt x="397" y="85"/>
                  </a:lnTo>
                  <a:lnTo>
                    <a:pt x="400" y="85"/>
                  </a:lnTo>
                  <a:lnTo>
                    <a:pt x="400" y="83"/>
                  </a:lnTo>
                  <a:lnTo>
                    <a:pt x="400" y="81"/>
                  </a:lnTo>
                  <a:lnTo>
                    <a:pt x="400" y="76"/>
                  </a:lnTo>
                  <a:lnTo>
                    <a:pt x="400" y="71"/>
                  </a:lnTo>
                  <a:lnTo>
                    <a:pt x="402" y="66"/>
                  </a:lnTo>
                  <a:lnTo>
                    <a:pt x="416" y="21"/>
                  </a:lnTo>
                  <a:lnTo>
                    <a:pt x="418" y="17"/>
                  </a:lnTo>
                  <a:lnTo>
                    <a:pt x="421" y="14"/>
                  </a:lnTo>
                  <a:lnTo>
                    <a:pt x="423" y="12"/>
                  </a:lnTo>
                  <a:lnTo>
                    <a:pt x="426" y="12"/>
                  </a:lnTo>
                  <a:lnTo>
                    <a:pt x="454" y="0"/>
                  </a:lnTo>
                  <a:lnTo>
                    <a:pt x="456" y="2"/>
                  </a:lnTo>
                  <a:lnTo>
                    <a:pt x="466" y="2"/>
                  </a:lnTo>
                  <a:lnTo>
                    <a:pt x="532" y="17"/>
                  </a:lnTo>
                  <a:lnTo>
                    <a:pt x="553" y="187"/>
                  </a:lnTo>
                  <a:lnTo>
                    <a:pt x="534" y="196"/>
                  </a:lnTo>
                  <a:lnTo>
                    <a:pt x="530" y="199"/>
                  </a:lnTo>
                  <a:lnTo>
                    <a:pt x="530" y="204"/>
                  </a:lnTo>
                  <a:lnTo>
                    <a:pt x="527" y="208"/>
                  </a:lnTo>
                  <a:lnTo>
                    <a:pt x="530" y="218"/>
                  </a:lnTo>
                  <a:lnTo>
                    <a:pt x="539" y="239"/>
                  </a:lnTo>
                  <a:lnTo>
                    <a:pt x="546" y="256"/>
                  </a:lnTo>
                  <a:lnTo>
                    <a:pt x="549" y="258"/>
                  </a:lnTo>
                  <a:lnTo>
                    <a:pt x="551" y="260"/>
                  </a:lnTo>
                  <a:lnTo>
                    <a:pt x="565" y="284"/>
                  </a:lnTo>
                  <a:lnTo>
                    <a:pt x="565" y="286"/>
                  </a:lnTo>
                  <a:lnTo>
                    <a:pt x="572" y="291"/>
                  </a:lnTo>
                  <a:lnTo>
                    <a:pt x="572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2" y="301"/>
                  </a:lnTo>
                  <a:lnTo>
                    <a:pt x="553" y="338"/>
                  </a:lnTo>
                  <a:lnTo>
                    <a:pt x="553" y="341"/>
                  </a:lnTo>
                  <a:lnTo>
                    <a:pt x="553" y="341"/>
                  </a:lnTo>
                  <a:lnTo>
                    <a:pt x="582" y="348"/>
                  </a:lnTo>
                  <a:lnTo>
                    <a:pt x="586" y="348"/>
                  </a:lnTo>
                  <a:lnTo>
                    <a:pt x="589" y="348"/>
                  </a:lnTo>
                  <a:lnTo>
                    <a:pt x="591" y="348"/>
                  </a:lnTo>
                  <a:lnTo>
                    <a:pt x="593" y="346"/>
                  </a:lnTo>
                  <a:lnTo>
                    <a:pt x="610" y="336"/>
                  </a:lnTo>
                  <a:lnTo>
                    <a:pt x="615" y="331"/>
                  </a:lnTo>
                  <a:lnTo>
                    <a:pt x="615" y="331"/>
                  </a:lnTo>
                  <a:lnTo>
                    <a:pt x="617" y="329"/>
                  </a:lnTo>
                  <a:lnTo>
                    <a:pt x="653" y="324"/>
                  </a:lnTo>
                  <a:lnTo>
                    <a:pt x="686" y="331"/>
                  </a:lnTo>
                  <a:lnTo>
                    <a:pt x="690" y="331"/>
                  </a:lnTo>
                  <a:lnTo>
                    <a:pt x="702" y="329"/>
                  </a:lnTo>
                  <a:lnTo>
                    <a:pt x="714" y="329"/>
                  </a:lnTo>
                  <a:lnTo>
                    <a:pt x="735" y="338"/>
                  </a:lnTo>
                  <a:lnTo>
                    <a:pt x="738" y="338"/>
                  </a:lnTo>
                  <a:lnTo>
                    <a:pt x="740" y="341"/>
                  </a:lnTo>
                  <a:lnTo>
                    <a:pt x="740" y="343"/>
                  </a:lnTo>
                  <a:lnTo>
                    <a:pt x="742" y="346"/>
                  </a:lnTo>
                  <a:lnTo>
                    <a:pt x="747" y="364"/>
                  </a:lnTo>
                  <a:lnTo>
                    <a:pt x="747" y="364"/>
                  </a:lnTo>
                  <a:lnTo>
                    <a:pt x="747" y="367"/>
                  </a:lnTo>
                  <a:lnTo>
                    <a:pt x="747" y="372"/>
                  </a:lnTo>
                  <a:lnTo>
                    <a:pt x="747" y="376"/>
                  </a:lnTo>
                  <a:lnTo>
                    <a:pt x="747" y="379"/>
                  </a:lnTo>
                  <a:lnTo>
                    <a:pt x="745" y="381"/>
                  </a:lnTo>
                  <a:lnTo>
                    <a:pt x="745" y="383"/>
                  </a:lnTo>
                  <a:lnTo>
                    <a:pt x="738" y="390"/>
                  </a:lnTo>
                  <a:lnTo>
                    <a:pt x="721" y="402"/>
                  </a:lnTo>
                  <a:lnTo>
                    <a:pt x="721" y="405"/>
                  </a:lnTo>
                  <a:lnTo>
                    <a:pt x="716" y="409"/>
                  </a:lnTo>
                  <a:lnTo>
                    <a:pt x="712" y="419"/>
                  </a:lnTo>
                  <a:lnTo>
                    <a:pt x="709" y="421"/>
                  </a:lnTo>
                  <a:lnTo>
                    <a:pt x="709" y="424"/>
                  </a:lnTo>
                  <a:lnTo>
                    <a:pt x="707" y="426"/>
                  </a:lnTo>
                  <a:lnTo>
                    <a:pt x="705" y="426"/>
                  </a:lnTo>
                  <a:lnTo>
                    <a:pt x="674" y="438"/>
                  </a:lnTo>
                  <a:lnTo>
                    <a:pt x="662" y="445"/>
                  </a:lnTo>
                  <a:lnTo>
                    <a:pt x="653" y="452"/>
                  </a:lnTo>
                  <a:lnTo>
                    <a:pt x="650" y="454"/>
                  </a:lnTo>
                  <a:lnTo>
                    <a:pt x="648" y="457"/>
                  </a:lnTo>
                  <a:lnTo>
                    <a:pt x="674" y="464"/>
                  </a:lnTo>
                  <a:lnTo>
                    <a:pt x="681" y="469"/>
                  </a:lnTo>
                  <a:lnTo>
                    <a:pt x="686" y="478"/>
                  </a:lnTo>
                  <a:lnTo>
                    <a:pt x="693" y="485"/>
                  </a:lnTo>
                  <a:lnTo>
                    <a:pt x="705" y="492"/>
                  </a:lnTo>
                  <a:lnTo>
                    <a:pt x="716" y="502"/>
                  </a:lnTo>
                  <a:lnTo>
                    <a:pt x="721" y="504"/>
                  </a:lnTo>
                  <a:lnTo>
                    <a:pt x="723" y="509"/>
                  </a:lnTo>
                  <a:lnTo>
                    <a:pt x="723" y="511"/>
                  </a:lnTo>
                  <a:lnTo>
                    <a:pt x="726" y="511"/>
                  </a:lnTo>
                  <a:lnTo>
                    <a:pt x="726" y="513"/>
                  </a:lnTo>
                  <a:lnTo>
                    <a:pt x="726" y="516"/>
                  </a:lnTo>
                  <a:lnTo>
                    <a:pt x="726" y="518"/>
                  </a:lnTo>
                  <a:lnTo>
                    <a:pt x="726" y="523"/>
                  </a:lnTo>
                  <a:lnTo>
                    <a:pt x="726" y="525"/>
                  </a:lnTo>
                  <a:lnTo>
                    <a:pt x="726" y="525"/>
                  </a:lnTo>
                  <a:lnTo>
                    <a:pt x="726" y="528"/>
                  </a:lnTo>
                  <a:lnTo>
                    <a:pt x="728" y="528"/>
                  </a:lnTo>
                  <a:lnTo>
                    <a:pt x="738" y="535"/>
                  </a:lnTo>
                  <a:lnTo>
                    <a:pt x="740" y="535"/>
                  </a:lnTo>
                  <a:lnTo>
                    <a:pt x="740" y="537"/>
                  </a:lnTo>
                  <a:lnTo>
                    <a:pt x="740" y="539"/>
                  </a:lnTo>
                  <a:lnTo>
                    <a:pt x="740" y="542"/>
                  </a:lnTo>
                  <a:lnTo>
                    <a:pt x="740" y="542"/>
                  </a:lnTo>
                  <a:lnTo>
                    <a:pt x="740" y="544"/>
                  </a:lnTo>
                  <a:lnTo>
                    <a:pt x="740" y="544"/>
                  </a:lnTo>
                  <a:lnTo>
                    <a:pt x="742" y="547"/>
                  </a:lnTo>
                  <a:lnTo>
                    <a:pt x="745" y="547"/>
                  </a:lnTo>
                  <a:lnTo>
                    <a:pt x="768" y="554"/>
                  </a:lnTo>
                  <a:lnTo>
                    <a:pt x="771" y="554"/>
                  </a:lnTo>
                  <a:lnTo>
                    <a:pt x="771" y="556"/>
                  </a:lnTo>
                  <a:lnTo>
                    <a:pt x="773" y="558"/>
                  </a:lnTo>
                  <a:lnTo>
                    <a:pt x="773" y="563"/>
                  </a:lnTo>
                  <a:lnTo>
                    <a:pt x="771" y="568"/>
                  </a:lnTo>
                  <a:lnTo>
                    <a:pt x="771" y="570"/>
                  </a:lnTo>
                  <a:lnTo>
                    <a:pt x="768" y="580"/>
                  </a:lnTo>
                  <a:lnTo>
                    <a:pt x="768" y="582"/>
                  </a:lnTo>
                  <a:lnTo>
                    <a:pt x="768" y="587"/>
                  </a:lnTo>
                  <a:lnTo>
                    <a:pt x="768" y="589"/>
                  </a:lnTo>
                  <a:lnTo>
                    <a:pt x="768" y="592"/>
                  </a:lnTo>
                  <a:lnTo>
                    <a:pt x="768" y="594"/>
                  </a:lnTo>
                  <a:lnTo>
                    <a:pt x="771" y="596"/>
                  </a:lnTo>
                  <a:lnTo>
                    <a:pt x="773" y="603"/>
                  </a:lnTo>
                  <a:lnTo>
                    <a:pt x="783" y="613"/>
                  </a:lnTo>
                  <a:lnTo>
                    <a:pt x="783" y="613"/>
                  </a:lnTo>
                  <a:lnTo>
                    <a:pt x="785" y="615"/>
                  </a:lnTo>
                  <a:lnTo>
                    <a:pt x="787" y="615"/>
                  </a:lnTo>
                  <a:lnTo>
                    <a:pt x="787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0" y="615"/>
                  </a:lnTo>
                  <a:lnTo>
                    <a:pt x="794" y="615"/>
                  </a:lnTo>
                  <a:lnTo>
                    <a:pt x="794" y="613"/>
                  </a:lnTo>
                  <a:lnTo>
                    <a:pt x="797" y="615"/>
                  </a:lnTo>
                  <a:lnTo>
                    <a:pt x="799" y="615"/>
                  </a:lnTo>
                  <a:lnTo>
                    <a:pt x="799" y="618"/>
                  </a:lnTo>
                  <a:lnTo>
                    <a:pt x="799" y="618"/>
                  </a:lnTo>
                  <a:lnTo>
                    <a:pt x="799" y="618"/>
                  </a:lnTo>
                  <a:lnTo>
                    <a:pt x="799" y="620"/>
                  </a:lnTo>
                  <a:lnTo>
                    <a:pt x="799" y="622"/>
                  </a:lnTo>
                  <a:lnTo>
                    <a:pt x="797" y="622"/>
                  </a:lnTo>
                  <a:lnTo>
                    <a:pt x="797" y="625"/>
                  </a:lnTo>
                  <a:lnTo>
                    <a:pt x="797" y="627"/>
                  </a:lnTo>
                  <a:lnTo>
                    <a:pt x="797" y="627"/>
                  </a:lnTo>
                  <a:lnTo>
                    <a:pt x="797" y="629"/>
                  </a:lnTo>
                  <a:lnTo>
                    <a:pt x="799" y="632"/>
                  </a:lnTo>
                  <a:lnTo>
                    <a:pt x="799" y="636"/>
                  </a:lnTo>
                  <a:lnTo>
                    <a:pt x="802" y="639"/>
                  </a:lnTo>
                  <a:lnTo>
                    <a:pt x="802" y="641"/>
                  </a:lnTo>
                  <a:lnTo>
                    <a:pt x="806" y="644"/>
                  </a:lnTo>
                  <a:lnTo>
                    <a:pt x="806" y="646"/>
                  </a:lnTo>
                  <a:lnTo>
                    <a:pt x="806" y="646"/>
                  </a:lnTo>
                  <a:lnTo>
                    <a:pt x="806" y="646"/>
                  </a:lnTo>
                  <a:lnTo>
                    <a:pt x="804" y="648"/>
                  </a:lnTo>
                  <a:lnTo>
                    <a:pt x="804" y="648"/>
                  </a:lnTo>
                  <a:lnTo>
                    <a:pt x="804" y="651"/>
                  </a:lnTo>
                  <a:lnTo>
                    <a:pt x="804" y="653"/>
                  </a:lnTo>
                  <a:lnTo>
                    <a:pt x="804" y="653"/>
                  </a:lnTo>
                  <a:lnTo>
                    <a:pt x="806" y="653"/>
                  </a:lnTo>
                  <a:lnTo>
                    <a:pt x="811" y="655"/>
                  </a:lnTo>
                  <a:lnTo>
                    <a:pt x="813" y="655"/>
                  </a:lnTo>
                  <a:lnTo>
                    <a:pt x="828" y="667"/>
                  </a:lnTo>
                  <a:lnTo>
                    <a:pt x="830" y="667"/>
                  </a:lnTo>
                  <a:lnTo>
                    <a:pt x="830" y="667"/>
                  </a:lnTo>
                  <a:lnTo>
                    <a:pt x="832" y="667"/>
                  </a:lnTo>
                  <a:lnTo>
                    <a:pt x="832" y="667"/>
                  </a:lnTo>
                  <a:lnTo>
                    <a:pt x="835" y="667"/>
                  </a:lnTo>
                  <a:lnTo>
                    <a:pt x="846" y="672"/>
                  </a:lnTo>
                  <a:lnTo>
                    <a:pt x="854" y="674"/>
                  </a:lnTo>
                  <a:lnTo>
                    <a:pt x="856" y="672"/>
                  </a:lnTo>
                  <a:lnTo>
                    <a:pt x="861" y="667"/>
                  </a:lnTo>
                  <a:lnTo>
                    <a:pt x="863" y="665"/>
                  </a:lnTo>
                  <a:lnTo>
                    <a:pt x="872" y="658"/>
                  </a:lnTo>
                  <a:lnTo>
                    <a:pt x="877" y="655"/>
                  </a:lnTo>
                  <a:lnTo>
                    <a:pt x="877" y="653"/>
                  </a:lnTo>
                  <a:lnTo>
                    <a:pt x="877" y="651"/>
                  </a:lnTo>
                  <a:lnTo>
                    <a:pt x="875" y="646"/>
                  </a:lnTo>
                  <a:lnTo>
                    <a:pt x="872" y="641"/>
                  </a:lnTo>
                  <a:lnTo>
                    <a:pt x="865" y="629"/>
                  </a:lnTo>
                  <a:lnTo>
                    <a:pt x="863" y="625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3" y="622"/>
                  </a:lnTo>
                  <a:lnTo>
                    <a:pt x="865" y="622"/>
                  </a:lnTo>
                  <a:lnTo>
                    <a:pt x="865" y="620"/>
                  </a:lnTo>
                  <a:lnTo>
                    <a:pt x="882" y="620"/>
                  </a:lnTo>
                  <a:lnTo>
                    <a:pt x="924" y="613"/>
                  </a:lnTo>
                  <a:lnTo>
                    <a:pt x="927" y="613"/>
                  </a:lnTo>
                  <a:lnTo>
                    <a:pt x="929" y="615"/>
                  </a:lnTo>
                  <a:lnTo>
                    <a:pt x="929" y="615"/>
                  </a:lnTo>
                  <a:lnTo>
                    <a:pt x="932" y="618"/>
                  </a:lnTo>
                  <a:lnTo>
                    <a:pt x="939" y="622"/>
                  </a:lnTo>
                  <a:lnTo>
                    <a:pt x="941" y="625"/>
                  </a:lnTo>
                  <a:lnTo>
                    <a:pt x="943" y="627"/>
                  </a:lnTo>
                  <a:lnTo>
                    <a:pt x="953" y="632"/>
                  </a:lnTo>
                  <a:lnTo>
                    <a:pt x="965" y="639"/>
                  </a:lnTo>
                  <a:lnTo>
                    <a:pt x="979" y="641"/>
                  </a:lnTo>
                  <a:lnTo>
                    <a:pt x="981" y="641"/>
                  </a:lnTo>
                  <a:lnTo>
                    <a:pt x="984" y="641"/>
                  </a:lnTo>
                  <a:lnTo>
                    <a:pt x="991" y="636"/>
                  </a:lnTo>
                  <a:lnTo>
                    <a:pt x="995" y="634"/>
                  </a:lnTo>
                  <a:lnTo>
                    <a:pt x="998" y="632"/>
                  </a:lnTo>
                  <a:lnTo>
                    <a:pt x="1010" y="629"/>
                  </a:lnTo>
                  <a:lnTo>
                    <a:pt x="1014" y="627"/>
                  </a:lnTo>
                  <a:lnTo>
                    <a:pt x="1036" y="622"/>
                  </a:lnTo>
                  <a:lnTo>
                    <a:pt x="1066" y="618"/>
                  </a:lnTo>
                  <a:lnTo>
                    <a:pt x="1092" y="622"/>
                  </a:lnTo>
                  <a:lnTo>
                    <a:pt x="1095" y="622"/>
                  </a:lnTo>
                  <a:lnTo>
                    <a:pt x="1095" y="622"/>
                  </a:lnTo>
                  <a:lnTo>
                    <a:pt x="1097" y="625"/>
                  </a:lnTo>
                  <a:lnTo>
                    <a:pt x="1097" y="627"/>
                  </a:lnTo>
                  <a:lnTo>
                    <a:pt x="1097" y="627"/>
                  </a:lnTo>
                  <a:lnTo>
                    <a:pt x="1095" y="634"/>
                  </a:lnTo>
                  <a:lnTo>
                    <a:pt x="1092" y="634"/>
                  </a:lnTo>
                  <a:lnTo>
                    <a:pt x="1092" y="636"/>
                  </a:lnTo>
                  <a:lnTo>
                    <a:pt x="1092" y="639"/>
                  </a:lnTo>
                  <a:lnTo>
                    <a:pt x="1095" y="641"/>
                  </a:lnTo>
                  <a:lnTo>
                    <a:pt x="1104" y="670"/>
                  </a:lnTo>
                  <a:lnTo>
                    <a:pt x="1104" y="672"/>
                  </a:lnTo>
                  <a:lnTo>
                    <a:pt x="1107" y="672"/>
                  </a:lnTo>
                  <a:lnTo>
                    <a:pt x="1107" y="674"/>
                  </a:lnTo>
                  <a:lnTo>
                    <a:pt x="1104" y="677"/>
                  </a:lnTo>
                  <a:lnTo>
                    <a:pt x="1104" y="679"/>
                  </a:lnTo>
                  <a:lnTo>
                    <a:pt x="1104" y="679"/>
                  </a:lnTo>
                  <a:lnTo>
                    <a:pt x="1097" y="689"/>
                  </a:lnTo>
                  <a:lnTo>
                    <a:pt x="1095" y="691"/>
                  </a:lnTo>
                  <a:lnTo>
                    <a:pt x="1095" y="691"/>
                  </a:lnTo>
                  <a:lnTo>
                    <a:pt x="1095" y="691"/>
                  </a:lnTo>
                  <a:lnTo>
                    <a:pt x="1090" y="693"/>
                  </a:lnTo>
                  <a:lnTo>
                    <a:pt x="1088" y="693"/>
                  </a:lnTo>
                  <a:lnTo>
                    <a:pt x="1085" y="696"/>
                  </a:lnTo>
                  <a:lnTo>
                    <a:pt x="1083" y="698"/>
                  </a:lnTo>
                  <a:lnTo>
                    <a:pt x="1073" y="712"/>
                  </a:lnTo>
                  <a:lnTo>
                    <a:pt x="1069" y="717"/>
                  </a:lnTo>
                  <a:lnTo>
                    <a:pt x="1064" y="722"/>
                  </a:lnTo>
                  <a:lnTo>
                    <a:pt x="1059" y="724"/>
                  </a:lnTo>
                  <a:lnTo>
                    <a:pt x="1050" y="731"/>
                  </a:lnTo>
                  <a:lnTo>
                    <a:pt x="1014" y="743"/>
                  </a:lnTo>
                  <a:lnTo>
                    <a:pt x="1010" y="745"/>
                  </a:lnTo>
                  <a:lnTo>
                    <a:pt x="1010" y="745"/>
                  </a:lnTo>
                  <a:lnTo>
                    <a:pt x="1010" y="748"/>
                  </a:lnTo>
                  <a:lnTo>
                    <a:pt x="1010" y="750"/>
                  </a:lnTo>
                  <a:lnTo>
                    <a:pt x="1012" y="755"/>
                  </a:lnTo>
                  <a:lnTo>
                    <a:pt x="1012" y="755"/>
                  </a:lnTo>
                  <a:lnTo>
                    <a:pt x="1012" y="757"/>
                  </a:lnTo>
                  <a:lnTo>
                    <a:pt x="1012" y="781"/>
                  </a:lnTo>
                  <a:lnTo>
                    <a:pt x="1012" y="783"/>
                  </a:lnTo>
                  <a:lnTo>
                    <a:pt x="1012" y="783"/>
                  </a:lnTo>
                  <a:lnTo>
                    <a:pt x="1000" y="785"/>
                  </a:lnTo>
                  <a:lnTo>
                    <a:pt x="998" y="785"/>
                  </a:lnTo>
                  <a:lnTo>
                    <a:pt x="998" y="785"/>
                  </a:lnTo>
                  <a:lnTo>
                    <a:pt x="995" y="790"/>
                  </a:lnTo>
                  <a:lnTo>
                    <a:pt x="995" y="793"/>
                  </a:lnTo>
                  <a:lnTo>
                    <a:pt x="993" y="800"/>
                  </a:lnTo>
                  <a:lnTo>
                    <a:pt x="995" y="819"/>
                  </a:lnTo>
                  <a:lnTo>
                    <a:pt x="995" y="821"/>
                  </a:lnTo>
                  <a:lnTo>
                    <a:pt x="995" y="821"/>
                  </a:lnTo>
                  <a:lnTo>
                    <a:pt x="1017" y="835"/>
                  </a:lnTo>
                  <a:lnTo>
                    <a:pt x="1019" y="835"/>
                  </a:lnTo>
                  <a:lnTo>
                    <a:pt x="1036" y="859"/>
                  </a:lnTo>
                  <a:lnTo>
                    <a:pt x="1057" y="887"/>
                  </a:lnTo>
                  <a:lnTo>
                    <a:pt x="1059" y="890"/>
                  </a:lnTo>
                  <a:lnTo>
                    <a:pt x="1062" y="890"/>
                  </a:lnTo>
                  <a:lnTo>
                    <a:pt x="1064" y="892"/>
                  </a:lnTo>
                  <a:lnTo>
                    <a:pt x="1066" y="897"/>
                  </a:lnTo>
                  <a:lnTo>
                    <a:pt x="1069" y="899"/>
                  </a:lnTo>
                  <a:lnTo>
                    <a:pt x="1071" y="899"/>
                  </a:lnTo>
                  <a:lnTo>
                    <a:pt x="1071" y="899"/>
                  </a:lnTo>
                  <a:lnTo>
                    <a:pt x="1076" y="899"/>
                  </a:lnTo>
                  <a:lnTo>
                    <a:pt x="1076" y="899"/>
                  </a:lnTo>
                  <a:lnTo>
                    <a:pt x="1078" y="899"/>
                  </a:lnTo>
                  <a:lnTo>
                    <a:pt x="1081" y="899"/>
                  </a:lnTo>
                  <a:lnTo>
                    <a:pt x="1085" y="901"/>
                  </a:lnTo>
                  <a:lnTo>
                    <a:pt x="1092" y="897"/>
                  </a:lnTo>
                  <a:lnTo>
                    <a:pt x="1095" y="897"/>
                  </a:lnTo>
                  <a:lnTo>
                    <a:pt x="1095" y="897"/>
                  </a:lnTo>
                  <a:lnTo>
                    <a:pt x="1099" y="901"/>
                  </a:lnTo>
                  <a:lnTo>
                    <a:pt x="1116" y="906"/>
                  </a:lnTo>
                  <a:lnTo>
                    <a:pt x="1118" y="906"/>
                  </a:lnTo>
                  <a:lnTo>
                    <a:pt x="1118" y="909"/>
                  </a:lnTo>
                  <a:lnTo>
                    <a:pt x="1116" y="909"/>
                  </a:lnTo>
                  <a:lnTo>
                    <a:pt x="1114" y="909"/>
                  </a:lnTo>
                  <a:lnTo>
                    <a:pt x="1114" y="911"/>
                  </a:lnTo>
                  <a:lnTo>
                    <a:pt x="1114" y="911"/>
                  </a:lnTo>
                  <a:lnTo>
                    <a:pt x="1116" y="913"/>
                  </a:lnTo>
                  <a:lnTo>
                    <a:pt x="1116" y="916"/>
                  </a:lnTo>
                  <a:lnTo>
                    <a:pt x="1118" y="916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6" y="918"/>
                  </a:lnTo>
                  <a:lnTo>
                    <a:pt x="1114" y="920"/>
                  </a:lnTo>
                  <a:lnTo>
                    <a:pt x="1111" y="920"/>
                  </a:lnTo>
                  <a:lnTo>
                    <a:pt x="1111" y="920"/>
                  </a:lnTo>
                  <a:lnTo>
                    <a:pt x="1111" y="920"/>
                  </a:lnTo>
                  <a:lnTo>
                    <a:pt x="1111" y="923"/>
                  </a:lnTo>
                  <a:lnTo>
                    <a:pt x="1111" y="923"/>
                  </a:lnTo>
                  <a:lnTo>
                    <a:pt x="1109" y="923"/>
                  </a:lnTo>
                  <a:lnTo>
                    <a:pt x="1109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7" y="923"/>
                  </a:lnTo>
                  <a:lnTo>
                    <a:pt x="1104" y="925"/>
                  </a:lnTo>
                  <a:lnTo>
                    <a:pt x="1104" y="925"/>
                  </a:lnTo>
                  <a:lnTo>
                    <a:pt x="1104" y="925"/>
                  </a:lnTo>
                  <a:lnTo>
                    <a:pt x="1107" y="927"/>
                  </a:lnTo>
                  <a:lnTo>
                    <a:pt x="1107" y="930"/>
                  </a:lnTo>
                  <a:lnTo>
                    <a:pt x="1109" y="930"/>
                  </a:lnTo>
                  <a:lnTo>
                    <a:pt x="1111" y="932"/>
                  </a:lnTo>
                  <a:lnTo>
                    <a:pt x="1111" y="932"/>
                  </a:lnTo>
                  <a:lnTo>
                    <a:pt x="1111" y="932"/>
                  </a:lnTo>
                  <a:lnTo>
                    <a:pt x="1114" y="932"/>
                  </a:lnTo>
                  <a:lnTo>
                    <a:pt x="1114" y="932"/>
                  </a:lnTo>
                  <a:lnTo>
                    <a:pt x="1114" y="932"/>
                  </a:lnTo>
                  <a:lnTo>
                    <a:pt x="1116" y="930"/>
                  </a:lnTo>
                  <a:lnTo>
                    <a:pt x="1118" y="930"/>
                  </a:lnTo>
                  <a:lnTo>
                    <a:pt x="1118" y="927"/>
                  </a:lnTo>
                  <a:lnTo>
                    <a:pt x="1121" y="927"/>
                  </a:lnTo>
                  <a:lnTo>
                    <a:pt x="1121" y="930"/>
                  </a:lnTo>
                  <a:lnTo>
                    <a:pt x="1123" y="930"/>
                  </a:lnTo>
                  <a:lnTo>
                    <a:pt x="1128" y="935"/>
                  </a:lnTo>
                  <a:lnTo>
                    <a:pt x="1128" y="935"/>
                  </a:lnTo>
                  <a:lnTo>
                    <a:pt x="1130" y="935"/>
                  </a:lnTo>
                  <a:lnTo>
                    <a:pt x="1130" y="937"/>
                  </a:lnTo>
                  <a:lnTo>
                    <a:pt x="1130" y="939"/>
                  </a:lnTo>
                  <a:lnTo>
                    <a:pt x="1130" y="939"/>
                  </a:lnTo>
                  <a:lnTo>
                    <a:pt x="1130" y="939"/>
                  </a:lnTo>
                  <a:lnTo>
                    <a:pt x="1130" y="942"/>
                  </a:lnTo>
                  <a:lnTo>
                    <a:pt x="1133" y="944"/>
                  </a:lnTo>
                  <a:lnTo>
                    <a:pt x="1133" y="946"/>
                  </a:lnTo>
                  <a:lnTo>
                    <a:pt x="1133" y="949"/>
                  </a:lnTo>
                  <a:lnTo>
                    <a:pt x="1133" y="951"/>
                  </a:lnTo>
                  <a:lnTo>
                    <a:pt x="1133" y="951"/>
                  </a:lnTo>
                  <a:lnTo>
                    <a:pt x="1133" y="951"/>
                  </a:lnTo>
                  <a:lnTo>
                    <a:pt x="1137" y="958"/>
                  </a:lnTo>
                  <a:lnTo>
                    <a:pt x="1140" y="961"/>
                  </a:lnTo>
                  <a:lnTo>
                    <a:pt x="1142" y="961"/>
                  </a:lnTo>
                  <a:lnTo>
                    <a:pt x="1149" y="965"/>
                  </a:lnTo>
                  <a:lnTo>
                    <a:pt x="1154" y="970"/>
                  </a:lnTo>
                  <a:lnTo>
                    <a:pt x="1156" y="972"/>
                  </a:lnTo>
                  <a:lnTo>
                    <a:pt x="1159" y="975"/>
                  </a:lnTo>
                  <a:lnTo>
                    <a:pt x="1159" y="979"/>
                  </a:lnTo>
                  <a:lnTo>
                    <a:pt x="1168" y="996"/>
                  </a:lnTo>
                  <a:lnTo>
                    <a:pt x="1168" y="998"/>
                  </a:lnTo>
                  <a:lnTo>
                    <a:pt x="1168" y="1001"/>
                  </a:lnTo>
                  <a:lnTo>
                    <a:pt x="1159" y="1005"/>
                  </a:lnTo>
                  <a:lnTo>
                    <a:pt x="1159" y="1005"/>
                  </a:lnTo>
                  <a:lnTo>
                    <a:pt x="1156" y="1008"/>
                  </a:lnTo>
                  <a:lnTo>
                    <a:pt x="1156" y="1008"/>
                  </a:lnTo>
                  <a:lnTo>
                    <a:pt x="1156" y="1010"/>
                  </a:lnTo>
                  <a:lnTo>
                    <a:pt x="1156" y="1010"/>
                  </a:lnTo>
                  <a:lnTo>
                    <a:pt x="1159" y="1032"/>
                  </a:lnTo>
                  <a:lnTo>
                    <a:pt x="1161" y="1041"/>
                  </a:lnTo>
                  <a:lnTo>
                    <a:pt x="1163" y="1048"/>
                  </a:lnTo>
                  <a:lnTo>
                    <a:pt x="1163" y="1050"/>
                  </a:lnTo>
                  <a:lnTo>
                    <a:pt x="1163" y="1050"/>
                  </a:lnTo>
                  <a:lnTo>
                    <a:pt x="1166" y="1053"/>
                  </a:lnTo>
                  <a:lnTo>
                    <a:pt x="1168" y="1055"/>
                  </a:lnTo>
                  <a:lnTo>
                    <a:pt x="1168" y="1058"/>
                  </a:lnTo>
                  <a:lnTo>
                    <a:pt x="1170" y="1062"/>
                  </a:lnTo>
                  <a:lnTo>
                    <a:pt x="1170" y="1065"/>
                  </a:lnTo>
                  <a:lnTo>
                    <a:pt x="1170" y="1074"/>
                  </a:lnTo>
                  <a:lnTo>
                    <a:pt x="1170" y="1076"/>
                  </a:lnTo>
                  <a:lnTo>
                    <a:pt x="1170" y="1079"/>
                  </a:lnTo>
                  <a:lnTo>
                    <a:pt x="1170" y="1081"/>
                  </a:lnTo>
                  <a:lnTo>
                    <a:pt x="1170" y="1081"/>
                  </a:lnTo>
                  <a:lnTo>
                    <a:pt x="1168" y="1081"/>
                  </a:lnTo>
                  <a:lnTo>
                    <a:pt x="1168" y="1084"/>
                  </a:lnTo>
                  <a:lnTo>
                    <a:pt x="1168" y="1084"/>
                  </a:lnTo>
                  <a:lnTo>
                    <a:pt x="1168" y="1086"/>
                  </a:lnTo>
                  <a:lnTo>
                    <a:pt x="1168" y="1091"/>
                  </a:lnTo>
                  <a:lnTo>
                    <a:pt x="1168" y="1093"/>
                  </a:lnTo>
                  <a:lnTo>
                    <a:pt x="1166" y="1093"/>
                  </a:lnTo>
                  <a:lnTo>
                    <a:pt x="1166" y="1095"/>
                  </a:lnTo>
                  <a:lnTo>
                    <a:pt x="1166" y="1095"/>
                  </a:lnTo>
                  <a:lnTo>
                    <a:pt x="1163" y="1095"/>
                  </a:lnTo>
                  <a:lnTo>
                    <a:pt x="1156" y="1098"/>
                  </a:lnTo>
                  <a:lnTo>
                    <a:pt x="1156" y="1098"/>
                  </a:lnTo>
                  <a:lnTo>
                    <a:pt x="1156" y="1098"/>
                  </a:lnTo>
                  <a:lnTo>
                    <a:pt x="1154" y="1100"/>
                  </a:lnTo>
                  <a:lnTo>
                    <a:pt x="1154" y="1102"/>
                  </a:lnTo>
                  <a:lnTo>
                    <a:pt x="1151" y="1105"/>
                  </a:lnTo>
                  <a:lnTo>
                    <a:pt x="1151" y="1110"/>
                  </a:lnTo>
                  <a:lnTo>
                    <a:pt x="1151" y="1112"/>
                  </a:lnTo>
                  <a:lnTo>
                    <a:pt x="1151" y="1114"/>
                  </a:lnTo>
                  <a:lnTo>
                    <a:pt x="1151" y="1114"/>
                  </a:lnTo>
                  <a:lnTo>
                    <a:pt x="1151" y="1117"/>
                  </a:lnTo>
                  <a:lnTo>
                    <a:pt x="1154" y="1124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4" y="1126"/>
                  </a:lnTo>
                  <a:lnTo>
                    <a:pt x="1156" y="1129"/>
                  </a:lnTo>
                  <a:lnTo>
                    <a:pt x="1156" y="1129"/>
                  </a:lnTo>
                  <a:lnTo>
                    <a:pt x="1156" y="1133"/>
                  </a:lnTo>
                  <a:lnTo>
                    <a:pt x="1156" y="1133"/>
                  </a:lnTo>
                  <a:lnTo>
                    <a:pt x="1156" y="1136"/>
                  </a:lnTo>
                  <a:lnTo>
                    <a:pt x="1156" y="1136"/>
                  </a:lnTo>
                  <a:lnTo>
                    <a:pt x="1159" y="1136"/>
                  </a:lnTo>
                  <a:lnTo>
                    <a:pt x="1159" y="1138"/>
                  </a:lnTo>
                  <a:lnTo>
                    <a:pt x="1159" y="1138"/>
                  </a:lnTo>
                  <a:lnTo>
                    <a:pt x="1159" y="1140"/>
                  </a:lnTo>
                  <a:lnTo>
                    <a:pt x="1159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1" y="1140"/>
                  </a:lnTo>
                  <a:lnTo>
                    <a:pt x="1163" y="1143"/>
                  </a:lnTo>
                  <a:lnTo>
                    <a:pt x="1173" y="1150"/>
                  </a:lnTo>
                  <a:lnTo>
                    <a:pt x="1173" y="1150"/>
                  </a:lnTo>
                  <a:lnTo>
                    <a:pt x="1175" y="1150"/>
                  </a:lnTo>
                  <a:lnTo>
                    <a:pt x="1178" y="1150"/>
                  </a:lnTo>
                  <a:lnTo>
                    <a:pt x="1180" y="1150"/>
                  </a:lnTo>
                  <a:lnTo>
                    <a:pt x="1185" y="1150"/>
                  </a:lnTo>
                  <a:lnTo>
                    <a:pt x="1187" y="1150"/>
                  </a:lnTo>
                  <a:lnTo>
                    <a:pt x="1189" y="1152"/>
                  </a:lnTo>
                  <a:lnTo>
                    <a:pt x="1189" y="1152"/>
                  </a:lnTo>
                  <a:lnTo>
                    <a:pt x="1189" y="1155"/>
                  </a:lnTo>
                  <a:lnTo>
                    <a:pt x="1187" y="1155"/>
                  </a:lnTo>
                  <a:lnTo>
                    <a:pt x="1187" y="1155"/>
                  </a:lnTo>
                  <a:lnTo>
                    <a:pt x="1185" y="1155"/>
                  </a:lnTo>
                  <a:lnTo>
                    <a:pt x="1185" y="1155"/>
                  </a:lnTo>
                  <a:lnTo>
                    <a:pt x="1185" y="1157"/>
                  </a:lnTo>
                  <a:lnTo>
                    <a:pt x="1185" y="1159"/>
                  </a:lnTo>
                  <a:lnTo>
                    <a:pt x="1185" y="1162"/>
                  </a:lnTo>
                  <a:lnTo>
                    <a:pt x="1187" y="1166"/>
                  </a:lnTo>
                  <a:lnTo>
                    <a:pt x="1192" y="1176"/>
                  </a:lnTo>
                  <a:lnTo>
                    <a:pt x="1194" y="1178"/>
                  </a:lnTo>
                  <a:lnTo>
                    <a:pt x="1196" y="1183"/>
                  </a:lnTo>
                  <a:lnTo>
                    <a:pt x="1199" y="1183"/>
                  </a:lnTo>
                  <a:lnTo>
                    <a:pt x="1199" y="1183"/>
                  </a:lnTo>
                  <a:lnTo>
                    <a:pt x="1201" y="1183"/>
                  </a:lnTo>
                  <a:lnTo>
                    <a:pt x="1204" y="1181"/>
                  </a:lnTo>
                  <a:lnTo>
                    <a:pt x="1206" y="1181"/>
                  </a:lnTo>
                  <a:lnTo>
                    <a:pt x="1206" y="1181"/>
                  </a:lnTo>
                  <a:lnTo>
                    <a:pt x="1208" y="1181"/>
                  </a:lnTo>
                  <a:lnTo>
                    <a:pt x="1222" y="1188"/>
                  </a:lnTo>
                  <a:lnTo>
                    <a:pt x="1222" y="1190"/>
                  </a:lnTo>
                  <a:lnTo>
                    <a:pt x="1222" y="1190"/>
                  </a:lnTo>
                  <a:lnTo>
                    <a:pt x="1222" y="1190"/>
                  </a:lnTo>
                  <a:lnTo>
                    <a:pt x="1220" y="1190"/>
                  </a:lnTo>
                  <a:lnTo>
                    <a:pt x="1204" y="1190"/>
                  </a:lnTo>
                  <a:lnTo>
                    <a:pt x="1204" y="1190"/>
                  </a:lnTo>
                  <a:lnTo>
                    <a:pt x="1201" y="1190"/>
                  </a:lnTo>
                  <a:lnTo>
                    <a:pt x="1201" y="1192"/>
                  </a:lnTo>
                  <a:lnTo>
                    <a:pt x="1201" y="1195"/>
                  </a:lnTo>
                  <a:lnTo>
                    <a:pt x="1201" y="1195"/>
                  </a:lnTo>
                  <a:lnTo>
                    <a:pt x="1204" y="1195"/>
                  </a:lnTo>
                  <a:lnTo>
                    <a:pt x="1204" y="1195"/>
                  </a:lnTo>
                  <a:lnTo>
                    <a:pt x="1206" y="1195"/>
                  </a:lnTo>
                  <a:lnTo>
                    <a:pt x="1213" y="1195"/>
                  </a:lnTo>
                  <a:lnTo>
                    <a:pt x="1213" y="1195"/>
                  </a:lnTo>
                  <a:lnTo>
                    <a:pt x="1215" y="1195"/>
                  </a:lnTo>
                  <a:lnTo>
                    <a:pt x="1220" y="1195"/>
                  </a:lnTo>
                  <a:lnTo>
                    <a:pt x="1225" y="1197"/>
                  </a:lnTo>
                  <a:lnTo>
                    <a:pt x="1232" y="1199"/>
                  </a:lnTo>
                  <a:lnTo>
                    <a:pt x="1234" y="1202"/>
                  </a:lnTo>
                  <a:lnTo>
                    <a:pt x="1237" y="1202"/>
                  </a:lnTo>
                  <a:lnTo>
                    <a:pt x="1237" y="1207"/>
                  </a:lnTo>
                  <a:lnTo>
                    <a:pt x="1239" y="1211"/>
                  </a:lnTo>
                  <a:lnTo>
                    <a:pt x="1241" y="1214"/>
                  </a:lnTo>
                  <a:lnTo>
                    <a:pt x="1241" y="1214"/>
                  </a:lnTo>
                  <a:lnTo>
                    <a:pt x="1244" y="1218"/>
                  </a:lnTo>
                  <a:lnTo>
                    <a:pt x="1244" y="1221"/>
                  </a:lnTo>
                  <a:lnTo>
                    <a:pt x="1246" y="1223"/>
                  </a:lnTo>
                  <a:lnTo>
                    <a:pt x="1248" y="1223"/>
                  </a:lnTo>
                  <a:lnTo>
                    <a:pt x="1251" y="1223"/>
                  </a:lnTo>
                  <a:lnTo>
                    <a:pt x="1260" y="1218"/>
                  </a:lnTo>
                  <a:lnTo>
                    <a:pt x="1260" y="1216"/>
                  </a:lnTo>
                  <a:lnTo>
                    <a:pt x="1263" y="1216"/>
                  </a:lnTo>
                  <a:lnTo>
                    <a:pt x="1263" y="1214"/>
                  </a:lnTo>
                  <a:lnTo>
                    <a:pt x="1265" y="1211"/>
                  </a:lnTo>
                  <a:lnTo>
                    <a:pt x="1265" y="1207"/>
                  </a:lnTo>
                  <a:lnTo>
                    <a:pt x="1267" y="1202"/>
                  </a:lnTo>
                  <a:lnTo>
                    <a:pt x="1267" y="1199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7"/>
                  </a:lnTo>
                  <a:lnTo>
                    <a:pt x="1267" y="1195"/>
                  </a:lnTo>
                  <a:lnTo>
                    <a:pt x="1267" y="1195"/>
                  </a:lnTo>
                  <a:lnTo>
                    <a:pt x="1265" y="1195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3" y="1192"/>
                  </a:lnTo>
                  <a:lnTo>
                    <a:pt x="1260" y="1190"/>
                  </a:lnTo>
                  <a:lnTo>
                    <a:pt x="1260" y="1188"/>
                  </a:lnTo>
                  <a:lnTo>
                    <a:pt x="1260" y="1188"/>
                  </a:lnTo>
                  <a:lnTo>
                    <a:pt x="1260" y="1185"/>
                  </a:lnTo>
                  <a:lnTo>
                    <a:pt x="1260" y="1185"/>
                  </a:lnTo>
                  <a:lnTo>
                    <a:pt x="1260" y="1185"/>
                  </a:lnTo>
                  <a:lnTo>
                    <a:pt x="1263" y="1185"/>
                  </a:lnTo>
                  <a:lnTo>
                    <a:pt x="1270" y="1188"/>
                  </a:lnTo>
                  <a:lnTo>
                    <a:pt x="1270" y="1188"/>
                  </a:lnTo>
                  <a:lnTo>
                    <a:pt x="1270" y="1188"/>
                  </a:lnTo>
                  <a:lnTo>
                    <a:pt x="1272" y="1185"/>
                  </a:lnTo>
                  <a:lnTo>
                    <a:pt x="1272" y="1185"/>
                  </a:lnTo>
                  <a:lnTo>
                    <a:pt x="1272" y="1185"/>
                  </a:lnTo>
                  <a:lnTo>
                    <a:pt x="1270" y="1185"/>
                  </a:lnTo>
                  <a:lnTo>
                    <a:pt x="1270" y="1183"/>
                  </a:lnTo>
                  <a:lnTo>
                    <a:pt x="1267" y="1181"/>
                  </a:lnTo>
                  <a:lnTo>
                    <a:pt x="1267" y="1181"/>
                  </a:lnTo>
                  <a:lnTo>
                    <a:pt x="1265" y="1178"/>
                  </a:lnTo>
                  <a:lnTo>
                    <a:pt x="1265" y="1178"/>
                  </a:lnTo>
                  <a:lnTo>
                    <a:pt x="1265" y="1171"/>
                  </a:lnTo>
                  <a:lnTo>
                    <a:pt x="1265" y="1169"/>
                  </a:lnTo>
                  <a:lnTo>
                    <a:pt x="1265" y="1169"/>
                  </a:lnTo>
                  <a:lnTo>
                    <a:pt x="1265" y="1166"/>
                  </a:lnTo>
                  <a:lnTo>
                    <a:pt x="1265" y="1166"/>
                  </a:lnTo>
                  <a:lnTo>
                    <a:pt x="1265" y="1166"/>
                  </a:lnTo>
                  <a:lnTo>
                    <a:pt x="1265" y="1164"/>
                  </a:lnTo>
                  <a:lnTo>
                    <a:pt x="1265" y="1164"/>
                  </a:lnTo>
                  <a:lnTo>
                    <a:pt x="1267" y="1164"/>
                  </a:lnTo>
                  <a:lnTo>
                    <a:pt x="1267" y="1164"/>
                  </a:lnTo>
                  <a:lnTo>
                    <a:pt x="1267" y="1164"/>
                  </a:lnTo>
                  <a:lnTo>
                    <a:pt x="1270" y="1164"/>
                  </a:lnTo>
                  <a:lnTo>
                    <a:pt x="1274" y="1164"/>
                  </a:lnTo>
                  <a:lnTo>
                    <a:pt x="1279" y="1164"/>
                  </a:lnTo>
                  <a:lnTo>
                    <a:pt x="1284" y="1166"/>
                  </a:lnTo>
                  <a:lnTo>
                    <a:pt x="1284" y="1166"/>
                  </a:lnTo>
                  <a:lnTo>
                    <a:pt x="1284" y="1166"/>
                  </a:lnTo>
                  <a:lnTo>
                    <a:pt x="1286" y="1169"/>
                  </a:lnTo>
                  <a:lnTo>
                    <a:pt x="1291" y="1169"/>
                  </a:lnTo>
                  <a:lnTo>
                    <a:pt x="1293" y="1171"/>
                  </a:lnTo>
                  <a:lnTo>
                    <a:pt x="1296" y="1173"/>
                  </a:lnTo>
                  <a:lnTo>
                    <a:pt x="1296" y="1173"/>
                  </a:lnTo>
                  <a:lnTo>
                    <a:pt x="1298" y="1173"/>
                  </a:lnTo>
                  <a:lnTo>
                    <a:pt x="1300" y="1173"/>
                  </a:lnTo>
                  <a:lnTo>
                    <a:pt x="1300" y="1173"/>
                  </a:lnTo>
                  <a:lnTo>
                    <a:pt x="1300" y="1173"/>
                  </a:lnTo>
                  <a:lnTo>
                    <a:pt x="1300" y="1171"/>
                  </a:lnTo>
                  <a:lnTo>
                    <a:pt x="1303" y="1171"/>
                  </a:lnTo>
                  <a:lnTo>
                    <a:pt x="1308" y="1169"/>
                  </a:lnTo>
                  <a:lnTo>
                    <a:pt x="1310" y="1169"/>
                  </a:lnTo>
                  <a:lnTo>
                    <a:pt x="1310" y="1169"/>
                  </a:lnTo>
                  <a:lnTo>
                    <a:pt x="1312" y="1169"/>
                  </a:lnTo>
                  <a:lnTo>
                    <a:pt x="1312" y="1169"/>
                  </a:lnTo>
                  <a:lnTo>
                    <a:pt x="1312" y="1169"/>
                  </a:lnTo>
                  <a:lnTo>
                    <a:pt x="1312" y="1166"/>
                  </a:lnTo>
                  <a:lnTo>
                    <a:pt x="1315" y="1166"/>
                  </a:lnTo>
                  <a:lnTo>
                    <a:pt x="1317" y="1164"/>
                  </a:lnTo>
                  <a:lnTo>
                    <a:pt x="1317" y="1164"/>
                  </a:lnTo>
                  <a:lnTo>
                    <a:pt x="1319" y="1164"/>
                  </a:lnTo>
                  <a:lnTo>
                    <a:pt x="1319" y="1162"/>
                  </a:lnTo>
                  <a:lnTo>
                    <a:pt x="1319" y="1162"/>
                  </a:lnTo>
                  <a:lnTo>
                    <a:pt x="1317" y="1162"/>
                  </a:lnTo>
                  <a:lnTo>
                    <a:pt x="1317" y="1159"/>
                  </a:lnTo>
                  <a:lnTo>
                    <a:pt x="1315" y="1157"/>
                  </a:lnTo>
                  <a:lnTo>
                    <a:pt x="1315" y="1157"/>
                  </a:lnTo>
                  <a:lnTo>
                    <a:pt x="1315" y="1157"/>
                  </a:lnTo>
                  <a:lnTo>
                    <a:pt x="1315" y="1155"/>
                  </a:lnTo>
                  <a:lnTo>
                    <a:pt x="1315" y="1155"/>
                  </a:lnTo>
                  <a:lnTo>
                    <a:pt x="1315" y="1155"/>
                  </a:lnTo>
                  <a:lnTo>
                    <a:pt x="1315" y="1152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2" y="1150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5" y="1147"/>
                  </a:lnTo>
                  <a:lnTo>
                    <a:pt x="1317" y="1147"/>
                  </a:lnTo>
                  <a:lnTo>
                    <a:pt x="1322" y="1147"/>
                  </a:lnTo>
                  <a:lnTo>
                    <a:pt x="1322" y="1147"/>
                  </a:lnTo>
                  <a:lnTo>
                    <a:pt x="1324" y="1147"/>
                  </a:lnTo>
                  <a:lnTo>
                    <a:pt x="1324" y="1145"/>
                  </a:lnTo>
                  <a:lnTo>
                    <a:pt x="1324" y="1145"/>
                  </a:lnTo>
                  <a:lnTo>
                    <a:pt x="1324" y="1145"/>
                  </a:lnTo>
                  <a:lnTo>
                    <a:pt x="1322" y="1143"/>
                  </a:lnTo>
                  <a:lnTo>
                    <a:pt x="1322" y="1143"/>
                  </a:lnTo>
                  <a:lnTo>
                    <a:pt x="1322" y="1140"/>
                  </a:lnTo>
                  <a:lnTo>
                    <a:pt x="1322" y="1140"/>
                  </a:lnTo>
                  <a:lnTo>
                    <a:pt x="1322" y="1140"/>
                  </a:lnTo>
                  <a:lnTo>
                    <a:pt x="1324" y="1140"/>
                  </a:lnTo>
                  <a:lnTo>
                    <a:pt x="1324" y="1138"/>
                  </a:lnTo>
                  <a:lnTo>
                    <a:pt x="1324" y="1138"/>
                  </a:lnTo>
                  <a:lnTo>
                    <a:pt x="1324" y="1138"/>
                  </a:lnTo>
                  <a:lnTo>
                    <a:pt x="1324" y="1136"/>
                  </a:lnTo>
                  <a:lnTo>
                    <a:pt x="1324" y="1136"/>
                  </a:lnTo>
                  <a:lnTo>
                    <a:pt x="1324" y="1133"/>
                  </a:lnTo>
                  <a:lnTo>
                    <a:pt x="1324" y="1133"/>
                  </a:lnTo>
                  <a:lnTo>
                    <a:pt x="1326" y="1129"/>
                  </a:lnTo>
                  <a:lnTo>
                    <a:pt x="1326" y="1126"/>
                  </a:lnTo>
                  <a:lnTo>
                    <a:pt x="1326" y="1126"/>
                  </a:lnTo>
                  <a:lnTo>
                    <a:pt x="1326" y="1124"/>
                  </a:lnTo>
                  <a:lnTo>
                    <a:pt x="1326" y="1121"/>
                  </a:lnTo>
                  <a:lnTo>
                    <a:pt x="1324" y="1119"/>
                  </a:lnTo>
                  <a:lnTo>
                    <a:pt x="1324" y="1119"/>
                  </a:lnTo>
                  <a:lnTo>
                    <a:pt x="1324" y="1119"/>
                  </a:lnTo>
                  <a:lnTo>
                    <a:pt x="1324" y="1117"/>
                  </a:lnTo>
                  <a:lnTo>
                    <a:pt x="1322" y="1114"/>
                  </a:lnTo>
                  <a:lnTo>
                    <a:pt x="1322" y="1114"/>
                  </a:lnTo>
                  <a:lnTo>
                    <a:pt x="1322" y="1112"/>
                  </a:lnTo>
                  <a:lnTo>
                    <a:pt x="1319" y="1110"/>
                  </a:lnTo>
                  <a:lnTo>
                    <a:pt x="1319" y="1110"/>
                  </a:lnTo>
                  <a:lnTo>
                    <a:pt x="1317" y="1107"/>
                  </a:lnTo>
                  <a:lnTo>
                    <a:pt x="1317" y="1105"/>
                  </a:lnTo>
                  <a:lnTo>
                    <a:pt x="1317" y="1105"/>
                  </a:lnTo>
                  <a:lnTo>
                    <a:pt x="1317" y="1105"/>
                  </a:lnTo>
                  <a:lnTo>
                    <a:pt x="1315" y="1105"/>
                  </a:lnTo>
                  <a:lnTo>
                    <a:pt x="1312" y="1105"/>
                  </a:lnTo>
                  <a:lnTo>
                    <a:pt x="1310" y="1105"/>
                  </a:lnTo>
                  <a:lnTo>
                    <a:pt x="1310" y="1105"/>
                  </a:lnTo>
                  <a:lnTo>
                    <a:pt x="1308" y="1105"/>
                  </a:lnTo>
                  <a:lnTo>
                    <a:pt x="1303" y="1100"/>
                  </a:lnTo>
                  <a:lnTo>
                    <a:pt x="1300" y="1100"/>
                  </a:lnTo>
                  <a:lnTo>
                    <a:pt x="1296" y="1093"/>
                  </a:lnTo>
                  <a:lnTo>
                    <a:pt x="1296" y="1093"/>
                  </a:lnTo>
                  <a:lnTo>
                    <a:pt x="1296" y="1093"/>
                  </a:lnTo>
                  <a:lnTo>
                    <a:pt x="1293" y="1093"/>
                  </a:lnTo>
                  <a:lnTo>
                    <a:pt x="1293" y="1093"/>
                  </a:lnTo>
                  <a:lnTo>
                    <a:pt x="1293" y="1093"/>
                  </a:lnTo>
                  <a:lnTo>
                    <a:pt x="1291" y="1093"/>
                  </a:lnTo>
                  <a:lnTo>
                    <a:pt x="1289" y="1093"/>
                  </a:lnTo>
                  <a:lnTo>
                    <a:pt x="1289" y="1093"/>
                  </a:lnTo>
                  <a:lnTo>
                    <a:pt x="1286" y="1093"/>
                  </a:lnTo>
                  <a:lnTo>
                    <a:pt x="1286" y="1093"/>
                  </a:lnTo>
                  <a:lnTo>
                    <a:pt x="1284" y="1093"/>
                  </a:lnTo>
                  <a:lnTo>
                    <a:pt x="1284" y="1093"/>
                  </a:lnTo>
                  <a:lnTo>
                    <a:pt x="1284" y="1093"/>
                  </a:lnTo>
                  <a:lnTo>
                    <a:pt x="1282" y="1091"/>
                  </a:lnTo>
                  <a:lnTo>
                    <a:pt x="1282" y="1091"/>
                  </a:lnTo>
                  <a:lnTo>
                    <a:pt x="1282" y="1088"/>
                  </a:lnTo>
                  <a:lnTo>
                    <a:pt x="1282" y="1086"/>
                  </a:lnTo>
                  <a:lnTo>
                    <a:pt x="1282" y="1086"/>
                  </a:lnTo>
                  <a:lnTo>
                    <a:pt x="1282" y="1084"/>
                  </a:lnTo>
                  <a:lnTo>
                    <a:pt x="1282" y="1084"/>
                  </a:lnTo>
                  <a:lnTo>
                    <a:pt x="1284" y="1084"/>
                  </a:lnTo>
                  <a:lnTo>
                    <a:pt x="1284" y="1084"/>
                  </a:lnTo>
                  <a:lnTo>
                    <a:pt x="1284" y="1081"/>
                  </a:lnTo>
                  <a:lnTo>
                    <a:pt x="1284" y="1081"/>
                  </a:lnTo>
                  <a:lnTo>
                    <a:pt x="1284" y="1081"/>
                  </a:lnTo>
                  <a:lnTo>
                    <a:pt x="1286" y="1081"/>
                  </a:lnTo>
                  <a:lnTo>
                    <a:pt x="1286" y="1079"/>
                  </a:lnTo>
                  <a:lnTo>
                    <a:pt x="1286" y="1069"/>
                  </a:lnTo>
                  <a:lnTo>
                    <a:pt x="1286" y="1067"/>
                  </a:lnTo>
                  <a:lnTo>
                    <a:pt x="1286" y="1067"/>
                  </a:lnTo>
                  <a:lnTo>
                    <a:pt x="1286" y="1067"/>
                  </a:lnTo>
                  <a:lnTo>
                    <a:pt x="1284" y="1065"/>
                  </a:lnTo>
                  <a:lnTo>
                    <a:pt x="1284" y="1065"/>
                  </a:lnTo>
                  <a:lnTo>
                    <a:pt x="1282" y="1062"/>
                  </a:lnTo>
                  <a:lnTo>
                    <a:pt x="1282" y="1062"/>
                  </a:lnTo>
                  <a:lnTo>
                    <a:pt x="1282" y="1060"/>
                  </a:lnTo>
                  <a:lnTo>
                    <a:pt x="1279" y="1060"/>
                  </a:lnTo>
                  <a:lnTo>
                    <a:pt x="1279" y="1060"/>
                  </a:lnTo>
                  <a:lnTo>
                    <a:pt x="1282" y="1058"/>
                  </a:lnTo>
                  <a:lnTo>
                    <a:pt x="1282" y="1058"/>
                  </a:lnTo>
                  <a:lnTo>
                    <a:pt x="1284" y="1058"/>
                  </a:lnTo>
                  <a:lnTo>
                    <a:pt x="1286" y="1055"/>
                  </a:lnTo>
                  <a:lnTo>
                    <a:pt x="1286" y="1055"/>
                  </a:lnTo>
                  <a:lnTo>
                    <a:pt x="1286" y="1055"/>
                  </a:lnTo>
                  <a:lnTo>
                    <a:pt x="1289" y="1053"/>
                  </a:lnTo>
                  <a:lnTo>
                    <a:pt x="1289" y="1048"/>
                  </a:lnTo>
                  <a:lnTo>
                    <a:pt x="1289" y="1041"/>
                  </a:lnTo>
                  <a:lnTo>
                    <a:pt x="1289" y="1039"/>
                  </a:lnTo>
                  <a:lnTo>
                    <a:pt x="1291" y="1036"/>
                  </a:lnTo>
                  <a:lnTo>
                    <a:pt x="1291" y="1036"/>
                  </a:lnTo>
                  <a:lnTo>
                    <a:pt x="1291" y="1034"/>
                  </a:lnTo>
                  <a:lnTo>
                    <a:pt x="1291" y="1034"/>
                  </a:lnTo>
                  <a:lnTo>
                    <a:pt x="1291" y="1034"/>
                  </a:lnTo>
                  <a:lnTo>
                    <a:pt x="1296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298" y="1032"/>
                  </a:lnTo>
                  <a:lnTo>
                    <a:pt x="1300" y="1034"/>
                  </a:lnTo>
                  <a:lnTo>
                    <a:pt x="1303" y="1034"/>
                  </a:lnTo>
                  <a:lnTo>
                    <a:pt x="1303" y="1034"/>
                  </a:lnTo>
                  <a:lnTo>
                    <a:pt x="1303" y="1032"/>
                  </a:lnTo>
                  <a:lnTo>
                    <a:pt x="1305" y="1032"/>
                  </a:lnTo>
                  <a:lnTo>
                    <a:pt x="1305" y="1032"/>
                  </a:lnTo>
                  <a:lnTo>
                    <a:pt x="1310" y="1024"/>
                  </a:lnTo>
                  <a:lnTo>
                    <a:pt x="1310" y="1022"/>
                  </a:lnTo>
                  <a:lnTo>
                    <a:pt x="1310" y="1022"/>
                  </a:lnTo>
                  <a:lnTo>
                    <a:pt x="1310" y="1020"/>
                  </a:lnTo>
                  <a:lnTo>
                    <a:pt x="1310" y="1020"/>
                  </a:lnTo>
                  <a:lnTo>
                    <a:pt x="1310" y="1020"/>
                  </a:lnTo>
                  <a:lnTo>
                    <a:pt x="1308" y="1010"/>
                  </a:lnTo>
                  <a:lnTo>
                    <a:pt x="1308" y="1010"/>
                  </a:lnTo>
                  <a:lnTo>
                    <a:pt x="1305" y="1010"/>
                  </a:lnTo>
                  <a:lnTo>
                    <a:pt x="1305" y="1008"/>
                  </a:lnTo>
                  <a:lnTo>
                    <a:pt x="1303" y="1008"/>
                  </a:lnTo>
                  <a:lnTo>
                    <a:pt x="1303" y="1005"/>
                  </a:lnTo>
                  <a:lnTo>
                    <a:pt x="1303" y="1005"/>
                  </a:lnTo>
                  <a:lnTo>
                    <a:pt x="1303" y="1005"/>
                  </a:lnTo>
                  <a:lnTo>
                    <a:pt x="1305" y="1003"/>
                  </a:lnTo>
                  <a:lnTo>
                    <a:pt x="1308" y="1003"/>
                  </a:lnTo>
                  <a:lnTo>
                    <a:pt x="1308" y="1003"/>
                  </a:lnTo>
                  <a:lnTo>
                    <a:pt x="1308" y="1003"/>
                  </a:lnTo>
                  <a:lnTo>
                    <a:pt x="1308" y="1001"/>
                  </a:lnTo>
                  <a:lnTo>
                    <a:pt x="1312" y="998"/>
                  </a:lnTo>
                  <a:lnTo>
                    <a:pt x="1312" y="996"/>
                  </a:lnTo>
                  <a:lnTo>
                    <a:pt x="1312" y="996"/>
                  </a:lnTo>
                  <a:lnTo>
                    <a:pt x="1312" y="994"/>
                  </a:lnTo>
                  <a:lnTo>
                    <a:pt x="1312" y="994"/>
                  </a:lnTo>
                  <a:lnTo>
                    <a:pt x="1312" y="994"/>
                  </a:lnTo>
                  <a:lnTo>
                    <a:pt x="1310" y="991"/>
                  </a:lnTo>
                  <a:lnTo>
                    <a:pt x="1310" y="991"/>
                  </a:lnTo>
                  <a:lnTo>
                    <a:pt x="1310" y="989"/>
                  </a:lnTo>
                  <a:lnTo>
                    <a:pt x="1310" y="987"/>
                  </a:lnTo>
                  <a:lnTo>
                    <a:pt x="1312" y="987"/>
                  </a:lnTo>
                  <a:lnTo>
                    <a:pt x="1312" y="982"/>
                  </a:lnTo>
                  <a:lnTo>
                    <a:pt x="1315" y="982"/>
                  </a:lnTo>
                  <a:lnTo>
                    <a:pt x="1315" y="979"/>
                  </a:lnTo>
                  <a:lnTo>
                    <a:pt x="1315" y="975"/>
                  </a:lnTo>
                  <a:lnTo>
                    <a:pt x="1315" y="975"/>
                  </a:lnTo>
                  <a:lnTo>
                    <a:pt x="1315" y="972"/>
                  </a:lnTo>
                  <a:lnTo>
                    <a:pt x="1317" y="972"/>
                  </a:lnTo>
                  <a:lnTo>
                    <a:pt x="1317" y="972"/>
                  </a:lnTo>
                  <a:lnTo>
                    <a:pt x="1317" y="970"/>
                  </a:lnTo>
                  <a:lnTo>
                    <a:pt x="1317" y="970"/>
                  </a:lnTo>
                  <a:lnTo>
                    <a:pt x="1319" y="970"/>
                  </a:lnTo>
                  <a:lnTo>
                    <a:pt x="1322" y="970"/>
                  </a:lnTo>
                  <a:lnTo>
                    <a:pt x="1326" y="972"/>
                  </a:lnTo>
                  <a:lnTo>
                    <a:pt x="1329" y="972"/>
                  </a:lnTo>
                  <a:lnTo>
                    <a:pt x="1331" y="972"/>
                  </a:lnTo>
                  <a:lnTo>
                    <a:pt x="1331" y="975"/>
                  </a:lnTo>
                  <a:lnTo>
                    <a:pt x="1336" y="982"/>
                  </a:lnTo>
                  <a:lnTo>
                    <a:pt x="1341" y="984"/>
                  </a:lnTo>
                  <a:lnTo>
                    <a:pt x="1343" y="987"/>
                  </a:lnTo>
                  <a:lnTo>
                    <a:pt x="1345" y="989"/>
                  </a:lnTo>
                  <a:lnTo>
                    <a:pt x="1350" y="989"/>
                  </a:lnTo>
                  <a:lnTo>
                    <a:pt x="1352" y="989"/>
                  </a:lnTo>
                  <a:lnTo>
                    <a:pt x="1355" y="989"/>
                  </a:lnTo>
                  <a:lnTo>
                    <a:pt x="1357" y="989"/>
                  </a:lnTo>
                  <a:lnTo>
                    <a:pt x="1360" y="989"/>
                  </a:lnTo>
                  <a:lnTo>
                    <a:pt x="1362" y="989"/>
                  </a:lnTo>
                  <a:lnTo>
                    <a:pt x="1364" y="989"/>
                  </a:lnTo>
                  <a:lnTo>
                    <a:pt x="1371" y="991"/>
                  </a:lnTo>
                  <a:lnTo>
                    <a:pt x="1379" y="994"/>
                  </a:lnTo>
                  <a:lnTo>
                    <a:pt x="1379" y="996"/>
                  </a:lnTo>
                  <a:lnTo>
                    <a:pt x="1381" y="998"/>
                  </a:lnTo>
                  <a:lnTo>
                    <a:pt x="1381" y="1003"/>
                  </a:lnTo>
                  <a:lnTo>
                    <a:pt x="1381" y="1005"/>
                  </a:lnTo>
                  <a:lnTo>
                    <a:pt x="1381" y="1005"/>
                  </a:lnTo>
                  <a:lnTo>
                    <a:pt x="1381" y="1005"/>
                  </a:lnTo>
                  <a:lnTo>
                    <a:pt x="1381" y="1008"/>
                  </a:lnTo>
                  <a:lnTo>
                    <a:pt x="1381" y="1010"/>
                  </a:lnTo>
                  <a:lnTo>
                    <a:pt x="1381" y="1015"/>
                  </a:lnTo>
                  <a:lnTo>
                    <a:pt x="1381" y="1015"/>
                  </a:lnTo>
                  <a:lnTo>
                    <a:pt x="1379" y="1020"/>
                  </a:lnTo>
                  <a:lnTo>
                    <a:pt x="1379" y="1020"/>
                  </a:lnTo>
                  <a:lnTo>
                    <a:pt x="1381" y="1020"/>
                  </a:lnTo>
                  <a:lnTo>
                    <a:pt x="1395" y="1027"/>
                  </a:lnTo>
                  <a:lnTo>
                    <a:pt x="1400" y="1027"/>
                  </a:lnTo>
                  <a:lnTo>
                    <a:pt x="1402" y="1027"/>
                  </a:lnTo>
                  <a:lnTo>
                    <a:pt x="1402" y="1027"/>
                  </a:lnTo>
                  <a:lnTo>
                    <a:pt x="1402" y="1027"/>
                  </a:lnTo>
                  <a:lnTo>
                    <a:pt x="1405" y="1029"/>
                  </a:lnTo>
                  <a:lnTo>
                    <a:pt x="1405" y="1029"/>
                  </a:lnTo>
                  <a:lnTo>
                    <a:pt x="1405" y="1032"/>
                  </a:lnTo>
                  <a:lnTo>
                    <a:pt x="1402" y="1032"/>
                  </a:lnTo>
                  <a:lnTo>
                    <a:pt x="1402" y="1032"/>
                  </a:lnTo>
                  <a:lnTo>
                    <a:pt x="1405" y="1034"/>
                  </a:lnTo>
                  <a:lnTo>
                    <a:pt x="1405" y="1034"/>
                  </a:lnTo>
                  <a:lnTo>
                    <a:pt x="1412" y="1036"/>
                  </a:lnTo>
                  <a:lnTo>
                    <a:pt x="1416" y="1039"/>
                  </a:lnTo>
                  <a:lnTo>
                    <a:pt x="1421" y="1039"/>
                  </a:lnTo>
                  <a:lnTo>
                    <a:pt x="1421" y="1039"/>
                  </a:lnTo>
                  <a:lnTo>
                    <a:pt x="1421" y="1041"/>
                  </a:lnTo>
                  <a:lnTo>
                    <a:pt x="1423" y="1041"/>
                  </a:lnTo>
                  <a:lnTo>
                    <a:pt x="1423" y="1041"/>
                  </a:lnTo>
                  <a:lnTo>
                    <a:pt x="1426" y="1043"/>
                  </a:lnTo>
                  <a:lnTo>
                    <a:pt x="1426" y="1043"/>
                  </a:lnTo>
                  <a:lnTo>
                    <a:pt x="1435" y="1048"/>
                  </a:lnTo>
                  <a:lnTo>
                    <a:pt x="1440" y="1050"/>
                  </a:lnTo>
                  <a:lnTo>
                    <a:pt x="1440" y="1050"/>
                  </a:lnTo>
                  <a:lnTo>
                    <a:pt x="1442" y="1053"/>
                  </a:lnTo>
                  <a:lnTo>
                    <a:pt x="1442" y="1053"/>
                  </a:lnTo>
                  <a:lnTo>
                    <a:pt x="1442" y="1060"/>
                  </a:lnTo>
                  <a:lnTo>
                    <a:pt x="1445" y="1060"/>
                  </a:lnTo>
                  <a:lnTo>
                    <a:pt x="1445" y="1062"/>
                  </a:lnTo>
                  <a:lnTo>
                    <a:pt x="1445" y="1062"/>
                  </a:lnTo>
                  <a:lnTo>
                    <a:pt x="1447" y="1065"/>
                  </a:lnTo>
                  <a:lnTo>
                    <a:pt x="1449" y="1065"/>
                  </a:lnTo>
                  <a:lnTo>
                    <a:pt x="1452" y="1065"/>
                  </a:lnTo>
                  <a:lnTo>
                    <a:pt x="1454" y="1067"/>
                  </a:lnTo>
                  <a:lnTo>
                    <a:pt x="1454" y="1067"/>
                  </a:lnTo>
                  <a:lnTo>
                    <a:pt x="1454" y="1067"/>
                  </a:lnTo>
                  <a:lnTo>
                    <a:pt x="1452" y="1069"/>
                  </a:lnTo>
                  <a:lnTo>
                    <a:pt x="1452" y="1069"/>
                  </a:lnTo>
                  <a:lnTo>
                    <a:pt x="1452" y="1072"/>
                  </a:lnTo>
                  <a:lnTo>
                    <a:pt x="1452" y="1072"/>
                  </a:lnTo>
                  <a:lnTo>
                    <a:pt x="1452" y="1074"/>
                  </a:lnTo>
                  <a:lnTo>
                    <a:pt x="1454" y="1074"/>
                  </a:lnTo>
                  <a:lnTo>
                    <a:pt x="1454" y="1074"/>
                  </a:lnTo>
                  <a:lnTo>
                    <a:pt x="1454" y="1076"/>
                  </a:lnTo>
                  <a:lnTo>
                    <a:pt x="1459" y="1076"/>
                  </a:lnTo>
                  <a:lnTo>
                    <a:pt x="1459" y="1076"/>
                  </a:lnTo>
                  <a:lnTo>
                    <a:pt x="1464" y="1079"/>
                  </a:lnTo>
                  <a:lnTo>
                    <a:pt x="1466" y="1079"/>
                  </a:lnTo>
                  <a:lnTo>
                    <a:pt x="1466" y="1081"/>
                  </a:lnTo>
                  <a:lnTo>
                    <a:pt x="1466" y="1081"/>
                  </a:lnTo>
                  <a:lnTo>
                    <a:pt x="1468" y="1079"/>
                  </a:lnTo>
                  <a:lnTo>
                    <a:pt x="1468" y="1079"/>
                  </a:lnTo>
                  <a:lnTo>
                    <a:pt x="1468" y="1076"/>
                  </a:lnTo>
                  <a:lnTo>
                    <a:pt x="1471" y="1076"/>
                  </a:lnTo>
                  <a:lnTo>
                    <a:pt x="1471" y="1076"/>
                  </a:lnTo>
                  <a:lnTo>
                    <a:pt x="1471" y="1076"/>
                  </a:lnTo>
                  <a:lnTo>
                    <a:pt x="1473" y="1076"/>
                  </a:lnTo>
                  <a:lnTo>
                    <a:pt x="1473" y="1076"/>
                  </a:lnTo>
                  <a:lnTo>
                    <a:pt x="1473" y="1079"/>
                  </a:lnTo>
                  <a:lnTo>
                    <a:pt x="1473" y="1079"/>
                  </a:lnTo>
                  <a:lnTo>
                    <a:pt x="1475" y="1081"/>
                  </a:lnTo>
                  <a:lnTo>
                    <a:pt x="1475" y="1081"/>
                  </a:lnTo>
                  <a:lnTo>
                    <a:pt x="1475" y="1081"/>
                  </a:lnTo>
                  <a:lnTo>
                    <a:pt x="1480" y="1084"/>
                  </a:lnTo>
                  <a:lnTo>
                    <a:pt x="1485" y="1086"/>
                  </a:lnTo>
                  <a:lnTo>
                    <a:pt x="1485" y="1086"/>
                  </a:lnTo>
                  <a:lnTo>
                    <a:pt x="1487" y="1086"/>
                  </a:lnTo>
                  <a:lnTo>
                    <a:pt x="1487" y="1088"/>
                  </a:lnTo>
                  <a:lnTo>
                    <a:pt x="1487" y="1088"/>
                  </a:lnTo>
                  <a:lnTo>
                    <a:pt x="1490" y="1091"/>
                  </a:lnTo>
                  <a:lnTo>
                    <a:pt x="1490" y="1091"/>
                  </a:lnTo>
                  <a:lnTo>
                    <a:pt x="1490" y="1093"/>
                  </a:lnTo>
                  <a:lnTo>
                    <a:pt x="1490" y="1093"/>
                  </a:lnTo>
                  <a:lnTo>
                    <a:pt x="1490" y="1095"/>
                  </a:lnTo>
                  <a:lnTo>
                    <a:pt x="1492" y="1095"/>
                  </a:lnTo>
                  <a:lnTo>
                    <a:pt x="1492" y="1098"/>
                  </a:lnTo>
                  <a:lnTo>
                    <a:pt x="1494" y="1098"/>
                  </a:lnTo>
                  <a:lnTo>
                    <a:pt x="1494" y="1098"/>
                  </a:lnTo>
                  <a:lnTo>
                    <a:pt x="1494" y="1100"/>
                  </a:lnTo>
                  <a:lnTo>
                    <a:pt x="1497" y="1100"/>
                  </a:lnTo>
                  <a:lnTo>
                    <a:pt x="1499" y="1100"/>
                  </a:lnTo>
                  <a:lnTo>
                    <a:pt x="1501" y="1100"/>
                  </a:lnTo>
                  <a:lnTo>
                    <a:pt x="1501" y="1100"/>
                  </a:lnTo>
                  <a:lnTo>
                    <a:pt x="1504" y="1100"/>
                  </a:lnTo>
                  <a:lnTo>
                    <a:pt x="1504" y="1102"/>
                  </a:lnTo>
                  <a:lnTo>
                    <a:pt x="1506" y="1102"/>
                  </a:lnTo>
                  <a:lnTo>
                    <a:pt x="1506" y="1102"/>
                  </a:lnTo>
                  <a:lnTo>
                    <a:pt x="1506" y="1102"/>
                  </a:lnTo>
                  <a:lnTo>
                    <a:pt x="1509" y="1105"/>
                  </a:lnTo>
                  <a:lnTo>
                    <a:pt x="1511" y="1105"/>
                  </a:lnTo>
                  <a:lnTo>
                    <a:pt x="1513" y="1105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3" y="1107"/>
                  </a:lnTo>
                  <a:lnTo>
                    <a:pt x="1516" y="1112"/>
                  </a:lnTo>
                  <a:lnTo>
                    <a:pt x="1518" y="1114"/>
                  </a:lnTo>
                  <a:lnTo>
                    <a:pt x="1520" y="1114"/>
                  </a:lnTo>
                  <a:lnTo>
                    <a:pt x="1520" y="1117"/>
                  </a:lnTo>
                  <a:lnTo>
                    <a:pt x="1520" y="111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1247726" y="1887893"/>
              <a:ext cx="1237134" cy="977987"/>
            </a:xfrm>
            <a:custGeom>
              <a:avLst/>
              <a:gdLst>
                <a:gd name="T0" fmla="*/ 1402 w 1428"/>
                <a:gd name="T1" fmla="*/ 736 h 1126"/>
                <a:gd name="T2" fmla="*/ 1343 w 1428"/>
                <a:gd name="T3" fmla="*/ 779 h 1126"/>
                <a:gd name="T4" fmla="*/ 1312 w 1428"/>
                <a:gd name="T5" fmla="*/ 826 h 1126"/>
                <a:gd name="T6" fmla="*/ 1258 w 1428"/>
                <a:gd name="T7" fmla="*/ 857 h 1126"/>
                <a:gd name="T8" fmla="*/ 1284 w 1428"/>
                <a:gd name="T9" fmla="*/ 887 h 1126"/>
                <a:gd name="T10" fmla="*/ 1274 w 1428"/>
                <a:gd name="T11" fmla="*/ 930 h 1126"/>
                <a:gd name="T12" fmla="*/ 1232 w 1428"/>
                <a:gd name="T13" fmla="*/ 930 h 1126"/>
                <a:gd name="T14" fmla="*/ 1187 w 1428"/>
                <a:gd name="T15" fmla="*/ 895 h 1126"/>
                <a:gd name="T16" fmla="*/ 1168 w 1428"/>
                <a:gd name="T17" fmla="*/ 954 h 1126"/>
                <a:gd name="T18" fmla="*/ 1208 w 1428"/>
                <a:gd name="T19" fmla="*/ 984 h 1126"/>
                <a:gd name="T20" fmla="*/ 1215 w 1428"/>
                <a:gd name="T21" fmla="*/ 1053 h 1126"/>
                <a:gd name="T22" fmla="*/ 1147 w 1428"/>
                <a:gd name="T23" fmla="*/ 1070 h 1126"/>
                <a:gd name="T24" fmla="*/ 1118 w 1428"/>
                <a:gd name="T25" fmla="*/ 1110 h 1126"/>
                <a:gd name="T26" fmla="*/ 1078 w 1428"/>
                <a:gd name="T27" fmla="*/ 1124 h 1126"/>
                <a:gd name="T28" fmla="*/ 1064 w 1428"/>
                <a:gd name="T29" fmla="*/ 1077 h 1126"/>
                <a:gd name="T30" fmla="*/ 1028 w 1428"/>
                <a:gd name="T31" fmla="*/ 1044 h 1126"/>
                <a:gd name="T32" fmla="*/ 988 w 1428"/>
                <a:gd name="T33" fmla="*/ 1060 h 1126"/>
                <a:gd name="T34" fmla="*/ 905 w 1428"/>
                <a:gd name="T35" fmla="*/ 963 h 1126"/>
                <a:gd name="T36" fmla="*/ 887 w 1428"/>
                <a:gd name="T37" fmla="*/ 883 h 1126"/>
                <a:gd name="T38" fmla="*/ 813 w 1428"/>
                <a:gd name="T39" fmla="*/ 850 h 1126"/>
                <a:gd name="T40" fmla="*/ 768 w 1428"/>
                <a:gd name="T41" fmla="*/ 883 h 1126"/>
                <a:gd name="T42" fmla="*/ 787 w 1428"/>
                <a:gd name="T43" fmla="*/ 923 h 1126"/>
                <a:gd name="T44" fmla="*/ 742 w 1428"/>
                <a:gd name="T45" fmla="*/ 987 h 1126"/>
                <a:gd name="T46" fmla="*/ 759 w 1428"/>
                <a:gd name="T47" fmla="*/ 1037 h 1126"/>
                <a:gd name="T48" fmla="*/ 721 w 1428"/>
                <a:gd name="T49" fmla="*/ 1051 h 1126"/>
                <a:gd name="T50" fmla="*/ 669 w 1428"/>
                <a:gd name="T51" fmla="*/ 1074 h 1126"/>
                <a:gd name="T52" fmla="*/ 631 w 1428"/>
                <a:gd name="T53" fmla="*/ 1098 h 1126"/>
                <a:gd name="T54" fmla="*/ 586 w 1428"/>
                <a:gd name="T55" fmla="*/ 1103 h 1126"/>
                <a:gd name="T56" fmla="*/ 541 w 1428"/>
                <a:gd name="T57" fmla="*/ 1072 h 1126"/>
                <a:gd name="T58" fmla="*/ 513 w 1428"/>
                <a:gd name="T59" fmla="*/ 1018 h 1126"/>
                <a:gd name="T60" fmla="*/ 477 w 1428"/>
                <a:gd name="T61" fmla="*/ 951 h 1126"/>
                <a:gd name="T62" fmla="*/ 421 w 1428"/>
                <a:gd name="T63" fmla="*/ 911 h 1126"/>
                <a:gd name="T64" fmla="*/ 331 w 1428"/>
                <a:gd name="T65" fmla="*/ 890 h 1126"/>
                <a:gd name="T66" fmla="*/ 241 w 1428"/>
                <a:gd name="T67" fmla="*/ 826 h 1126"/>
                <a:gd name="T68" fmla="*/ 208 w 1428"/>
                <a:gd name="T69" fmla="*/ 800 h 1126"/>
                <a:gd name="T70" fmla="*/ 156 w 1428"/>
                <a:gd name="T71" fmla="*/ 750 h 1126"/>
                <a:gd name="T72" fmla="*/ 116 w 1428"/>
                <a:gd name="T73" fmla="*/ 708 h 1126"/>
                <a:gd name="T74" fmla="*/ 31 w 1428"/>
                <a:gd name="T75" fmla="*/ 644 h 1126"/>
                <a:gd name="T76" fmla="*/ 9 w 1428"/>
                <a:gd name="T77" fmla="*/ 575 h 1126"/>
                <a:gd name="T78" fmla="*/ 31 w 1428"/>
                <a:gd name="T79" fmla="*/ 511 h 1126"/>
                <a:gd name="T80" fmla="*/ 26 w 1428"/>
                <a:gd name="T81" fmla="*/ 431 h 1126"/>
                <a:gd name="T82" fmla="*/ 64 w 1428"/>
                <a:gd name="T83" fmla="*/ 374 h 1126"/>
                <a:gd name="T84" fmla="*/ 57 w 1428"/>
                <a:gd name="T85" fmla="*/ 310 h 1126"/>
                <a:gd name="T86" fmla="*/ 130 w 1428"/>
                <a:gd name="T87" fmla="*/ 301 h 1126"/>
                <a:gd name="T88" fmla="*/ 220 w 1428"/>
                <a:gd name="T89" fmla="*/ 284 h 1126"/>
                <a:gd name="T90" fmla="*/ 279 w 1428"/>
                <a:gd name="T91" fmla="*/ 232 h 1126"/>
                <a:gd name="T92" fmla="*/ 222 w 1428"/>
                <a:gd name="T93" fmla="*/ 97 h 1126"/>
                <a:gd name="T94" fmla="*/ 279 w 1428"/>
                <a:gd name="T95" fmla="*/ 5 h 1126"/>
                <a:gd name="T96" fmla="*/ 501 w 1428"/>
                <a:gd name="T97" fmla="*/ 19 h 1126"/>
                <a:gd name="T98" fmla="*/ 605 w 1428"/>
                <a:gd name="T99" fmla="*/ 31 h 1126"/>
                <a:gd name="T100" fmla="*/ 709 w 1428"/>
                <a:gd name="T101" fmla="*/ 88 h 1126"/>
                <a:gd name="T102" fmla="*/ 780 w 1428"/>
                <a:gd name="T103" fmla="*/ 161 h 1126"/>
                <a:gd name="T104" fmla="*/ 830 w 1428"/>
                <a:gd name="T105" fmla="*/ 223 h 1126"/>
                <a:gd name="T106" fmla="*/ 884 w 1428"/>
                <a:gd name="T107" fmla="*/ 206 h 1126"/>
                <a:gd name="T108" fmla="*/ 903 w 1428"/>
                <a:gd name="T109" fmla="*/ 145 h 1126"/>
                <a:gd name="T110" fmla="*/ 1045 w 1428"/>
                <a:gd name="T111" fmla="*/ 216 h 1126"/>
                <a:gd name="T112" fmla="*/ 1099 w 1428"/>
                <a:gd name="T113" fmla="*/ 235 h 1126"/>
                <a:gd name="T114" fmla="*/ 1187 w 1428"/>
                <a:gd name="T115" fmla="*/ 351 h 1126"/>
                <a:gd name="T116" fmla="*/ 1213 w 1428"/>
                <a:gd name="T117" fmla="*/ 353 h 1126"/>
                <a:gd name="T118" fmla="*/ 1355 w 1428"/>
                <a:gd name="T119" fmla="*/ 464 h 1126"/>
                <a:gd name="T120" fmla="*/ 1397 w 1428"/>
                <a:gd name="T121" fmla="*/ 561 h 1126"/>
                <a:gd name="T122" fmla="*/ 1395 w 1428"/>
                <a:gd name="T123" fmla="*/ 623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8" h="1126">
                  <a:moveTo>
                    <a:pt x="1426" y="686"/>
                  </a:moveTo>
                  <a:lnTo>
                    <a:pt x="1426" y="686"/>
                  </a:lnTo>
                  <a:lnTo>
                    <a:pt x="1428" y="691"/>
                  </a:lnTo>
                  <a:lnTo>
                    <a:pt x="1428" y="691"/>
                  </a:lnTo>
                  <a:lnTo>
                    <a:pt x="1426" y="691"/>
                  </a:lnTo>
                  <a:lnTo>
                    <a:pt x="1414" y="705"/>
                  </a:lnTo>
                  <a:lnTo>
                    <a:pt x="1414" y="705"/>
                  </a:lnTo>
                  <a:lnTo>
                    <a:pt x="1414" y="708"/>
                  </a:lnTo>
                  <a:lnTo>
                    <a:pt x="1414" y="708"/>
                  </a:lnTo>
                  <a:lnTo>
                    <a:pt x="1414" y="710"/>
                  </a:lnTo>
                  <a:lnTo>
                    <a:pt x="1414" y="710"/>
                  </a:lnTo>
                  <a:lnTo>
                    <a:pt x="1416" y="712"/>
                  </a:lnTo>
                  <a:lnTo>
                    <a:pt x="1416" y="715"/>
                  </a:lnTo>
                  <a:lnTo>
                    <a:pt x="1419" y="715"/>
                  </a:lnTo>
                  <a:lnTo>
                    <a:pt x="1419" y="717"/>
                  </a:lnTo>
                  <a:lnTo>
                    <a:pt x="1419" y="717"/>
                  </a:lnTo>
                  <a:lnTo>
                    <a:pt x="1419" y="717"/>
                  </a:lnTo>
                  <a:lnTo>
                    <a:pt x="1419" y="720"/>
                  </a:lnTo>
                  <a:lnTo>
                    <a:pt x="1419" y="720"/>
                  </a:lnTo>
                  <a:lnTo>
                    <a:pt x="1419" y="720"/>
                  </a:lnTo>
                  <a:lnTo>
                    <a:pt x="1416" y="724"/>
                  </a:lnTo>
                  <a:lnTo>
                    <a:pt x="1416" y="724"/>
                  </a:lnTo>
                  <a:lnTo>
                    <a:pt x="1414" y="727"/>
                  </a:lnTo>
                  <a:lnTo>
                    <a:pt x="1414" y="727"/>
                  </a:lnTo>
                  <a:lnTo>
                    <a:pt x="1414" y="734"/>
                  </a:lnTo>
                  <a:lnTo>
                    <a:pt x="1414" y="736"/>
                  </a:lnTo>
                  <a:lnTo>
                    <a:pt x="1414" y="738"/>
                  </a:lnTo>
                  <a:lnTo>
                    <a:pt x="1414" y="738"/>
                  </a:lnTo>
                  <a:lnTo>
                    <a:pt x="1414" y="738"/>
                  </a:lnTo>
                  <a:lnTo>
                    <a:pt x="1404" y="736"/>
                  </a:lnTo>
                  <a:lnTo>
                    <a:pt x="1402" y="736"/>
                  </a:lnTo>
                  <a:lnTo>
                    <a:pt x="1402" y="734"/>
                  </a:lnTo>
                  <a:lnTo>
                    <a:pt x="1400" y="734"/>
                  </a:lnTo>
                  <a:lnTo>
                    <a:pt x="1395" y="731"/>
                  </a:lnTo>
                  <a:lnTo>
                    <a:pt x="1390" y="734"/>
                  </a:lnTo>
                  <a:lnTo>
                    <a:pt x="1390" y="734"/>
                  </a:lnTo>
                  <a:lnTo>
                    <a:pt x="1388" y="734"/>
                  </a:lnTo>
                  <a:lnTo>
                    <a:pt x="1388" y="734"/>
                  </a:lnTo>
                  <a:lnTo>
                    <a:pt x="1385" y="734"/>
                  </a:lnTo>
                  <a:lnTo>
                    <a:pt x="1385" y="731"/>
                  </a:lnTo>
                  <a:lnTo>
                    <a:pt x="1383" y="731"/>
                  </a:lnTo>
                  <a:lnTo>
                    <a:pt x="1383" y="734"/>
                  </a:lnTo>
                  <a:lnTo>
                    <a:pt x="1381" y="743"/>
                  </a:lnTo>
                  <a:lnTo>
                    <a:pt x="1381" y="746"/>
                  </a:lnTo>
                  <a:lnTo>
                    <a:pt x="1381" y="748"/>
                  </a:lnTo>
                  <a:lnTo>
                    <a:pt x="1381" y="755"/>
                  </a:lnTo>
                  <a:lnTo>
                    <a:pt x="1381" y="762"/>
                  </a:lnTo>
                  <a:lnTo>
                    <a:pt x="1381" y="767"/>
                  </a:lnTo>
                  <a:lnTo>
                    <a:pt x="1381" y="769"/>
                  </a:lnTo>
                  <a:lnTo>
                    <a:pt x="1376" y="774"/>
                  </a:lnTo>
                  <a:lnTo>
                    <a:pt x="1376" y="774"/>
                  </a:lnTo>
                  <a:lnTo>
                    <a:pt x="1371" y="774"/>
                  </a:lnTo>
                  <a:lnTo>
                    <a:pt x="1364" y="769"/>
                  </a:lnTo>
                  <a:lnTo>
                    <a:pt x="1362" y="769"/>
                  </a:lnTo>
                  <a:lnTo>
                    <a:pt x="1359" y="769"/>
                  </a:lnTo>
                  <a:lnTo>
                    <a:pt x="1357" y="769"/>
                  </a:lnTo>
                  <a:lnTo>
                    <a:pt x="1357" y="769"/>
                  </a:lnTo>
                  <a:lnTo>
                    <a:pt x="1355" y="772"/>
                  </a:lnTo>
                  <a:lnTo>
                    <a:pt x="1352" y="772"/>
                  </a:lnTo>
                  <a:lnTo>
                    <a:pt x="1350" y="776"/>
                  </a:lnTo>
                  <a:lnTo>
                    <a:pt x="1345" y="779"/>
                  </a:lnTo>
                  <a:lnTo>
                    <a:pt x="1343" y="779"/>
                  </a:lnTo>
                  <a:lnTo>
                    <a:pt x="1341" y="779"/>
                  </a:lnTo>
                  <a:lnTo>
                    <a:pt x="1336" y="779"/>
                  </a:lnTo>
                  <a:lnTo>
                    <a:pt x="1333" y="776"/>
                  </a:lnTo>
                  <a:lnTo>
                    <a:pt x="1331" y="779"/>
                  </a:lnTo>
                  <a:lnTo>
                    <a:pt x="1331" y="779"/>
                  </a:lnTo>
                  <a:lnTo>
                    <a:pt x="1331" y="781"/>
                  </a:lnTo>
                  <a:lnTo>
                    <a:pt x="1331" y="786"/>
                  </a:lnTo>
                  <a:lnTo>
                    <a:pt x="1331" y="788"/>
                  </a:lnTo>
                  <a:lnTo>
                    <a:pt x="1329" y="788"/>
                  </a:lnTo>
                  <a:lnTo>
                    <a:pt x="1326" y="793"/>
                  </a:lnTo>
                  <a:lnTo>
                    <a:pt x="1324" y="795"/>
                  </a:lnTo>
                  <a:lnTo>
                    <a:pt x="1324" y="795"/>
                  </a:lnTo>
                  <a:lnTo>
                    <a:pt x="1326" y="795"/>
                  </a:lnTo>
                  <a:lnTo>
                    <a:pt x="1329" y="795"/>
                  </a:lnTo>
                  <a:lnTo>
                    <a:pt x="1329" y="798"/>
                  </a:lnTo>
                  <a:lnTo>
                    <a:pt x="1331" y="798"/>
                  </a:lnTo>
                  <a:lnTo>
                    <a:pt x="1331" y="800"/>
                  </a:lnTo>
                  <a:lnTo>
                    <a:pt x="1331" y="800"/>
                  </a:lnTo>
                  <a:lnTo>
                    <a:pt x="1331" y="802"/>
                  </a:lnTo>
                  <a:lnTo>
                    <a:pt x="1333" y="807"/>
                  </a:lnTo>
                  <a:lnTo>
                    <a:pt x="1336" y="809"/>
                  </a:lnTo>
                  <a:lnTo>
                    <a:pt x="1336" y="809"/>
                  </a:lnTo>
                  <a:lnTo>
                    <a:pt x="1333" y="812"/>
                  </a:lnTo>
                  <a:lnTo>
                    <a:pt x="1329" y="814"/>
                  </a:lnTo>
                  <a:lnTo>
                    <a:pt x="1326" y="817"/>
                  </a:lnTo>
                  <a:lnTo>
                    <a:pt x="1324" y="819"/>
                  </a:lnTo>
                  <a:lnTo>
                    <a:pt x="1322" y="824"/>
                  </a:lnTo>
                  <a:lnTo>
                    <a:pt x="1319" y="826"/>
                  </a:lnTo>
                  <a:lnTo>
                    <a:pt x="1317" y="826"/>
                  </a:lnTo>
                  <a:lnTo>
                    <a:pt x="1315" y="826"/>
                  </a:lnTo>
                  <a:lnTo>
                    <a:pt x="1312" y="826"/>
                  </a:lnTo>
                  <a:lnTo>
                    <a:pt x="1305" y="828"/>
                  </a:lnTo>
                  <a:lnTo>
                    <a:pt x="1303" y="831"/>
                  </a:lnTo>
                  <a:lnTo>
                    <a:pt x="1300" y="833"/>
                  </a:lnTo>
                  <a:lnTo>
                    <a:pt x="1298" y="833"/>
                  </a:lnTo>
                  <a:lnTo>
                    <a:pt x="1296" y="833"/>
                  </a:lnTo>
                  <a:lnTo>
                    <a:pt x="1293" y="833"/>
                  </a:lnTo>
                  <a:lnTo>
                    <a:pt x="1291" y="833"/>
                  </a:lnTo>
                  <a:lnTo>
                    <a:pt x="1291" y="833"/>
                  </a:lnTo>
                  <a:lnTo>
                    <a:pt x="1289" y="835"/>
                  </a:lnTo>
                  <a:lnTo>
                    <a:pt x="1289" y="835"/>
                  </a:lnTo>
                  <a:lnTo>
                    <a:pt x="1286" y="835"/>
                  </a:lnTo>
                  <a:lnTo>
                    <a:pt x="1279" y="840"/>
                  </a:lnTo>
                  <a:lnTo>
                    <a:pt x="1279" y="843"/>
                  </a:lnTo>
                  <a:lnTo>
                    <a:pt x="1277" y="845"/>
                  </a:lnTo>
                  <a:lnTo>
                    <a:pt x="1277" y="845"/>
                  </a:lnTo>
                  <a:lnTo>
                    <a:pt x="1277" y="847"/>
                  </a:lnTo>
                  <a:lnTo>
                    <a:pt x="1277" y="850"/>
                  </a:lnTo>
                  <a:lnTo>
                    <a:pt x="1277" y="850"/>
                  </a:lnTo>
                  <a:lnTo>
                    <a:pt x="1277" y="852"/>
                  </a:lnTo>
                  <a:lnTo>
                    <a:pt x="1277" y="854"/>
                  </a:lnTo>
                  <a:lnTo>
                    <a:pt x="1277" y="854"/>
                  </a:lnTo>
                  <a:lnTo>
                    <a:pt x="1274" y="857"/>
                  </a:lnTo>
                  <a:lnTo>
                    <a:pt x="1272" y="857"/>
                  </a:lnTo>
                  <a:lnTo>
                    <a:pt x="1272" y="857"/>
                  </a:lnTo>
                  <a:lnTo>
                    <a:pt x="1270" y="854"/>
                  </a:lnTo>
                  <a:lnTo>
                    <a:pt x="1267" y="854"/>
                  </a:lnTo>
                  <a:lnTo>
                    <a:pt x="1265" y="857"/>
                  </a:lnTo>
                  <a:lnTo>
                    <a:pt x="1265" y="857"/>
                  </a:lnTo>
                  <a:lnTo>
                    <a:pt x="1263" y="857"/>
                  </a:lnTo>
                  <a:lnTo>
                    <a:pt x="1260" y="857"/>
                  </a:lnTo>
                  <a:lnTo>
                    <a:pt x="1258" y="857"/>
                  </a:lnTo>
                  <a:lnTo>
                    <a:pt x="1258" y="859"/>
                  </a:lnTo>
                  <a:lnTo>
                    <a:pt x="1255" y="859"/>
                  </a:lnTo>
                  <a:lnTo>
                    <a:pt x="1255" y="861"/>
                  </a:lnTo>
                  <a:lnTo>
                    <a:pt x="1255" y="864"/>
                  </a:lnTo>
                  <a:lnTo>
                    <a:pt x="1258" y="864"/>
                  </a:lnTo>
                  <a:lnTo>
                    <a:pt x="1258" y="866"/>
                  </a:lnTo>
                  <a:lnTo>
                    <a:pt x="1258" y="869"/>
                  </a:lnTo>
                  <a:lnTo>
                    <a:pt x="1260" y="869"/>
                  </a:lnTo>
                  <a:lnTo>
                    <a:pt x="1260" y="871"/>
                  </a:lnTo>
                  <a:lnTo>
                    <a:pt x="1263" y="871"/>
                  </a:lnTo>
                  <a:lnTo>
                    <a:pt x="1263" y="871"/>
                  </a:lnTo>
                  <a:lnTo>
                    <a:pt x="1265" y="871"/>
                  </a:lnTo>
                  <a:lnTo>
                    <a:pt x="1265" y="871"/>
                  </a:lnTo>
                  <a:lnTo>
                    <a:pt x="1270" y="869"/>
                  </a:lnTo>
                  <a:lnTo>
                    <a:pt x="1270" y="869"/>
                  </a:lnTo>
                  <a:lnTo>
                    <a:pt x="1272" y="869"/>
                  </a:lnTo>
                  <a:lnTo>
                    <a:pt x="1272" y="869"/>
                  </a:lnTo>
                  <a:lnTo>
                    <a:pt x="1274" y="869"/>
                  </a:lnTo>
                  <a:lnTo>
                    <a:pt x="1274" y="871"/>
                  </a:lnTo>
                  <a:lnTo>
                    <a:pt x="1272" y="876"/>
                  </a:lnTo>
                  <a:lnTo>
                    <a:pt x="1272" y="878"/>
                  </a:lnTo>
                  <a:lnTo>
                    <a:pt x="1272" y="878"/>
                  </a:lnTo>
                  <a:lnTo>
                    <a:pt x="1274" y="880"/>
                  </a:lnTo>
                  <a:lnTo>
                    <a:pt x="1274" y="880"/>
                  </a:lnTo>
                  <a:lnTo>
                    <a:pt x="1274" y="883"/>
                  </a:lnTo>
                  <a:lnTo>
                    <a:pt x="1277" y="885"/>
                  </a:lnTo>
                  <a:lnTo>
                    <a:pt x="1277" y="885"/>
                  </a:lnTo>
                  <a:lnTo>
                    <a:pt x="1279" y="887"/>
                  </a:lnTo>
                  <a:lnTo>
                    <a:pt x="1279" y="887"/>
                  </a:lnTo>
                  <a:lnTo>
                    <a:pt x="1281" y="887"/>
                  </a:lnTo>
                  <a:lnTo>
                    <a:pt x="1284" y="887"/>
                  </a:lnTo>
                  <a:lnTo>
                    <a:pt x="1286" y="887"/>
                  </a:lnTo>
                  <a:lnTo>
                    <a:pt x="1286" y="887"/>
                  </a:lnTo>
                  <a:lnTo>
                    <a:pt x="1291" y="892"/>
                  </a:lnTo>
                  <a:lnTo>
                    <a:pt x="1293" y="895"/>
                  </a:lnTo>
                  <a:lnTo>
                    <a:pt x="1293" y="897"/>
                  </a:lnTo>
                  <a:lnTo>
                    <a:pt x="1293" y="897"/>
                  </a:lnTo>
                  <a:lnTo>
                    <a:pt x="1293" y="897"/>
                  </a:lnTo>
                  <a:lnTo>
                    <a:pt x="1293" y="899"/>
                  </a:lnTo>
                  <a:lnTo>
                    <a:pt x="1296" y="902"/>
                  </a:lnTo>
                  <a:lnTo>
                    <a:pt x="1296" y="904"/>
                  </a:lnTo>
                  <a:lnTo>
                    <a:pt x="1298" y="911"/>
                  </a:lnTo>
                  <a:lnTo>
                    <a:pt x="1298" y="911"/>
                  </a:lnTo>
                  <a:lnTo>
                    <a:pt x="1298" y="914"/>
                  </a:lnTo>
                  <a:lnTo>
                    <a:pt x="1298" y="914"/>
                  </a:lnTo>
                  <a:lnTo>
                    <a:pt x="1298" y="916"/>
                  </a:lnTo>
                  <a:lnTo>
                    <a:pt x="1298" y="916"/>
                  </a:lnTo>
                  <a:lnTo>
                    <a:pt x="1296" y="916"/>
                  </a:lnTo>
                  <a:lnTo>
                    <a:pt x="1293" y="918"/>
                  </a:lnTo>
                  <a:lnTo>
                    <a:pt x="1293" y="918"/>
                  </a:lnTo>
                  <a:lnTo>
                    <a:pt x="1291" y="918"/>
                  </a:lnTo>
                  <a:lnTo>
                    <a:pt x="1291" y="923"/>
                  </a:lnTo>
                  <a:lnTo>
                    <a:pt x="1289" y="923"/>
                  </a:lnTo>
                  <a:lnTo>
                    <a:pt x="1289" y="923"/>
                  </a:lnTo>
                  <a:lnTo>
                    <a:pt x="1284" y="923"/>
                  </a:lnTo>
                  <a:lnTo>
                    <a:pt x="1281" y="923"/>
                  </a:lnTo>
                  <a:lnTo>
                    <a:pt x="1281" y="923"/>
                  </a:lnTo>
                  <a:lnTo>
                    <a:pt x="1279" y="928"/>
                  </a:lnTo>
                  <a:lnTo>
                    <a:pt x="1279" y="928"/>
                  </a:lnTo>
                  <a:lnTo>
                    <a:pt x="1277" y="928"/>
                  </a:lnTo>
                  <a:lnTo>
                    <a:pt x="1274" y="928"/>
                  </a:lnTo>
                  <a:lnTo>
                    <a:pt x="1274" y="930"/>
                  </a:lnTo>
                  <a:lnTo>
                    <a:pt x="1274" y="930"/>
                  </a:lnTo>
                  <a:lnTo>
                    <a:pt x="1274" y="932"/>
                  </a:lnTo>
                  <a:lnTo>
                    <a:pt x="1272" y="932"/>
                  </a:lnTo>
                  <a:lnTo>
                    <a:pt x="1272" y="935"/>
                  </a:lnTo>
                  <a:lnTo>
                    <a:pt x="1270" y="935"/>
                  </a:lnTo>
                  <a:lnTo>
                    <a:pt x="1270" y="935"/>
                  </a:lnTo>
                  <a:lnTo>
                    <a:pt x="1267" y="935"/>
                  </a:lnTo>
                  <a:lnTo>
                    <a:pt x="1267" y="935"/>
                  </a:lnTo>
                  <a:lnTo>
                    <a:pt x="1267" y="937"/>
                  </a:lnTo>
                  <a:lnTo>
                    <a:pt x="1265" y="937"/>
                  </a:lnTo>
                  <a:lnTo>
                    <a:pt x="1265" y="940"/>
                  </a:lnTo>
                  <a:lnTo>
                    <a:pt x="1263" y="937"/>
                  </a:lnTo>
                  <a:lnTo>
                    <a:pt x="1258" y="935"/>
                  </a:lnTo>
                  <a:lnTo>
                    <a:pt x="1255" y="935"/>
                  </a:lnTo>
                  <a:lnTo>
                    <a:pt x="1255" y="935"/>
                  </a:lnTo>
                  <a:lnTo>
                    <a:pt x="1253" y="937"/>
                  </a:lnTo>
                  <a:lnTo>
                    <a:pt x="1253" y="937"/>
                  </a:lnTo>
                  <a:lnTo>
                    <a:pt x="1251" y="940"/>
                  </a:lnTo>
                  <a:lnTo>
                    <a:pt x="1251" y="940"/>
                  </a:lnTo>
                  <a:lnTo>
                    <a:pt x="1248" y="942"/>
                  </a:lnTo>
                  <a:lnTo>
                    <a:pt x="1246" y="942"/>
                  </a:lnTo>
                  <a:lnTo>
                    <a:pt x="1244" y="942"/>
                  </a:lnTo>
                  <a:lnTo>
                    <a:pt x="1241" y="942"/>
                  </a:lnTo>
                  <a:lnTo>
                    <a:pt x="1241" y="940"/>
                  </a:lnTo>
                  <a:lnTo>
                    <a:pt x="1239" y="937"/>
                  </a:lnTo>
                  <a:lnTo>
                    <a:pt x="1239" y="937"/>
                  </a:lnTo>
                  <a:lnTo>
                    <a:pt x="1239" y="937"/>
                  </a:lnTo>
                  <a:lnTo>
                    <a:pt x="1239" y="935"/>
                  </a:lnTo>
                  <a:lnTo>
                    <a:pt x="1239" y="935"/>
                  </a:lnTo>
                  <a:lnTo>
                    <a:pt x="1234" y="932"/>
                  </a:lnTo>
                  <a:lnTo>
                    <a:pt x="1232" y="930"/>
                  </a:lnTo>
                  <a:lnTo>
                    <a:pt x="1232" y="930"/>
                  </a:lnTo>
                  <a:lnTo>
                    <a:pt x="1232" y="928"/>
                  </a:lnTo>
                  <a:lnTo>
                    <a:pt x="1232" y="925"/>
                  </a:lnTo>
                  <a:lnTo>
                    <a:pt x="1229" y="925"/>
                  </a:lnTo>
                  <a:lnTo>
                    <a:pt x="1229" y="925"/>
                  </a:lnTo>
                  <a:lnTo>
                    <a:pt x="1229" y="923"/>
                  </a:lnTo>
                  <a:lnTo>
                    <a:pt x="1225" y="918"/>
                  </a:lnTo>
                  <a:lnTo>
                    <a:pt x="1222" y="916"/>
                  </a:lnTo>
                  <a:lnTo>
                    <a:pt x="1220" y="916"/>
                  </a:lnTo>
                  <a:lnTo>
                    <a:pt x="1218" y="916"/>
                  </a:lnTo>
                  <a:lnTo>
                    <a:pt x="1218" y="916"/>
                  </a:lnTo>
                  <a:lnTo>
                    <a:pt x="1215" y="916"/>
                  </a:lnTo>
                  <a:lnTo>
                    <a:pt x="1215" y="914"/>
                  </a:lnTo>
                  <a:lnTo>
                    <a:pt x="1215" y="914"/>
                  </a:lnTo>
                  <a:lnTo>
                    <a:pt x="1210" y="911"/>
                  </a:lnTo>
                  <a:lnTo>
                    <a:pt x="1203" y="909"/>
                  </a:lnTo>
                  <a:lnTo>
                    <a:pt x="1201" y="906"/>
                  </a:lnTo>
                  <a:lnTo>
                    <a:pt x="1201" y="906"/>
                  </a:lnTo>
                  <a:lnTo>
                    <a:pt x="1199" y="906"/>
                  </a:lnTo>
                  <a:lnTo>
                    <a:pt x="1199" y="904"/>
                  </a:lnTo>
                  <a:lnTo>
                    <a:pt x="1199" y="904"/>
                  </a:lnTo>
                  <a:lnTo>
                    <a:pt x="1196" y="902"/>
                  </a:lnTo>
                  <a:lnTo>
                    <a:pt x="1196" y="902"/>
                  </a:lnTo>
                  <a:lnTo>
                    <a:pt x="1194" y="899"/>
                  </a:lnTo>
                  <a:lnTo>
                    <a:pt x="1194" y="899"/>
                  </a:lnTo>
                  <a:lnTo>
                    <a:pt x="1192" y="899"/>
                  </a:lnTo>
                  <a:lnTo>
                    <a:pt x="1192" y="899"/>
                  </a:lnTo>
                  <a:lnTo>
                    <a:pt x="1192" y="899"/>
                  </a:lnTo>
                  <a:lnTo>
                    <a:pt x="1189" y="897"/>
                  </a:lnTo>
                  <a:lnTo>
                    <a:pt x="1187" y="897"/>
                  </a:lnTo>
                  <a:lnTo>
                    <a:pt x="1187" y="895"/>
                  </a:lnTo>
                  <a:lnTo>
                    <a:pt x="1184" y="895"/>
                  </a:lnTo>
                  <a:lnTo>
                    <a:pt x="1177" y="892"/>
                  </a:lnTo>
                  <a:lnTo>
                    <a:pt x="1175" y="890"/>
                  </a:lnTo>
                  <a:lnTo>
                    <a:pt x="1173" y="887"/>
                  </a:lnTo>
                  <a:lnTo>
                    <a:pt x="1166" y="880"/>
                  </a:lnTo>
                  <a:lnTo>
                    <a:pt x="1163" y="880"/>
                  </a:lnTo>
                  <a:lnTo>
                    <a:pt x="1158" y="880"/>
                  </a:lnTo>
                  <a:lnTo>
                    <a:pt x="1154" y="885"/>
                  </a:lnTo>
                  <a:lnTo>
                    <a:pt x="1149" y="887"/>
                  </a:lnTo>
                  <a:lnTo>
                    <a:pt x="1147" y="887"/>
                  </a:lnTo>
                  <a:lnTo>
                    <a:pt x="1147" y="890"/>
                  </a:lnTo>
                  <a:lnTo>
                    <a:pt x="1144" y="892"/>
                  </a:lnTo>
                  <a:lnTo>
                    <a:pt x="1142" y="899"/>
                  </a:lnTo>
                  <a:lnTo>
                    <a:pt x="1142" y="902"/>
                  </a:lnTo>
                  <a:lnTo>
                    <a:pt x="1140" y="904"/>
                  </a:lnTo>
                  <a:lnTo>
                    <a:pt x="1142" y="906"/>
                  </a:lnTo>
                  <a:lnTo>
                    <a:pt x="1147" y="916"/>
                  </a:lnTo>
                  <a:lnTo>
                    <a:pt x="1149" y="925"/>
                  </a:lnTo>
                  <a:lnTo>
                    <a:pt x="1151" y="935"/>
                  </a:lnTo>
                  <a:lnTo>
                    <a:pt x="1151" y="940"/>
                  </a:lnTo>
                  <a:lnTo>
                    <a:pt x="1154" y="944"/>
                  </a:lnTo>
                  <a:lnTo>
                    <a:pt x="1158" y="947"/>
                  </a:lnTo>
                  <a:lnTo>
                    <a:pt x="1158" y="949"/>
                  </a:lnTo>
                  <a:lnTo>
                    <a:pt x="1158" y="949"/>
                  </a:lnTo>
                  <a:lnTo>
                    <a:pt x="1161" y="949"/>
                  </a:lnTo>
                  <a:lnTo>
                    <a:pt x="1161" y="949"/>
                  </a:lnTo>
                  <a:lnTo>
                    <a:pt x="1161" y="949"/>
                  </a:lnTo>
                  <a:lnTo>
                    <a:pt x="1163" y="951"/>
                  </a:lnTo>
                  <a:lnTo>
                    <a:pt x="1163" y="951"/>
                  </a:lnTo>
                  <a:lnTo>
                    <a:pt x="1168" y="951"/>
                  </a:lnTo>
                  <a:lnTo>
                    <a:pt x="1168" y="954"/>
                  </a:lnTo>
                  <a:lnTo>
                    <a:pt x="1170" y="954"/>
                  </a:lnTo>
                  <a:lnTo>
                    <a:pt x="1170" y="956"/>
                  </a:lnTo>
                  <a:lnTo>
                    <a:pt x="1170" y="961"/>
                  </a:lnTo>
                  <a:lnTo>
                    <a:pt x="1170" y="966"/>
                  </a:lnTo>
                  <a:lnTo>
                    <a:pt x="1170" y="968"/>
                  </a:lnTo>
                  <a:lnTo>
                    <a:pt x="1170" y="970"/>
                  </a:lnTo>
                  <a:lnTo>
                    <a:pt x="1168" y="977"/>
                  </a:lnTo>
                  <a:lnTo>
                    <a:pt x="1168" y="980"/>
                  </a:lnTo>
                  <a:lnTo>
                    <a:pt x="1170" y="982"/>
                  </a:lnTo>
                  <a:lnTo>
                    <a:pt x="1170" y="982"/>
                  </a:lnTo>
                  <a:lnTo>
                    <a:pt x="1173" y="980"/>
                  </a:lnTo>
                  <a:lnTo>
                    <a:pt x="1175" y="980"/>
                  </a:lnTo>
                  <a:lnTo>
                    <a:pt x="1175" y="980"/>
                  </a:lnTo>
                  <a:lnTo>
                    <a:pt x="1177" y="982"/>
                  </a:lnTo>
                  <a:lnTo>
                    <a:pt x="1182" y="984"/>
                  </a:lnTo>
                  <a:lnTo>
                    <a:pt x="1184" y="987"/>
                  </a:lnTo>
                  <a:lnTo>
                    <a:pt x="1187" y="989"/>
                  </a:lnTo>
                  <a:lnTo>
                    <a:pt x="1192" y="989"/>
                  </a:lnTo>
                  <a:lnTo>
                    <a:pt x="1192" y="989"/>
                  </a:lnTo>
                  <a:lnTo>
                    <a:pt x="1194" y="989"/>
                  </a:lnTo>
                  <a:lnTo>
                    <a:pt x="1194" y="989"/>
                  </a:lnTo>
                  <a:lnTo>
                    <a:pt x="1196" y="987"/>
                  </a:lnTo>
                  <a:lnTo>
                    <a:pt x="1199" y="984"/>
                  </a:lnTo>
                  <a:lnTo>
                    <a:pt x="1199" y="984"/>
                  </a:lnTo>
                  <a:lnTo>
                    <a:pt x="1201" y="984"/>
                  </a:lnTo>
                  <a:lnTo>
                    <a:pt x="1201" y="984"/>
                  </a:lnTo>
                  <a:lnTo>
                    <a:pt x="1203" y="984"/>
                  </a:lnTo>
                  <a:lnTo>
                    <a:pt x="1206" y="982"/>
                  </a:lnTo>
                  <a:lnTo>
                    <a:pt x="1206" y="984"/>
                  </a:lnTo>
                  <a:lnTo>
                    <a:pt x="1208" y="984"/>
                  </a:lnTo>
                  <a:lnTo>
                    <a:pt x="1208" y="984"/>
                  </a:lnTo>
                  <a:lnTo>
                    <a:pt x="1210" y="989"/>
                  </a:lnTo>
                  <a:lnTo>
                    <a:pt x="1210" y="992"/>
                  </a:lnTo>
                  <a:lnTo>
                    <a:pt x="1213" y="994"/>
                  </a:lnTo>
                  <a:lnTo>
                    <a:pt x="1213" y="1001"/>
                  </a:lnTo>
                  <a:lnTo>
                    <a:pt x="1213" y="1011"/>
                  </a:lnTo>
                  <a:lnTo>
                    <a:pt x="1215" y="1013"/>
                  </a:lnTo>
                  <a:lnTo>
                    <a:pt x="1215" y="1013"/>
                  </a:lnTo>
                  <a:lnTo>
                    <a:pt x="1222" y="1015"/>
                  </a:lnTo>
                  <a:lnTo>
                    <a:pt x="1225" y="1015"/>
                  </a:lnTo>
                  <a:lnTo>
                    <a:pt x="1225" y="1015"/>
                  </a:lnTo>
                  <a:lnTo>
                    <a:pt x="1227" y="1013"/>
                  </a:lnTo>
                  <a:lnTo>
                    <a:pt x="1227" y="1013"/>
                  </a:lnTo>
                  <a:lnTo>
                    <a:pt x="1227" y="1013"/>
                  </a:lnTo>
                  <a:lnTo>
                    <a:pt x="1229" y="1013"/>
                  </a:lnTo>
                  <a:lnTo>
                    <a:pt x="1232" y="1013"/>
                  </a:lnTo>
                  <a:lnTo>
                    <a:pt x="1229" y="1020"/>
                  </a:lnTo>
                  <a:lnTo>
                    <a:pt x="1227" y="1022"/>
                  </a:lnTo>
                  <a:lnTo>
                    <a:pt x="1222" y="1025"/>
                  </a:lnTo>
                  <a:lnTo>
                    <a:pt x="1220" y="1025"/>
                  </a:lnTo>
                  <a:lnTo>
                    <a:pt x="1218" y="1027"/>
                  </a:lnTo>
                  <a:lnTo>
                    <a:pt x="1215" y="1029"/>
                  </a:lnTo>
                  <a:lnTo>
                    <a:pt x="1215" y="1034"/>
                  </a:lnTo>
                  <a:lnTo>
                    <a:pt x="1215" y="1037"/>
                  </a:lnTo>
                  <a:lnTo>
                    <a:pt x="1215" y="1037"/>
                  </a:lnTo>
                  <a:lnTo>
                    <a:pt x="1215" y="1039"/>
                  </a:lnTo>
                  <a:lnTo>
                    <a:pt x="1218" y="1041"/>
                  </a:lnTo>
                  <a:lnTo>
                    <a:pt x="1220" y="1044"/>
                  </a:lnTo>
                  <a:lnTo>
                    <a:pt x="1220" y="1046"/>
                  </a:lnTo>
                  <a:lnTo>
                    <a:pt x="1220" y="1048"/>
                  </a:lnTo>
                  <a:lnTo>
                    <a:pt x="1218" y="1048"/>
                  </a:lnTo>
                  <a:lnTo>
                    <a:pt x="1215" y="1053"/>
                  </a:lnTo>
                  <a:lnTo>
                    <a:pt x="1208" y="1063"/>
                  </a:lnTo>
                  <a:lnTo>
                    <a:pt x="1206" y="1063"/>
                  </a:lnTo>
                  <a:lnTo>
                    <a:pt x="1203" y="1063"/>
                  </a:lnTo>
                  <a:lnTo>
                    <a:pt x="1201" y="1060"/>
                  </a:lnTo>
                  <a:lnTo>
                    <a:pt x="1199" y="1055"/>
                  </a:lnTo>
                  <a:lnTo>
                    <a:pt x="1196" y="1051"/>
                  </a:lnTo>
                  <a:lnTo>
                    <a:pt x="1192" y="1046"/>
                  </a:lnTo>
                  <a:lnTo>
                    <a:pt x="1192" y="1044"/>
                  </a:lnTo>
                  <a:lnTo>
                    <a:pt x="1189" y="1044"/>
                  </a:lnTo>
                  <a:lnTo>
                    <a:pt x="1187" y="1044"/>
                  </a:lnTo>
                  <a:lnTo>
                    <a:pt x="1184" y="1044"/>
                  </a:lnTo>
                  <a:lnTo>
                    <a:pt x="1184" y="1044"/>
                  </a:lnTo>
                  <a:lnTo>
                    <a:pt x="1182" y="1044"/>
                  </a:lnTo>
                  <a:lnTo>
                    <a:pt x="1182" y="1046"/>
                  </a:lnTo>
                  <a:lnTo>
                    <a:pt x="1182" y="1048"/>
                  </a:lnTo>
                  <a:lnTo>
                    <a:pt x="1180" y="1048"/>
                  </a:lnTo>
                  <a:lnTo>
                    <a:pt x="1177" y="1048"/>
                  </a:lnTo>
                  <a:lnTo>
                    <a:pt x="1177" y="1046"/>
                  </a:lnTo>
                  <a:lnTo>
                    <a:pt x="1177" y="1044"/>
                  </a:lnTo>
                  <a:lnTo>
                    <a:pt x="1175" y="1044"/>
                  </a:lnTo>
                  <a:lnTo>
                    <a:pt x="1173" y="1046"/>
                  </a:lnTo>
                  <a:lnTo>
                    <a:pt x="1166" y="1046"/>
                  </a:lnTo>
                  <a:lnTo>
                    <a:pt x="1163" y="1046"/>
                  </a:lnTo>
                  <a:lnTo>
                    <a:pt x="1158" y="1048"/>
                  </a:lnTo>
                  <a:lnTo>
                    <a:pt x="1156" y="1048"/>
                  </a:lnTo>
                  <a:lnTo>
                    <a:pt x="1156" y="1051"/>
                  </a:lnTo>
                  <a:lnTo>
                    <a:pt x="1156" y="1051"/>
                  </a:lnTo>
                  <a:lnTo>
                    <a:pt x="1151" y="1060"/>
                  </a:lnTo>
                  <a:lnTo>
                    <a:pt x="1149" y="1063"/>
                  </a:lnTo>
                  <a:lnTo>
                    <a:pt x="1149" y="1065"/>
                  </a:lnTo>
                  <a:lnTo>
                    <a:pt x="1147" y="1070"/>
                  </a:lnTo>
                  <a:lnTo>
                    <a:pt x="1147" y="1072"/>
                  </a:lnTo>
                  <a:lnTo>
                    <a:pt x="1147" y="1074"/>
                  </a:lnTo>
                  <a:lnTo>
                    <a:pt x="1149" y="1077"/>
                  </a:lnTo>
                  <a:lnTo>
                    <a:pt x="1149" y="1077"/>
                  </a:lnTo>
                  <a:lnTo>
                    <a:pt x="1149" y="1077"/>
                  </a:lnTo>
                  <a:lnTo>
                    <a:pt x="1154" y="1081"/>
                  </a:lnTo>
                  <a:lnTo>
                    <a:pt x="1156" y="1084"/>
                  </a:lnTo>
                  <a:lnTo>
                    <a:pt x="1156" y="1086"/>
                  </a:lnTo>
                  <a:lnTo>
                    <a:pt x="1156" y="1086"/>
                  </a:lnTo>
                  <a:lnTo>
                    <a:pt x="1156" y="1089"/>
                  </a:lnTo>
                  <a:lnTo>
                    <a:pt x="1156" y="1093"/>
                  </a:lnTo>
                  <a:lnTo>
                    <a:pt x="1156" y="1093"/>
                  </a:lnTo>
                  <a:lnTo>
                    <a:pt x="1154" y="1100"/>
                  </a:lnTo>
                  <a:lnTo>
                    <a:pt x="1149" y="1105"/>
                  </a:lnTo>
                  <a:lnTo>
                    <a:pt x="1147" y="1107"/>
                  </a:lnTo>
                  <a:lnTo>
                    <a:pt x="1144" y="1107"/>
                  </a:lnTo>
                  <a:lnTo>
                    <a:pt x="1142" y="1110"/>
                  </a:lnTo>
                  <a:lnTo>
                    <a:pt x="1142" y="1110"/>
                  </a:lnTo>
                  <a:lnTo>
                    <a:pt x="1140" y="1110"/>
                  </a:lnTo>
                  <a:lnTo>
                    <a:pt x="1140" y="1107"/>
                  </a:lnTo>
                  <a:lnTo>
                    <a:pt x="1137" y="1107"/>
                  </a:lnTo>
                  <a:lnTo>
                    <a:pt x="1137" y="1107"/>
                  </a:lnTo>
                  <a:lnTo>
                    <a:pt x="1135" y="1105"/>
                  </a:lnTo>
                  <a:lnTo>
                    <a:pt x="1135" y="1105"/>
                  </a:lnTo>
                  <a:lnTo>
                    <a:pt x="1132" y="1105"/>
                  </a:lnTo>
                  <a:lnTo>
                    <a:pt x="1128" y="1107"/>
                  </a:lnTo>
                  <a:lnTo>
                    <a:pt x="1125" y="1110"/>
                  </a:lnTo>
                  <a:lnTo>
                    <a:pt x="1125" y="1110"/>
                  </a:lnTo>
                  <a:lnTo>
                    <a:pt x="1121" y="1107"/>
                  </a:lnTo>
                  <a:lnTo>
                    <a:pt x="1121" y="1107"/>
                  </a:lnTo>
                  <a:lnTo>
                    <a:pt x="1118" y="1110"/>
                  </a:lnTo>
                  <a:lnTo>
                    <a:pt x="1118" y="1110"/>
                  </a:lnTo>
                  <a:lnTo>
                    <a:pt x="1116" y="1107"/>
                  </a:lnTo>
                  <a:lnTo>
                    <a:pt x="1116" y="1107"/>
                  </a:lnTo>
                  <a:lnTo>
                    <a:pt x="1116" y="1107"/>
                  </a:lnTo>
                  <a:lnTo>
                    <a:pt x="1114" y="1105"/>
                  </a:lnTo>
                  <a:lnTo>
                    <a:pt x="1114" y="1105"/>
                  </a:lnTo>
                  <a:lnTo>
                    <a:pt x="1111" y="1103"/>
                  </a:lnTo>
                  <a:lnTo>
                    <a:pt x="1111" y="1103"/>
                  </a:lnTo>
                  <a:lnTo>
                    <a:pt x="1109" y="1103"/>
                  </a:lnTo>
                  <a:lnTo>
                    <a:pt x="1099" y="1098"/>
                  </a:lnTo>
                  <a:lnTo>
                    <a:pt x="1095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6"/>
                  </a:lnTo>
                  <a:lnTo>
                    <a:pt x="1092" y="1098"/>
                  </a:lnTo>
                  <a:lnTo>
                    <a:pt x="1092" y="1100"/>
                  </a:lnTo>
                  <a:lnTo>
                    <a:pt x="1090" y="1103"/>
                  </a:lnTo>
                  <a:lnTo>
                    <a:pt x="1090" y="1103"/>
                  </a:lnTo>
                  <a:lnTo>
                    <a:pt x="1088" y="1105"/>
                  </a:lnTo>
                  <a:lnTo>
                    <a:pt x="1088" y="1105"/>
                  </a:lnTo>
                  <a:lnTo>
                    <a:pt x="1085" y="1107"/>
                  </a:lnTo>
                  <a:lnTo>
                    <a:pt x="1085" y="1110"/>
                  </a:lnTo>
                  <a:lnTo>
                    <a:pt x="1085" y="1112"/>
                  </a:lnTo>
                  <a:lnTo>
                    <a:pt x="1085" y="1112"/>
                  </a:lnTo>
                  <a:lnTo>
                    <a:pt x="1085" y="1112"/>
                  </a:lnTo>
                  <a:lnTo>
                    <a:pt x="1085" y="1115"/>
                  </a:lnTo>
                  <a:lnTo>
                    <a:pt x="1083" y="1117"/>
                  </a:lnTo>
                  <a:lnTo>
                    <a:pt x="1078" y="1124"/>
                  </a:lnTo>
                  <a:lnTo>
                    <a:pt x="1078" y="1124"/>
                  </a:lnTo>
                  <a:lnTo>
                    <a:pt x="1078" y="1124"/>
                  </a:lnTo>
                  <a:lnTo>
                    <a:pt x="1071" y="1126"/>
                  </a:lnTo>
                  <a:lnTo>
                    <a:pt x="1071" y="1126"/>
                  </a:lnTo>
                  <a:lnTo>
                    <a:pt x="1066" y="1122"/>
                  </a:lnTo>
                  <a:lnTo>
                    <a:pt x="1064" y="1119"/>
                  </a:lnTo>
                  <a:lnTo>
                    <a:pt x="1064" y="1117"/>
                  </a:lnTo>
                  <a:lnTo>
                    <a:pt x="1064" y="1117"/>
                  </a:lnTo>
                  <a:lnTo>
                    <a:pt x="1066" y="1115"/>
                  </a:lnTo>
                  <a:lnTo>
                    <a:pt x="1066" y="1115"/>
                  </a:lnTo>
                  <a:lnTo>
                    <a:pt x="1066" y="1115"/>
                  </a:lnTo>
                  <a:lnTo>
                    <a:pt x="1069" y="1112"/>
                  </a:lnTo>
                  <a:lnTo>
                    <a:pt x="1073" y="1110"/>
                  </a:lnTo>
                  <a:lnTo>
                    <a:pt x="1076" y="1110"/>
                  </a:lnTo>
                  <a:lnTo>
                    <a:pt x="1076" y="1110"/>
                  </a:lnTo>
                  <a:lnTo>
                    <a:pt x="1076" y="1110"/>
                  </a:lnTo>
                  <a:lnTo>
                    <a:pt x="1078" y="1107"/>
                  </a:lnTo>
                  <a:lnTo>
                    <a:pt x="1078" y="1107"/>
                  </a:lnTo>
                  <a:lnTo>
                    <a:pt x="1076" y="1105"/>
                  </a:lnTo>
                  <a:lnTo>
                    <a:pt x="1076" y="1103"/>
                  </a:lnTo>
                  <a:lnTo>
                    <a:pt x="1076" y="1103"/>
                  </a:lnTo>
                  <a:lnTo>
                    <a:pt x="1076" y="1100"/>
                  </a:lnTo>
                  <a:lnTo>
                    <a:pt x="1073" y="1100"/>
                  </a:lnTo>
                  <a:lnTo>
                    <a:pt x="1073" y="1098"/>
                  </a:lnTo>
                  <a:lnTo>
                    <a:pt x="1073" y="1098"/>
                  </a:lnTo>
                  <a:lnTo>
                    <a:pt x="1073" y="1096"/>
                  </a:lnTo>
                  <a:lnTo>
                    <a:pt x="1073" y="1093"/>
                  </a:lnTo>
                  <a:lnTo>
                    <a:pt x="1073" y="1091"/>
                  </a:lnTo>
                  <a:lnTo>
                    <a:pt x="1071" y="1091"/>
                  </a:lnTo>
                  <a:lnTo>
                    <a:pt x="1069" y="1086"/>
                  </a:lnTo>
                  <a:lnTo>
                    <a:pt x="1069" y="1084"/>
                  </a:lnTo>
                  <a:lnTo>
                    <a:pt x="1069" y="1084"/>
                  </a:lnTo>
                  <a:lnTo>
                    <a:pt x="1064" y="1077"/>
                  </a:lnTo>
                  <a:lnTo>
                    <a:pt x="1064" y="1077"/>
                  </a:lnTo>
                  <a:lnTo>
                    <a:pt x="1062" y="1079"/>
                  </a:lnTo>
                  <a:lnTo>
                    <a:pt x="1059" y="1079"/>
                  </a:lnTo>
                  <a:lnTo>
                    <a:pt x="1059" y="1079"/>
                  </a:lnTo>
                  <a:lnTo>
                    <a:pt x="1054" y="1077"/>
                  </a:lnTo>
                  <a:lnTo>
                    <a:pt x="1052" y="1077"/>
                  </a:lnTo>
                  <a:lnTo>
                    <a:pt x="1050" y="1077"/>
                  </a:lnTo>
                  <a:lnTo>
                    <a:pt x="1047" y="1079"/>
                  </a:lnTo>
                  <a:lnTo>
                    <a:pt x="1047" y="1079"/>
                  </a:lnTo>
                  <a:lnTo>
                    <a:pt x="1045" y="1081"/>
                  </a:lnTo>
                  <a:lnTo>
                    <a:pt x="1045" y="1086"/>
                  </a:lnTo>
                  <a:lnTo>
                    <a:pt x="1043" y="1089"/>
                  </a:lnTo>
                  <a:lnTo>
                    <a:pt x="1043" y="1089"/>
                  </a:lnTo>
                  <a:lnTo>
                    <a:pt x="1040" y="1089"/>
                  </a:lnTo>
                  <a:lnTo>
                    <a:pt x="1038" y="1089"/>
                  </a:lnTo>
                  <a:lnTo>
                    <a:pt x="1033" y="1086"/>
                  </a:lnTo>
                  <a:lnTo>
                    <a:pt x="1033" y="1084"/>
                  </a:lnTo>
                  <a:lnTo>
                    <a:pt x="1031" y="1081"/>
                  </a:lnTo>
                  <a:lnTo>
                    <a:pt x="1033" y="1081"/>
                  </a:lnTo>
                  <a:lnTo>
                    <a:pt x="1033" y="1079"/>
                  </a:lnTo>
                  <a:lnTo>
                    <a:pt x="1035" y="1077"/>
                  </a:lnTo>
                  <a:lnTo>
                    <a:pt x="1035" y="1074"/>
                  </a:lnTo>
                  <a:lnTo>
                    <a:pt x="1038" y="1072"/>
                  </a:lnTo>
                  <a:lnTo>
                    <a:pt x="1038" y="1070"/>
                  </a:lnTo>
                  <a:lnTo>
                    <a:pt x="1038" y="1067"/>
                  </a:lnTo>
                  <a:lnTo>
                    <a:pt x="1040" y="1063"/>
                  </a:lnTo>
                  <a:lnTo>
                    <a:pt x="1038" y="1060"/>
                  </a:lnTo>
                  <a:lnTo>
                    <a:pt x="1038" y="1058"/>
                  </a:lnTo>
                  <a:lnTo>
                    <a:pt x="1033" y="1053"/>
                  </a:lnTo>
                  <a:lnTo>
                    <a:pt x="1031" y="1046"/>
                  </a:lnTo>
                  <a:lnTo>
                    <a:pt x="1028" y="1044"/>
                  </a:lnTo>
                  <a:lnTo>
                    <a:pt x="1028" y="1044"/>
                  </a:lnTo>
                  <a:lnTo>
                    <a:pt x="1024" y="1044"/>
                  </a:lnTo>
                  <a:lnTo>
                    <a:pt x="1021" y="1041"/>
                  </a:lnTo>
                  <a:lnTo>
                    <a:pt x="1021" y="1041"/>
                  </a:lnTo>
                  <a:lnTo>
                    <a:pt x="1021" y="1041"/>
                  </a:lnTo>
                  <a:lnTo>
                    <a:pt x="1019" y="1039"/>
                  </a:lnTo>
                  <a:lnTo>
                    <a:pt x="1019" y="1037"/>
                  </a:lnTo>
                  <a:lnTo>
                    <a:pt x="1017" y="1034"/>
                  </a:lnTo>
                  <a:lnTo>
                    <a:pt x="1017" y="1032"/>
                  </a:lnTo>
                  <a:lnTo>
                    <a:pt x="1014" y="1029"/>
                  </a:lnTo>
                  <a:lnTo>
                    <a:pt x="1014" y="1027"/>
                  </a:lnTo>
                  <a:lnTo>
                    <a:pt x="1014" y="1027"/>
                  </a:lnTo>
                  <a:lnTo>
                    <a:pt x="1012" y="1029"/>
                  </a:lnTo>
                  <a:lnTo>
                    <a:pt x="1012" y="1029"/>
                  </a:lnTo>
                  <a:lnTo>
                    <a:pt x="1012" y="1034"/>
                  </a:lnTo>
                  <a:lnTo>
                    <a:pt x="1009" y="1034"/>
                  </a:lnTo>
                  <a:lnTo>
                    <a:pt x="1009" y="1037"/>
                  </a:lnTo>
                  <a:lnTo>
                    <a:pt x="1007" y="1037"/>
                  </a:lnTo>
                  <a:lnTo>
                    <a:pt x="1007" y="1039"/>
                  </a:lnTo>
                  <a:lnTo>
                    <a:pt x="1002" y="1039"/>
                  </a:lnTo>
                  <a:lnTo>
                    <a:pt x="1002" y="1039"/>
                  </a:lnTo>
                  <a:lnTo>
                    <a:pt x="1000" y="1039"/>
                  </a:lnTo>
                  <a:lnTo>
                    <a:pt x="1000" y="1041"/>
                  </a:lnTo>
                  <a:lnTo>
                    <a:pt x="1000" y="1041"/>
                  </a:lnTo>
                  <a:lnTo>
                    <a:pt x="1000" y="1046"/>
                  </a:lnTo>
                  <a:lnTo>
                    <a:pt x="998" y="1046"/>
                  </a:lnTo>
                  <a:lnTo>
                    <a:pt x="998" y="1048"/>
                  </a:lnTo>
                  <a:lnTo>
                    <a:pt x="993" y="1060"/>
                  </a:lnTo>
                  <a:lnTo>
                    <a:pt x="991" y="1060"/>
                  </a:lnTo>
                  <a:lnTo>
                    <a:pt x="991" y="1060"/>
                  </a:lnTo>
                  <a:lnTo>
                    <a:pt x="988" y="1060"/>
                  </a:lnTo>
                  <a:lnTo>
                    <a:pt x="986" y="1055"/>
                  </a:lnTo>
                  <a:lnTo>
                    <a:pt x="983" y="1053"/>
                  </a:lnTo>
                  <a:lnTo>
                    <a:pt x="979" y="1051"/>
                  </a:lnTo>
                  <a:lnTo>
                    <a:pt x="976" y="1051"/>
                  </a:lnTo>
                  <a:lnTo>
                    <a:pt x="974" y="1046"/>
                  </a:lnTo>
                  <a:lnTo>
                    <a:pt x="972" y="1044"/>
                  </a:lnTo>
                  <a:lnTo>
                    <a:pt x="972" y="1044"/>
                  </a:lnTo>
                  <a:lnTo>
                    <a:pt x="962" y="1039"/>
                  </a:lnTo>
                  <a:lnTo>
                    <a:pt x="960" y="1037"/>
                  </a:lnTo>
                  <a:lnTo>
                    <a:pt x="957" y="1037"/>
                  </a:lnTo>
                  <a:lnTo>
                    <a:pt x="955" y="1034"/>
                  </a:lnTo>
                  <a:lnTo>
                    <a:pt x="955" y="1032"/>
                  </a:lnTo>
                  <a:lnTo>
                    <a:pt x="953" y="1032"/>
                  </a:lnTo>
                  <a:lnTo>
                    <a:pt x="950" y="1032"/>
                  </a:lnTo>
                  <a:lnTo>
                    <a:pt x="948" y="1029"/>
                  </a:lnTo>
                  <a:lnTo>
                    <a:pt x="948" y="1029"/>
                  </a:lnTo>
                  <a:lnTo>
                    <a:pt x="946" y="1027"/>
                  </a:lnTo>
                  <a:lnTo>
                    <a:pt x="946" y="1020"/>
                  </a:lnTo>
                  <a:lnTo>
                    <a:pt x="946" y="1018"/>
                  </a:lnTo>
                  <a:lnTo>
                    <a:pt x="946" y="1013"/>
                  </a:lnTo>
                  <a:lnTo>
                    <a:pt x="943" y="1011"/>
                  </a:lnTo>
                  <a:lnTo>
                    <a:pt x="934" y="1001"/>
                  </a:lnTo>
                  <a:lnTo>
                    <a:pt x="931" y="999"/>
                  </a:lnTo>
                  <a:lnTo>
                    <a:pt x="927" y="996"/>
                  </a:lnTo>
                  <a:lnTo>
                    <a:pt x="915" y="987"/>
                  </a:lnTo>
                  <a:lnTo>
                    <a:pt x="910" y="982"/>
                  </a:lnTo>
                  <a:lnTo>
                    <a:pt x="910" y="980"/>
                  </a:lnTo>
                  <a:lnTo>
                    <a:pt x="908" y="977"/>
                  </a:lnTo>
                  <a:lnTo>
                    <a:pt x="908" y="970"/>
                  </a:lnTo>
                  <a:lnTo>
                    <a:pt x="908" y="968"/>
                  </a:lnTo>
                  <a:lnTo>
                    <a:pt x="905" y="963"/>
                  </a:lnTo>
                  <a:lnTo>
                    <a:pt x="905" y="963"/>
                  </a:lnTo>
                  <a:lnTo>
                    <a:pt x="905" y="961"/>
                  </a:lnTo>
                  <a:lnTo>
                    <a:pt x="905" y="956"/>
                  </a:lnTo>
                  <a:lnTo>
                    <a:pt x="905" y="954"/>
                  </a:lnTo>
                  <a:lnTo>
                    <a:pt x="905" y="951"/>
                  </a:lnTo>
                  <a:lnTo>
                    <a:pt x="905" y="947"/>
                  </a:lnTo>
                  <a:lnTo>
                    <a:pt x="905" y="944"/>
                  </a:lnTo>
                  <a:lnTo>
                    <a:pt x="905" y="942"/>
                  </a:lnTo>
                  <a:lnTo>
                    <a:pt x="905" y="940"/>
                  </a:lnTo>
                  <a:lnTo>
                    <a:pt x="905" y="935"/>
                  </a:lnTo>
                  <a:lnTo>
                    <a:pt x="905" y="935"/>
                  </a:lnTo>
                  <a:lnTo>
                    <a:pt x="905" y="935"/>
                  </a:lnTo>
                  <a:lnTo>
                    <a:pt x="903" y="932"/>
                  </a:lnTo>
                  <a:lnTo>
                    <a:pt x="903" y="930"/>
                  </a:lnTo>
                  <a:lnTo>
                    <a:pt x="901" y="930"/>
                  </a:lnTo>
                  <a:lnTo>
                    <a:pt x="901" y="923"/>
                  </a:lnTo>
                  <a:lnTo>
                    <a:pt x="901" y="921"/>
                  </a:lnTo>
                  <a:lnTo>
                    <a:pt x="901" y="921"/>
                  </a:lnTo>
                  <a:lnTo>
                    <a:pt x="898" y="918"/>
                  </a:lnTo>
                  <a:lnTo>
                    <a:pt x="898" y="918"/>
                  </a:lnTo>
                  <a:lnTo>
                    <a:pt x="898" y="916"/>
                  </a:lnTo>
                  <a:lnTo>
                    <a:pt x="898" y="916"/>
                  </a:lnTo>
                  <a:lnTo>
                    <a:pt x="898" y="914"/>
                  </a:lnTo>
                  <a:lnTo>
                    <a:pt x="901" y="914"/>
                  </a:lnTo>
                  <a:lnTo>
                    <a:pt x="901" y="914"/>
                  </a:lnTo>
                  <a:lnTo>
                    <a:pt x="901" y="914"/>
                  </a:lnTo>
                  <a:lnTo>
                    <a:pt x="901" y="911"/>
                  </a:lnTo>
                  <a:lnTo>
                    <a:pt x="901" y="911"/>
                  </a:lnTo>
                  <a:lnTo>
                    <a:pt x="901" y="909"/>
                  </a:lnTo>
                  <a:lnTo>
                    <a:pt x="896" y="899"/>
                  </a:lnTo>
                  <a:lnTo>
                    <a:pt x="887" y="883"/>
                  </a:lnTo>
                  <a:lnTo>
                    <a:pt x="884" y="880"/>
                  </a:lnTo>
                  <a:lnTo>
                    <a:pt x="884" y="880"/>
                  </a:lnTo>
                  <a:lnTo>
                    <a:pt x="882" y="878"/>
                  </a:lnTo>
                  <a:lnTo>
                    <a:pt x="879" y="878"/>
                  </a:lnTo>
                  <a:lnTo>
                    <a:pt x="879" y="878"/>
                  </a:lnTo>
                  <a:lnTo>
                    <a:pt x="872" y="878"/>
                  </a:lnTo>
                  <a:lnTo>
                    <a:pt x="870" y="878"/>
                  </a:lnTo>
                  <a:lnTo>
                    <a:pt x="868" y="876"/>
                  </a:lnTo>
                  <a:lnTo>
                    <a:pt x="868" y="876"/>
                  </a:lnTo>
                  <a:lnTo>
                    <a:pt x="868" y="873"/>
                  </a:lnTo>
                  <a:lnTo>
                    <a:pt x="868" y="873"/>
                  </a:lnTo>
                  <a:lnTo>
                    <a:pt x="868" y="871"/>
                  </a:lnTo>
                  <a:lnTo>
                    <a:pt x="868" y="871"/>
                  </a:lnTo>
                  <a:lnTo>
                    <a:pt x="868" y="869"/>
                  </a:lnTo>
                  <a:lnTo>
                    <a:pt x="868" y="866"/>
                  </a:lnTo>
                  <a:lnTo>
                    <a:pt x="865" y="864"/>
                  </a:lnTo>
                  <a:lnTo>
                    <a:pt x="863" y="861"/>
                  </a:lnTo>
                  <a:lnTo>
                    <a:pt x="844" y="854"/>
                  </a:lnTo>
                  <a:lnTo>
                    <a:pt x="844" y="854"/>
                  </a:lnTo>
                  <a:lnTo>
                    <a:pt x="842" y="854"/>
                  </a:lnTo>
                  <a:lnTo>
                    <a:pt x="842" y="854"/>
                  </a:lnTo>
                  <a:lnTo>
                    <a:pt x="839" y="854"/>
                  </a:lnTo>
                  <a:lnTo>
                    <a:pt x="834" y="857"/>
                  </a:lnTo>
                  <a:lnTo>
                    <a:pt x="825" y="859"/>
                  </a:lnTo>
                  <a:lnTo>
                    <a:pt x="820" y="859"/>
                  </a:lnTo>
                  <a:lnTo>
                    <a:pt x="813" y="859"/>
                  </a:lnTo>
                  <a:lnTo>
                    <a:pt x="813" y="859"/>
                  </a:lnTo>
                  <a:lnTo>
                    <a:pt x="811" y="857"/>
                  </a:lnTo>
                  <a:lnTo>
                    <a:pt x="811" y="857"/>
                  </a:lnTo>
                  <a:lnTo>
                    <a:pt x="813" y="854"/>
                  </a:lnTo>
                  <a:lnTo>
                    <a:pt x="813" y="850"/>
                  </a:lnTo>
                  <a:lnTo>
                    <a:pt x="813" y="847"/>
                  </a:lnTo>
                  <a:lnTo>
                    <a:pt x="813" y="845"/>
                  </a:lnTo>
                  <a:lnTo>
                    <a:pt x="813" y="843"/>
                  </a:lnTo>
                  <a:lnTo>
                    <a:pt x="811" y="840"/>
                  </a:lnTo>
                  <a:lnTo>
                    <a:pt x="811" y="838"/>
                  </a:lnTo>
                  <a:lnTo>
                    <a:pt x="806" y="838"/>
                  </a:lnTo>
                  <a:lnTo>
                    <a:pt x="806" y="838"/>
                  </a:lnTo>
                  <a:lnTo>
                    <a:pt x="804" y="838"/>
                  </a:lnTo>
                  <a:lnTo>
                    <a:pt x="804" y="838"/>
                  </a:lnTo>
                  <a:lnTo>
                    <a:pt x="804" y="838"/>
                  </a:lnTo>
                  <a:lnTo>
                    <a:pt x="804" y="840"/>
                  </a:lnTo>
                  <a:lnTo>
                    <a:pt x="804" y="843"/>
                  </a:lnTo>
                  <a:lnTo>
                    <a:pt x="801" y="845"/>
                  </a:lnTo>
                  <a:lnTo>
                    <a:pt x="799" y="845"/>
                  </a:lnTo>
                  <a:lnTo>
                    <a:pt x="782" y="847"/>
                  </a:lnTo>
                  <a:lnTo>
                    <a:pt x="778" y="847"/>
                  </a:lnTo>
                  <a:lnTo>
                    <a:pt x="775" y="847"/>
                  </a:lnTo>
                  <a:lnTo>
                    <a:pt x="773" y="847"/>
                  </a:lnTo>
                  <a:lnTo>
                    <a:pt x="773" y="847"/>
                  </a:lnTo>
                  <a:lnTo>
                    <a:pt x="771" y="850"/>
                  </a:lnTo>
                  <a:lnTo>
                    <a:pt x="771" y="852"/>
                  </a:lnTo>
                  <a:lnTo>
                    <a:pt x="771" y="854"/>
                  </a:lnTo>
                  <a:lnTo>
                    <a:pt x="771" y="859"/>
                  </a:lnTo>
                  <a:lnTo>
                    <a:pt x="773" y="861"/>
                  </a:lnTo>
                  <a:lnTo>
                    <a:pt x="771" y="864"/>
                  </a:lnTo>
                  <a:lnTo>
                    <a:pt x="771" y="871"/>
                  </a:lnTo>
                  <a:lnTo>
                    <a:pt x="768" y="876"/>
                  </a:lnTo>
                  <a:lnTo>
                    <a:pt x="768" y="878"/>
                  </a:lnTo>
                  <a:lnTo>
                    <a:pt x="768" y="878"/>
                  </a:lnTo>
                  <a:lnTo>
                    <a:pt x="768" y="880"/>
                  </a:lnTo>
                  <a:lnTo>
                    <a:pt x="768" y="883"/>
                  </a:lnTo>
                  <a:lnTo>
                    <a:pt x="771" y="885"/>
                  </a:lnTo>
                  <a:lnTo>
                    <a:pt x="771" y="885"/>
                  </a:lnTo>
                  <a:lnTo>
                    <a:pt x="773" y="885"/>
                  </a:lnTo>
                  <a:lnTo>
                    <a:pt x="775" y="887"/>
                  </a:lnTo>
                  <a:lnTo>
                    <a:pt x="775" y="890"/>
                  </a:lnTo>
                  <a:lnTo>
                    <a:pt x="775" y="892"/>
                  </a:lnTo>
                  <a:lnTo>
                    <a:pt x="775" y="897"/>
                  </a:lnTo>
                  <a:lnTo>
                    <a:pt x="775" y="899"/>
                  </a:lnTo>
                  <a:lnTo>
                    <a:pt x="775" y="899"/>
                  </a:lnTo>
                  <a:lnTo>
                    <a:pt x="775" y="902"/>
                  </a:lnTo>
                  <a:lnTo>
                    <a:pt x="778" y="904"/>
                  </a:lnTo>
                  <a:lnTo>
                    <a:pt x="778" y="904"/>
                  </a:lnTo>
                  <a:lnTo>
                    <a:pt x="780" y="906"/>
                  </a:lnTo>
                  <a:lnTo>
                    <a:pt x="782" y="906"/>
                  </a:lnTo>
                  <a:lnTo>
                    <a:pt x="787" y="909"/>
                  </a:lnTo>
                  <a:lnTo>
                    <a:pt x="787" y="909"/>
                  </a:lnTo>
                  <a:lnTo>
                    <a:pt x="787" y="909"/>
                  </a:lnTo>
                  <a:lnTo>
                    <a:pt x="787" y="911"/>
                  </a:lnTo>
                  <a:lnTo>
                    <a:pt x="790" y="911"/>
                  </a:lnTo>
                  <a:lnTo>
                    <a:pt x="790" y="914"/>
                  </a:lnTo>
                  <a:lnTo>
                    <a:pt x="797" y="916"/>
                  </a:lnTo>
                  <a:lnTo>
                    <a:pt x="797" y="916"/>
                  </a:lnTo>
                  <a:lnTo>
                    <a:pt x="797" y="918"/>
                  </a:lnTo>
                  <a:lnTo>
                    <a:pt x="797" y="918"/>
                  </a:lnTo>
                  <a:lnTo>
                    <a:pt x="797" y="918"/>
                  </a:lnTo>
                  <a:lnTo>
                    <a:pt x="797" y="921"/>
                  </a:lnTo>
                  <a:lnTo>
                    <a:pt x="794" y="921"/>
                  </a:lnTo>
                  <a:lnTo>
                    <a:pt x="792" y="923"/>
                  </a:lnTo>
                  <a:lnTo>
                    <a:pt x="792" y="923"/>
                  </a:lnTo>
                  <a:lnTo>
                    <a:pt x="790" y="923"/>
                  </a:lnTo>
                  <a:lnTo>
                    <a:pt x="787" y="923"/>
                  </a:lnTo>
                  <a:lnTo>
                    <a:pt x="785" y="923"/>
                  </a:lnTo>
                  <a:lnTo>
                    <a:pt x="782" y="923"/>
                  </a:lnTo>
                  <a:lnTo>
                    <a:pt x="782" y="925"/>
                  </a:lnTo>
                  <a:lnTo>
                    <a:pt x="778" y="928"/>
                  </a:lnTo>
                  <a:lnTo>
                    <a:pt x="778" y="930"/>
                  </a:lnTo>
                  <a:lnTo>
                    <a:pt x="768" y="937"/>
                  </a:lnTo>
                  <a:lnTo>
                    <a:pt x="766" y="937"/>
                  </a:lnTo>
                  <a:lnTo>
                    <a:pt x="766" y="940"/>
                  </a:lnTo>
                  <a:lnTo>
                    <a:pt x="764" y="942"/>
                  </a:lnTo>
                  <a:lnTo>
                    <a:pt x="764" y="944"/>
                  </a:lnTo>
                  <a:lnTo>
                    <a:pt x="764" y="947"/>
                  </a:lnTo>
                  <a:lnTo>
                    <a:pt x="764" y="949"/>
                  </a:lnTo>
                  <a:lnTo>
                    <a:pt x="764" y="954"/>
                  </a:lnTo>
                  <a:lnTo>
                    <a:pt x="764" y="954"/>
                  </a:lnTo>
                  <a:lnTo>
                    <a:pt x="764" y="956"/>
                  </a:lnTo>
                  <a:lnTo>
                    <a:pt x="764" y="958"/>
                  </a:lnTo>
                  <a:lnTo>
                    <a:pt x="761" y="961"/>
                  </a:lnTo>
                  <a:lnTo>
                    <a:pt x="761" y="961"/>
                  </a:lnTo>
                  <a:lnTo>
                    <a:pt x="761" y="963"/>
                  </a:lnTo>
                  <a:lnTo>
                    <a:pt x="759" y="963"/>
                  </a:lnTo>
                  <a:lnTo>
                    <a:pt x="759" y="963"/>
                  </a:lnTo>
                  <a:lnTo>
                    <a:pt x="752" y="963"/>
                  </a:lnTo>
                  <a:lnTo>
                    <a:pt x="749" y="966"/>
                  </a:lnTo>
                  <a:lnTo>
                    <a:pt x="747" y="966"/>
                  </a:lnTo>
                  <a:lnTo>
                    <a:pt x="747" y="968"/>
                  </a:lnTo>
                  <a:lnTo>
                    <a:pt x="745" y="970"/>
                  </a:lnTo>
                  <a:lnTo>
                    <a:pt x="745" y="970"/>
                  </a:lnTo>
                  <a:lnTo>
                    <a:pt x="745" y="970"/>
                  </a:lnTo>
                  <a:lnTo>
                    <a:pt x="745" y="973"/>
                  </a:lnTo>
                  <a:lnTo>
                    <a:pt x="745" y="977"/>
                  </a:lnTo>
                  <a:lnTo>
                    <a:pt x="742" y="987"/>
                  </a:lnTo>
                  <a:lnTo>
                    <a:pt x="742" y="989"/>
                  </a:lnTo>
                  <a:lnTo>
                    <a:pt x="747" y="996"/>
                  </a:lnTo>
                  <a:lnTo>
                    <a:pt x="747" y="996"/>
                  </a:lnTo>
                  <a:lnTo>
                    <a:pt x="745" y="999"/>
                  </a:lnTo>
                  <a:lnTo>
                    <a:pt x="745" y="999"/>
                  </a:lnTo>
                  <a:lnTo>
                    <a:pt x="747" y="999"/>
                  </a:lnTo>
                  <a:lnTo>
                    <a:pt x="747" y="1001"/>
                  </a:lnTo>
                  <a:lnTo>
                    <a:pt x="749" y="1003"/>
                  </a:lnTo>
                  <a:lnTo>
                    <a:pt x="756" y="1013"/>
                  </a:lnTo>
                  <a:lnTo>
                    <a:pt x="759" y="1013"/>
                  </a:lnTo>
                  <a:lnTo>
                    <a:pt x="759" y="1013"/>
                  </a:lnTo>
                  <a:lnTo>
                    <a:pt x="761" y="1013"/>
                  </a:lnTo>
                  <a:lnTo>
                    <a:pt x="761" y="1015"/>
                  </a:lnTo>
                  <a:lnTo>
                    <a:pt x="761" y="1015"/>
                  </a:lnTo>
                  <a:lnTo>
                    <a:pt x="764" y="1018"/>
                  </a:lnTo>
                  <a:lnTo>
                    <a:pt x="764" y="1020"/>
                  </a:lnTo>
                  <a:lnTo>
                    <a:pt x="766" y="1025"/>
                  </a:lnTo>
                  <a:lnTo>
                    <a:pt x="771" y="1027"/>
                  </a:lnTo>
                  <a:lnTo>
                    <a:pt x="771" y="1029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8" y="1032"/>
                  </a:lnTo>
                  <a:lnTo>
                    <a:pt x="766" y="1032"/>
                  </a:lnTo>
                  <a:lnTo>
                    <a:pt x="766" y="1034"/>
                  </a:lnTo>
                  <a:lnTo>
                    <a:pt x="764" y="1034"/>
                  </a:lnTo>
                  <a:lnTo>
                    <a:pt x="764" y="1037"/>
                  </a:lnTo>
                  <a:lnTo>
                    <a:pt x="764" y="1037"/>
                  </a:lnTo>
                  <a:lnTo>
                    <a:pt x="761" y="1039"/>
                  </a:lnTo>
                  <a:lnTo>
                    <a:pt x="759" y="1039"/>
                  </a:lnTo>
                  <a:lnTo>
                    <a:pt x="759" y="1037"/>
                  </a:lnTo>
                  <a:lnTo>
                    <a:pt x="759" y="1037"/>
                  </a:lnTo>
                  <a:lnTo>
                    <a:pt x="756" y="1032"/>
                  </a:lnTo>
                  <a:lnTo>
                    <a:pt x="754" y="1032"/>
                  </a:lnTo>
                  <a:lnTo>
                    <a:pt x="754" y="1032"/>
                  </a:lnTo>
                  <a:lnTo>
                    <a:pt x="747" y="1029"/>
                  </a:lnTo>
                  <a:lnTo>
                    <a:pt x="738" y="1022"/>
                  </a:lnTo>
                  <a:lnTo>
                    <a:pt x="735" y="1022"/>
                  </a:lnTo>
                  <a:lnTo>
                    <a:pt x="733" y="1022"/>
                  </a:lnTo>
                  <a:lnTo>
                    <a:pt x="733" y="1022"/>
                  </a:lnTo>
                  <a:lnTo>
                    <a:pt x="733" y="1022"/>
                  </a:lnTo>
                  <a:lnTo>
                    <a:pt x="733" y="1025"/>
                  </a:lnTo>
                  <a:lnTo>
                    <a:pt x="730" y="1027"/>
                  </a:lnTo>
                  <a:lnTo>
                    <a:pt x="730" y="1027"/>
                  </a:lnTo>
                  <a:lnTo>
                    <a:pt x="728" y="1029"/>
                  </a:lnTo>
                  <a:lnTo>
                    <a:pt x="728" y="1032"/>
                  </a:lnTo>
                  <a:lnTo>
                    <a:pt x="726" y="1032"/>
                  </a:lnTo>
                  <a:lnTo>
                    <a:pt x="728" y="1034"/>
                  </a:lnTo>
                  <a:lnTo>
                    <a:pt x="728" y="1034"/>
                  </a:lnTo>
                  <a:lnTo>
                    <a:pt x="730" y="1037"/>
                  </a:lnTo>
                  <a:lnTo>
                    <a:pt x="733" y="1037"/>
                  </a:lnTo>
                  <a:lnTo>
                    <a:pt x="733" y="1039"/>
                  </a:lnTo>
                  <a:lnTo>
                    <a:pt x="733" y="1039"/>
                  </a:lnTo>
                  <a:lnTo>
                    <a:pt x="733" y="1041"/>
                  </a:lnTo>
                  <a:lnTo>
                    <a:pt x="728" y="1046"/>
                  </a:lnTo>
                  <a:lnTo>
                    <a:pt x="728" y="1048"/>
                  </a:lnTo>
                  <a:lnTo>
                    <a:pt x="730" y="1051"/>
                  </a:lnTo>
                  <a:lnTo>
                    <a:pt x="730" y="1051"/>
                  </a:lnTo>
                  <a:lnTo>
                    <a:pt x="728" y="1053"/>
                  </a:lnTo>
                  <a:lnTo>
                    <a:pt x="726" y="1053"/>
                  </a:lnTo>
                  <a:lnTo>
                    <a:pt x="723" y="1053"/>
                  </a:lnTo>
                  <a:lnTo>
                    <a:pt x="721" y="1051"/>
                  </a:lnTo>
                  <a:lnTo>
                    <a:pt x="719" y="1051"/>
                  </a:lnTo>
                  <a:lnTo>
                    <a:pt x="716" y="1051"/>
                  </a:lnTo>
                  <a:lnTo>
                    <a:pt x="716" y="1053"/>
                  </a:lnTo>
                  <a:lnTo>
                    <a:pt x="714" y="1058"/>
                  </a:lnTo>
                  <a:lnTo>
                    <a:pt x="712" y="1063"/>
                  </a:lnTo>
                  <a:lnTo>
                    <a:pt x="712" y="1065"/>
                  </a:lnTo>
                  <a:lnTo>
                    <a:pt x="712" y="1065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2" y="1067"/>
                  </a:lnTo>
                  <a:lnTo>
                    <a:pt x="714" y="1070"/>
                  </a:lnTo>
                  <a:lnTo>
                    <a:pt x="714" y="1070"/>
                  </a:lnTo>
                  <a:lnTo>
                    <a:pt x="712" y="1072"/>
                  </a:lnTo>
                  <a:lnTo>
                    <a:pt x="709" y="1074"/>
                  </a:lnTo>
                  <a:lnTo>
                    <a:pt x="707" y="1074"/>
                  </a:lnTo>
                  <a:lnTo>
                    <a:pt x="707" y="1074"/>
                  </a:lnTo>
                  <a:lnTo>
                    <a:pt x="704" y="1072"/>
                  </a:lnTo>
                  <a:lnTo>
                    <a:pt x="702" y="1072"/>
                  </a:lnTo>
                  <a:lnTo>
                    <a:pt x="702" y="1074"/>
                  </a:lnTo>
                  <a:lnTo>
                    <a:pt x="700" y="1077"/>
                  </a:lnTo>
                  <a:lnTo>
                    <a:pt x="697" y="1077"/>
                  </a:lnTo>
                  <a:lnTo>
                    <a:pt x="695" y="1079"/>
                  </a:lnTo>
                  <a:lnTo>
                    <a:pt x="695" y="1079"/>
                  </a:lnTo>
                  <a:lnTo>
                    <a:pt x="690" y="1077"/>
                  </a:lnTo>
                  <a:lnTo>
                    <a:pt x="683" y="1072"/>
                  </a:lnTo>
                  <a:lnTo>
                    <a:pt x="681" y="1072"/>
                  </a:lnTo>
                  <a:lnTo>
                    <a:pt x="678" y="1072"/>
                  </a:lnTo>
                  <a:lnTo>
                    <a:pt x="674" y="1074"/>
                  </a:lnTo>
                  <a:lnTo>
                    <a:pt x="671" y="1074"/>
                  </a:lnTo>
                  <a:lnTo>
                    <a:pt x="669" y="1074"/>
                  </a:lnTo>
                  <a:lnTo>
                    <a:pt x="669" y="1072"/>
                  </a:lnTo>
                  <a:lnTo>
                    <a:pt x="667" y="1072"/>
                  </a:lnTo>
                  <a:lnTo>
                    <a:pt x="664" y="1072"/>
                  </a:lnTo>
                  <a:lnTo>
                    <a:pt x="660" y="1072"/>
                  </a:lnTo>
                  <a:lnTo>
                    <a:pt x="657" y="1072"/>
                  </a:lnTo>
                  <a:lnTo>
                    <a:pt x="652" y="1072"/>
                  </a:lnTo>
                  <a:lnTo>
                    <a:pt x="652" y="1072"/>
                  </a:lnTo>
                  <a:lnTo>
                    <a:pt x="650" y="1072"/>
                  </a:lnTo>
                  <a:lnTo>
                    <a:pt x="650" y="1072"/>
                  </a:lnTo>
                  <a:lnTo>
                    <a:pt x="652" y="1074"/>
                  </a:lnTo>
                  <a:lnTo>
                    <a:pt x="655" y="1079"/>
                  </a:lnTo>
                  <a:lnTo>
                    <a:pt x="655" y="1081"/>
                  </a:lnTo>
                  <a:lnTo>
                    <a:pt x="655" y="1084"/>
                  </a:lnTo>
                  <a:lnTo>
                    <a:pt x="652" y="1086"/>
                  </a:lnTo>
                  <a:lnTo>
                    <a:pt x="650" y="1089"/>
                  </a:lnTo>
                  <a:lnTo>
                    <a:pt x="648" y="1091"/>
                  </a:lnTo>
                  <a:lnTo>
                    <a:pt x="648" y="1091"/>
                  </a:lnTo>
                  <a:lnTo>
                    <a:pt x="650" y="1093"/>
                  </a:lnTo>
                  <a:lnTo>
                    <a:pt x="650" y="1098"/>
                  </a:lnTo>
                  <a:lnTo>
                    <a:pt x="652" y="1100"/>
                  </a:lnTo>
                  <a:lnTo>
                    <a:pt x="652" y="1103"/>
                  </a:lnTo>
                  <a:lnTo>
                    <a:pt x="650" y="1105"/>
                  </a:lnTo>
                  <a:lnTo>
                    <a:pt x="648" y="1107"/>
                  </a:lnTo>
                  <a:lnTo>
                    <a:pt x="645" y="1110"/>
                  </a:lnTo>
                  <a:lnTo>
                    <a:pt x="645" y="1110"/>
                  </a:lnTo>
                  <a:lnTo>
                    <a:pt x="643" y="1107"/>
                  </a:lnTo>
                  <a:lnTo>
                    <a:pt x="641" y="1105"/>
                  </a:lnTo>
                  <a:lnTo>
                    <a:pt x="636" y="1100"/>
                  </a:lnTo>
                  <a:lnTo>
                    <a:pt x="636" y="1100"/>
                  </a:lnTo>
                  <a:lnTo>
                    <a:pt x="633" y="1098"/>
                  </a:lnTo>
                  <a:lnTo>
                    <a:pt x="631" y="1098"/>
                  </a:lnTo>
                  <a:lnTo>
                    <a:pt x="626" y="1096"/>
                  </a:lnTo>
                  <a:lnTo>
                    <a:pt x="619" y="1091"/>
                  </a:lnTo>
                  <a:lnTo>
                    <a:pt x="617" y="1089"/>
                  </a:lnTo>
                  <a:lnTo>
                    <a:pt x="615" y="1086"/>
                  </a:lnTo>
                  <a:lnTo>
                    <a:pt x="612" y="1084"/>
                  </a:lnTo>
                  <a:lnTo>
                    <a:pt x="610" y="1079"/>
                  </a:lnTo>
                  <a:lnTo>
                    <a:pt x="607" y="1067"/>
                  </a:lnTo>
                  <a:lnTo>
                    <a:pt x="605" y="1065"/>
                  </a:lnTo>
                  <a:lnTo>
                    <a:pt x="600" y="1063"/>
                  </a:lnTo>
                  <a:lnTo>
                    <a:pt x="596" y="1065"/>
                  </a:lnTo>
                  <a:lnTo>
                    <a:pt x="591" y="1065"/>
                  </a:lnTo>
                  <a:lnTo>
                    <a:pt x="591" y="1065"/>
                  </a:lnTo>
                  <a:lnTo>
                    <a:pt x="591" y="1065"/>
                  </a:lnTo>
                  <a:lnTo>
                    <a:pt x="589" y="1067"/>
                  </a:lnTo>
                  <a:lnTo>
                    <a:pt x="589" y="1070"/>
                  </a:lnTo>
                  <a:lnTo>
                    <a:pt x="584" y="1070"/>
                  </a:lnTo>
                  <a:lnTo>
                    <a:pt x="584" y="1074"/>
                  </a:lnTo>
                  <a:lnTo>
                    <a:pt x="584" y="1077"/>
                  </a:lnTo>
                  <a:lnTo>
                    <a:pt x="586" y="1079"/>
                  </a:lnTo>
                  <a:lnTo>
                    <a:pt x="589" y="1081"/>
                  </a:lnTo>
                  <a:lnTo>
                    <a:pt x="589" y="1084"/>
                  </a:lnTo>
                  <a:lnTo>
                    <a:pt x="591" y="1086"/>
                  </a:lnTo>
                  <a:lnTo>
                    <a:pt x="591" y="1089"/>
                  </a:lnTo>
                  <a:lnTo>
                    <a:pt x="591" y="1091"/>
                  </a:lnTo>
                  <a:lnTo>
                    <a:pt x="589" y="1093"/>
                  </a:lnTo>
                  <a:lnTo>
                    <a:pt x="589" y="1096"/>
                  </a:lnTo>
                  <a:lnTo>
                    <a:pt x="586" y="1098"/>
                  </a:lnTo>
                  <a:lnTo>
                    <a:pt x="586" y="1098"/>
                  </a:lnTo>
                  <a:lnTo>
                    <a:pt x="586" y="1100"/>
                  </a:lnTo>
                  <a:lnTo>
                    <a:pt x="586" y="1100"/>
                  </a:lnTo>
                  <a:lnTo>
                    <a:pt x="586" y="1103"/>
                  </a:lnTo>
                  <a:lnTo>
                    <a:pt x="586" y="1105"/>
                  </a:lnTo>
                  <a:lnTo>
                    <a:pt x="586" y="1105"/>
                  </a:lnTo>
                  <a:lnTo>
                    <a:pt x="586" y="1105"/>
                  </a:lnTo>
                  <a:lnTo>
                    <a:pt x="586" y="1107"/>
                  </a:lnTo>
                  <a:lnTo>
                    <a:pt x="584" y="1110"/>
                  </a:lnTo>
                  <a:lnTo>
                    <a:pt x="581" y="1110"/>
                  </a:lnTo>
                  <a:lnTo>
                    <a:pt x="579" y="1107"/>
                  </a:lnTo>
                  <a:lnTo>
                    <a:pt x="579" y="1105"/>
                  </a:lnTo>
                  <a:lnTo>
                    <a:pt x="579" y="1105"/>
                  </a:lnTo>
                  <a:lnTo>
                    <a:pt x="579" y="1103"/>
                  </a:lnTo>
                  <a:lnTo>
                    <a:pt x="579" y="1100"/>
                  </a:lnTo>
                  <a:lnTo>
                    <a:pt x="577" y="1098"/>
                  </a:lnTo>
                  <a:lnTo>
                    <a:pt x="577" y="1096"/>
                  </a:lnTo>
                  <a:lnTo>
                    <a:pt x="577" y="1093"/>
                  </a:lnTo>
                  <a:lnTo>
                    <a:pt x="577" y="1091"/>
                  </a:lnTo>
                  <a:lnTo>
                    <a:pt x="577" y="1089"/>
                  </a:lnTo>
                  <a:lnTo>
                    <a:pt x="577" y="1086"/>
                  </a:lnTo>
                  <a:lnTo>
                    <a:pt x="577" y="1084"/>
                  </a:lnTo>
                  <a:lnTo>
                    <a:pt x="574" y="1084"/>
                  </a:lnTo>
                  <a:lnTo>
                    <a:pt x="572" y="1081"/>
                  </a:lnTo>
                  <a:lnTo>
                    <a:pt x="572" y="1081"/>
                  </a:lnTo>
                  <a:lnTo>
                    <a:pt x="570" y="1079"/>
                  </a:lnTo>
                  <a:lnTo>
                    <a:pt x="560" y="1079"/>
                  </a:lnTo>
                  <a:lnTo>
                    <a:pt x="555" y="1077"/>
                  </a:lnTo>
                  <a:lnTo>
                    <a:pt x="551" y="1074"/>
                  </a:lnTo>
                  <a:lnTo>
                    <a:pt x="548" y="1074"/>
                  </a:lnTo>
                  <a:lnTo>
                    <a:pt x="546" y="1074"/>
                  </a:lnTo>
                  <a:lnTo>
                    <a:pt x="544" y="1074"/>
                  </a:lnTo>
                  <a:lnTo>
                    <a:pt x="544" y="1074"/>
                  </a:lnTo>
                  <a:lnTo>
                    <a:pt x="541" y="1074"/>
                  </a:lnTo>
                  <a:lnTo>
                    <a:pt x="541" y="1072"/>
                  </a:lnTo>
                  <a:lnTo>
                    <a:pt x="541" y="1070"/>
                  </a:lnTo>
                  <a:lnTo>
                    <a:pt x="539" y="1067"/>
                  </a:lnTo>
                  <a:lnTo>
                    <a:pt x="539" y="1067"/>
                  </a:lnTo>
                  <a:lnTo>
                    <a:pt x="529" y="1063"/>
                  </a:lnTo>
                  <a:lnTo>
                    <a:pt x="527" y="1060"/>
                  </a:lnTo>
                  <a:lnTo>
                    <a:pt x="525" y="1060"/>
                  </a:lnTo>
                  <a:lnTo>
                    <a:pt x="520" y="1060"/>
                  </a:lnTo>
                  <a:lnTo>
                    <a:pt x="518" y="1060"/>
                  </a:lnTo>
                  <a:lnTo>
                    <a:pt x="515" y="1060"/>
                  </a:lnTo>
                  <a:lnTo>
                    <a:pt x="513" y="1060"/>
                  </a:lnTo>
                  <a:lnTo>
                    <a:pt x="513" y="1058"/>
                  </a:lnTo>
                  <a:lnTo>
                    <a:pt x="511" y="1053"/>
                  </a:lnTo>
                  <a:lnTo>
                    <a:pt x="508" y="1048"/>
                  </a:lnTo>
                  <a:lnTo>
                    <a:pt x="506" y="1046"/>
                  </a:lnTo>
                  <a:lnTo>
                    <a:pt x="506" y="1046"/>
                  </a:lnTo>
                  <a:lnTo>
                    <a:pt x="506" y="1044"/>
                  </a:lnTo>
                  <a:lnTo>
                    <a:pt x="508" y="1037"/>
                  </a:lnTo>
                  <a:lnTo>
                    <a:pt x="508" y="1034"/>
                  </a:lnTo>
                  <a:lnTo>
                    <a:pt x="506" y="1027"/>
                  </a:lnTo>
                  <a:lnTo>
                    <a:pt x="506" y="1025"/>
                  </a:lnTo>
                  <a:lnTo>
                    <a:pt x="506" y="1025"/>
                  </a:lnTo>
                  <a:lnTo>
                    <a:pt x="508" y="1022"/>
                  </a:lnTo>
                  <a:lnTo>
                    <a:pt x="508" y="1022"/>
                  </a:lnTo>
                  <a:lnTo>
                    <a:pt x="508" y="1022"/>
                  </a:lnTo>
                  <a:lnTo>
                    <a:pt x="513" y="1022"/>
                  </a:lnTo>
                  <a:lnTo>
                    <a:pt x="515" y="1022"/>
                  </a:lnTo>
                  <a:lnTo>
                    <a:pt x="515" y="1022"/>
                  </a:lnTo>
                  <a:lnTo>
                    <a:pt x="515" y="1020"/>
                  </a:lnTo>
                  <a:lnTo>
                    <a:pt x="515" y="1020"/>
                  </a:lnTo>
                  <a:lnTo>
                    <a:pt x="513" y="1018"/>
                  </a:lnTo>
                  <a:lnTo>
                    <a:pt x="513" y="1018"/>
                  </a:lnTo>
                  <a:lnTo>
                    <a:pt x="513" y="1015"/>
                  </a:lnTo>
                  <a:lnTo>
                    <a:pt x="515" y="1015"/>
                  </a:lnTo>
                  <a:lnTo>
                    <a:pt x="515" y="1013"/>
                  </a:lnTo>
                  <a:lnTo>
                    <a:pt x="518" y="1013"/>
                  </a:lnTo>
                  <a:lnTo>
                    <a:pt x="518" y="1011"/>
                  </a:lnTo>
                  <a:lnTo>
                    <a:pt x="518" y="1011"/>
                  </a:lnTo>
                  <a:lnTo>
                    <a:pt x="515" y="1008"/>
                  </a:lnTo>
                  <a:lnTo>
                    <a:pt x="515" y="1008"/>
                  </a:lnTo>
                  <a:lnTo>
                    <a:pt x="518" y="1003"/>
                  </a:lnTo>
                  <a:lnTo>
                    <a:pt x="515" y="1001"/>
                  </a:lnTo>
                  <a:lnTo>
                    <a:pt x="515" y="1001"/>
                  </a:lnTo>
                  <a:lnTo>
                    <a:pt x="511" y="999"/>
                  </a:lnTo>
                  <a:lnTo>
                    <a:pt x="508" y="996"/>
                  </a:lnTo>
                  <a:lnTo>
                    <a:pt x="508" y="994"/>
                  </a:lnTo>
                  <a:lnTo>
                    <a:pt x="506" y="994"/>
                  </a:lnTo>
                  <a:lnTo>
                    <a:pt x="506" y="989"/>
                  </a:lnTo>
                  <a:lnTo>
                    <a:pt x="506" y="989"/>
                  </a:lnTo>
                  <a:lnTo>
                    <a:pt x="506" y="987"/>
                  </a:lnTo>
                  <a:lnTo>
                    <a:pt x="503" y="987"/>
                  </a:lnTo>
                  <a:lnTo>
                    <a:pt x="489" y="982"/>
                  </a:lnTo>
                  <a:lnTo>
                    <a:pt x="485" y="980"/>
                  </a:lnTo>
                  <a:lnTo>
                    <a:pt x="485" y="977"/>
                  </a:lnTo>
                  <a:lnTo>
                    <a:pt x="480" y="970"/>
                  </a:lnTo>
                  <a:lnTo>
                    <a:pt x="475" y="968"/>
                  </a:lnTo>
                  <a:lnTo>
                    <a:pt x="475" y="966"/>
                  </a:lnTo>
                  <a:lnTo>
                    <a:pt x="475" y="966"/>
                  </a:lnTo>
                  <a:lnTo>
                    <a:pt x="475" y="963"/>
                  </a:lnTo>
                  <a:lnTo>
                    <a:pt x="475" y="963"/>
                  </a:lnTo>
                  <a:lnTo>
                    <a:pt x="475" y="961"/>
                  </a:lnTo>
                  <a:lnTo>
                    <a:pt x="477" y="951"/>
                  </a:lnTo>
                  <a:lnTo>
                    <a:pt x="477" y="951"/>
                  </a:lnTo>
                  <a:lnTo>
                    <a:pt x="477" y="949"/>
                  </a:lnTo>
                  <a:lnTo>
                    <a:pt x="475" y="949"/>
                  </a:lnTo>
                  <a:lnTo>
                    <a:pt x="475" y="947"/>
                  </a:lnTo>
                  <a:lnTo>
                    <a:pt x="470" y="940"/>
                  </a:lnTo>
                  <a:lnTo>
                    <a:pt x="461" y="932"/>
                  </a:lnTo>
                  <a:lnTo>
                    <a:pt x="461" y="930"/>
                  </a:lnTo>
                  <a:lnTo>
                    <a:pt x="459" y="930"/>
                  </a:lnTo>
                  <a:lnTo>
                    <a:pt x="459" y="925"/>
                  </a:lnTo>
                  <a:lnTo>
                    <a:pt x="459" y="923"/>
                  </a:lnTo>
                  <a:lnTo>
                    <a:pt x="459" y="923"/>
                  </a:lnTo>
                  <a:lnTo>
                    <a:pt x="456" y="921"/>
                  </a:lnTo>
                  <a:lnTo>
                    <a:pt x="454" y="918"/>
                  </a:lnTo>
                  <a:lnTo>
                    <a:pt x="454" y="916"/>
                  </a:lnTo>
                  <a:lnTo>
                    <a:pt x="451" y="911"/>
                  </a:lnTo>
                  <a:lnTo>
                    <a:pt x="451" y="909"/>
                  </a:lnTo>
                  <a:lnTo>
                    <a:pt x="449" y="909"/>
                  </a:lnTo>
                  <a:lnTo>
                    <a:pt x="447" y="909"/>
                  </a:lnTo>
                  <a:lnTo>
                    <a:pt x="444" y="909"/>
                  </a:lnTo>
                  <a:lnTo>
                    <a:pt x="442" y="911"/>
                  </a:lnTo>
                  <a:lnTo>
                    <a:pt x="440" y="911"/>
                  </a:lnTo>
                  <a:lnTo>
                    <a:pt x="437" y="911"/>
                  </a:lnTo>
                  <a:lnTo>
                    <a:pt x="433" y="911"/>
                  </a:lnTo>
                  <a:lnTo>
                    <a:pt x="430" y="911"/>
                  </a:lnTo>
                  <a:lnTo>
                    <a:pt x="428" y="914"/>
                  </a:lnTo>
                  <a:lnTo>
                    <a:pt x="428" y="914"/>
                  </a:lnTo>
                  <a:lnTo>
                    <a:pt x="425" y="911"/>
                  </a:lnTo>
                  <a:lnTo>
                    <a:pt x="425" y="909"/>
                  </a:lnTo>
                  <a:lnTo>
                    <a:pt x="423" y="909"/>
                  </a:lnTo>
                  <a:lnTo>
                    <a:pt x="423" y="909"/>
                  </a:lnTo>
                  <a:lnTo>
                    <a:pt x="421" y="909"/>
                  </a:lnTo>
                  <a:lnTo>
                    <a:pt x="421" y="911"/>
                  </a:lnTo>
                  <a:lnTo>
                    <a:pt x="421" y="911"/>
                  </a:lnTo>
                  <a:lnTo>
                    <a:pt x="418" y="914"/>
                  </a:lnTo>
                  <a:lnTo>
                    <a:pt x="418" y="916"/>
                  </a:lnTo>
                  <a:lnTo>
                    <a:pt x="416" y="916"/>
                  </a:lnTo>
                  <a:lnTo>
                    <a:pt x="404" y="914"/>
                  </a:lnTo>
                  <a:lnTo>
                    <a:pt x="399" y="914"/>
                  </a:lnTo>
                  <a:lnTo>
                    <a:pt x="399" y="914"/>
                  </a:lnTo>
                  <a:lnTo>
                    <a:pt x="397" y="916"/>
                  </a:lnTo>
                  <a:lnTo>
                    <a:pt x="397" y="916"/>
                  </a:lnTo>
                  <a:lnTo>
                    <a:pt x="397" y="916"/>
                  </a:lnTo>
                  <a:lnTo>
                    <a:pt x="395" y="916"/>
                  </a:lnTo>
                  <a:lnTo>
                    <a:pt x="392" y="916"/>
                  </a:lnTo>
                  <a:lnTo>
                    <a:pt x="380" y="914"/>
                  </a:lnTo>
                  <a:lnTo>
                    <a:pt x="376" y="909"/>
                  </a:lnTo>
                  <a:lnTo>
                    <a:pt x="376" y="906"/>
                  </a:lnTo>
                  <a:lnTo>
                    <a:pt x="373" y="906"/>
                  </a:lnTo>
                  <a:lnTo>
                    <a:pt x="373" y="906"/>
                  </a:lnTo>
                  <a:lnTo>
                    <a:pt x="371" y="906"/>
                  </a:lnTo>
                  <a:lnTo>
                    <a:pt x="371" y="906"/>
                  </a:lnTo>
                  <a:lnTo>
                    <a:pt x="369" y="906"/>
                  </a:lnTo>
                  <a:lnTo>
                    <a:pt x="366" y="904"/>
                  </a:lnTo>
                  <a:lnTo>
                    <a:pt x="364" y="902"/>
                  </a:lnTo>
                  <a:lnTo>
                    <a:pt x="364" y="897"/>
                  </a:lnTo>
                  <a:lnTo>
                    <a:pt x="362" y="895"/>
                  </a:lnTo>
                  <a:lnTo>
                    <a:pt x="357" y="892"/>
                  </a:lnTo>
                  <a:lnTo>
                    <a:pt x="347" y="887"/>
                  </a:lnTo>
                  <a:lnTo>
                    <a:pt x="343" y="887"/>
                  </a:lnTo>
                  <a:lnTo>
                    <a:pt x="338" y="887"/>
                  </a:lnTo>
                  <a:lnTo>
                    <a:pt x="336" y="890"/>
                  </a:lnTo>
                  <a:lnTo>
                    <a:pt x="331" y="890"/>
                  </a:lnTo>
                  <a:lnTo>
                    <a:pt x="331" y="890"/>
                  </a:lnTo>
                  <a:lnTo>
                    <a:pt x="328" y="890"/>
                  </a:lnTo>
                  <a:lnTo>
                    <a:pt x="326" y="887"/>
                  </a:lnTo>
                  <a:lnTo>
                    <a:pt x="326" y="885"/>
                  </a:lnTo>
                  <a:lnTo>
                    <a:pt x="326" y="883"/>
                  </a:lnTo>
                  <a:lnTo>
                    <a:pt x="324" y="880"/>
                  </a:lnTo>
                  <a:lnTo>
                    <a:pt x="319" y="880"/>
                  </a:lnTo>
                  <a:lnTo>
                    <a:pt x="319" y="878"/>
                  </a:lnTo>
                  <a:lnTo>
                    <a:pt x="317" y="876"/>
                  </a:lnTo>
                  <a:lnTo>
                    <a:pt x="314" y="871"/>
                  </a:lnTo>
                  <a:lnTo>
                    <a:pt x="307" y="861"/>
                  </a:lnTo>
                  <a:lnTo>
                    <a:pt x="305" y="859"/>
                  </a:lnTo>
                  <a:lnTo>
                    <a:pt x="300" y="859"/>
                  </a:lnTo>
                  <a:lnTo>
                    <a:pt x="293" y="857"/>
                  </a:lnTo>
                  <a:lnTo>
                    <a:pt x="291" y="857"/>
                  </a:lnTo>
                  <a:lnTo>
                    <a:pt x="291" y="857"/>
                  </a:lnTo>
                  <a:lnTo>
                    <a:pt x="288" y="857"/>
                  </a:lnTo>
                  <a:lnTo>
                    <a:pt x="288" y="857"/>
                  </a:lnTo>
                  <a:lnTo>
                    <a:pt x="288" y="854"/>
                  </a:lnTo>
                  <a:lnTo>
                    <a:pt x="286" y="852"/>
                  </a:lnTo>
                  <a:lnTo>
                    <a:pt x="286" y="850"/>
                  </a:lnTo>
                  <a:lnTo>
                    <a:pt x="288" y="847"/>
                  </a:lnTo>
                  <a:lnTo>
                    <a:pt x="288" y="845"/>
                  </a:lnTo>
                  <a:lnTo>
                    <a:pt x="286" y="843"/>
                  </a:lnTo>
                  <a:lnTo>
                    <a:pt x="286" y="843"/>
                  </a:lnTo>
                  <a:lnTo>
                    <a:pt x="279" y="843"/>
                  </a:lnTo>
                  <a:lnTo>
                    <a:pt x="276" y="843"/>
                  </a:lnTo>
                  <a:lnTo>
                    <a:pt x="272" y="840"/>
                  </a:lnTo>
                  <a:lnTo>
                    <a:pt x="260" y="831"/>
                  </a:lnTo>
                  <a:lnTo>
                    <a:pt x="250" y="831"/>
                  </a:lnTo>
                  <a:lnTo>
                    <a:pt x="243" y="826"/>
                  </a:lnTo>
                  <a:lnTo>
                    <a:pt x="241" y="826"/>
                  </a:lnTo>
                  <a:lnTo>
                    <a:pt x="239" y="824"/>
                  </a:lnTo>
                  <a:lnTo>
                    <a:pt x="236" y="824"/>
                  </a:lnTo>
                  <a:lnTo>
                    <a:pt x="234" y="819"/>
                  </a:lnTo>
                  <a:lnTo>
                    <a:pt x="232" y="819"/>
                  </a:lnTo>
                  <a:lnTo>
                    <a:pt x="232" y="819"/>
                  </a:lnTo>
                  <a:lnTo>
                    <a:pt x="229" y="819"/>
                  </a:lnTo>
                  <a:lnTo>
                    <a:pt x="229" y="819"/>
                  </a:lnTo>
                  <a:lnTo>
                    <a:pt x="229" y="819"/>
                  </a:lnTo>
                  <a:lnTo>
                    <a:pt x="227" y="819"/>
                  </a:lnTo>
                  <a:lnTo>
                    <a:pt x="224" y="817"/>
                  </a:lnTo>
                  <a:lnTo>
                    <a:pt x="224" y="817"/>
                  </a:lnTo>
                  <a:lnTo>
                    <a:pt x="222" y="817"/>
                  </a:lnTo>
                  <a:lnTo>
                    <a:pt x="222" y="817"/>
                  </a:lnTo>
                  <a:lnTo>
                    <a:pt x="220" y="817"/>
                  </a:lnTo>
                  <a:lnTo>
                    <a:pt x="220" y="817"/>
                  </a:lnTo>
                  <a:lnTo>
                    <a:pt x="220" y="817"/>
                  </a:lnTo>
                  <a:lnTo>
                    <a:pt x="217" y="817"/>
                  </a:lnTo>
                  <a:lnTo>
                    <a:pt x="217" y="814"/>
                  </a:lnTo>
                  <a:lnTo>
                    <a:pt x="215" y="814"/>
                  </a:lnTo>
                  <a:lnTo>
                    <a:pt x="215" y="814"/>
                  </a:lnTo>
                  <a:lnTo>
                    <a:pt x="213" y="814"/>
                  </a:lnTo>
                  <a:lnTo>
                    <a:pt x="213" y="814"/>
                  </a:lnTo>
                  <a:lnTo>
                    <a:pt x="210" y="814"/>
                  </a:lnTo>
                  <a:lnTo>
                    <a:pt x="210" y="814"/>
                  </a:lnTo>
                  <a:lnTo>
                    <a:pt x="208" y="814"/>
                  </a:lnTo>
                  <a:lnTo>
                    <a:pt x="208" y="814"/>
                  </a:lnTo>
                  <a:lnTo>
                    <a:pt x="208" y="812"/>
                  </a:lnTo>
                  <a:lnTo>
                    <a:pt x="205" y="812"/>
                  </a:lnTo>
                  <a:lnTo>
                    <a:pt x="208" y="802"/>
                  </a:lnTo>
                  <a:lnTo>
                    <a:pt x="208" y="802"/>
                  </a:lnTo>
                  <a:lnTo>
                    <a:pt x="208" y="800"/>
                  </a:lnTo>
                  <a:lnTo>
                    <a:pt x="208" y="800"/>
                  </a:lnTo>
                  <a:lnTo>
                    <a:pt x="210" y="800"/>
                  </a:lnTo>
                  <a:lnTo>
                    <a:pt x="210" y="798"/>
                  </a:lnTo>
                  <a:lnTo>
                    <a:pt x="210" y="798"/>
                  </a:lnTo>
                  <a:lnTo>
                    <a:pt x="210" y="798"/>
                  </a:lnTo>
                  <a:lnTo>
                    <a:pt x="208" y="795"/>
                  </a:lnTo>
                  <a:lnTo>
                    <a:pt x="205" y="795"/>
                  </a:lnTo>
                  <a:lnTo>
                    <a:pt x="203" y="793"/>
                  </a:lnTo>
                  <a:lnTo>
                    <a:pt x="201" y="791"/>
                  </a:lnTo>
                  <a:lnTo>
                    <a:pt x="198" y="791"/>
                  </a:lnTo>
                  <a:lnTo>
                    <a:pt x="198" y="791"/>
                  </a:lnTo>
                  <a:lnTo>
                    <a:pt x="196" y="791"/>
                  </a:lnTo>
                  <a:lnTo>
                    <a:pt x="196" y="793"/>
                  </a:lnTo>
                  <a:lnTo>
                    <a:pt x="194" y="793"/>
                  </a:lnTo>
                  <a:lnTo>
                    <a:pt x="191" y="793"/>
                  </a:lnTo>
                  <a:lnTo>
                    <a:pt x="189" y="793"/>
                  </a:lnTo>
                  <a:lnTo>
                    <a:pt x="189" y="793"/>
                  </a:lnTo>
                  <a:lnTo>
                    <a:pt x="187" y="791"/>
                  </a:lnTo>
                  <a:lnTo>
                    <a:pt x="184" y="788"/>
                  </a:lnTo>
                  <a:lnTo>
                    <a:pt x="182" y="786"/>
                  </a:lnTo>
                  <a:lnTo>
                    <a:pt x="177" y="776"/>
                  </a:lnTo>
                  <a:lnTo>
                    <a:pt x="175" y="774"/>
                  </a:lnTo>
                  <a:lnTo>
                    <a:pt x="175" y="772"/>
                  </a:lnTo>
                  <a:lnTo>
                    <a:pt x="175" y="769"/>
                  </a:lnTo>
                  <a:lnTo>
                    <a:pt x="172" y="769"/>
                  </a:lnTo>
                  <a:lnTo>
                    <a:pt x="172" y="767"/>
                  </a:lnTo>
                  <a:lnTo>
                    <a:pt x="168" y="767"/>
                  </a:lnTo>
                  <a:lnTo>
                    <a:pt x="168" y="767"/>
                  </a:lnTo>
                  <a:lnTo>
                    <a:pt x="165" y="764"/>
                  </a:lnTo>
                  <a:lnTo>
                    <a:pt x="158" y="755"/>
                  </a:lnTo>
                  <a:lnTo>
                    <a:pt x="156" y="750"/>
                  </a:lnTo>
                  <a:lnTo>
                    <a:pt x="151" y="746"/>
                  </a:lnTo>
                  <a:lnTo>
                    <a:pt x="146" y="736"/>
                  </a:lnTo>
                  <a:lnTo>
                    <a:pt x="142" y="715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2" y="712"/>
                  </a:lnTo>
                  <a:lnTo>
                    <a:pt x="144" y="712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4" y="710"/>
                  </a:lnTo>
                  <a:lnTo>
                    <a:pt x="146" y="710"/>
                  </a:lnTo>
                  <a:lnTo>
                    <a:pt x="144" y="710"/>
                  </a:lnTo>
                  <a:lnTo>
                    <a:pt x="144" y="708"/>
                  </a:lnTo>
                  <a:lnTo>
                    <a:pt x="144" y="708"/>
                  </a:lnTo>
                  <a:lnTo>
                    <a:pt x="144" y="705"/>
                  </a:lnTo>
                  <a:lnTo>
                    <a:pt x="142" y="705"/>
                  </a:lnTo>
                  <a:lnTo>
                    <a:pt x="125" y="698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0" y="701"/>
                  </a:lnTo>
                  <a:lnTo>
                    <a:pt x="120" y="701"/>
                  </a:lnTo>
                  <a:lnTo>
                    <a:pt x="120" y="701"/>
                  </a:lnTo>
                  <a:lnTo>
                    <a:pt x="120" y="703"/>
                  </a:lnTo>
                  <a:lnTo>
                    <a:pt x="118" y="705"/>
                  </a:lnTo>
                  <a:lnTo>
                    <a:pt x="118" y="705"/>
                  </a:lnTo>
                  <a:lnTo>
                    <a:pt x="118" y="708"/>
                  </a:lnTo>
                  <a:lnTo>
                    <a:pt x="116" y="708"/>
                  </a:lnTo>
                  <a:lnTo>
                    <a:pt x="106" y="705"/>
                  </a:lnTo>
                  <a:lnTo>
                    <a:pt x="104" y="705"/>
                  </a:lnTo>
                  <a:lnTo>
                    <a:pt x="97" y="703"/>
                  </a:lnTo>
                  <a:lnTo>
                    <a:pt x="97" y="703"/>
                  </a:lnTo>
                  <a:lnTo>
                    <a:pt x="92" y="705"/>
                  </a:lnTo>
                  <a:lnTo>
                    <a:pt x="85" y="708"/>
                  </a:lnTo>
                  <a:lnTo>
                    <a:pt x="85" y="708"/>
                  </a:lnTo>
                  <a:lnTo>
                    <a:pt x="83" y="710"/>
                  </a:lnTo>
                  <a:lnTo>
                    <a:pt x="80" y="710"/>
                  </a:lnTo>
                  <a:lnTo>
                    <a:pt x="75" y="708"/>
                  </a:lnTo>
                  <a:lnTo>
                    <a:pt x="73" y="705"/>
                  </a:lnTo>
                  <a:lnTo>
                    <a:pt x="68" y="703"/>
                  </a:lnTo>
                  <a:lnTo>
                    <a:pt x="66" y="701"/>
                  </a:lnTo>
                  <a:lnTo>
                    <a:pt x="59" y="694"/>
                  </a:lnTo>
                  <a:lnTo>
                    <a:pt x="49" y="682"/>
                  </a:lnTo>
                  <a:lnTo>
                    <a:pt x="49" y="677"/>
                  </a:lnTo>
                  <a:lnTo>
                    <a:pt x="47" y="675"/>
                  </a:lnTo>
                  <a:lnTo>
                    <a:pt x="47" y="675"/>
                  </a:lnTo>
                  <a:lnTo>
                    <a:pt x="42" y="675"/>
                  </a:lnTo>
                  <a:lnTo>
                    <a:pt x="40" y="672"/>
                  </a:lnTo>
                  <a:lnTo>
                    <a:pt x="38" y="672"/>
                  </a:lnTo>
                  <a:lnTo>
                    <a:pt x="35" y="670"/>
                  </a:lnTo>
                  <a:lnTo>
                    <a:pt x="35" y="667"/>
                  </a:lnTo>
                  <a:lnTo>
                    <a:pt x="33" y="665"/>
                  </a:lnTo>
                  <a:lnTo>
                    <a:pt x="33" y="665"/>
                  </a:lnTo>
                  <a:lnTo>
                    <a:pt x="31" y="660"/>
                  </a:lnTo>
                  <a:lnTo>
                    <a:pt x="31" y="653"/>
                  </a:lnTo>
                  <a:lnTo>
                    <a:pt x="31" y="651"/>
                  </a:lnTo>
                  <a:lnTo>
                    <a:pt x="31" y="649"/>
                  </a:lnTo>
                  <a:lnTo>
                    <a:pt x="31" y="646"/>
                  </a:lnTo>
                  <a:lnTo>
                    <a:pt x="31" y="644"/>
                  </a:lnTo>
                  <a:lnTo>
                    <a:pt x="33" y="641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9"/>
                  </a:lnTo>
                  <a:lnTo>
                    <a:pt x="33" y="637"/>
                  </a:lnTo>
                  <a:lnTo>
                    <a:pt x="31" y="634"/>
                  </a:lnTo>
                  <a:lnTo>
                    <a:pt x="31" y="630"/>
                  </a:lnTo>
                  <a:lnTo>
                    <a:pt x="31" y="630"/>
                  </a:lnTo>
                  <a:lnTo>
                    <a:pt x="31" y="627"/>
                  </a:lnTo>
                  <a:lnTo>
                    <a:pt x="26" y="623"/>
                  </a:lnTo>
                  <a:lnTo>
                    <a:pt x="26" y="623"/>
                  </a:lnTo>
                  <a:lnTo>
                    <a:pt x="23" y="620"/>
                  </a:lnTo>
                  <a:lnTo>
                    <a:pt x="21" y="620"/>
                  </a:lnTo>
                  <a:lnTo>
                    <a:pt x="19" y="618"/>
                  </a:lnTo>
                  <a:lnTo>
                    <a:pt x="16" y="615"/>
                  </a:lnTo>
                  <a:lnTo>
                    <a:pt x="16" y="615"/>
                  </a:lnTo>
                  <a:lnTo>
                    <a:pt x="16" y="613"/>
                  </a:lnTo>
                  <a:lnTo>
                    <a:pt x="16" y="613"/>
                  </a:lnTo>
                  <a:lnTo>
                    <a:pt x="16" y="611"/>
                  </a:lnTo>
                  <a:lnTo>
                    <a:pt x="16" y="606"/>
                  </a:lnTo>
                  <a:lnTo>
                    <a:pt x="16" y="604"/>
                  </a:lnTo>
                  <a:lnTo>
                    <a:pt x="16" y="601"/>
                  </a:lnTo>
                  <a:lnTo>
                    <a:pt x="16" y="599"/>
                  </a:lnTo>
                  <a:lnTo>
                    <a:pt x="14" y="597"/>
                  </a:lnTo>
                  <a:lnTo>
                    <a:pt x="12" y="594"/>
                  </a:lnTo>
                  <a:lnTo>
                    <a:pt x="12" y="594"/>
                  </a:lnTo>
                  <a:lnTo>
                    <a:pt x="14" y="592"/>
                  </a:lnTo>
                  <a:lnTo>
                    <a:pt x="14" y="589"/>
                  </a:lnTo>
                  <a:lnTo>
                    <a:pt x="14" y="587"/>
                  </a:lnTo>
                  <a:lnTo>
                    <a:pt x="14" y="587"/>
                  </a:lnTo>
                  <a:lnTo>
                    <a:pt x="9" y="575"/>
                  </a:lnTo>
                  <a:lnTo>
                    <a:pt x="7" y="575"/>
                  </a:lnTo>
                  <a:lnTo>
                    <a:pt x="4" y="573"/>
                  </a:lnTo>
                  <a:lnTo>
                    <a:pt x="4" y="573"/>
                  </a:lnTo>
                  <a:lnTo>
                    <a:pt x="4" y="571"/>
                  </a:lnTo>
                  <a:lnTo>
                    <a:pt x="0" y="559"/>
                  </a:lnTo>
                  <a:lnTo>
                    <a:pt x="0" y="556"/>
                  </a:lnTo>
                  <a:lnTo>
                    <a:pt x="0" y="552"/>
                  </a:lnTo>
                  <a:lnTo>
                    <a:pt x="0" y="552"/>
                  </a:lnTo>
                  <a:lnTo>
                    <a:pt x="0" y="547"/>
                  </a:lnTo>
                  <a:lnTo>
                    <a:pt x="0" y="544"/>
                  </a:lnTo>
                  <a:lnTo>
                    <a:pt x="0" y="542"/>
                  </a:lnTo>
                  <a:lnTo>
                    <a:pt x="2" y="540"/>
                  </a:lnTo>
                  <a:lnTo>
                    <a:pt x="4" y="537"/>
                  </a:lnTo>
                  <a:lnTo>
                    <a:pt x="4" y="537"/>
                  </a:lnTo>
                  <a:lnTo>
                    <a:pt x="7" y="537"/>
                  </a:lnTo>
                  <a:lnTo>
                    <a:pt x="7" y="537"/>
                  </a:lnTo>
                  <a:lnTo>
                    <a:pt x="9" y="540"/>
                  </a:lnTo>
                  <a:lnTo>
                    <a:pt x="12" y="540"/>
                  </a:lnTo>
                  <a:lnTo>
                    <a:pt x="12" y="540"/>
                  </a:lnTo>
                  <a:lnTo>
                    <a:pt x="14" y="537"/>
                  </a:lnTo>
                  <a:lnTo>
                    <a:pt x="19" y="535"/>
                  </a:lnTo>
                  <a:lnTo>
                    <a:pt x="19" y="535"/>
                  </a:lnTo>
                  <a:lnTo>
                    <a:pt x="21" y="533"/>
                  </a:lnTo>
                  <a:lnTo>
                    <a:pt x="26" y="521"/>
                  </a:lnTo>
                  <a:lnTo>
                    <a:pt x="28" y="521"/>
                  </a:lnTo>
                  <a:lnTo>
                    <a:pt x="31" y="518"/>
                  </a:lnTo>
                  <a:lnTo>
                    <a:pt x="31" y="516"/>
                  </a:lnTo>
                  <a:lnTo>
                    <a:pt x="31" y="516"/>
                  </a:lnTo>
                  <a:lnTo>
                    <a:pt x="31" y="514"/>
                  </a:lnTo>
                  <a:lnTo>
                    <a:pt x="31" y="511"/>
                  </a:lnTo>
                  <a:lnTo>
                    <a:pt x="31" y="511"/>
                  </a:lnTo>
                  <a:lnTo>
                    <a:pt x="28" y="511"/>
                  </a:lnTo>
                  <a:lnTo>
                    <a:pt x="28" y="509"/>
                  </a:lnTo>
                  <a:lnTo>
                    <a:pt x="28" y="509"/>
                  </a:lnTo>
                  <a:lnTo>
                    <a:pt x="28" y="509"/>
                  </a:lnTo>
                  <a:lnTo>
                    <a:pt x="28" y="507"/>
                  </a:lnTo>
                  <a:lnTo>
                    <a:pt x="28" y="504"/>
                  </a:lnTo>
                  <a:lnTo>
                    <a:pt x="33" y="497"/>
                  </a:lnTo>
                  <a:lnTo>
                    <a:pt x="33" y="490"/>
                  </a:lnTo>
                  <a:lnTo>
                    <a:pt x="35" y="476"/>
                  </a:lnTo>
                  <a:lnTo>
                    <a:pt x="35" y="474"/>
                  </a:lnTo>
                  <a:lnTo>
                    <a:pt x="33" y="471"/>
                  </a:lnTo>
                  <a:lnTo>
                    <a:pt x="33" y="471"/>
                  </a:lnTo>
                  <a:lnTo>
                    <a:pt x="33" y="469"/>
                  </a:lnTo>
                  <a:lnTo>
                    <a:pt x="33" y="469"/>
                  </a:lnTo>
                  <a:lnTo>
                    <a:pt x="33" y="466"/>
                  </a:lnTo>
                  <a:lnTo>
                    <a:pt x="33" y="466"/>
                  </a:lnTo>
                  <a:lnTo>
                    <a:pt x="33" y="464"/>
                  </a:lnTo>
                  <a:lnTo>
                    <a:pt x="33" y="464"/>
                  </a:lnTo>
                  <a:lnTo>
                    <a:pt x="42" y="462"/>
                  </a:lnTo>
                  <a:lnTo>
                    <a:pt x="45" y="459"/>
                  </a:lnTo>
                  <a:lnTo>
                    <a:pt x="47" y="455"/>
                  </a:lnTo>
                  <a:lnTo>
                    <a:pt x="49" y="445"/>
                  </a:lnTo>
                  <a:lnTo>
                    <a:pt x="47" y="443"/>
                  </a:lnTo>
                  <a:lnTo>
                    <a:pt x="47" y="443"/>
                  </a:lnTo>
                  <a:lnTo>
                    <a:pt x="45" y="440"/>
                  </a:lnTo>
                  <a:lnTo>
                    <a:pt x="42" y="438"/>
                  </a:lnTo>
                  <a:lnTo>
                    <a:pt x="33" y="436"/>
                  </a:lnTo>
                  <a:lnTo>
                    <a:pt x="31" y="436"/>
                  </a:lnTo>
                  <a:lnTo>
                    <a:pt x="28" y="433"/>
                  </a:lnTo>
                  <a:lnTo>
                    <a:pt x="28" y="431"/>
                  </a:lnTo>
                  <a:lnTo>
                    <a:pt x="26" y="431"/>
                  </a:lnTo>
                  <a:lnTo>
                    <a:pt x="28" y="429"/>
                  </a:lnTo>
                  <a:lnTo>
                    <a:pt x="28" y="426"/>
                  </a:lnTo>
                  <a:lnTo>
                    <a:pt x="28" y="424"/>
                  </a:lnTo>
                  <a:lnTo>
                    <a:pt x="31" y="419"/>
                  </a:lnTo>
                  <a:lnTo>
                    <a:pt x="33" y="417"/>
                  </a:lnTo>
                  <a:lnTo>
                    <a:pt x="33" y="417"/>
                  </a:lnTo>
                  <a:lnTo>
                    <a:pt x="33" y="412"/>
                  </a:lnTo>
                  <a:lnTo>
                    <a:pt x="31" y="410"/>
                  </a:lnTo>
                  <a:lnTo>
                    <a:pt x="28" y="400"/>
                  </a:lnTo>
                  <a:lnTo>
                    <a:pt x="28" y="398"/>
                  </a:lnTo>
                  <a:lnTo>
                    <a:pt x="26" y="393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28" y="391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1" y="388"/>
                  </a:lnTo>
                  <a:lnTo>
                    <a:pt x="33" y="386"/>
                  </a:lnTo>
                  <a:lnTo>
                    <a:pt x="33" y="384"/>
                  </a:lnTo>
                  <a:lnTo>
                    <a:pt x="33" y="381"/>
                  </a:lnTo>
                  <a:lnTo>
                    <a:pt x="33" y="379"/>
                  </a:lnTo>
                  <a:lnTo>
                    <a:pt x="35" y="379"/>
                  </a:lnTo>
                  <a:lnTo>
                    <a:pt x="35" y="377"/>
                  </a:lnTo>
                  <a:lnTo>
                    <a:pt x="38" y="377"/>
                  </a:lnTo>
                  <a:lnTo>
                    <a:pt x="38" y="377"/>
                  </a:lnTo>
                  <a:lnTo>
                    <a:pt x="45" y="379"/>
                  </a:lnTo>
                  <a:lnTo>
                    <a:pt x="49" y="379"/>
                  </a:lnTo>
                  <a:lnTo>
                    <a:pt x="61" y="374"/>
                  </a:lnTo>
                  <a:lnTo>
                    <a:pt x="64" y="374"/>
                  </a:lnTo>
                  <a:lnTo>
                    <a:pt x="64" y="374"/>
                  </a:lnTo>
                  <a:lnTo>
                    <a:pt x="64" y="372"/>
                  </a:lnTo>
                  <a:lnTo>
                    <a:pt x="64" y="372"/>
                  </a:lnTo>
                  <a:lnTo>
                    <a:pt x="64" y="369"/>
                  </a:lnTo>
                  <a:lnTo>
                    <a:pt x="61" y="369"/>
                  </a:lnTo>
                  <a:lnTo>
                    <a:pt x="61" y="367"/>
                  </a:lnTo>
                  <a:lnTo>
                    <a:pt x="61" y="365"/>
                  </a:lnTo>
                  <a:lnTo>
                    <a:pt x="61" y="365"/>
                  </a:lnTo>
                  <a:lnTo>
                    <a:pt x="64" y="362"/>
                  </a:lnTo>
                  <a:lnTo>
                    <a:pt x="66" y="360"/>
                  </a:lnTo>
                  <a:lnTo>
                    <a:pt x="66" y="360"/>
                  </a:lnTo>
                  <a:lnTo>
                    <a:pt x="66" y="358"/>
                  </a:lnTo>
                  <a:lnTo>
                    <a:pt x="68" y="353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71" y="346"/>
                  </a:lnTo>
                  <a:lnTo>
                    <a:pt x="78" y="341"/>
                  </a:lnTo>
                  <a:lnTo>
                    <a:pt x="80" y="339"/>
                  </a:lnTo>
                  <a:lnTo>
                    <a:pt x="80" y="336"/>
                  </a:lnTo>
                  <a:lnTo>
                    <a:pt x="83" y="332"/>
                  </a:lnTo>
                  <a:lnTo>
                    <a:pt x="83" y="329"/>
                  </a:lnTo>
                  <a:lnTo>
                    <a:pt x="83" y="329"/>
                  </a:lnTo>
                  <a:lnTo>
                    <a:pt x="83" y="327"/>
                  </a:lnTo>
                  <a:lnTo>
                    <a:pt x="83" y="327"/>
                  </a:lnTo>
                  <a:lnTo>
                    <a:pt x="80" y="327"/>
                  </a:lnTo>
                  <a:lnTo>
                    <a:pt x="80" y="327"/>
                  </a:lnTo>
                  <a:lnTo>
                    <a:pt x="73" y="324"/>
                  </a:lnTo>
                  <a:lnTo>
                    <a:pt x="68" y="322"/>
                  </a:lnTo>
                  <a:lnTo>
                    <a:pt x="64" y="320"/>
                  </a:lnTo>
                  <a:lnTo>
                    <a:pt x="61" y="315"/>
                  </a:lnTo>
                  <a:lnTo>
                    <a:pt x="59" y="313"/>
                  </a:lnTo>
                  <a:lnTo>
                    <a:pt x="57" y="310"/>
                  </a:lnTo>
                  <a:lnTo>
                    <a:pt x="57" y="310"/>
                  </a:lnTo>
                  <a:lnTo>
                    <a:pt x="57" y="308"/>
                  </a:lnTo>
                  <a:lnTo>
                    <a:pt x="57" y="306"/>
                  </a:lnTo>
                  <a:lnTo>
                    <a:pt x="54" y="298"/>
                  </a:lnTo>
                  <a:lnTo>
                    <a:pt x="57" y="296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7" y="294"/>
                  </a:lnTo>
                  <a:lnTo>
                    <a:pt x="59" y="294"/>
                  </a:lnTo>
                  <a:lnTo>
                    <a:pt x="61" y="291"/>
                  </a:lnTo>
                  <a:lnTo>
                    <a:pt x="64" y="289"/>
                  </a:lnTo>
                  <a:lnTo>
                    <a:pt x="66" y="289"/>
                  </a:lnTo>
                  <a:lnTo>
                    <a:pt x="75" y="289"/>
                  </a:lnTo>
                  <a:lnTo>
                    <a:pt x="83" y="291"/>
                  </a:lnTo>
                  <a:lnTo>
                    <a:pt x="99" y="301"/>
                  </a:lnTo>
                  <a:lnTo>
                    <a:pt x="104" y="303"/>
                  </a:lnTo>
                  <a:lnTo>
                    <a:pt x="106" y="303"/>
                  </a:lnTo>
                  <a:lnTo>
                    <a:pt x="109" y="303"/>
                  </a:lnTo>
                  <a:lnTo>
                    <a:pt x="111" y="303"/>
                  </a:lnTo>
                  <a:lnTo>
                    <a:pt x="111" y="301"/>
                  </a:lnTo>
                  <a:lnTo>
                    <a:pt x="113" y="298"/>
                  </a:lnTo>
                  <a:lnTo>
                    <a:pt x="113" y="298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3" y="284"/>
                  </a:lnTo>
                  <a:lnTo>
                    <a:pt x="125" y="284"/>
                  </a:lnTo>
                  <a:lnTo>
                    <a:pt x="125" y="289"/>
                  </a:lnTo>
                  <a:lnTo>
                    <a:pt x="127" y="291"/>
                  </a:lnTo>
                  <a:lnTo>
                    <a:pt x="127" y="294"/>
                  </a:lnTo>
                  <a:lnTo>
                    <a:pt x="130" y="301"/>
                  </a:lnTo>
                  <a:lnTo>
                    <a:pt x="130" y="303"/>
                  </a:lnTo>
                  <a:lnTo>
                    <a:pt x="130" y="303"/>
                  </a:lnTo>
                  <a:lnTo>
                    <a:pt x="130" y="306"/>
                  </a:lnTo>
                  <a:lnTo>
                    <a:pt x="132" y="306"/>
                  </a:lnTo>
                  <a:lnTo>
                    <a:pt x="142" y="313"/>
                  </a:lnTo>
                  <a:lnTo>
                    <a:pt x="175" y="324"/>
                  </a:lnTo>
                  <a:lnTo>
                    <a:pt x="175" y="327"/>
                  </a:lnTo>
                  <a:lnTo>
                    <a:pt x="189" y="346"/>
                  </a:lnTo>
                  <a:lnTo>
                    <a:pt x="191" y="348"/>
                  </a:lnTo>
                  <a:lnTo>
                    <a:pt x="194" y="348"/>
                  </a:lnTo>
                  <a:lnTo>
                    <a:pt x="196" y="348"/>
                  </a:lnTo>
                  <a:lnTo>
                    <a:pt x="198" y="348"/>
                  </a:lnTo>
                  <a:lnTo>
                    <a:pt x="208" y="348"/>
                  </a:lnTo>
                  <a:lnTo>
                    <a:pt x="213" y="348"/>
                  </a:lnTo>
                  <a:lnTo>
                    <a:pt x="217" y="348"/>
                  </a:lnTo>
                  <a:lnTo>
                    <a:pt x="220" y="348"/>
                  </a:lnTo>
                  <a:lnTo>
                    <a:pt x="222" y="348"/>
                  </a:lnTo>
                  <a:lnTo>
                    <a:pt x="222" y="346"/>
                  </a:lnTo>
                  <a:lnTo>
                    <a:pt x="222" y="346"/>
                  </a:lnTo>
                  <a:lnTo>
                    <a:pt x="224" y="343"/>
                  </a:lnTo>
                  <a:lnTo>
                    <a:pt x="224" y="341"/>
                  </a:lnTo>
                  <a:lnTo>
                    <a:pt x="224" y="334"/>
                  </a:lnTo>
                  <a:lnTo>
                    <a:pt x="224" y="324"/>
                  </a:lnTo>
                  <a:lnTo>
                    <a:pt x="224" y="315"/>
                  </a:lnTo>
                  <a:lnTo>
                    <a:pt x="227" y="296"/>
                  </a:lnTo>
                  <a:lnTo>
                    <a:pt x="227" y="289"/>
                  </a:lnTo>
                  <a:lnTo>
                    <a:pt x="227" y="289"/>
                  </a:lnTo>
                  <a:lnTo>
                    <a:pt x="224" y="289"/>
                  </a:lnTo>
                  <a:lnTo>
                    <a:pt x="224" y="287"/>
                  </a:lnTo>
                  <a:lnTo>
                    <a:pt x="224" y="287"/>
                  </a:lnTo>
                  <a:lnTo>
                    <a:pt x="220" y="284"/>
                  </a:lnTo>
                  <a:lnTo>
                    <a:pt x="213" y="280"/>
                  </a:lnTo>
                  <a:lnTo>
                    <a:pt x="213" y="277"/>
                  </a:lnTo>
                  <a:lnTo>
                    <a:pt x="210" y="275"/>
                  </a:lnTo>
                  <a:lnTo>
                    <a:pt x="205" y="270"/>
                  </a:lnTo>
                  <a:lnTo>
                    <a:pt x="203" y="261"/>
                  </a:lnTo>
                  <a:lnTo>
                    <a:pt x="203" y="261"/>
                  </a:lnTo>
                  <a:lnTo>
                    <a:pt x="203" y="258"/>
                  </a:lnTo>
                  <a:lnTo>
                    <a:pt x="203" y="258"/>
                  </a:lnTo>
                  <a:lnTo>
                    <a:pt x="203" y="254"/>
                  </a:lnTo>
                  <a:lnTo>
                    <a:pt x="205" y="246"/>
                  </a:lnTo>
                  <a:lnTo>
                    <a:pt x="208" y="244"/>
                  </a:lnTo>
                  <a:lnTo>
                    <a:pt x="208" y="242"/>
                  </a:lnTo>
                  <a:lnTo>
                    <a:pt x="210" y="239"/>
                  </a:lnTo>
                  <a:lnTo>
                    <a:pt x="210" y="237"/>
                  </a:lnTo>
                  <a:lnTo>
                    <a:pt x="217" y="235"/>
                  </a:lnTo>
                  <a:lnTo>
                    <a:pt x="224" y="230"/>
                  </a:lnTo>
                  <a:lnTo>
                    <a:pt x="227" y="230"/>
                  </a:lnTo>
                  <a:lnTo>
                    <a:pt x="227" y="230"/>
                  </a:lnTo>
                  <a:lnTo>
                    <a:pt x="232" y="230"/>
                  </a:lnTo>
                  <a:lnTo>
                    <a:pt x="234" y="230"/>
                  </a:lnTo>
                  <a:lnTo>
                    <a:pt x="239" y="235"/>
                  </a:lnTo>
                  <a:lnTo>
                    <a:pt x="241" y="235"/>
                  </a:lnTo>
                  <a:lnTo>
                    <a:pt x="243" y="235"/>
                  </a:lnTo>
                  <a:lnTo>
                    <a:pt x="248" y="235"/>
                  </a:lnTo>
                  <a:lnTo>
                    <a:pt x="260" y="232"/>
                  </a:lnTo>
                  <a:lnTo>
                    <a:pt x="265" y="232"/>
                  </a:lnTo>
                  <a:lnTo>
                    <a:pt x="274" y="235"/>
                  </a:lnTo>
                  <a:lnTo>
                    <a:pt x="274" y="235"/>
                  </a:lnTo>
                  <a:lnTo>
                    <a:pt x="276" y="235"/>
                  </a:lnTo>
                  <a:lnTo>
                    <a:pt x="276" y="232"/>
                  </a:lnTo>
                  <a:lnTo>
                    <a:pt x="279" y="232"/>
                  </a:lnTo>
                  <a:lnTo>
                    <a:pt x="279" y="232"/>
                  </a:lnTo>
                  <a:lnTo>
                    <a:pt x="279" y="230"/>
                  </a:lnTo>
                  <a:lnTo>
                    <a:pt x="279" y="225"/>
                  </a:lnTo>
                  <a:lnTo>
                    <a:pt x="279" y="225"/>
                  </a:lnTo>
                  <a:lnTo>
                    <a:pt x="281" y="223"/>
                  </a:lnTo>
                  <a:lnTo>
                    <a:pt x="279" y="220"/>
                  </a:lnTo>
                  <a:lnTo>
                    <a:pt x="279" y="220"/>
                  </a:lnTo>
                  <a:lnTo>
                    <a:pt x="276" y="211"/>
                  </a:lnTo>
                  <a:lnTo>
                    <a:pt x="272" y="194"/>
                  </a:lnTo>
                  <a:lnTo>
                    <a:pt x="272" y="190"/>
                  </a:lnTo>
                  <a:lnTo>
                    <a:pt x="274" y="178"/>
                  </a:lnTo>
                  <a:lnTo>
                    <a:pt x="274" y="175"/>
                  </a:lnTo>
                  <a:lnTo>
                    <a:pt x="274" y="171"/>
                  </a:lnTo>
                  <a:lnTo>
                    <a:pt x="272" y="168"/>
                  </a:lnTo>
                  <a:lnTo>
                    <a:pt x="272" y="168"/>
                  </a:lnTo>
                  <a:lnTo>
                    <a:pt x="272" y="166"/>
                  </a:lnTo>
                  <a:lnTo>
                    <a:pt x="262" y="159"/>
                  </a:lnTo>
                  <a:lnTo>
                    <a:pt x="260" y="157"/>
                  </a:lnTo>
                  <a:lnTo>
                    <a:pt x="258" y="152"/>
                  </a:lnTo>
                  <a:lnTo>
                    <a:pt x="255" y="147"/>
                  </a:lnTo>
                  <a:lnTo>
                    <a:pt x="255" y="142"/>
                  </a:lnTo>
                  <a:lnTo>
                    <a:pt x="241" y="128"/>
                  </a:lnTo>
                  <a:lnTo>
                    <a:pt x="234" y="116"/>
                  </a:lnTo>
                  <a:lnTo>
                    <a:pt x="224" y="107"/>
                  </a:lnTo>
                  <a:lnTo>
                    <a:pt x="222" y="104"/>
                  </a:lnTo>
                  <a:lnTo>
                    <a:pt x="222" y="104"/>
                  </a:lnTo>
                  <a:lnTo>
                    <a:pt x="222" y="102"/>
                  </a:lnTo>
                  <a:lnTo>
                    <a:pt x="222" y="102"/>
                  </a:lnTo>
                  <a:lnTo>
                    <a:pt x="222" y="100"/>
                  </a:lnTo>
                  <a:lnTo>
                    <a:pt x="222" y="97"/>
                  </a:lnTo>
                  <a:lnTo>
                    <a:pt x="222" y="97"/>
                  </a:lnTo>
                  <a:lnTo>
                    <a:pt x="224" y="97"/>
                  </a:lnTo>
                  <a:lnTo>
                    <a:pt x="224" y="95"/>
                  </a:lnTo>
                  <a:lnTo>
                    <a:pt x="229" y="90"/>
                  </a:lnTo>
                  <a:lnTo>
                    <a:pt x="232" y="88"/>
                  </a:lnTo>
                  <a:lnTo>
                    <a:pt x="232" y="86"/>
                  </a:lnTo>
                  <a:lnTo>
                    <a:pt x="232" y="83"/>
                  </a:lnTo>
                  <a:lnTo>
                    <a:pt x="234" y="81"/>
                  </a:lnTo>
                  <a:lnTo>
                    <a:pt x="234" y="78"/>
                  </a:lnTo>
                  <a:lnTo>
                    <a:pt x="224" y="26"/>
                  </a:lnTo>
                  <a:lnTo>
                    <a:pt x="224" y="19"/>
                  </a:lnTo>
                  <a:lnTo>
                    <a:pt x="224" y="15"/>
                  </a:lnTo>
                  <a:lnTo>
                    <a:pt x="224" y="12"/>
                  </a:lnTo>
                  <a:lnTo>
                    <a:pt x="227" y="10"/>
                  </a:lnTo>
                  <a:lnTo>
                    <a:pt x="227" y="10"/>
                  </a:lnTo>
                  <a:lnTo>
                    <a:pt x="229" y="10"/>
                  </a:lnTo>
                  <a:lnTo>
                    <a:pt x="232" y="10"/>
                  </a:lnTo>
                  <a:lnTo>
                    <a:pt x="234" y="10"/>
                  </a:lnTo>
                  <a:lnTo>
                    <a:pt x="236" y="10"/>
                  </a:lnTo>
                  <a:lnTo>
                    <a:pt x="241" y="15"/>
                  </a:lnTo>
                  <a:lnTo>
                    <a:pt x="241" y="15"/>
                  </a:lnTo>
                  <a:lnTo>
                    <a:pt x="248" y="15"/>
                  </a:lnTo>
                  <a:lnTo>
                    <a:pt x="250" y="12"/>
                  </a:lnTo>
                  <a:lnTo>
                    <a:pt x="250" y="12"/>
                  </a:lnTo>
                  <a:lnTo>
                    <a:pt x="260" y="12"/>
                  </a:lnTo>
                  <a:lnTo>
                    <a:pt x="265" y="8"/>
                  </a:lnTo>
                  <a:lnTo>
                    <a:pt x="267" y="8"/>
                  </a:lnTo>
                  <a:lnTo>
                    <a:pt x="272" y="8"/>
                  </a:lnTo>
                  <a:lnTo>
                    <a:pt x="276" y="5"/>
                  </a:lnTo>
                  <a:lnTo>
                    <a:pt x="276" y="5"/>
                  </a:lnTo>
                  <a:lnTo>
                    <a:pt x="276" y="5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9" y="3"/>
                  </a:lnTo>
                  <a:lnTo>
                    <a:pt x="279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1" y="0"/>
                  </a:lnTo>
                  <a:lnTo>
                    <a:pt x="286" y="3"/>
                  </a:lnTo>
                  <a:lnTo>
                    <a:pt x="288" y="3"/>
                  </a:lnTo>
                  <a:lnTo>
                    <a:pt x="305" y="5"/>
                  </a:lnTo>
                  <a:lnTo>
                    <a:pt x="307" y="5"/>
                  </a:lnTo>
                  <a:lnTo>
                    <a:pt x="314" y="10"/>
                  </a:lnTo>
                  <a:lnTo>
                    <a:pt x="326" y="12"/>
                  </a:lnTo>
                  <a:lnTo>
                    <a:pt x="333" y="12"/>
                  </a:lnTo>
                  <a:lnTo>
                    <a:pt x="338" y="12"/>
                  </a:lnTo>
                  <a:lnTo>
                    <a:pt x="343" y="15"/>
                  </a:lnTo>
                  <a:lnTo>
                    <a:pt x="347" y="15"/>
                  </a:lnTo>
                  <a:lnTo>
                    <a:pt x="359" y="12"/>
                  </a:lnTo>
                  <a:lnTo>
                    <a:pt x="362" y="12"/>
                  </a:lnTo>
                  <a:lnTo>
                    <a:pt x="364" y="12"/>
                  </a:lnTo>
                  <a:lnTo>
                    <a:pt x="378" y="15"/>
                  </a:lnTo>
                  <a:lnTo>
                    <a:pt x="404" y="19"/>
                  </a:lnTo>
                  <a:lnTo>
                    <a:pt x="414" y="17"/>
                  </a:lnTo>
                  <a:lnTo>
                    <a:pt x="428" y="19"/>
                  </a:lnTo>
                  <a:lnTo>
                    <a:pt x="442" y="17"/>
                  </a:lnTo>
                  <a:lnTo>
                    <a:pt x="451" y="12"/>
                  </a:lnTo>
                  <a:lnTo>
                    <a:pt x="454" y="12"/>
                  </a:lnTo>
                  <a:lnTo>
                    <a:pt x="456" y="12"/>
                  </a:lnTo>
                  <a:lnTo>
                    <a:pt x="459" y="12"/>
                  </a:lnTo>
                  <a:lnTo>
                    <a:pt x="470" y="15"/>
                  </a:lnTo>
                  <a:lnTo>
                    <a:pt x="501" y="19"/>
                  </a:lnTo>
                  <a:lnTo>
                    <a:pt x="511" y="19"/>
                  </a:lnTo>
                  <a:lnTo>
                    <a:pt x="513" y="19"/>
                  </a:lnTo>
                  <a:lnTo>
                    <a:pt x="513" y="19"/>
                  </a:lnTo>
                  <a:lnTo>
                    <a:pt x="520" y="22"/>
                  </a:lnTo>
                  <a:lnTo>
                    <a:pt x="522" y="24"/>
                  </a:lnTo>
                  <a:lnTo>
                    <a:pt x="522" y="22"/>
                  </a:lnTo>
                  <a:lnTo>
                    <a:pt x="525" y="22"/>
                  </a:lnTo>
                  <a:lnTo>
                    <a:pt x="527" y="22"/>
                  </a:lnTo>
                  <a:lnTo>
                    <a:pt x="527" y="22"/>
                  </a:lnTo>
                  <a:lnTo>
                    <a:pt x="532" y="19"/>
                  </a:lnTo>
                  <a:lnTo>
                    <a:pt x="534" y="19"/>
                  </a:lnTo>
                  <a:lnTo>
                    <a:pt x="534" y="19"/>
                  </a:lnTo>
                  <a:lnTo>
                    <a:pt x="539" y="24"/>
                  </a:lnTo>
                  <a:lnTo>
                    <a:pt x="546" y="26"/>
                  </a:lnTo>
                  <a:lnTo>
                    <a:pt x="546" y="26"/>
                  </a:lnTo>
                  <a:lnTo>
                    <a:pt x="560" y="26"/>
                  </a:lnTo>
                  <a:lnTo>
                    <a:pt x="560" y="26"/>
                  </a:lnTo>
                  <a:lnTo>
                    <a:pt x="563" y="26"/>
                  </a:lnTo>
                  <a:lnTo>
                    <a:pt x="567" y="24"/>
                  </a:lnTo>
                  <a:lnTo>
                    <a:pt x="572" y="22"/>
                  </a:lnTo>
                  <a:lnTo>
                    <a:pt x="572" y="22"/>
                  </a:lnTo>
                  <a:lnTo>
                    <a:pt x="574" y="24"/>
                  </a:lnTo>
                  <a:lnTo>
                    <a:pt x="584" y="26"/>
                  </a:lnTo>
                  <a:lnTo>
                    <a:pt x="584" y="26"/>
                  </a:lnTo>
                  <a:lnTo>
                    <a:pt x="593" y="26"/>
                  </a:lnTo>
                  <a:lnTo>
                    <a:pt x="593" y="26"/>
                  </a:lnTo>
                  <a:lnTo>
                    <a:pt x="596" y="26"/>
                  </a:lnTo>
                  <a:lnTo>
                    <a:pt x="598" y="29"/>
                  </a:lnTo>
                  <a:lnTo>
                    <a:pt x="600" y="29"/>
                  </a:lnTo>
                  <a:lnTo>
                    <a:pt x="603" y="31"/>
                  </a:lnTo>
                  <a:lnTo>
                    <a:pt x="605" y="31"/>
                  </a:lnTo>
                  <a:lnTo>
                    <a:pt x="605" y="31"/>
                  </a:lnTo>
                  <a:lnTo>
                    <a:pt x="607" y="34"/>
                  </a:lnTo>
                  <a:lnTo>
                    <a:pt x="610" y="34"/>
                  </a:lnTo>
                  <a:lnTo>
                    <a:pt x="610" y="34"/>
                  </a:lnTo>
                  <a:lnTo>
                    <a:pt x="617" y="34"/>
                  </a:lnTo>
                  <a:lnTo>
                    <a:pt x="617" y="34"/>
                  </a:lnTo>
                  <a:lnTo>
                    <a:pt x="622" y="36"/>
                  </a:lnTo>
                  <a:lnTo>
                    <a:pt x="624" y="36"/>
                  </a:lnTo>
                  <a:lnTo>
                    <a:pt x="631" y="36"/>
                  </a:lnTo>
                  <a:lnTo>
                    <a:pt x="633" y="38"/>
                  </a:lnTo>
                  <a:lnTo>
                    <a:pt x="636" y="38"/>
                  </a:lnTo>
                  <a:lnTo>
                    <a:pt x="664" y="48"/>
                  </a:lnTo>
                  <a:lnTo>
                    <a:pt x="669" y="50"/>
                  </a:lnTo>
                  <a:lnTo>
                    <a:pt x="671" y="52"/>
                  </a:lnTo>
                  <a:lnTo>
                    <a:pt x="671" y="52"/>
                  </a:lnTo>
                  <a:lnTo>
                    <a:pt x="678" y="57"/>
                  </a:lnTo>
                  <a:lnTo>
                    <a:pt x="681" y="57"/>
                  </a:lnTo>
                  <a:lnTo>
                    <a:pt x="681" y="60"/>
                  </a:lnTo>
                  <a:lnTo>
                    <a:pt x="681" y="60"/>
                  </a:lnTo>
                  <a:lnTo>
                    <a:pt x="683" y="62"/>
                  </a:lnTo>
                  <a:lnTo>
                    <a:pt x="683" y="64"/>
                  </a:lnTo>
                  <a:lnTo>
                    <a:pt x="686" y="67"/>
                  </a:lnTo>
                  <a:lnTo>
                    <a:pt x="697" y="76"/>
                  </a:lnTo>
                  <a:lnTo>
                    <a:pt x="702" y="78"/>
                  </a:lnTo>
                  <a:lnTo>
                    <a:pt x="702" y="78"/>
                  </a:lnTo>
                  <a:lnTo>
                    <a:pt x="702" y="78"/>
                  </a:lnTo>
                  <a:lnTo>
                    <a:pt x="704" y="81"/>
                  </a:lnTo>
                  <a:lnTo>
                    <a:pt x="704" y="83"/>
                  </a:lnTo>
                  <a:lnTo>
                    <a:pt x="707" y="86"/>
                  </a:lnTo>
                  <a:lnTo>
                    <a:pt x="707" y="86"/>
                  </a:lnTo>
                  <a:lnTo>
                    <a:pt x="709" y="88"/>
                  </a:lnTo>
                  <a:lnTo>
                    <a:pt x="714" y="88"/>
                  </a:lnTo>
                  <a:lnTo>
                    <a:pt x="714" y="90"/>
                  </a:lnTo>
                  <a:lnTo>
                    <a:pt x="721" y="90"/>
                  </a:lnTo>
                  <a:lnTo>
                    <a:pt x="721" y="90"/>
                  </a:lnTo>
                  <a:lnTo>
                    <a:pt x="730" y="93"/>
                  </a:lnTo>
                  <a:lnTo>
                    <a:pt x="733" y="93"/>
                  </a:lnTo>
                  <a:lnTo>
                    <a:pt x="733" y="93"/>
                  </a:lnTo>
                  <a:lnTo>
                    <a:pt x="738" y="93"/>
                  </a:lnTo>
                  <a:lnTo>
                    <a:pt x="740" y="93"/>
                  </a:lnTo>
                  <a:lnTo>
                    <a:pt x="740" y="93"/>
                  </a:lnTo>
                  <a:lnTo>
                    <a:pt x="740" y="93"/>
                  </a:lnTo>
                  <a:lnTo>
                    <a:pt x="742" y="100"/>
                  </a:lnTo>
                  <a:lnTo>
                    <a:pt x="749" y="114"/>
                  </a:lnTo>
                  <a:lnTo>
                    <a:pt x="749" y="116"/>
                  </a:lnTo>
                  <a:lnTo>
                    <a:pt x="752" y="119"/>
                  </a:lnTo>
                  <a:lnTo>
                    <a:pt x="759" y="123"/>
                  </a:lnTo>
                  <a:lnTo>
                    <a:pt x="759" y="123"/>
                  </a:lnTo>
                  <a:lnTo>
                    <a:pt x="759" y="126"/>
                  </a:lnTo>
                  <a:lnTo>
                    <a:pt x="759" y="126"/>
                  </a:lnTo>
                  <a:lnTo>
                    <a:pt x="759" y="128"/>
                  </a:lnTo>
                  <a:lnTo>
                    <a:pt x="759" y="128"/>
                  </a:lnTo>
                  <a:lnTo>
                    <a:pt x="764" y="135"/>
                  </a:lnTo>
                  <a:lnTo>
                    <a:pt x="766" y="142"/>
                  </a:lnTo>
                  <a:lnTo>
                    <a:pt x="766" y="145"/>
                  </a:lnTo>
                  <a:lnTo>
                    <a:pt x="768" y="145"/>
                  </a:lnTo>
                  <a:lnTo>
                    <a:pt x="771" y="147"/>
                  </a:lnTo>
                  <a:lnTo>
                    <a:pt x="771" y="147"/>
                  </a:lnTo>
                  <a:lnTo>
                    <a:pt x="773" y="147"/>
                  </a:lnTo>
                  <a:lnTo>
                    <a:pt x="773" y="149"/>
                  </a:lnTo>
                  <a:lnTo>
                    <a:pt x="780" y="157"/>
                  </a:lnTo>
                  <a:lnTo>
                    <a:pt x="780" y="161"/>
                  </a:lnTo>
                  <a:lnTo>
                    <a:pt x="782" y="164"/>
                  </a:lnTo>
                  <a:lnTo>
                    <a:pt x="792" y="171"/>
                  </a:lnTo>
                  <a:lnTo>
                    <a:pt x="792" y="171"/>
                  </a:lnTo>
                  <a:lnTo>
                    <a:pt x="792" y="173"/>
                  </a:lnTo>
                  <a:lnTo>
                    <a:pt x="792" y="173"/>
                  </a:lnTo>
                  <a:lnTo>
                    <a:pt x="792" y="178"/>
                  </a:lnTo>
                  <a:lnTo>
                    <a:pt x="792" y="180"/>
                  </a:lnTo>
                  <a:lnTo>
                    <a:pt x="794" y="180"/>
                  </a:lnTo>
                  <a:lnTo>
                    <a:pt x="794" y="183"/>
                  </a:lnTo>
                  <a:lnTo>
                    <a:pt x="797" y="183"/>
                  </a:lnTo>
                  <a:lnTo>
                    <a:pt x="797" y="185"/>
                  </a:lnTo>
                  <a:lnTo>
                    <a:pt x="799" y="185"/>
                  </a:lnTo>
                  <a:lnTo>
                    <a:pt x="801" y="185"/>
                  </a:lnTo>
                  <a:lnTo>
                    <a:pt x="801" y="185"/>
                  </a:lnTo>
                  <a:lnTo>
                    <a:pt x="804" y="190"/>
                  </a:lnTo>
                  <a:lnTo>
                    <a:pt x="806" y="192"/>
                  </a:lnTo>
                  <a:lnTo>
                    <a:pt x="808" y="192"/>
                  </a:lnTo>
                  <a:lnTo>
                    <a:pt x="813" y="194"/>
                  </a:lnTo>
                  <a:lnTo>
                    <a:pt x="816" y="194"/>
                  </a:lnTo>
                  <a:lnTo>
                    <a:pt x="818" y="197"/>
                  </a:lnTo>
                  <a:lnTo>
                    <a:pt x="823" y="204"/>
                  </a:lnTo>
                  <a:lnTo>
                    <a:pt x="827" y="209"/>
                  </a:lnTo>
                  <a:lnTo>
                    <a:pt x="832" y="211"/>
                  </a:lnTo>
                  <a:lnTo>
                    <a:pt x="832" y="213"/>
                  </a:lnTo>
                  <a:lnTo>
                    <a:pt x="832" y="213"/>
                  </a:lnTo>
                  <a:lnTo>
                    <a:pt x="832" y="213"/>
                  </a:lnTo>
                  <a:lnTo>
                    <a:pt x="832" y="218"/>
                  </a:lnTo>
                  <a:lnTo>
                    <a:pt x="830" y="218"/>
                  </a:lnTo>
                  <a:lnTo>
                    <a:pt x="830" y="220"/>
                  </a:lnTo>
                  <a:lnTo>
                    <a:pt x="830" y="220"/>
                  </a:lnTo>
                  <a:lnTo>
                    <a:pt x="830" y="223"/>
                  </a:lnTo>
                  <a:lnTo>
                    <a:pt x="832" y="225"/>
                  </a:lnTo>
                  <a:lnTo>
                    <a:pt x="834" y="228"/>
                  </a:lnTo>
                  <a:lnTo>
                    <a:pt x="846" y="235"/>
                  </a:lnTo>
                  <a:lnTo>
                    <a:pt x="846" y="237"/>
                  </a:lnTo>
                  <a:lnTo>
                    <a:pt x="849" y="237"/>
                  </a:lnTo>
                  <a:lnTo>
                    <a:pt x="849" y="239"/>
                  </a:lnTo>
                  <a:lnTo>
                    <a:pt x="851" y="242"/>
                  </a:lnTo>
                  <a:lnTo>
                    <a:pt x="861" y="246"/>
                  </a:lnTo>
                  <a:lnTo>
                    <a:pt x="865" y="249"/>
                  </a:lnTo>
                  <a:lnTo>
                    <a:pt x="868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0" y="249"/>
                  </a:lnTo>
                  <a:lnTo>
                    <a:pt x="872" y="246"/>
                  </a:lnTo>
                  <a:lnTo>
                    <a:pt x="879" y="223"/>
                  </a:lnTo>
                  <a:lnTo>
                    <a:pt x="879" y="223"/>
                  </a:lnTo>
                  <a:lnTo>
                    <a:pt x="879" y="220"/>
                  </a:lnTo>
                  <a:lnTo>
                    <a:pt x="879" y="220"/>
                  </a:lnTo>
                  <a:lnTo>
                    <a:pt x="879" y="218"/>
                  </a:lnTo>
                  <a:lnTo>
                    <a:pt x="879" y="216"/>
                  </a:lnTo>
                  <a:lnTo>
                    <a:pt x="879" y="213"/>
                  </a:lnTo>
                  <a:lnTo>
                    <a:pt x="879" y="211"/>
                  </a:lnTo>
                  <a:lnTo>
                    <a:pt x="879" y="211"/>
                  </a:lnTo>
                  <a:lnTo>
                    <a:pt x="879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2" y="209"/>
                  </a:lnTo>
                  <a:lnTo>
                    <a:pt x="884" y="206"/>
                  </a:lnTo>
                  <a:lnTo>
                    <a:pt x="884" y="206"/>
                  </a:lnTo>
                  <a:lnTo>
                    <a:pt x="884" y="204"/>
                  </a:lnTo>
                  <a:lnTo>
                    <a:pt x="884" y="201"/>
                  </a:lnTo>
                  <a:lnTo>
                    <a:pt x="887" y="201"/>
                  </a:lnTo>
                  <a:lnTo>
                    <a:pt x="887" y="199"/>
                  </a:lnTo>
                  <a:lnTo>
                    <a:pt x="887" y="199"/>
                  </a:lnTo>
                  <a:lnTo>
                    <a:pt x="887" y="194"/>
                  </a:lnTo>
                  <a:lnTo>
                    <a:pt x="887" y="194"/>
                  </a:lnTo>
                  <a:lnTo>
                    <a:pt x="889" y="190"/>
                  </a:lnTo>
                  <a:lnTo>
                    <a:pt x="889" y="187"/>
                  </a:lnTo>
                  <a:lnTo>
                    <a:pt x="889" y="185"/>
                  </a:lnTo>
                  <a:lnTo>
                    <a:pt x="889" y="185"/>
                  </a:lnTo>
                  <a:lnTo>
                    <a:pt x="889" y="183"/>
                  </a:lnTo>
                  <a:lnTo>
                    <a:pt x="891" y="180"/>
                  </a:lnTo>
                  <a:lnTo>
                    <a:pt x="891" y="178"/>
                  </a:lnTo>
                  <a:lnTo>
                    <a:pt x="891" y="178"/>
                  </a:lnTo>
                  <a:lnTo>
                    <a:pt x="894" y="175"/>
                  </a:lnTo>
                  <a:lnTo>
                    <a:pt x="896" y="168"/>
                  </a:lnTo>
                  <a:lnTo>
                    <a:pt x="896" y="166"/>
                  </a:lnTo>
                  <a:lnTo>
                    <a:pt x="896" y="166"/>
                  </a:lnTo>
                  <a:lnTo>
                    <a:pt x="896" y="161"/>
                  </a:lnTo>
                  <a:lnTo>
                    <a:pt x="896" y="152"/>
                  </a:lnTo>
                  <a:lnTo>
                    <a:pt x="896" y="152"/>
                  </a:lnTo>
                  <a:lnTo>
                    <a:pt x="896" y="152"/>
                  </a:lnTo>
                  <a:lnTo>
                    <a:pt x="898" y="149"/>
                  </a:lnTo>
                  <a:lnTo>
                    <a:pt x="898" y="149"/>
                  </a:lnTo>
                  <a:lnTo>
                    <a:pt x="898" y="149"/>
                  </a:lnTo>
                  <a:lnTo>
                    <a:pt x="901" y="149"/>
                  </a:lnTo>
                  <a:lnTo>
                    <a:pt x="901" y="147"/>
                  </a:lnTo>
                  <a:lnTo>
                    <a:pt x="901" y="145"/>
                  </a:lnTo>
                  <a:lnTo>
                    <a:pt x="903" y="145"/>
                  </a:lnTo>
                  <a:lnTo>
                    <a:pt x="903" y="145"/>
                  </a:lnTo>
                  <a:lnTo>
                    <a:pt x="903" y="142"/>
                  </a:lnTo>
                  <a:lnTo>
                    <a:pt x="903" y="142"/>
                  </a:lnTo>
                  <a:lnTo>
                    <a:pt x="905" y="142"/>
                  </a:lnTo>
                  <a:lnTo>
                    <a:pt x="910" y="142"/>
                  </a:lnTo>
                  <a:lnTo>
                    <a:pt x="917" y="145"/>
                  </a:lnTo>
                  <a:lnTo>
                    <a:pt x="936" y="159"/>
                  </a:lnTo>
                  <a:lnTo>
                    <a:pt x="939" y="159"/>
                  </a:lnTo>
                  <a:lnTo>
                    <a:pt x="962" y="187"/>
                  </a:lnTo>
                  <a:lnTo>
                    <a:pt x="962" y="187"/>
                  </a:lnTo>
                  <a:lnTo>
                    <a:pt x="965" y="190"/>
                  </a:lnTo>
                  <a:lnTo>
                    <a:pt x="991" y="218"/>
                  </a:lnTo>
                  <a:lnTo>
                    <a:pt x="995" y="223"/>
                  </a:lnTo>
                  <a:lnTo>
                    <a:pt x="998" y="223"/>
                  </a:lnTo>
                  <a:lnTo>
                    <a:pt x="1009" y="218"/>
                  </a:lnTo>
                  <a:lnTo>
                    <a:pt x="1017" y="213"/>
                  </a:lnTo>
                  <a:lnTo>
                    <a:pt x="1019" y="211"/>
                  </a:lnTo>
                  <a:lnTo>
                    <a:pt x="1021" y="209"/>
                  </a:lnTo>
                  <a:lnTo>
                    <a:pt x="1021" y="206"/>
                  </a:lnTo>
                  <a:lnTo>
                    <a:pt x="1024" y="204"/>
                  </a:lnTo>
                  <a:lnTo>
                    <a:pt x="1026" y="201"/>
                  </a:lnTo>
                  <a:lnTo>
                    <a:pt x="1026" y="201"/>
                  </a:lnTo>
                  <a:lnTo>
                    <a:pt x="1028" y="201"/>
                  </a:lnTo>
                  <a:lnTo>
                    <a:pt x="1028" y="204"/>
                  </a:lnTo>
                  <a:lnTo>
                    <a:pt x="1031" y="204"/>
                  </a:lnTo>
                  <a:lnTo>
                    <a:pt x="1033" y="206"/>
                  </a:lnTo>
                  <a:lnTo>
                    <a:pt x="1033" y="206"/>
                  </a:lnTo>
                  <a:lnTo>
                    <a:pt x="1033" y="211"/>
                  </a:lnTo>
                  <a:lnTo>
                    <a:pt x="1035" y="213"/>
                  </a:lnTo>
                  <a:lnTo>
                    <a:pt x="1035" y="213"/>
                  </a:lnTo>
                  <a:lnTo>
                    <a:pt x="1038" y="216"/>
                  </a:lnTo>
                  <a:lnTo>
                    <a:pt x="1045" y="216"/>
                  </a:lnTo>
                  <a:lnTo>
                    <a:pt x="1045" y="218"/>
                  </a:lnTo>
                  <a:lnTo>
                    <a:pt x="1047" y="218"/>
                  </a:lnTo>
                  <a:lnTo>
                    <a:pt x="1050" y="218"/>
                  </a:lnTo>
                  <a:lnTo>
                    <a:pt x="1052" y="220"/>
                  </a:lnTo>
                  <a:lnTo>
                    <a:pt x="1054" y="218"/>
                  </a:lnTo>
                  <a:lnTo>
                    <a:pt x="1057" y="218"/>
                  </a:lnTo>
                  <a:lnTo>
                    <a:pt x="1062" y="216"/>
                  </a:lnTo>
                  <a:lnTo>
                    <a:pt x="1064" y="213"/>
                  </a:lnTo>
                  <a:lnTo>
                    <a:pt x="1064" y="213"/>
                  </a:lnTo>
                  <a:lnTo>
                    <a:pt x="1066" y="211"/>
                  </a:lnTo>
                  <a:lnTo>
                    <a:pt x="1066" y="211"/>
                  </a:lnTo>
                  <a:lnTo>
                    <a:pt x="1069" y="209"/>
                  </a:lnTo>
                  <a:lnTo>
                    <a:pt x="1069" y="209"/>
                  </a:lnTo>
                  <a:lnTo>
                    <a:pt x="1069" y="209"/>
                  </a:lnTo>
                  <a:lnTo>
                    <a:pt x="1073" y="209"/>
                  </a:lnTo>
                  <a:lnTo>
                    <a:pt x="1076" y="211"/>
                  </a:lnTo>
                  <a:lnTo>
                    <a:pt x="1078" y="213"/>
                  </a:lnTo>
                  <a:lnTo>
                    <a:pt x="1078" y="213"/>
                  </a:lnTo>
                  <a:lnTo>
                    <a:pt x="1083" y="216"/>
                  </a:lnTo>
                  <a:lnTo>
                    <a:pt x="1083" y="216"/>
                  </a:lnTo>
                  <a:lnTo>
                    <a:pt x="1085" y="218"/>
                  </a:lnTo>
                  <a:lnTo>
                    <a:pt x="1085" y="218"/>
                  </a:lnTo>
                  <a:lnTo>
                    <a:pt x="1088" y="225"/>
                  </a:lnTo>
                  <a:lnTo>
                    <a:pt x="1090" y="225"/>
                  </a:lnTo>
                  <a:lnTo>
                    <a:pt x="1090" y="228"/>
                  </a:lnTo>
                  <a:lnTo>
                    <a:pt x="1095" y="228"/>
                  </a:lnTo>
                  <a:lnTo>
                    <a:pt x="1097" y="228"/>
                  </a:lnTo>
                  <a:lnTo>
                    <a:pt x="1099" y="230"/>
                  </a:lnTo>
                  <a:lnTo>
                    <a:pt x="1099" y="232"/>
                  </a:lnTo>
                  <a:lnTo>
                    <a:pt x="1102" y="232"/>
                  </a:lnTo>
                  <a:lnTo>
                    <a:pt x="1099" y="235"/>
                  </a:lnTo>
                  <a:lnTo>
                    <a:pt x="1099" y="237"/>
                  </a:lnTo>
                  <a:lnTo>
                    <a:pt x="1099" y="237"/>
                  </a:lnTo>
                  <a:lnTo>
                    <a:pt x="1099" y="239"/>
                  </a:lnTo>
                  <a:lnTo>
                    <a:pt x="1099" y="242"/>
                  </a:lnTo>
                  <a:lnTo>
                    <a:pt x="1118" y="272"/>
                  </a:lnTo>
                  <a:lnTo>
                    <a:pt x="1123" y="282"/>
                  </a:lnTo>
                  <a:lnTo>
                    <a:pt x="1125" y="284"/>
                  </a:lnTo>
                  <a:lnTo>
                    <a:pt x="1130" y="289"/>
                  </a:lnTo>
                  <a:lnTo>
                    <a:pt x="1130" y="289"/>
                  </a:lnTo>
                  <a:lnTo>
                    <a:pt x="1130" y="291"/>
                  </a:lnTo>
                  <a:lnTo>
                    <a:pt x="1130" y="291"/>
                  </a:lnTo>
                  <a:lnTo>
                    <a:pt x="1130" y="294"/>
                  </a:lnTo>
                  <a:lnTo>
                    <a:pt x="1130" y="296"/>
                  </a:lnTo>
                  <a:lnTo>
                    <a:pt x="1130" y="298"/>
                  </a:lnTo>
                  <a:lnTo>
                    <a:pt x="1132" y="301"/>
                  </a:lnTo>
                  <a:lnTo>
                    <a:pt x="1154" y="327"/>
                  </a:lnTo>
                  <a:lnTo>
                    <a:pt x="1156" y="332"/>
                  </a:lnTo>
                  <a:lnTo>
                    <a:pt x="1163" y="334"/>
                  </a:lnTo>
                  <a:lnTo>
                    <a:pt x="1173" y="341"/>
                  </a:lnTo>
                  <a:lnTo>
                    <a:pt x="1177" y="346"/>
                  </a:lnTo>
                  <a:lnTo>
                    <a:pt x="1182" y="351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4" y="358"/>
                  </a:lnTo>
                  <a:lnTo>
                    <a:pt x="1187" y="358"/>
                  </a:lnTo>
                  <a:lnTo>
                    <a:pt x="1187" y="355"/>
                  </a:lnTo>
                  <a:lnTo>
                    <a:pt x="1187" y="355"/>
                  </a:lnTo>
                  <a:lnTo>
                    <a:pt x="1187" y="353"/>
                  </a:lnTo>
                  <a:lnTo>
                    <a:pt x="1187" y="351"/>
                  </a:lnTo>
                  <a:lnTo>
                    <a:pt x="1187" y="351"/>
                  </a:lnTo>
                  <a:lnTo>
                    <a:pt x="1187" y="348"/>
                  </a:lnTo>
                  <a:lnTo>
                    <a:pt x="1187" y="348"/>
                  </a:lnTo>
                  <a:lnTo>
                    <a:pt x="1187" y="346"/>
                  </a:lnTo>
                  <a:lnTo>
                    <a:pt x="1187" y="346"/>
                  </a:lnTo>
                  <a:lnTo>
                    <a:pt x="1187" y="346"/>
                  </a:lnTo>
                  <a:lnTo>
                    <a:pt x="1187" y="343"/>
                  </a:lnTo>
                  <a:lnTo>
                    <a:pt x="1184" y="341"/>
                  </a:lnTo>
                  <a:lnTo>
                    <a:pt x="1184" y="341"/>
                  </a:lnTo>
                  <a:lnTo>
                    <a:pt x="1184" y="341"/>
                  </a:lnTo>
                  <a:lnTo>
                    <a:pt x="1182" y="336"/>
                  </a:lnTo>
                  <a:lnTo>
                    <a:pt x="1182" y="332"/>
                  </a:lnTo>
                  <a:lnTo>
                    <a:pt x="1182" y="332"/>
                  </a:lnTo>
                  <a:lnTo>
                    <a:pt x="1182" y="329"/>
                  </a:lnTo>
                  <a:lnTo>
                    <a:pt x="1184" y="324"/>
                  </a:lnTo>
                  <a:lnTo>
                    <a:pt x="1187" y="322"/>
                  </a:lnTo>
                  <a:lnTo>
                    <a:pt x="1187" y="320"/>
                  </a:lnTo>
                  <a:lnTo>
                    <a:pt x="1187" y="320"/>
                  </a:lnTo>
                  <a:lnTo>
                    <a:pt x="1189" y="320"/>
                  </a:lnTo>
                  <a:lnTo>
                    <a:pt x="1192" y="322"/>
                  </a:lnTo>
                  <a:lnTo>
                    <a:pt x="1196" y="329"/>
                  </a:lnTo>
                  <a:lnTo>
                    <a:pt x="1196" y="332"/>
                  </a:lnTo>
                  <a:lnTo>
                    <a:pt x="1196" y="336"/>
                  </a:lnTo>
                  <a:lnTo>
                    <a:pt x="1199" y="336"/>
                  </a:lnTo>
                  <a:lnTo>
                    <a:pt x="1201" y="339"/>
                  </a:lnTo>
                  <a:lnTo>
                    <a:pt x="1201" y="339"/>
                  </a:lnTo>
                  <a:lnTo>
                    <a:pt x="1203" y="341"/>
                  </a:lnTo>
                  <a:lnTo>
                    <a:pt x="1203" y="346"/>
                  </a:lnTo>
                  <a:lnTo>
                    <a:pt x="1206" y="348"/>
                  </a:lnTo>
                  <a:lnTo>
                    <a:pt x="1208" y="351"/>
                  </a:lnTo>
                  <a:lnTo>
                    <a:pt x="1213" y="353"/>
                  </a:lnTo>
                  <a:lnTo>
                    <a:pt x="1215" y="355"/>
                  </a:lnTo>
                  <a:lnTo>
                    <a:pt x="1220" y="355"/>
                  </a:lnTo>
                  <a:lnTo>
                    <a:pt x="1220" y="355"/>
                  </a:lnTo>
                  <a:lnTo>
                    <a:pt x="1222" y="358"/>
                  </a:lnTo>
                  <a:lnTo>
                    <a:pt x="1225" y="358"/>
                  </a:lnTo>
                  <a:lnTo>
                    <a:pt x="1225" y="362"/>
                  </a:lnTo>
                  <a:lnTo>
                    <a:pt x="1227" y="365"/>
                  </a:lnTo>
                  <a:lnTo>
                    <a:pt x="1227" y="369"/>
                  </a:lnTo>
                  <a:lnTo>
                    <a:pt x="1227" y="379"/>
                  </a:lnTo>
                  <a:lnTo>
                    <a:pt x="1229" y="384"/>
                  </a:lnTo>
                  <a:lnTo>
                    <a:pt x="1258" y="405"/>
                  </a:lnTo>
                  <a:lnTo>
                    <a:pt x="1263" y="407"/>
                  </a:lnTo>
                  <a:lnTo>
                    <a:pt x="1267" y="412"/>
                  </a:lnTo>
                  <a:lnTo>
                    <a:pt x="1289" y="440"/>
                  </a:lnTo>
                  <a:lnTo>
                    <a:pt x="1319" y="474"/>
                  </a:lnTo>
                  <a:lnTo>
                    <a:pt x="1324" y="476"/>
                  </a:lnTo>
                  <a:lnTo>
                    <a:pt x="1324" y="478"/>
                  </a:lnTo>
                  <a:lnTo>
                    <a:pt x="1326" y="483"/>
                  </a:lnTo>
                  <a:lnTo>
                    <a:pt x="1326" y="485"/>
                  </a:lnTo>
                  <a:lnTo>
                    <a:pt x="1329" y="488"/>
                  </a:lnTo>
                  <a:lnTo>
                    <a:pt x="1331" y="490"/>
                  </a:lnTo>
                  <a:lnTo>
                    <a:pt x="1333" y="488"/>
                  </a:lnTo>
                  <a:lnTo>
                    <a:pt x="1333" y="485"/>
                  </a:lnTo>
                  <a:lnTo>
                    <a:pt x="1336" y="478"/>
                  </a:lnTo>
                  <a:lnTo>
                    <a:pt x="1338" y="478"/>
                  </a:lnTo>
                  <a:lnTo>
                    <a:pt x="1338" y="476"/>
                  </a:lnTo>
                  <a:lnTo>
                    <a:pt x="1341" y="474"/>
                  </a:lnTo>
                  <a:lnTo>
                    <a:pt x="1352" y="464"/>
                  </a:lnTo>
                  <a:lnTo>
                    <a:pt x="1352" y="464"/>
                  </a:lnTo>
                  <a:lnTo>
                    <a:pt x="1355" y="464"/>
                  </a:lnTo>
                  <a:lnTo>
                    <a:pt x="1355" y="464"/>
                  </a:lnTo>
                  <a:lnTo>
                    <a:pt x="1355" y="466"/>
                  </a:lnTo>
                  <a:lnTo>
                    <a:pt x="1355" y="474"/>
                  </a:lnTo>
                  <a:lnTo>
                    <a:pt x="1355" y="481"/>
                  </a:lnTo>
                  <a:lnTo>
                    <a:pt x="1359" y="488"/>
                  </a:lnTo>
                  <a:lnTo>
                    <a:pt x="1359" y="490"/>
                  </a:lnTo>
                  <a:lnTo>
                    <a:pt x="1359" y="492"/>
                  </a:lnTo>
                  <a:lnTo>
                    <a:pt x="1359" y="495"/>
                  </a:lnTo>
                  <a:lnTo>
                    <a:pt x="1357" y="497"/>
                  </a:lnTo>
                  <a:lnTo>
                    <a:pt x="1355" y="497"/>
                  </a:lnTo>
                  <a:lnTo>
                    <a:pt x="1355" y="500"/>
                  </a:lnTo>
                  <a:lnTo>
                    <a:pt x="1355" y="500"/>
                  </a:lnTo>
                  <a:lnTo>
                    <a:pt x="1355" y="502"/>
                  </a:lnTo>
                  <a:lnTo>
                    <a:pt x="1357" y="504"/>
                  </a:lnTo>
                  <a:lnTo>
                    <a:pt x="1364" y="511"/>
                  </a:lnTo>
                  <a:lnTo>
                    <a:pt x="1367" y="514"/>
                  </a:lnTo>
                  <a:lnTo>
                    <a:pt x="1367" y="514"/>
                  </a:lnTo>
                  <a:lnTo>
                    <a:pt x="1369" y="514"/>
                  </a:lnTo>
                  <a:lnTo>
                    <a:pt x="1371" y="516"/>
                  </a:lnTo>
                  <a:lnTo>
                    <a:pt x="1374" y="518"/>
                  </a:lnTo>
                  <a:lnTo>
                    <a:pt x="1383" y="530"/>
                  </a:lnTo>
                  <a:lnTo>
                    <a:pt x="1385" y="533"/>
                  </a:lnTo>
                  <a:lnTo>
                    <a:pt x="1388" y="535"/>
                  </a:lnTo>
                  <a:lnTo>
                    <a:pt x="1390" y="535"/>
                  </a:lnTo>
                  <a:lnTo>
                    <a:pt x="1393" y="537"/>
                  </a:lnTo>
                  <a:lnTo>
                    <a:pt x="1393" y="542"/>
                  </a:lnTo>
                  <a:lnTo>
                    <a:pt x="1397" y="549"/>
                  </a:lnTo>
                  <a:lnTo>
                    <a:pt x="1400" y="554"/>
                  </a:lnTo>
                  <a:lnTo>
                    <a:pt x="1402" y="556"/>
                  </a:lnTo>
                  <a:lnTo>
                    <a:pt x="1400" y="559"/>
                  </a:lnTo>
                  <a:lnTo>
                    <a:pt x="1400" y="561"/>
                  </a:lnTo>
                  <a:lnTo>
                    <a:pt x="1397" y="561"/>
                  </a:lnTo>
                  <a:lnTo>
                    <a:pt x="1395" y="561"/>
                  </a:lnTo>
                  <a:lnTo>
                    <a:pt x="1393" y="563"/>
                  </a:lnTo>
                  <a:lnTo>
                    <a:pt x="1393" y="566"/>
                  </a:lnTo>
                  <a:lnTo>
                    <a:pt x="1390" y="573"/>
                  </a:lnTo>
                  <a:lnTo>
                    <a:pt x="1385" y="580"/>
                  </a:lnTo>
                  <a:lnTo>
                    <a:pt x="1385" y="580"/>
                  </a:lnTo>
                  <a:lnTo>
                    <a:pt x="1385" y="580"/>
                  </a:lnTo>
                  <a:lnTo>
                    <a:pt x="1388" y="582"/>
                  </a:lnTo>
                  <a:lnTo>
                    <a:pt x="1393" y="587"/>
                  </a:lnTo>
                  <a:lnTo>
                    <a:pt x="1393" y="587"/>
                  </a:lnTo>
                  <a:lnTo>
                    <a:pt x="1395" y="587"/>
                  </a:lnTo>
                  <a:lnTo>
                    <a:pt x="1395" y="589"/>
                  </a:lnTo>
                  <a:lnTo>
                    <a:pt x="1397" y="594"/>
                  </a:lnTo>
                  <a:lnTo>
                    <a:pt x="1397" y="597"/>
                  </a:lnTo>
                  <a:lnTo>
                    <a:pt x="1400" y="599"/>
                  </a:lnTo>
                  <a:lnTo>
                    <a:pt x="1404" y="604"/>
                  </a:lnTo>
                  <a:lnTo>
                    <a:pt x="1404" y="604"/>
                  </a:lnTo>
                  <a:lnTo>
                    <a:pt x="1404" y="606"/>
                  </a:lnTo>
                  <a:lnTo>
                    <a:pt x="1404" y="606"/>
                  </a:lnTo>
                  <a:lnTo>
                    <a:pt x="1404" y="611"/>
                  </a:lnTo>
                  <a:lnTo>
                    <a:pt x="1404" y="611"/>
                  </a:lnTo>
                  <a:lnTo>
                    <a:pt x="1402" y="613"/>
                  </a:lnTo>
                  <a:lnTo>
                    <a:pt x="1400" y="613"/>
                  </a:lnTo>
                  <a:lnTo>
                    <a:pt x="1400" y="613"/>
                  </a:lnTo>
                  <a:lnTo>
                    <a:pt x="1397" y="613"/>
                  </a:lnTo>
                  <a:lnTo>
                    <a:pt x="1395" y="613"/>
                  </a:lnTo>
                  <a:lnTo>
                    <a:pt x="1395" y="615"/>
                  </a:lnTo>
                  <a:lnTo>
                    <a:pt x="1393" y="615"/>
                  </a:lnTo>
                  <a:lnTo>
                    <a:pt x="1393" y="618"/>
                  </a:lnTo>
                  <a:lnTo>
                    <a:pt x="1393" y="620"/>
                  </a:lnTo>
                  <a:lnTo>
                    <a:pt x="1395" y="623"/>
                  </a:lnTo>
                  <a:lnTo>
                    <a:pt x="1397" y="625"/>
                  </a:lnTo>
                  <a:lnTo>
                    <a:pt x="1400" y="627"/>
                  </a:lnTo>
                  <a:lnTo>
                    <a:pt x="1402" y="630"/>
                  </a:lnTo>
                  <a:lnTo>
                    <a:pt x="1402" y="630"/>
                  </a:lnTo>
                  <a:lnTo>
                    <a:pt x="1402" y="634"/>
                  </a:lnTo>
                  <a:lnTo>
                    <a:pt x="1404" y="639"/>
                  </a:lnTo>
                  <a:lnTo>
                    <a:pt x="1404" y="641"/>
                  </a:lnTo>
                  <a:lnTo>
                    <a:pt x="1407" y="646"/>
                  </a:lnTo>
                  <a:lnTo>
                    <a:pt x="1407" y="658"/>
                  </a:lnTo>
                  <a:lnTo>
                    <a:pt x="1407" y="663"/>
                  </a:lnTo>
                  <a:lnTo>
                    <a:pt x="1407" y="667"/>
                  </a:lnTo>
                  <a:lnTo>
                    <a:pt x="1407" y="670"/>
                  </a:lnTo>
                  <a:lnTo>
                    <a:pt x="1409" y="670"/>
                  </a:lnTo>
                  <a:lnTo>
                    <a:pt x="1409" y="672"/>
                  </a:lnTo>
                  <a:lnTo>
                    <a:pt x="1409" y="672"/>
                  </a:lnTo>
                  <a:lnTo>
                    <a:pt x="1411" y="672"/>
                  </a:lnTo>
                  <a:lnTo>
                    <a:pt x="1411" y="672"/>
                  </a:lnTo>
                  <a:lnTo>
                    <a:pt x="1416" y="675"/>
                  </a:lnTo>
                  <a:lnTo>
                    <a:pt x="1419" y="679"/>
                  </a:lnTo>
                  <a:lnTo>
                    <a:pt x="1419" y="679"/>
                  </a:lnTo>
                  <a:lnTo>
                    <a:pt x="1421" y="682"/>
                  </a:lnTo>
                  <a:lnTo>
                    <a:pt x="1421" y="682"/>
                  </a:lnTo>
                  <a:lnTo>
                    <a:pt x="1423" y="682"/>
                  </a:lnTo>
                  <a:lnTo>
                    <a:pt x="1423" y="684"/>
                  </a:lnTo>
                  <a:lnTo>
                    <a:pt x="1423" y="684"/>
                  </a:lnTo>
                  <a:lnTo>
                    <a:pt x="1423" y="684"/>
                  </a:lnTo>
                  <a:lnTo>
                    <a:pt x="1426" y="686"/>
                  </a:lnTo>
                  <a:lnTo>
                    <a:pt x="1426" y="686"/>
                  </a:lnTo>
                  <a:lnTo>
                    <a:pt x="1426" y="68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2433746" y="3729218"/>
              <a:ext cx="790969" cy="562820"/>
            </a:xfrm>
            <a:custGeom>
              <a:avLst/>
              <a:gdLst>
                <a:gd name="T0" fmla="*/ 901 w 913"/>
                <a:gd name="T1" fmla="*/ 234 h 648"/>
                <a:gd name="T2" fmla="*/ 863 w 913"/>
                <a:gd name="T3" fmla="*/ 220 h 648"/>
                <a:gd name="T4" fmla="*/ 844 w 913"/>
                <a:gd name="T5" fmla="*/ 199 h 648"/>
                <a:gd name="T6" fmla="*/ 830 w 913"/>
                <a:gd name="T7" fmla="*/ 168 h 648"/>
                <a:gd name="T8" fmla="*/ 797 w 913"/>
                <a:gd name="T9" fmla="*/ 156 h 648"/>
                <a:gd name="T10" fmla="*/ 832 w 913"/>
                <a:gd name="T11" fmla="*/ 118 h 648"/>
                <a:gd name="T12" fmla="*/ 854 w 913"/>
                <a:gd name="T13" fmla="*/ 71 h 648"/>
                <a:gd name="T14" fmla="*/ 830 w 913"/>
                <a:gd name="T15" fmla="*/ 38 h 648"/>
                <a:gd name="T16" fmla="*/ 766 w 913"/>
                <a:gd name="T17" fmla="*/ 9 h 648"/>
                <a:gd name="T18" fmla="*/ 712 w 913"/>
                <a:gd name="T19" fmla="*/ 40 h 648"/>
                <a:gd name="T20" fmla="*/ 650 w 913"/>
                <a:gd name="T21" fmla="*/ 31 h 648"/>
                <a:gd name="T22" fmla="*/ 615 w 913"/>
                <a:gd name="T23" fmla="*/ 21 h 648"/>
                <a:gd name="T24" fmla="*/ 567 w 913"/>
                <a:gd name="T25" fmla="*/ 50 h 648"/>
                <a:gd name="T26" fmla="*/ 553 w 913"/>
                <a:gd name="T27" fmla="*/ 83 h 648"/>
                <a:gd name="T28" fmla="*/ 499 w 913"/>
                <a:gd name="T29" fmla="*/ 83 h 648"/>
                <a:gd name="T30" fmla="*/ 463 w 913"/>
                <a:gd name="T31" fmla="*/ 71 h 648"/>
                <a:gd name="T32" fmla="*/ 400 w 913"/>
                <a:gd name="T33" fmla="*/ 106 h 648"/>
                <a:gd name="T34" fmla="*/ 385 w 913"/>
                <a:gd name="T35" fmla="*/ 85 h 648"/>
                <a:gd name="T36" fmla="*/ 359 w 913"/>
                <a:gd name="T37" fmla="*/ 83 h 648"/>
                <a:gd name="T38" fmla="*/ 326 w 913"/>
                <a:gd name="T39" fmla="*/ 47 h 648"/>
                <a:gd name="T40" fmla="*/ 305 w 913"/>
                <a:gd name="T41" fmla="*/ 80 h 648"/>
                <a:gd name="T42" fmla="*/ 191 w 913"/>
                <a:gd name="T43" fmla="*/ 130 h 648"/>
                <a:gd name="T44" fmla="*/ 90 w 913"/>
                <a:gd name="T45" fmla="*/ 73 h 648"/>
                <a:gd name="T46" fmla="*/ 19 w 913"/>
                <a:gd name="T47" fmla="*/ 102 h 648"/>
                <a:gd name="T48" fmla="*/ 21 w 913"/>
                <a:gd name="T49" fmla="*/ 137 h 648"/>
                <a:gd name="T50" fmla="*/ 76 w 913"/>
                <a:gd name="T51" fmla="*/ 158 h 648"/>
                <a:gd name="T52" fmla="*/ 97 w 913"/>
                <a:gd name="T53" fmla="*/ 194 h 648"/>
                <a:gd name="T54" fmla="*/ 132 w 913"/>
                <a:gd name="T55" fmla="*/ 203 h 648"/>
                <a:gd name="T56" fmla="*/ 175 w 913"/>
                <a:gd name="T57" fmla="*/ 210 h 648"/>
                <a:gd name="T58" fmla="*/ 184 w 913"/>
                <a:gd name="T59" fmla="*/ 258 h 648"/>
                <a:gd name="T60" fmla="*/ 144 w 913"/>
                <a:gd name="T61" fmla="*/ 277 h 648"/>
                <a:gd name="T62" fmla="*/ 118 w 913"/>
                <a:gd name="T63" fmla="*/ 293 h 648"/>
                <a:gd name="T64" fmla="*/ 142 w 913"/>
                <a:gd name="T65" fmla="*/ 350 h 648"/>
                <a:gd name="T66" fmla="*/ 239 w 913"/>
                <a:gd name="T67" fmla="*/ 374 h 648"/>
                <a:gd name="T68" fmla="*/ 225 w 913"/>
                <a:gd name="T69" fmla="*/ 440 h 648"/>
                <a:gd name="T70" fmla="*/ 253 w 913"/>
                <a:gd name="T71" fmla="*/ 494 h 648"/>
                <a:gd name="T72" fmla="*/ 331 w 913"/>
                <a:gd name="T73" fmla="*/ 549 h 648"/>
                <a:gd name="T74" fmla="*/ 390 w 913"/>
                <a:gd name="T75" fmla="*/ 568 h 648"/>
                <a:gd name="T76" fmla="*/ 418 w 913"/>
                <a:gd name="T77" fmla="*/ 563 h 648"/>
                <a:gd name="T78" fmla="*/ 440 w 913"/>
                <a:gd name="T79" fmla="*/ 556 h 648"/>
                <a:gd name="T80" fmla="*/ 444 w 913"/>
                <a:gd name="T81" fmla="*/ 570 h 648"/>
                <a:gd name="T82" fmla="*/ 459 w 913"/>
                <a:gd name="T83" fmla="*/ 556 h 648"/>
                <a:gd name="T84" fmla="*/ 449 w 913"/>
                <a:gd name="T85" fmla="*/ 551 h 648"/>
                <a:gd name="T86" fmla="*/ 454 w 913"/>
                <a:gd name="T87" fmla="*/ 530 h 648"/>
                <a:gd name="T88" fmla="*/ 468 w 913"/>
                <a:gd name="T89" fmla="*/ 532 h 648"/>
                <a:gd name="T90" fmla="*/ 470 w 913"/>
                <a:gd name="T91" fmla="*/ 551 h 648"/>
                <a:gd name="T92" fmla="*/ 485 w 913"/>
                <a:gd name="T93" fmla="*/ 568 h 648"/>
                <a:gd name="T94" fmla="*/ 492 w 913"/>
                <a:gd name="T95" fmla="*/ 558 h 648"/>
                <a:gd name="T96" fmla="*/ 499 w 913"/>
                <a:gd name="T97" fmla="*/ 556 h 648"/>
                <a:gd name="T98" fmla="*/ 523 w 913"/>
                <a:gd name="T99" fmla="*/ 577 h 648"/>
                <a:gd name="T100" fmla="*/ 541 w 913"/>
                <a:gd name="T101" fmla="*/ 598 h 648"/>
                <a:gd name="T102" fmla="*/ 577 w 913"/>
                <a:gd name="T103" fmla="*/ 575 h 648"/>
                <a:gd name="T104" fmla="*/ 586 w 913"/>
                <a:gd name="T105" fmla="*/ 589 h 648"/>
                <a:gd name="T106" fmla="*/ 610 w 913"/>
                <a:gd name="T107" fmla="*/ 584 h 648"/>
                <a:gd name="T108" fmla="*/ 681 w 913"/>
                <a:gd name="T109" fmla="*/ 561 h 648"/>
                <a:gd name="T110" fmla="*/ 702 w 913"/>
                <a:gd name="T111" fmla="*/ 532 h 648"/>
                <a:gd name="T112" fmla="*/ 738 w 913"/>
                <a:gd name="T113" fmla="*/ 516 h 648"/>
                <a:gd name="T114" fmla="*/ 738 w 913"/>
                <a:gd name="T115" fmla="*/ 480 h 648"/>
                <a:gd name="T116" fmla="*/ 780 w 913"/>
                <a:gd name="T117" fmla="*/ 471 h 648"/>
                <a:gd name="T118" fmla="*/ 823 w 913"/>
                <a:gd name="T119" fmla="*/ 426 h 648"/>
                <a:gd name="T120" fmla="*/ 835 w 913"/>
                <a:gd name="T121" fmla="*/ 362 h 648"/>
                <a:gd name="T122" fmla="*/ 877 w 913"/>
                <a:gd name="T123" fmla="*/ 336 h 648"/>
                <a:gd name="T124" fmla="*/ 901 w 913"/>
                <a:gd name="T125" fmla="*/ 284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3" h="648">
                  <a:moveTo>
                    <a:pt x="518" y="648"/>
                  </a:moveTo>
                  <a:lnTo>
                    <a:pt x="518" y="648"/>
                  </a:lnTo>
                  <a:lnTo>
                    <a:pt x="518" y="646"/>
                  </a:lnTo>
                  <a:lnTo>
                    <a:pt x="518" y="643"/>
                  </a:lnTo>
                  <a:lnTo>
                    <a:pt x="523" y="643"/>
                  </a:lnTo>
                  <a:lnTo>
                    <a:pt x="523" y="646"/>
                  </a:lnTo>
                  <a:lnTo>
                    <a:pt x="523" y="648"/>
                  </a:lnTo>
                  <a:lnTo>
                    <a:pt x="520" y="648"/>
                  </a:lnTo>
                  <a:lnTo>
                    <a:pt x="520" y="648"/>
                  </a:lnTo>
                  <a:lnTo>
                    <a:pt x="518" y="648"/>
                  </a:lnTo>
                  <a:lnTo>
                    <a:pt x="518" y="648"/>
                  </a:lnTo>
                  <a:close/>
                  <a:moveTo>
                    <a:pt x="913" y="272"/>
                  </a:moveTo>
                  <a:lnTo>
                    <a:pt x="913" y="272"/>
                  </a:lnTo>
                  <a:lnTo>
                    <a:pt x="913" y="270"/>
                  </a:lnTo>
                  <a:lnTo>
                    <a:pt x="908" y="263"/>
                  </a:lnTo>
                  <a:lnTo>
                    <a:pt x="906" y="260"/>
                  </a:lnTo>
                  <a:lnTo>
                    <a:pt x="906" y="258"/>
                  </a:lnTo>
                  <a:lnTo>
                    <a:pt x="906" y="258"/>
                  </a:lnTo>
                  <a:lnTo>
                    <a:pt x="906" y="255"/>
                  </a:lnTo>
                  <a:lnTo>
                    <a:pt x="906" y="255"/>
                  </a:lnTo>
                  <a:lnTo>
                    <a:pt x="908" y="251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8" y="248"/>
                  </a:lnTo>
                  <a:lnTo>
                    <a:pt x="906" y="246"/>
                  </a:lnTo>
                  <a:lnTo>
                    <a:pt x="903" y="246"/>
                  </a:lnTo>
                  <a:lnTo>
                    <a:pt x="903" y="244"/>
                  </a:lnTo>
                  <a:lnTo>
                    <a:pt x="903" y="244"/>
                  </a:lnTo>
                  <a:lnTo>
                    <a:pt x="901" y="244"/>
                  </a:lnTo>
                  <a:lnTo>
                    <a:pt x="901" y="241"/>
                  </a:lnTo>
                  <a:lnTo>
                    <a:pt x="898" y="241"/>
                  </a:lnTo>
                  <a:lnTo>
                    <a:pt x="898" y="239"/>
                  </a:lnTo>
                  <a:lnTo>
                    <a:pt x="898" y="237"/>
                  </a:lnTo>
                  <a:lnTo>
                    <a:pt x="898" y="237"/>
                  </a:lnTo>
                  <a:lnTo>
                    <a:pt x="898" y="237"/>
                  </a:lnTo>
                  <a:lnTo>
                    <a:pt x="901" y="234"/>
                  </a:lnTo>
                  <a:lnTo>
                    <a:pt x="901" y="234"/>
                  </a:lnTo>
                  <a:lnTo>
                    <a:pt x="901" y="234"/>
                  </a:lnTo>
                  <a:lnTo>
                    <a:pt x="901" y="232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9"/>
                  </a:lnTo>
                  <a:lnTo>
                    <a:pt x="901" y="227"/>
                  </a:lnTo>
                  <a:lnTo>
                    <a:pt x="903" y="227"/>
                  </a:lnTo>
                  <a:lnTo>
                    <a:pt x="903" y="227"/>
                  </a:lnTo>
                  <a:lnTo>
                    <a:pt x="906" y="227"/>
                  </a:lnTo>
                  <a:lnTo>
                    <a:pt x="908" y="225"/>
                  </a:lnTo>
                  <a:lnTo>
                    <a:pt x="908" y="225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8" y="222"/>
                  </a:lnTo>
                  <a:lnTo>
                    <a:pt x="906" y="220"/>
                  </a:lnTo>
                  <a:lnTo>
                    <a:pt x="901" y="220"/>
                  </a:lnTo>
                  <a:lnTo>
                    <a:pt x="901" y="220"/>
                  </a:lnTo>
                  <a:lnTo>
                    <a:pt x="901" y="220"/>
                  </a:lnTo>
                  <a:lnTo>
                    <a:pt x="898" y="220"/>
                  </a:lnTo>
                  <a:lnTo>
                    <a:pt x="898" y="220"/>
                  </a:lnTo>
                  <a:lnTo>
                    <a:pt x="898" y="220"/>
                  </a:lnTo>
                  <a:lnTo>
                    <a:pt x="896" y="220"/>
                  </a:lnTo>
                  <a:lnTo>
                    <a:pt x="896" y="220"/>
                  </a:lnTo>
                  <a:lnTo>
                    <a:pt x="891" y="220"/>
                  </a:lnTo>
                  <a:lnTo>
                    <a:pt x="887" y="220"/>
                  </a:lnTo>
                  <a:lnTo>
                    <a:pt x="884" y="220"/>
                  </a:lnTo>
                  <a:lnTo>
                    <a:pt x="868" y="215"/>
                  </a:lnTo>
                  <a:lnTo>
                    <a:pt x="868" y="215"/>
                  </a:lnTo>
                  <a:lnTo>
                    <a:pt x="868" y="215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5" y="218"/>
                  </a:lnTo>
                  <a:lnTo>
                    <a:pt x="863" y="218"/>
                  </a:lnTo>
                  <a:lnTo>
                    <a:pt x="863" y="220"/>
                  </a:lnTo>
                  <a:lnTo>
                    <a:pt x="863" y="222"/>
                  </a:lnTo>
                  <a:lnTo>
                    <a:pt x="863" y="222"/>
                  </a:lnTo>
                  <a:lnTo>
                    <a:pt x="861" y="225"/>
                  </a:lnTo>
                  <a:lnTo>
                    <a:pt x="861" y="225"/>
                  </a:lnTo>
                  <a:lnTo>
                    <a:pt x="861" y="225"/>
                  </a:lnTo>
                  <a:lnTo>
                    <a:pt x="858" y="225"/>
                  </a:lnTo>
                  <a:lnTo>
                    <a:pt x="856" y="225"/>
                  </a:lnTo>
                  <a:lnTo>
                    <a:pt x="856" y="225"/>
                  </a:lnTo>
                  <a:lnTo>
                    <a:pt x="856" y="225"/>
                  </a:lnTo>
                  <a:lnTo>
                    <a:pt x="851" y="229"/>
                  </a:lnTo>
                  <a:lnTo>
                    <a:pt x="851" y="229"/>
                  </a:lnTo>
                  <a:lnTo>
                    <a:pt x="849" y="232"/>
                  </a:lnTo>
                  <a:lnTo>
                    <a:pt x="849" y="229"/>
                  </a:lnTo>
                  <a:lnTo>
                    <a:pt x="846" y="229"/>
                  </a:lnTo>
                  <a:lnTo>
                    <a:pt x="846" y="227"/>
                  </a:lnTo>
                  <a:lnTo>
                    <a:pt x="844" y="227"/>
                  </a:lnTo>
                  <a:lnTo>
                    <a:pt x="842" y="227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5"/>
                  </a:lnTo>
                  <a:lnTo>
                    <a:pt x="839" y="222"/>
                  </a:lnTo>
                  <a:lnTo>
                    <a:pt x="839" y="222"/>
                  </a:lnTo>
                  <a:lnTo>
                    <a:pt x="842" y="218"/>
                  </a:lnTo>
                  <a:lnTo>
                    <a:pt x="844" y="210"/>
                  </a:lnTo>
                  <a:lnTo>
                    <a:pt x="844" y="210"/>
                  </a:lnTo>
                  <a:lnTo>
                    <a:pt x="844" y="210"/>
                  </a:lnTo>
                  <a:lnTo>
                    <a:pt x="844" y="208"/>
                  </a:lnTo>
                  <a:lnTo>
                    <a:pt x="844" y="208"/>
                  </a:lnTo>
                  <a:lnTo>
                    <a:pt x="844" y="208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3"/>
                  </a:lnTo>
                  <a:lnTo>
                    <a:pt x="842" y="201"/>
                  </a:lnTo>
                  <a:lnTo>
                    <a:pt x="842" y="201"/>
                  </a:lnTo>
                  <a:lnTo>
                    <a:pt x="844" y="199"/>
                  </a:lnTo>
                  <a:lnTo>
                    <a:pt x="842" y="196"/>
                  </a:lnTo>
                  <a:lnTo>
                    <a:pt x="842" y="194"/>
                  </a:lnTo>
                  <a:lnTo>
                    <a:pt x="842" y="192"/>
                  </a:lnTo>
                  <a:lnTo>
                    <a:pt x="842" y="192"/>
                  </a:lnTo>
                  <a:lnTo>
                    <a:pt x="842" y="189"/>
                  </a:lnTo>
                  <a:lnTo>
                    <a:pt x="842" y="189"/>
                  </a:lnTo>
                  <a:lnTo>
                    <a:pt x="842" y="189"/>
                  </a:lnTo>
                  <a:lnTo>
                    <a:pt x="842" y="187"/>
                  </a:lnTo>
                  <a:lnTo>
                    <a:pt x="844" y="187"/>
                  </a:lnTo>
                  <a:lnTo>
                    <a:pt x="844" y="184"/>
                  </a:lnTo>
                  <a:lnTo>
                    <a:pt x="844" y="184"/>
                  </a:lnTo>
                  <a:lnTo>
                    <a:pt x="844" y="184"/>
                  </a:lnTo>
                  <a:lnTo>
                    <a:pt x="846" y="182"/>
                  </a:lnTo>
                  <a:lnTo>
                    <a:pt x="846" y="182"/>
                  </a:lnTo>
                  <a:lnTo>
                    <a:pt x="846" y="182"/>
                  </a:lnTo>
                  <a:lnTo>
                    <a:pt x="844" y="180"/>
                  </a:lnTo>
                  <a:lnTo>
                    <a:pt x="844" y="180"/>
                  </a:lnTo>
                  <a:lnTo>
                    <a:pt x="842" y="177"/>
                  </a:lnTo>
                  <a:lnTo>
                    <a:pt x="839" y="177"/>
                  </a:lnTo>
                  <a:lnTo>
                    <a:pt x="839" y="177"/>
                  </a:lnTo>
                  <a:lnTo>
                    <a:pt x="839" y="175"/>
                  </a:lnTo>
                  <a:lnTo>
                    <a:pt x="839" y="175"/>
                  </a:lnTo>
                  <a:lnTo>
                    <a:pt x="842" y="173"/>
                  </a:lnTo>
                  <a:lnTo>
                    <a:pt x="842" y="173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70"/>
                  </a:lnTo>
                  <a:lnTo>
                    <a:pt x="842" y="168"/>
                  </a:lnTo>
                  <a:lnTo>
                    <a:pt x="842" y="168"/>
                  </a:lnTo>
                  <a:lnTo>
                    <a:pt x="839" y="166"/>
                  </a:lnTo>
                  <a:lnTo>
                    <a:pt x="837" y="166"/>
                  </a:lnTo>
                  <a:lnTo>
                    <a:pt x="837" y="166"/>
                  </a:lnTo>
                  <a:lnTo>
                    <a:pt x="835" y="166"/>
                  </a:lnTo>
                  <a:lnTo>
                    <a:pt x="830" y="168"/>
                  </a:lnTo>
                  <a:lnTo>
                    <a:pt x="830" y="168"/>
                  </a:lnTo>
                  <a:lnTo>
                    <a:pt x="830" y="168"/>
                  </a:lnTo>
                  <a:lnTo>
                    <a:pt x="828" y="168"/>
                  </a:lnTo>
                  <a:lnTo>
                    <a:pt x="825" y="163"/>
                  </a:lnTo>
                  <a:lnTo>
                    <a:pt x="825" y="163"/>
                  </a:lnTo>
                  <a:lnTo>
                    <a:pt x="823" y="163"/>
                  </a:lnTo>
                  <a:lnTo>
                    <a:pt x="823" y="163"/>
                  </a:lnTo>
                  <a:lnTo>
                    <a:pt x="820" y="166"/>
                  </a:lnTo>
                  <a:lnTo>
                    <a:pt x="811" y="173"/>
                  </a:lnTo>
                  <a:lnTo>
                    <a:pt x="809" y="173"/>
                  </a:lnTo>
                  <a:lnTo>
                    <a:pt x="806" y="175"/>
                  </a:lnTo>
                  <a:lnTo>
                    <a:pt x="804" y="175"/>
                  </a:lnTo>
                  <a:lnTo>
                    <a:pt x="804" y="175"/>
                  </a:lnTo>
                  <a:lnTo>
                    <a:pt x="804" y="177"/>
                  </a:lnTo>
                  <a:lnTo>
                    <a:pt x="802" y="182"/>
                  </a:lnTo>
                  <a:lnTo>
                    <a:pt x="799" y="187"/>
                  </a:lnTo>
                  <a:lnTo>
                    <a:pt x="794" y="189"/>
                  </a:lnTo>
                  <a:lnTo>
                    <a:pt x="792" y="189"/>
                  </a:lnTo>
                  <a:lnTo>
                    <a:pt x="792" y="189"/>
                  </a:lnTo>
                  <a:lnTo>
                    <a:pt x="792" y="189"/>
                  </a:lnTo>
                  <a:lnTo>
                    <a:pt x="790" y="187"/>
                  </a:lnTo>
                  <a:lnTo>
                    <a:pt x="790" y="187"/>
                  </a:lnTo>
                  <a:lnTo>
                    <a:pt x="790" y="187"/>
                  </a:lnTo>
                  <a:lnTo>
                    <a:pt x="787" y="182"/>
                  </a:lnTo>
                  <a:lnTo>
                    <a:pt x="785" y="177"/>
                  </a:lnTo>
                  <a:lnTo>
                    <a:pt x="785" y="177"/>
                  </a:lnTo>
                  <a:lnTo>
                    <a:pt x="785" y="175"/>
                  </a:lnTo>
                  <a:lnTo>
                    <a:pt x="785" y="175"/>
                  </a:lnTo>
                  <a:lnTo>
                    <a:pt x="785" y="173"/>
                  </a:lnTo>
                  <a:lnTo>
                    <a:pt x="785" y="170"/>
                  </a:lnTo>
                  <a:lnTo>
                    <a:pt x="785" y="170"/>
                  </a:lnTo>
                  <a:lnTo>
                    <a:pt x="787" y="166"/>
                  </a:lnTo>
                  <a:lnTo>
                    <a:pt x="790" y="158"/>
                  </a:lnTo>
                  <a:lnTo>
                    <a:pt x="790" y="158"/>
                  </a:lnTo>
                  <a:lnTo>
                    <a:pt x="790" y="158"/>
                  </a:lnTo>
                  <a:lnTo>
                    <a:pt x="792" y="158"/>
                  </a:lnTo>
                  <a:lnTo>
                    <a:pt x="792" y="158"/>
                  </a:lnTo>
                  <a:lnTo>
                    <a:pt x="797" y="158"/>
                  </a:lnTo>
                  <a:lnTo>
                    <a:pt x="797" y="156"/>
                  </a:lnTo>
                  <a:lnTo>
                    <a:pt x="799" y="156"/>
                  </a:lnTo>
                  <a:lnTo>
                    <a:pt x="799" y="156"/>
                  </a:lnTo>
                  <a:lnTo>
                    <a:pt x="804" y="151"/>
                  </a:lnTo>
                  <a:lnTo>
                    <a:pt x="804" y="151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9"/>
                  </a:lnTo>
                  <a:lnTo>
                    <a:pt x="806" y="147"/>
                  </a:lnTo>
                  <a:lnTo>
                    <a:pt x="804" y="144"/>
                  </a:lnTo>
                  <a:lnTo>
                    <a:pt x="806" y="144"/>
                  </a:lnTo>
                  <a:lnTo>
                    <a:pt x="806" y="144"/>
                  </a:lnTo>
                  <a:lnTo>
                    <a:pt x="809" y="142"/>
                  </a:lnTo>
                  <a:lnTo>
                    <a:pt x="809" y="142"/>
                  </a:lnTo>
                  <a:lnTo>
                    <a:pt x="809" y="142"/>
                  </a:lnTo>
                  <a:lnTo>
                    <a:pt x="811" y="140"/>
                  </a:lnTo>
                  <a:lnTo>
                    <a:pt x="811" y="140"/>
                  </a:lnTo>
                  <a:lnTo>
                    <a:pt x="811" y="137"/>
                  </a:lnTo>
                  <a:lnTo>
                    <a:pt x="811" y="135"/>
                  </a:lnTo>
                  <a:lnTo>
                    <a:pt x="813" y="135"/>
                  </a:lnTo>
                  <a:lnTo>
                    <a:pt x="813" y="132"/>
                  </a:lnTo>
                  <a:lnTo>
                    <a:pt x="813" y="132"/>
                  </a:lnTo>
                  <a:lnTo>
                    <a:pt x="816" y="132"/>
                  </a:lnTo>
                  <a:lnTo>
                    <a:pt x="816" y="132"/>
                  </a:lnTo>
                  <a:lnTo>
                    <a:pt x="818" y="132"/>
                  </a:lnTo>
                  <a:lnTo>
                    <a:pt x="820" y="132"/>
                  </a:lnTo>
                  <a:lnTo>
                    <a:pt x="823" y="132"/>
                  </a:lnTo>
                  <a:lnTo>
                    <a:pt x="823" y="130"/>
                  </a:lnTo>
                  <a:lnTo>
                    <a:pt x="823" y="130"/>
                  </a:lnTo>
                  <a:lnTo>
                    <a:pt x="828" y="128"/>
                  </a:lnTo>
                  <a:lnTo>
                    <a:pt x="828" y="125"/>
                  </a:lnTo>
                  <a:lnTo>
                    <a:pt x="828" y="125"/>
                  </a:lnTo>
                  <a:lnTo>
                    <a:pt x="828" y="123"/>
                  </a:lnTo>
                  <a:lnTo>
                    <a:pt x="828" y="123"/>
                  </a:lnTo>
                  <a:lnTo>
                    <a:pt x="830" y="123"/>
                  </a:lnTo>
                  <a:lnTo>
                    <a:pt x="830" y="121"/>
                  </a:lnTo>
                  <a:lnTo>
                    <a:pt x="832" y="118"/>
                  </a:lnTo>
                  <a:lnTo>
                    <a:pt x="832" y="118"/>
                  </a:lnTo>
                  <a:lnTo>
                    <a:pt x="832" y="116"/>
                  </a:lnTo>
                  <a:lnTo>
                    <a:pt x="832" y="116"/>
                  </a:lnTo>
                  <a:lnTo>
                    <a:pt x="832" y="116"/>
                  </a:lnTo>
                  <a:lnTo>
                    <a:pt x="832" y="113"/>
                  </a:lnTo>
                  <a:lnTo>
                    <a:pt x="832" y="113"/>
                  </a:lnTo>
                  <a:lnTo>
                    <a:pt x="835" y="106"/>
                  </a:lnTo>
                  <a:lnTo>
                    <a:pt x="835" y="106"/>
                  </a:lnTo>
                  <a:lnTo>
                    <a:pt x="835" y="106"/>
                  </a:lnTo>
                  <a:lnTo>
                    <a:pt x="832" y="102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9"/>
                  </a:lnTo>
                  <a:lnTo>
                    <a:pt x="832" y="97"/>
                  </a:lnTo>
                  <a:lnTo>
                    <a:pt x="835" y="97"/>
                  </a:lnTo>
                  <a:lnTo>
                    <a:pt x="835" y="95"/>
                  </a:lnTo>
                  <a:lnTo>
                    <a:pt x="835" y="95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5" y="90"/>
                  </a:lnTo>
                  <a:lnTo>
                    <a:pt x="837" y="90"/>
                  </a:lnTo>
                  <a:lnTo>
                    <a:pt x="839" y="90"/>
                  </a:lnTo>
                  <a:lnTo>
                    <a:pt x="839" y="90"/>
                  </a:lnTo>
                  <a:lnTo>
                    <a:pt x="839" y="90"/>
                  </a:lnTo>
                  <a:lnTo>
                    <a:pt x="842" y="87"/>
                  </a:lnTo>
                  <a:lnTo>
                    <a:pt x="842" y="85"/>
                  </a:lnTo>
                  <a:lnTo>
                    <a:pt x="844" y="83"/>
                  </a:lnTo>
                  <a:lnTo>
                    <a:pt x="846" y="80"/>
                  </a:lnTo>
                  <a:lnTo>
                    <a:pt x="846" y="80"/>
                  </a:lnTo>
                  <a:lnTo>
                    <a:pt x="846" y="78"/>
                  </a:lnTo>
                  <a:lnTo>
                    <a:pt x="846" y="76"/>
                  </a:lnTo>
                  <a:lnTo>
                    <a:pt x="846" y="76"/>
                  </a:lnTo>
                  <a:lnTo>
                    <a:pt x="849" y="76"/>
                  </a:lnTo>
                  <a:lnTo>
                    <a:pt x="854" y="71"/>
                  </a:lnTo>
                  <a:lnTo>
                    <a:pt x="856" y="71"/>
                  </a:lnTo>
                  <a:lnTo>
                    <a:pt x="854" y="71"/>
                  </a:lnTo>
                  <a:lnTo>
                    <a:pt x="854" y="69"/>
                  </a:lnTo>
                  <a:lnTo>
                    <a:pt x="851" y="69"/>
                  </a:lnTo>
                  <a:lnTo>
                    <a:pt x="851" y="69"/>
                  </a:lnTo>
                  <a:lnTo>
                    <a:pt x="854" y="66"/>
                  </a:lnTo>
                  <a:lnTo>
                    <a:pt x="854" y="66"/>
                  </a:lnTo>
                  <a:lnTo>
                    <a:pt x="854" y="66"/>
                  </a:lnTo>
                  <a:lnTo>
                    <a:pt x="851" y="66"/>
                  </a:lnTo>
                  <a:lnTo>
                    <a:pt x="846" y="69"/>
                  </a:lnTo>
                  <a:lnTo>
                    <a:pt x="842" y="69"/>
                  </a:lnTo>
                  <a:lnTo>
                    <a:pt x="839" y="69"/>
                  </a:lnTo>
                  <a:lnTo>
                    <a:pt x="837" y="66"/>
                  </a:lnTo>
                  <a:lnTo>
                    <a:pt x="837" y="66"/>
                  </a:lnTo>
                  <a:lnTo>
                    <a:pt x="835" y="66"/>
                  </a:lnTo>
                  <a:lnTo>
                    <a:pt x="835" y="66"/>
                  </a:lnTo>
                  <a:lnTo>
                    <a:pt x="835" y="66"/>
                  </a:lnTo>
                  <a:lnTo>
                    <a:pt x="835" y="69"/>
                  </a:lnTo>
                  <a:lnTo>
                    <a:pt x="835" y="69"/>
                  </a:lnTo>
                  <a:lnTo>
                    <a:pt x="835" y="71"/>
                  </a:lnTo>
                  <a:lnTo>
                    <a:pt x="832" y="71"/>
                  </a:lnTo>
                  <a:lnTo>
                    <a:pt x="832" y="71"/>
                  </a:lnTo>
                  <a:lnTo>
                    <a:pt x="832" y="73"/>
                  </a:lnTo>
                  <a:lnTo>
                    <a:pt x="832" y="73"/>
                  </a:lnTo>
                  <a:lnTo>
                    <a:pt x="830" y="73"/>
                  </a:lnTo>
                  <a:lnTo>
                    <a:pt x="830" y="71"/>
                  </a:lnTo>
                  <a:lnTo>
                    <a:pt x="828" y="71"/>
                  </a:lnTo>
                  <a:lnTo>
                    <a:pt x="828" y="69"/>
                  </a:lnTo>
                  <a:lnTo>
                    <a:pt x="825" y="69"/>
                  </a:lnTo>
                  <a:lnTo>
                    <a:pt x="823" y="61"/>
                  </a:lnTo>
                  <a:lnTo>
                    <a:pt x="823" y="61"/>
                  </a:lnTo>
                  <a:lnTo>
                    <a:pt x="820" y="61"/>
                  </a:lnTo>
                  <a:lnTo>
                    <a:pt x="820" y="59"/>
                  </a:lnTo>
                  <a:lnTo>
                    <a:pt x="820" y="57"/>
                  </a:lnTo>
                  <a:lnTo>
                    <a:pt x="820" y="57"/>
                  </a:lnTo>
                  <a:lnTo>
                    <a:pt x="823" y="54"/>
                  </a:lnTo>
                  <a:lnTo>
                    <a:pt x="825" y="47"/>
                  </a:lnTo>
                  <a:lnTo>
                    <a:pt x="828" y="45"/>
                  </a:lnTo>
                  <a:lnTo>
                    <a:pt x="830" y="38"/>
                  </a:lnTo>
                  <a:lnTo>
                    <a:pt x="832" y="26"/>
                  </a:lnTo>
                  <a:lnTo>
                    <a:pt x="832" y="26"/>
                  </a:lnTo>
                  <a:lnTo>
                    <a:pt x="832" y="24"/>
                  </a:lnTo>
                  <a:lnTo>
                    <a:pt x="835" y="24"/>
                  </a:lnTo>
                  <a:lnTo>
                    <a:pt x="835" y="21"/>
                  </a:lnTo>
                  <a:lnTo>
                    <a:pt x="835" y="21"/>
                  </a:lnTo>
                  <a:lnTo>
                    <a:pt x="835" y="21"/>
                  </a:lnTo>
                  <a:lnTo>
                    <a:pt x="832" y="21"/>
                  </a:lnTo>
                  <a:lnTo>
                    <a:pt x="832" y="19"/>
                  </a:lnTo>
                  <a:lnTo>
                    <a:pt x="830" y="17"/>
                  </a:lnTo>
                  <a:lnTo>
                    <a:pt x="830" y="17"/>
                  </a:lnTo>
                  <a:lnTo>
                    <a:pt x="830" y="17"/>
                  </a:lnTo>
                  <a:lnTo>
                    <a:pt x="828" y="17"/>
                  </a:lnTo>
                  <a:lnTo>
                    <a:pt x="825" y="17"/>
                  </a:lnTo>
                  <a:lnTo>
                    <a:pt x="825" y="17"/>
                  </a:lnTo>
                  <a:lnTo>
                    <a:pt x="823" y="17"/>
                  </a:lnTo>
                  <a:lnTo>
                    <a:pt x="820" y="14"/>
                  </a:lnTo>
                  <a:lnTo>
                    <a:pt x="818" y="14"/>
                  </a:lnTo>
                  <a:lnTo>
                    <a:pt x="816" y="14"/>
                  </a:lnTo>
                  <a:lnTo>
                    <a:pt x="806" y="7"/>
                  </a:lnTo>
                  <a:lnTo>
                    <a:pt x="806" y="7"/>
                  </a:lnTo>
                  <a:lnTo>
                    <a:pt x="802" y="5"/>
                  </a:lnTo>
                  <a:lnTo>
                    <a:pt x="802" y="5"/>
                  </a:lnTo>
                  <a:lnTo>
                    <a:pt x="799" y="2"/>
                  </a:lnTo>
                  <a:lnTo>
                    <a:pt x="797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0"/>
                  </a:lnTo>
                  <a:lnTo>
                    <a:pt x="794" y="2"/>
                  </a:lnTo>
                  <a:lnTo>
                    <a:pt x="792" y="2"/>
                  </a:lnTo>
                  <a:lnTo>
                    <a:pt x="792" y="9"/>
                  </a:lnTo>
                  <a:lnTo>
                    <a:pt x="790" y="12"/>
                  </a:lnTo>
                  <a:lnTo>
                    <a:pt x="787" y="14"/>
                  </a:lnTo>
                  <a:lnTo>
                    <a:pt x="787" y="14"/>
                  </a:lnTo>
                  <a:lnTo>
                    <a:pt x="768" y="12"/>
                  </a:lnTo>
                  <a:lnTo>
                    <a:pt x="766" y="12"/>
                  </a:lnTo>
                  <a:lnTo>
                    <a:pt x="766" y="9"/>
                  </a:lnTo>
                  <a:lnTo>
                    <a:pt x="764" y="9"/>
                  </a:lnTo>
                  <a:lnTo>
                    <a:pt x="764" y="7"/>
                  </a:lnTo>
                  <a:lnTo>
                    <a:pt x="766" y="5"/>
                  </a:lnTo>
                  <a:lnTo>
                    <a:pt x="766" y="5"/>
                  </a:lnTo>
                  <a:lnTo>
                    <a:pt x="764" y="5"/>
                  </a:lnTo>
                  <a:lnTo>
                    <a:pt x="761" y="2"/>
                  </a:lnTo>
                  <a:lnTo>
                    <a:pt x="759" y="2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47" y="0"/>
                  </a:lnTo>
                  <a:lnTo>
                    <a:pt x="747" y="2"/>
                  </a:lnTo>
                  <a:lnTo>
                    <a:pt x="747" y="2"/>
                  </a:lnTo>
                  <a:lnTo>
                    <a:pt x="747" y="5"/>
                  </a:lnTo>
                  <a:lnTo>
                    <a:pt x="747" y="5"/>
                  </a:lnTo>
                  <a:lnTo>
                    <a:pt x="747" y="7"/>
                  </a:lnTo>
                  <a:lnTo>
                    <a:pt x="747" y="9"/>
                  </a:lnTo>
                  <a:lnTo>
                    <a:pt x="745" y="9"/>
                  </a:lnTo>
                  <a:lnTo>
                    <a:pt x="745" y="9"/>
                  </a:lnTo>
                  <a:lnTo>
                    <a:pt x="745" y="12"/>
                  </a:lnTo>
                  <a:lnTo>
                    <a:pt x="745" y="12"/>
                  </a:lnTo>
                  <a:lnTo>
                    <a:pt x="745" y="14"/>
                  </a:lnTo>
                  <a:lnTo>
                    <a:pt x="745" y="14"/>
                  </a:lnTo>
                  <a:lnTo>
                    <a:pt x="745" y="17"/>
                  </a:lnTo>
                  <a:lnTo>
                    <a:pt x="738" y="21"/>
                  </a:lnTo>
                  <a:lnTo>
                    <a:pt x="738" y="21"/>
                  </a:lnTo>
                  <a:lnTo>
                    <a:pt x="738" y="21"/>
                  </a:lnTo>
                  <a:lnTo>
                    <a:pt x="733" y="21"/>
                  </a:lnTo>
                  <a:lnTo>
                    <a:pt x="731" y="21"/>
                  </a:lnTo>
                  <a:lnTo>
                    <a:pt x="728" y="21"/>
                  </a:lnTo>
                  <a:lnTo>
                    <a:pt x="726" y="21"/>
                  </a:lnTo>
                  <a:lnTo>
                    <a:pt x="726" y="24"/>
                  </a:lnTo>
                  <a:lnTo>
                    <a:pt x="721" y="26"/>
                  </a:lnTo>
                  <a:lnTo>
                    <a:pt x="721" y="26"/>
                  </a:lnTo>
                  <a:lnTo>
                    <a:pt x="721" y="26"/>
                  </a:lnTo>
                  <a:lnTo>
                    <a:pt x="714" y="38"/>
                  </a:lnTo>
                  <a:lnTo>
                    <a:pt x="712" y="40"/>
                  </a:lnTo>
                  <a:lnTo>
                    <a:pt x="712" y="40"/>
                  </a:lnTo>
                  <a:lnTo>
                    <a:pt x="707" y="43"/>
                  </a:lnTo>
                  <a:lnTo>
                    <a:pt x="705" y="43"/>
                  </a:lnTo>
                  <a:lnTo>
                    <a:pt x="705" y="43"/>
                  </a:lnTo>
                  <a:lnTo>
                    <a:pt x="702" y="40"/>
                  </a:lnTo>
                  <a:lnTo>
                    <a:pt x="702" y="38"/>
                  </a:lnTo>
                  <a:lnTo>
                    <a:pt x="700" y="35"/>
                  </a:lnTo>
                  <a:lnTo>
                    <a:pt x="700" y="33"/>
                  </a:lnTo>
                  <a:lnTo>
                    <a:pt x="697" y="33"/>
                  </a:lnTo>
                  <a:lnTo>
                    <a:pt x="695" y="31"/>
                  </a:lnTo>
                  <a:lnTo>
                    <a:pt x="688" y="33"/>
                  </a:lnTo>
                  <a:lnTo>
                    <a:pt x="683" y="33"/>
                  </a:lnTo>
                  <a:lnTo>
                    <a:pt x="681" y="33"/>
                  </a:lnTo>
                  <a:lnTo>
                    <a:pt x="681" y="31"/>
                  </a:lnTo>
                  <a:lnTo>
                    <a:pt x="681" y="28"/>
                  </a:lnTo>
                  <a:lnTo>
                    <a:pt x="681" y="28"/>
                  </a:lnTo>
                  <a:lnTo>
                    <a:pt x="683" y="26"/>
                  </a:lnTo>
                  <a:lnTo>
                    <a:pt x="686" y="21"/>
                  </a:lnTo>
                  <a:lnTo>
                    <a:pt x="686" y="19"/>
                  </a:lnTo>
                  <a:lnTo>
                    <a:pt x="686" y="19"/>
                  </a:lnTo>
                  <a:lnTo>
                    <a:pt x="686" y="17"/>
                  </a:lnTo>
                  <a:lnTo>
                    <a:pt x="686" y="17"/>
                  </a:lnTo>
                  <a:lnTo>
                    <a:pt x="681" y="14"/>
                  </a:lnTo>
                  <a:lnTo>
                    <a:pt x="681" y="14"/>
                  </a:lnTo>
                  <a:lnTo>
                    <a:pt x="679" y="14"/>
                  </a:lnTo>
                  <a:lnTo>
                    <a:pt x="679" y="12"/>
                  </a:lnTo>
                  <a:lnTo>
                    <a:pt x="676" y="12"/>
                  </a:lnTo>
                  <a:lnTo>
                    <a:pt x="676" y="12"/>
                  </a:lnTo>
                  <a:lnTo>
                    <a:pt x="674" y="12"/>
                  </a:lnTo>
                  <a:lnTo>
                    <a:pt x="671" y="9"/>
                  </a:lnTo>
                  <a:lnTo>
                    <a:pt x="669" y="12"/>
                  </a:lnTo>
                  <a:lnTo>
                    <a:pt x="662" y="24"/>
                  </a:lnTo>
                  <a:lnTo>
                    <a:pt x="660" y="26"/>
                  </a:lnTo>
                  <a:lnTo>
                    <a:pt x="660" y="28"/>
                  </a:lnTo>
                  <a:lnTo>
                    <a:pt x="655" y="28"/>
                  </a:lnTo>
                  <a:lnTo>
                    <a:pt x="653" y="28"/>
                  </a:lnTo>
                  <a:lnTo>
                    <a:pt x="653" y="31"/>
                  </a:lnTo>
                  <a:lnTo>
                    <a:pt x="650" y="31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3"/>
                  </a:lnTo>
                  <a:lnTo>
                    <a:pt x="650" y="38"/>
                  </a:lnTo>
                  <a:lnTo>
                    <a:pt x="653" y="40"/>
                  </a:lnTo>
                  <a:lnTo>
                    <a:pt x="650" y="43"/>
                  </a:lnTo>
                  <a:lnTo>
                    <a:pt x="650" y="43"/>
                  </a:lnTo>
                  <a:lnTo>
                    <a:pt x="650" y="45"/>
                  </a:lnTo>
                  <a:lnTo>
                    <a:pt x="648" y="45"/>
                  </a:lnTo>
                  <a:lnTo>
                    <a:pt x="641" y="45"/>
                  </a:lnTo>
                  <a:lnTo>
                    <a:pt x="638" y="45"/>
                  </a:lnTo>
                  <a:lnTo>
                    <a:pt x="636" y="45"/>
                  </a:lnTo>
                  <a:lnTo>
                    <a:pt x="636" y="45"/>
                  </a:lnTo>
                  <a:lnTo>
                    <a:pt x="636" y="43"/>
                  </a:lnTo>
                  <a:lnTo>
                    <a:pt x="636" y="43"/>
                  </a:lnTo>
                  <a:lnTo>
                    <a:pt x="636" y="40"/>
                  </a:lnTo>
                  <a:lnTo>
                    <a:pt x="638" y="38"/>
                  </a:lnTo>
                  <a:lnTo>
                    <a:pt x="638" y="35"/>
                  </a:lnTo>
                  <a:lnTo>
                    <a:pt x="638" y="33"/>
                  </a:lnTo>
                  <a:lnTo>
                    <a:pt x="638" y="31"/>
                  </a:lnTo>
                  <a:lnTo>
                    <a:pt x="636" y="31"/>
                  </a:lnTo>
                  <a:lnTo>
                    <a:pt x="636" y="31"/>
                  </a:lnTo>
                  <a:lnTo>
                    <a:pt x="636" y="31"/>
                  </a:lnTo>
                  <a:lnTo>
                    <a:pt x="634" y="26"/>
                  </a:lnTo>
                  <a:lnTo>
                    <a:pt x="631" y="24"/>
                  </a:lnTo>
                  <a:lnTo>
                    <a:pt x="631" y="24"/>
                  </a:lnTo>
                  <a:lnTo>
                    <a:pt x="629" y="24"/>
                  </a:lnTo>
                  <a:lnTo>
                    <a:pt x="627" y="24"/>
                  </a:lnTo>
                  <a:lnTo>
                    <a:pt x="627" y="24"/>
                  </a:lnTo>
                  <a:lnTo>
                    <a:pt x="624" y="26"/>
                  </a:lnTo>
                  <a:lnTo>
                    <a:pt x="622" y="24"/>
                  </a:lnTo>
                  <a:lnTo>
                    <a:pt x="622" y="24"/>
                  </a:lnTo>
                  <a:lnTo>
                    <a:pt x="617" y="21"/>
                  </a:lnTo>
                  <a:lnTo>
                    <a:pt x="617" y="21"/>
                  </a:lnTo>
                  <a:lnTo>
                    <a:pt x="615" y="21"/>
                  </a:lnTo>
                  <a:lnTo>
                    <a:pt x="615" y="21"/>
                  </a:lnTo>
                  <a:lnTo>
                    <a:pt x="612" y="24"/>
                  </a:lnTo>
                  <a:lnTo>
                    <a:pt x="605" y="28"/>
                  </a:lnTo>
                  <a:lnTo>
                    <a:pt x="603" y="28"/>
                  </a:lnTo>
                  <a:lnTo>
                    <a:pt x="603" y="31"/>
                  </a:lnTo>
                  <a:lnTo>
                    <a:pt x="603" y="33"/>
                  </a:lnTo>
                  <a:lnTo>
                    <a:pt x="605" y="33"/>
                  </a:lnTo>
                  <a:lnTo>
                    <a:pt x="605" y="35"/>
                  </a:lnTo>
                  <a:lnTo>
                    <a:pt x="605" y="38"/>
                  </a:lnTo>
                  <a:lnTo>
                    <a:pt x="603" y="40"/>
                  </a:lnTo>
                  <a:lnTo>
                    <a:pt x="598" y="43"/>
                  </a:lnTo>
                  <a:lnTo>
                    <a:pt x="598" y="45"/>
                  </a:lnTo>
                  <a:lnTo>
                    <a:pt x="596" y="50"/>
                  </a:lnTo>
                  <a:lnTo>
                    <a:pt x="593" y="52"/>
                  </a:lnTo>
                  <a:lnTo>
                    <a:pt x="591" y="54"/>
                  </a:lnTo>
                  <a:lnTo>
                    <a:pt x="591" y="59"/>
                  </a:lnTo>
                  <a:lnTo>
                    <a:pt x="589" y="59"/>
                  </a:lnTo>
                  <a:lnTo>
                    <a:pt x="589" y="59"/>
                  </a:lnTo>
                  <a:lnTo>
                    <a:pt x="586" y="59"/>
                  </a:lnTo>
                  <a:lnTo>
                    <a:pt x="586" y="59"/>
                  </a:lnTo>
                  <a:lnTo>
                    <a:pt x="584" y="59"/>
                  </a:lnTo>
                  <a:lnTo>
                    <a:pt x="582" y="57"/>
                  </a:lnTo>
                  <a:lnTo>
                    <a:pt x="582" y="57"/>
                  </a:lnTo>
                  <a:lnTo>
                    <a:pt x="577" y="50"/>
                  </a:lnTo>
                  <a:lnTo>
                    <a:pt x="577" y="50"/>
                  </a:lnTo>
                  <a:lnTo>
                    <a:pt x="577" y="47"/>
                  </a:lnTo>
                  <a:lnTo>
                    <a:pt x="575" y="47"/>
                  </a:lnTo>
                  <a:lnTo>
                    <a:pt x="575" y="47"/>
                  </a:lnTo>
                  <a:lnTo>
                    <a:pt x="575" y="50"/>
                  </a:lnTo>
                  <a:lnTo>
                    <a:pt x="575" y="52"/>
                  </a:lnTo>
                  <a:lnTo>
                    <a:pt x="575" y="52"/>
                  </a:lnTo>
                  <a:lnTo>
                    <a:pt x="575" y="54"/>
                  </a:lnTo>
                  <a:lnTo>
                    <a:pt x="572" y="54"/>
                  </a:lnTo>
                  <a:lnTo>
                    <a:pt x="572" y="54"/>
                  </a:lnTo>
                  <a:lnTo>
                    <a:pt x="570" y="54"/>
                  </a:lnTo>
                  <a:lnTo>
                    <a:pt x="570" y="54"/>
                  </a:lnTo>
                  <a:lnTo>
                    <a:pt x="567" y="52"/>
                  </a:lnTo>
                  <a:lnTo>
                    <a:pt x="567" y="50"/>
                  </a:lnTo>
                  <a:lnTo>
                    <a:pt x="567" y="47"/>
                  </a:lnTo>
                  <a:lnTo>
                    <a:pt x="567" y="47"/>
                  </a:lnTo>
                  <a:lnTo>
                    <a:pt x="565" y="47"/>
                  </a:lnTo>
                  <a:lnTo>
                    <a:pt x="556" y="47"/>
                  </a:lnTo>
                  <a:lnTo>
                    <a:pt x="553" y="47"/>
                  </a:lnTo>
                  <a:lnTo>
                    <a:pt x="549" y="50"/>
                  </a:lnTo>
                  <a:lnTo>
                    <a:pt x="546" y="50"/>
                  </a:lnTo>
                  <a:lnTo>
                    <a:pt x="539" y="57"/>
                  </a:lnTo>
                  <a:lnTo>
                    <a:pt x="539" y="57"/>
                  </a:lnTo>
                  <a:lnTo>
                    <a:pt x="537" y="57"/>
                  </a:lnTo>
                  <a:lnTo>
                    <a:pt x="537" y="59"/>
                  </a:lnTo>
                  <a:lnTo>
                    <a:pt x="537" y="59"/>
                  </a:lnTo>
                  <a:lnTo>
                    <a:pt x="537" y="59"/>
                  </a:lnTo>
                  <a:lnTo>
                    <a:pt x="537" y="61"/>
                  </a:lnTo>
                  <a:lnTo>
                    <a:pt x="537" y="61"/>
                  </a:lnTo>
                  <a:lnTo>
                    <a:pt x="539" y="64"/>
                  </a:lnTo>
                  <a:lnTo>
                    <a:pt x="539" y="64"/>
                  </a:lnTo>
                  <a:lnTo>
                    <a:pt x="539" y="64"/>
                  </a:lnTo>
                  <a:lnTo>
                    <a:pt x="541" y="64"/>
                  </a:lnTo>
                  <a:lnTo>
                    <a:pt x="549" y="59"/>
                  </a:lnTo>
                  <a:lnTo>
                    <a:pt x="551" y="59"/>
                  </a:lnTo>
                  <a:lnTo>
                    <a:pt x="558" y="57"/>
                  </a:lnTo>
                  <a:lnTo>
                    <a:pt x="558" y="57"/>
                  </a:lnTo>
                  <a:lnTo>
                    <a:pt x="560" y="57"/>
                  </a:lnTo>
                  <a:lnTo>
                    <a:pt x="560" y="57"/>
                  </a:lnTo>
                  <a:lnTo>
                    <a:pt x="560" y="59"/>
                  </a:lnTo>
                  <a:lnTo>
                    <a:pt x="558" y="61"/>
                  </a:lnTo>
                  <a:lnTo>
                    <a:pt x="558" y="66"/>
                  </a:lnTo>
                  <a:lnTo>
                    <a:pt x="556" y="71"/>
                  </a:lnTo>
                  <a:lnTo>
                    <a:pt x="556" y="73"/>
                  </a:lnTo>
                  <a:lnTo>
                    <a:pt x="556" y="73"/>
                  </a:lnTo>
                  <a:lnTo>
                    <a:pt x="558" y="78"/>
                  </a:lnTo>
                  <a:lnTo>
                    <a:pt x="558" y="78"/>
                  </a:lnTo>
                  <a:lnTo>
                    <a:pt x="558" y="80"/>
                  </a:lnTo>
                  <a:lnTo>
                    <a:pt x="556" y="80"/>
                  </a:lnTo>
                  <a:lnTo>
                    <a:pt x="553" y="83"/>
                  </a:lnTo>
                  <a:lnTo>
                    <a:pt x="553" y="83"/>
                  </a:lnTo>
                  <a:lnTo>
                    <a:pt x="551" y="83"/>
                  </a:lnTo>
                  <a:lnTo>
                    <a:pt x="551" y="83"/>
                  </a:lnTo>
                  <a:lnTo>
                    <a:pt x="546" y="78"/>
                  </a:lnTo>
                  <a:lnTo>
                    <a:pt x="544" y="78"/>
                  </a:lnTo>
                  <a:lnTo>
                    <a:pt x="544" y="76"/>
                  </a:lnTo>
                  <a:lnTo>
                    <a:pt x="534" y="78"/>
                  </a:lnTo>
                  <a:lnTo>
                    <a:pt x="527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6"/>
                  </a:lnTo>
                  <a:lnTo>
                    <a:pt x="525" y="76"/>
                  </a:lnTo>
                  <a:lnTo>
                    <a:pt x="525" y="73"/>
                  </a:lnTo>
                  <a:lnTo>
                    <a:pt x="525" y="71"/>
                  </a:lnTo>
                  <a:lnTo>
                    <a:pt x="525" y="69"/>
                  </a:lnTo>
                  <a:lnTo>
                    <a:pt x="525" y="69"/>
                  </a:lnTo>
                  <a:lnTo>
                    <a:pt x="525" y="66"/>
                  </a:lnTo>
                  <a:lnTo>
                    <a:pt x="523" y="66"/>
                  </a:lnTo>
                  <a:lnTo>
                    <a:pt x="520" y="66"/>
                  </a:lnTo>
                  <a:lnTo>
                    <a:pt x="515" y="66"/>
                  </a:lnTo>
                  <a:lnTo>
                    <a:pt x="513" y="69"/>
                  </a:lnTo>
                  <a:lnTo>
                    <a:pt x="511" y="69"/>
                  </a:lnTo>
                  <a:lnTo>
                    <a:pt x="511" y="71"/>
                  </a:lnTo>
                  <a:lnTo>
                    <a:pt x="508" y="71"/>
                  </a:lnTo>
                  <a:lnTo>
                    <a:pt x="508" y="73"/>
                  </a:lnTo>
                  <a:lnTo>
                    <a:pt x="508" y="76"/>
                  </a:lnTo>
                  <a:lnTo>
                    <a:pt x="511" y="76"/>
                  </a:lnTo>
                  <a:lnTo>
                    <a:pt x="511" y="78"/>
                  </a:lnTo>
                  <a:lnTo>
                    <a:pt x="511" y="78"/>
                  </a:lnTo>
                  <a:lnTo>
                    <a:pt x="511" y="78"/>
                  </a:lnTo>
                  <a:lnTo>
                    <a:pt x="506" y="78"/>
                  </a:lnTo>
                  <a:lnTo>
                    <a:pt x="504" y="80"/>
                  </a:lnTo>
                  <a:lnTo>
                    <a:pt x="501" y="80"/>
                  </a:lnTo>
                  <a:lnTo>
                    <a:pt x="501" y="80"/>
                  </a:lnTo>
                  <a:lnTo>
                    <a:pt x="499" y="83"/>
                  </a:lnTo>
                  <a:lnTo>
                    <a:pt x="499" y="83"/>
                  </a:lnTo>
                  <a:lnTo>
                    <a:pt x="499" y="85"/>
                  </a:lnTo>
                  <a:lnTo>
                    <a:pt x="499" y="87"/>
                  </a:lnTo>
                  <a:lnTo>
                    <a:pt x="499" y="87"/>
                  </a:lnTo>
                  <a:lnTo>
                    <a:pt x="499" y="87"/>
                  </a:lnTo>
                  <a:lnTo>
                    <a:pt x="501" y="92"/>
                  </a:lnTo>
                  <a:lnTo>
                    <a:pt x="501" y="92"/>
                  </a:lnTo>
                  <a:lnTo>
                    <a:pt x="501" y="92"/>
                  </a:lnTo>
                  <a:lnTo>
                    <a:pt x="504" y="95"/>
                  </a:lnTo>
                  <a:lnTo>
                    <a:pt x="504" y="95"/>
                  </a:lnTo>
                  <a:lnTo>
                    <a:pt x="501" y="97"/>
                  </a:lnTo>
                  <a:lnTo>
                    <a:pt x="501" y="102"/>
                  </a:lnTo>
                  <a:lnTo>
                    <a:pt x="499" y="99"/>
                  </a:lnTo>
                  <a:lnTo>
                    <a:pt x="494" y="92"/>
                  </a:lnTo>
                  <a:lnTo>
                    <a:pt x="494" y="90"/>
                  </a:lnTo>
                  <a:lnTo>
                    <a:pt x="492" y="87"/>
                  </a:lnTo>
                  <a:lnTo>
                    <a:pt x="492" y="83"/>
                  </a:lnTo>
                  <a:lnTo>
                    <a:pt x="489" y="83"/>
                  </a:lnTo>
                  <a:lnTo>
                    <a:pt x="485" y="78"/>
                  </a:lnTo>
                  <a:lnTo>
                    <a:pt x="485" y="76"/>
                  </a:lnTo>
                  <a:lnTo>
                    <a:pt x="482" y="76"/>
                  </a:lnTo>
                  <a:lnTo>
                    <a:pt x="482" y="76"/>
                  </a:lnTo>
                  <a:lnTo>
                    <a:pt x="482" y="73"/>
                  </a:lnTo>
                  <a:lnTo>
                    <a:pt x="482" y="73"/>
                  </a:lnTo>
                  <a:lnTo>
                    <a:pt x="480" y="73"/>
                  </a:lnTo>
                  <a:lnTo>
                    <a:pt x="478" y="71"/>
                  </a:lnTo>
                  <a:lnTo>
                    <a:pt x="475" y="71"/>
                  </a:lnTo>
                  <a:lnTo>
                    <a:pt x="473" y="71"/>
                  </a:lnTo>
                  <a:lnTo>
                    <a:pt x="473" y="71"/>
                  </a:lnTo>
                  <a:lnTo>
                    <a:pt x="470" y="69"/>
                  </a:lnTo>
                  <a:lnTo>
                    <a:pt x="470" y="69"/>
                  </a:lnTo>
                  <a:lnTo>
                    <a:pt x="468" y="69"/>
                  </a:lnTo>
                  <a:lnTo>
                    <a:pt x="466" y="69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6" y="71"/>
                  </a:lnTo>
                  <a:lnTo>
                    <a:pt x="463" y="71"/>
                  </a:lnTo>
                  <a:lnTo>
                    <a:pt x="463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9" y="73"/>
                  </a:lnTo>
                  <a:lnTo>
                    <a:pt x="456" y="76"/>
                  </a:lnTo>
                  <a:lnTo>
                    <a:pt x="454" y="78"/>
                  </a:lnTo>
                  <a:lnTo>
                    <a:pt x="454" y="80"/>
                  </a:lnTo>
                  <a:lnTo>
                    <a:pt x="452" y="80"/>
                  </a:lnTo>
                  <a:lnTo>
                    <a:pt x="452" y="80"/>
                  </a:lnTo>
                  <a:lnTo>
                    <a:pt x="447" y="83"/>
                  </a:lnTo>
                  <a:lnTo>
                    <a:pt x="447" y="83"/>
                  </a:lnTo>
                  <a:lnTo>
                    <a:pt x="447" y="83"/>
                  </a:lnTo>
                  <a:lnTo>
                    <a:pt x="447" y="85"/>
                  </a:lnTo>
                  <a:lnTo>
                    <a:pt x="447" y="85"/>
                  </a:lnTo>
                  <a:lnTo>
                    <a:pt x="444" y="85"/>
                  </a:lnTo>
                  <a:lnTo>
                    <a:pt x="444" y="90"/>
                  </a:lnTo>
                  <a:lnTo>
                    <a:pt x="444" y="99"/>
                  </a:lnTo>
                  <a:lnTo>
                    <a:pt x="444" y="99"/>
                  </a:lnTo>
                  <a:lnTo>
                    <a:pt x="444" y="102"/>
                  </a:lnTo>
                  <a:lnTo>
                    <a:pt x="442" y="102"/>
                  </a:lnTo>
                  <a:lnTo>
                    <a:pt x="442" y="102"/>
                  </a:lnTo>
                  <a:lnTo>
                    <a:pt x="440" y="104"/>
                  </a:lnTo>
                  <a:lnTo>
                    <a:pt x="440" y="104"/>
                  </a:lnTo>
                  <a:lnTo>
                    <a:pt x="435" y="104"/>
                  </a:lnTo>
                  <a:lnTo>
                    <a:pt x="435" y="104"/>
                  </a:lnTo>
                  <a:lnTo>
                    <a:pt x="423" y="104"/>
                  </a:lnTo>
                  <a:lnTo>
                    <a:pt x="421" y="104"/>
                  </a:lnTo>
                  <a:lnTo>
                    <a:pt x="421" y="104"/>
                  </a:lnTo>
                  <a:lnTo>
                    <a:pt x="418" y="104"/>
                  </a:lnTo>
                  <a:lnTo>
                    <a:pt x="414" y="109"/>
                  </a:lnTo>
                  <a:lnTo>
                    <a:pt x="414" y="109"/>
                  </a:lnTo>
                  <a:lnTo>
                    <a:pt x="411" y="109"/>
                  </a:lnTo>
                  <a:lnTo>
                    <a:pt x="411" y="109"/>
                  </a:lnTo>
                  <a:lnTo>
                    <a:pt x="404" y="109"/>
                  </a:lnTo>
                  <a:lnTo>
                    <a:pt x="402" y="109"/>
                  </a:lnTo>
                  <a:lnTo>
                    <a:pt x="400" y="106"/>
                  </a:lnTo>
                  <a:lnTo>
                    <a:pt x="400" y="106"/>
                  </a:lnTo>
                  <a:lnTo>
                    <a:pt x="400" y="106"/>
                  </a:lnTo>
                  <a:lnTo>
                    <a:pt x="400" y="102"/>
                  </a:lnTo>
                  <a:lnTo>
                    <a:pt x="400" y="102"/>
                  </a:lnTo>
                  <a:lnTo>
                    <a:pt x="400" y="102"/>
                  </a:lnTo>
                  <a:lnTo>
                    <a:pt x="400" y="99"/>
                  </a:lnTo>
                  <a:lnTo>
                    <a:pt x="397" y="99"/>
                  </a:lnTo>
                  <a:lnTo>
                    <a:pt x="397" y="97"/>
                  </a:lnTo>
                  <a:lnTo>
                    <a:pt x="397" y="97"/>
                  </a:lnTo>
                  <a:lnTo>
                    <a:pt x="397" y="97"/>
                  </a:lnTo>
                  <a:lnTo>
                    <a:pt x="395" y="97"/>
                  </a:lnTo>
                  <a:lnTo>
                    <a:pt x="395" y="97"/>
                  </a:lnTo>
                  <a:lnTo>
                    <a:pt x="392" y="97"/>
                  </a:lnTo>
                  <a:lnTo>
                    <a:pt x="392" y="99"/>
                  </a:lnTo>
                  <a:lnTo>
                    <a:pt x="392" y="99"/>
                  </a:lnTo>
                  <a:lnTo>
                    <a:pt x="392" y="99"/>
                  </a:lnTo>
                  <a:lnTo>
                    <a:pt x="390" y="99"/>
                  </a:lnTo>
                  <a:lnTo>
                    <a:pt x="390" y="99"/>
                  </a:lnTo>
                  <a:lnTo>
                    <a:pt x="390" y="99"/>
                  </a:lnTo>
                  <a:lnTo>
                    <a:pt x="388" y="97"/>
                  </a:lnTo>
                  <a:lnTo>
                    <a:pt x="388" y="97"/>
                  </a:lnTo>
                  <a:lnTo>
                    <a:pt x="390" y="97"/>
                  </a:lnTo>
                  <a:lnTo>
                    <a:pt x="390" y="95"/>
                  </a:lnTo>
                  <a:lnTo>
                    <a:pt x="390" y="95"/>
                  </a:lnTo>
                  <a:lnTo>
                    <a:pt x="388" y="92"/>
                  </a:lnTo>
                  <a:lnTo>
                    <a:pt x="388" y="92"/>
                  </a:lnTo>
                  <a:lnTo>
                    <a:pt x="385" y="92"/>
                  </a:lnTo>
                  <a:lnTo>
                    <a:pt x="385" y="92"/>
                  </a:lnTo>
                  <a:lnTo>
                    <a:pt x="385" y="90"/>
                  </a:lnTo>
                  <a:lnTo>
                    <a:pt x="385" y="90"/>
                  </a:lnTo>
                  <a:lnTo>
                    <a:pt x="385" y="90"/>
                  </a:lnTo>
                  <a:lnTo>
                    <a:pt x="385" y="87"/>
                  </a:lnTo>
                  <a:lnTo>
                    <a:pt x="388" y="87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5" y="85"/>
                  </a:lnTo>
                  <a:lnTo>
                    <a:pt x="383" y="85"/>
                  </a:lnTo>
                  <a:lnTo>
                    <a:pt x="383" y="85"/>
                  </a:lnTo>
                  <a:lnTo>
                    <a:pt x="383" y="87"/>
                  </a:lnTo>
                  <a:lnTo>
                    <a:pt x="383" y="90"/>
                  </a:lnTo>
                  <a:lnTo>
                    <a:pt x="381" y="90"/>
                  </a:lnTo>
                  <a:lnTo>
                    <a:pt x="381" y="90"/>
                  </a:lnTo>
                  <a:lnTo>
                    <a:pt x="378" y="90"/>
                  </a:lnTo>
                  <a:lnTo>
                    <a:pt x="378" y="90"/>
                  </a:lnTo>
                  <a:lnTo>
                    <a:pt x="376" y="90"/>
                  </a:lnTo>
                  <a:lnTo>
                    <a:pt x="376" y="90"/>
                  </a:lnTo>
                  <a:lnTo>
                    <a:pt x="374" y="90"/>
                  </a:lnTo>
                  <a:lnTo>
                    <a:pt x="374" y="92"/>
                  </a:lnTo>
                  <a:lnTo>
                    <a:pt x="371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69" y="95"/>
                  </a:lnTo>
                  <a:lnTo>
                    <a:pt x="366" y="95"/>
                  </a:lnTo>
                  <a:lnTo>
                    <a:pt x="366" y="95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2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4" y="90"/>
                  </a:lnTo>
                  <a:lnTo>
                    <a:pt x="366" y="87"/>
                  </a:lnTo>
                  <a:lnTo>
                    <a:pt x="366" y="87"/>
                  </a:lnTo>
                  <a:lnTo>
                    <a:pt x="366" y="87"/>
                  </a:lnTo>
                  <a:lnTo>
                    <a:pt x="366" y="85"/>
                  </a:lnTo>
                  <a:lnTo>
                    <a:pt x="366" y="85"/>
                  </a:lnTo>
                  <a:lnTo>
                    <a:pt x="366" y="85"/>
                  </a:lnTo>
                  <a:lnTo>
                    <a:pt x="364" y="85"/>
                  </a:lnTo>
                  <a:lnTo>
                    <a:pt x="362" y="83"/>
                  </a:lnTo>
                  <a:lnTo>
                    <a:pt x="362" y="83"/>
                  </a:lnTo>
                  <a:lnTo>
                    <a:pt x="359" y="83"/>
                  </a:lnTo>
                  <a:lnTo>
                    <a:pt x="359" y="80"/>
                  </a:lnTo>
                  <a:lnTo>
                    <a:pt x="359" y="80"/>
                  </a:lnTo>
                  <a:lnTo>
                    <a:pt x="359" y="78"/>
                  </a:lnTo>
                  <a:lnTo>
                    <a:pt x="359" y="78"/>
                  </a:lnTo>
                  <a:lnTo>
                    <a:pt x="359" y="76"/>
                  </a:lnTo>
                  <a:lnTo>
                    <a:pt x="359" y="73"/>
                  </a:lnTo>
                  <a:lnTo>
                    <a:pt x="359" y="73"/>
                  </a:lnTo>
                  <a:lnTo>
                    <a:pt x="359" y="71"/>
                  </a:lnTo>
                  <a:lnTo>
                    <a:pt x="357" y="71"/>
                  </a:lnTo>
                  <a:lnTo>
                    <a:pt x="357" y="71"/>
                  </a:lnTo>
                  <a:lnTo>
                    <a:pt x="357" y="71"/>
                  </a:lnTo>
                  <a:lnTo>
                    <a:pt x="357" y="69"/>
                  </a:lnTo>
                  <a:lnTo>
                    <a:pt x="355" y="69"/>
                  </a:lnTo>
                  <a:lnTo>
                    <a:pt x="355" y="69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50" y="66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1"/>
                  </a:lnTo>
                  <a:lnTo>
                    <a:pt x="348" y="61"/>
                  </a:lnTo>
                  <a:lnTo>
                    <a:pt x="350" y="61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9"/>
                  </a:lnTo>
                  <a:lnTo>
                    <a:pt x="350" y="57"/>
                  </a:lnTo>
                  <a:lnTo>
                    <a:pt x="348" y="54"/>
                  </a:lnTo>
                  <a:lnTo>
                    <a:pt x="345" y="47"/>
                  </a:lnTo>
                  <a:lnTo>
                    <a:pt x="343" y="45"/>
                  </a:lnTo>
                  <a:lnTo>
                    <a:pt x="340" y="45"/>
                  </a:lnTo>
                  <a:lnTo>
                    <a:pt x="338" y="45"/>
                  </a:lnTo>
                  <a:lnTo>
                    <a:pt x="338" y="47"/>
                  </a:lnTo>
                  <a:lnTo>
                    <a:pt x="336" y="47"/>
                  </a:lnTo>
                  <a:lnTo>
                    <a:pt x="331" y="47"/>
                  </a:lnTo>
                  <a:lnTo>
                    <a:pt x="326" y="47"/>
                  </a:lnTo>
                  <a:lnTo>
                    <a:pt x="324" y="47"/>
                  </a:lnTo>
                  <a:lnTo>
                    <a:pt x="322" y="47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17" y="47"/>
                  </a:lnTo>
                  <a:lnTo>
                    <a:pt x="317" y="47"/>
                  </a:lnTo>
                  <a:lnTo>
                    <a:pt x="314" y="50"/>
                  </a:lnTo>
                  <a:lnTo>
                    <a:pt x="314" y="50"/>
                  </a:lnTo>
                  <a:lnTo>
                    <a:pt x="312" y="50"/>
                  </a:lnTo>
                  <a:lnTo>
                    <a:pt x="312" y="52"/>
                  </a:lnTo>
                  <a:lnTo>
                    <a:pt x="312" y="52"/>
                  </a:lnTo>
                  <a:lnTo>
                    <a:pt x="312" y="54"/>
                  </a:lnTo>
                  <a:lnTo>
                    <a:pt x="312" y="54"/>
                  </a:lnTo>
                  <a:lnTo>
                    <a:pt x="310" y="54"/>
                  </a:lnTo>
                  <a:lnTo>
                    <a:pt x="310" y="54"/>
                  </a:lnTo>
                  <a:lnTo>
                    <a:pt x="307" y="54"/>
                  </a:lnTo>
                  <a:lnTo>
                    <a:pt x="307" y="54"/>
                  </a:lnTo>
                  <a:lnTo>
                    <a:pt x="307" y="57"/>
                  </a:lnTo>
                  <a:lnTo>
                    <a:pt x="307" y="57"/>
                  </a:lnTo>
                  <a:lnTo>
                    <a:pt x="307" y="59"/>
                  </a:lnTo>
                  <a:lnTo>
                    <a:pt x="307" y="61"/>
                  </a:lnTo>
                  <a:lnTo>
                    <a:pt x="310" y="64"/>
                  </a:lnTo>
                  <a:lnTo>
                    <a:pt x="312" y="66"/>
                  </a:lnTo>
                  <a:lnTo>
                    <a:pt x="312" y="66"/>
                  </a:lnTo>
                  <a:lnTo>
                    <a:pt x="312" y="66"/>
                  </a:lnTo>
                  <a:lnTo>
                    <a:pt x="312" y="69"/>
                  </a:lnTo>
                  <a:lnTo>
                    <a:pt x="312" y="69"/>
                  </a:lnTo>
                  <a:lnTo>
                    <a:pt x="310" y="73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10" y="76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7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5" y="80"/>
                  </a:lnTo>
                  <a:lnTo>
                    <a:pt x="303" y="78"/>
                  </a:lnTo>
                  <a:lnTo>
                    <a:pt x="300" y="78"/>
                  </a:lnTo>
                  <a:lnTo>
                    <a:pt x="298" y="78"/>
                  </a:lnTo>
                  <a:lnTo>
                    <a:pt x="298" y="80"/>
                  </a:lnTo>
                  <a:lnTo>
                    <a:pt x="295" y="83"/>
                  </a:lnTo>
                  <a:lnTo>
                    <a:pt x="295" y="83"/>
                  </a:lnTo>
                  <a:lnTo>
                    <a:pt x="295" y="85"/>
                  </a:lnTo>
                  <a:lnTo>
                    <a:pt x="293" y="85"/>
                  </a:lnTo>
                  <a:lnTo>
                    <a:pt x="281" y="85"/>
                  </a:lnTo>
                  <a:lnTo>
                    <a:pt x="272" y="83"/>
                  </a:lnTo>
                  <a:lnTo>
                    <a:pt x="267" y="83"/>
                  </a:lnTo>
                  <a:lnTo>
                    <a:pt x="265" y="85"/>
                  </a:lnTo>
                  <a:lnTo>
                    <a:pt x="260" y="87"/>
                  </a:lnTo>
                  <a:lnTo>
                    <a:pt x="258" y="90"/>
                  </a:lnTo>
                  <a:lnTo>
                    <a:pt x="248" y="92"/>
                  </a:lnTo>
                  <a:lnTo>
                    <a:pt x="246" y="92"/>
                  </a:lnTo>
                  <a:lnTo>
                    <a:pt x="241" y="97"/>
                  </a:lnTo>
                  <a:lnTo>
                    <a:pt x="232" y="97"/>
                  </a:lnTo>
                  <a:lnTo>
                    <a:pt x="229" y="99"/>
                  </a:lnTo>
                  <a:lnTo>
                    <a:pt x="222" y="99"/>
                  </a:lnTo>
                  <a:lnTo>
                    <a:pt x="213" y="99"/>
                  </a:lnTo>
                  <a:lnTo>
                    <a:pt x="210" y="99"/>
                  </a:lnTo>
                  <a:lnTo>
                    <a:pt x="210" y="99"/>
                  </a:lnTo>
                  <a:lnTo>
                    <a:pt x="208" y="99"/>
                  </a:lnTo>
                  <a:lnTo>
                    <a:pt x="208" y="102"/>
                  </a:lnTo>
                  <a:lnTo>
                    <a:pt x="208" y="102"/>
                  </a:lnTo>
                  <a:lnTo>
                    <a:pt x="206" y="99"/>
                  </a:lnTo>
                  <a:lnTo>
                    <a:pt x="206" y="99"/>
                  </a:lnTo>
                  <a:lnTo>
                    <a:pt x="203" y="99"/>
                  </a:lnTo>
                  <a:lnTo>
                    <a:pt x="206" y="106"/>
                  </a:lnTo>
                  <a:lnTo>
                    <a:pt x="208" y="111"/>
                  </a:lnTo>
                  <a:lnTo>
                    <a:pt x="206" y="118"/>
                  </a:lnTo>
                  <a:lnTo>
                    <a:pt x="203" y="123"/>
                  </a:lnTo>
                  <a:lnTo>
                    <a:pt x="201" y="125"/>
                  </a:lnTo>
                  <a:lnTo>
                    <a:pt x="191" y="130"/>
                  </a:lnTo>
                  <a:lnTo>
                    <a:pt x="189" y="132"/>
                  </a:lnTo>
                  <a:lnTo>
                    <a:pt x="184" y="135"/>
                  </a:lnTo>
                  <a:lnTo>
                    <a:pt x="182" y="137"/>
                  </a:lnTo>
                  <a:lnTo>
                    <a:pt x="180" y="135"/>
                  </a:lnTo>
                  <a:lnTo>
                    <a:pt x="173" y="125"/>
                  </a:lnTo>
                  <a:lnTo>
                    <a:pt x="173" y="123"/>
                  </a:lnTo>
                  <a:lnTo>
                    <a:pt x="170" y="123"/>
                  </a:lnTo>
                  <a:lnTo>
                    <a:pt x="165" y="123"/>
                  </a:lnTo>
                  <a:lnTo>
                    <a:pt x="163" y="123"/>
                  </a:lnTo>
                  <a:lnTo>
                    <a:pt x="161" y="125"/>
                  </a:lnTo>
                  <a:lnTo>
                    <a:pt x="158" y="125"/>
                  </a:lnTo>
                  <a:lnTo>
                    <a:pt x="156" y="123"/>
                  </a:lnTo>
                  <a:lnTo>
                    <a:pt x="154" y="118"/>
                  </a:lnTo>
                  <a:lnTo>
                    <a:pt x="149" y="116"/>
                  </a:lnTo>
                  <a:lnTo>
                    <a:pt x="144" y="111"/>
                  </a:lnTo>
                  <a:lnTo>
                    <a:pt x="142" y="111"/>
                  </a:lnTo>
                  <a:lnTo>
                    <a:pt x="139" y="111"/>
                  </a:lnTo>
                  <a:lnTo>
                    <a:pt x="135" y="109"/>
                  </a:lnTo>
                  <a:lnTo>
                    <a:pt x="135" y="106"/>
                  </a:lnTo>
                  <a:lnTo>
                    <a:pt x="132" y="106"/>
                  </a:lnTo>
                  <a:lnTo>
                    <a:pt x="128" y="106"/>
                  </a:lnTo>
                  <a:lnTo>
                    <a:pt x="123" y="104"/>
                  </a:lnTo>
                  <a:lnTo>
                    <a:pt x="121" y="102"/>
                  </a:lnTo>
                  <a:lnTo>
                    <a:pt x="118" y="97"/>
                  </a:lnTo>
                  <a:lnTo>
                    <a:pt x="118" y="90"/>
                  </a:lnTo>
                  <a:lnTo>
                    <a:pt x="116" y="87"/>
                  </a:lnTo>
                  <a:lnTo>
                    <a:pt x="113" y="87"/>
                  </a:lnTo>
                  <a:lnTo>
                    <a:pt x="113" y="85"/>
                  </a:lnTo>
                  <a:lnTo>
                    <a:pt x="111" y="83"/>
                  </a:lnTo>
                  <a:lnTo>
                    <a:pt x="109" y="83"/>
                  </a:lnTo>
                  <a:lnTo>
                    <a:pt x="104" y="85"/>
                  </a:lnTo>
                  <a:lnTo>
                    <a:pt x="102" y="85"/>
                  </a:lnTo>
                  <a:lnTo>
                    <a:pt x="99" y="85"/>
                  </a:lnTo>
                  <a:lnTo>
                    <a:pt x="97" y="83"/>
                  </a:lnTo>
                  <a:lnTo>
                    <a:pt x="95" y="78"/>
                  </a:lnTo>
                  <a:lnTo>
                    <a:pt x="92" y="76"/>
                  </a:lnTo>
                  <a:lnTo>
                    <a:pt x="90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85" y="76"/>
                  </a:lnTo>
                  <a:lnTo>
                    <a:pt x="83" y="76"/>
                  </a:lnTo>
                  <a:lnTo>
                    <a:pt x="83" y="76"/>
                  </a:lnTo>
                  <a:lnTo>
                    <a:pt x="80" y="78"/>
                  </a:lnTo>
                  <a:lnTo>
                    <a:pt x="78" y="78"/>
                  </a:lnTo>
                  <a:lnTo>
                    <a:pt x="78" y="78"/>
                  </a:lnTo>
                  <a:lnTo>
                    <a:pt x="73" y="83"/>
                  </a:lnTo>
                  <a:lnTo>
                    <a:pt x="71" y="85"/>
                  </a:lnTo>
                  <a:lnTo>
                    <a:pt x="68" y="85"/>
                  </a:lnTo>
                  <a:lnTo>
                    <a:pt x="68" y="85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6" y="95"/>
                  </a:lnTo>
                  <a:lnTo>
                    <a:pt x="66" y="95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97"/>
                  </a:lnTo>
                  <a:lnTo>
                    <a:pt x="59" y="97"/>
                  </a:lnTo>
                  <a:lnTo>
                    <a:pt x="54" y="97"/>
                  </a:lnTo>
                  <a:lnTo>
                    <a:pt x="50" y="97"/>
                  </a:lnTo>
                  <a:lnTo>
                    <a:pt x="47" y="97"/>
                  </a:lnTo>
                  <a:lnTo>
                    <a:pt x="45" y="104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38" y="104"/>
                  </a:lnTo>
                  <a:lnTo>
                    <a:pt x="35" y="104"/>
                  </a:lnTo>
                  <a:lnTo>
                    <a:pt x="33" y="106"/>
                  </a:lnTo>
                  <a:lnTo>
                    <a:pt x="31" y="109"/>
                  </a:lnTo>
                  <a:lnTo>
                    <a:pt x="28" y="111"/>
                  </a:lnTo>
                  <a:lnTo>
                    <a:pt x="26" y="109"/>
                  </a:lnTo>
                  <a:lnTo>
                    <a:pt x="24" y="106"/>
                  </a:lnTo>
                  <a:lnTo>
                    <a:pt x="24" y="104"/>
                  </a:lnTo>
                  <a:lnTo>
                    <a:pt x="21" y="104"/>
                  </a:lnTo>
                  <a:lnTo>
                    <a:pt x="19" y="104"/>
                  </a:lnTo>
                  <a:lnTo>
                    <a:pt x="19" y="102"/>
                  </a:lnTo>
                  <a:lnTo>
                    <a:pt x="16" y="102"/>
                  </a:lnTo>
                  <a:lnTo>
                    <a:pt x="12" y="95"/>
                  </a:lnTo>
                  <a:lnTo>
                    <a:pt x="9" y="92"/>
                  </a:lnTo>
                  <a:lnTo>
                    <a:pt x="7" y="92"/>
                  </a:lnTo>
                  <a:lnTo>
                    <a:pt x="7" y="92"/>
                  </a:lnTo>
                  <a:lnTo>
                    <a:pt x="5" y="95"/>
                  </a:lnTo>
                  <a:lnTo>
                    <a:pt x="2" y="97"/>
                  </a:lnTo>
                  <a:lnTo>
                    <a:pt x="0" y="97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2"/>
                  </a:lnTo>
                  <a:lnTo>
                    <a:pt x="0" y="104"/>
                  </a:lnTo>
                  <a:lnTo>
                    <a:pt x="0" y="111"/>
                  </a:lnTo>
                  <a:lnTo>
                    <a:pt x="5" y="125"/>
                  </a:lnTo>
                  <a:lnTo>
                    <a:pt x="7" y="130"/>
                  </a:lnTo>
                  <a:lnTo>
                    <a:pt x="9" y="135"/>
                  </a:lnTo>
                  <a:lnTo>
                    <a:pt x="16" y="144"/>
                  </a:lnTo>
                  <a:lnTo>
                    <a:pt x="16" y="147"/>
                  </a:lnTo>
                  <a:lnTo>
                    <a:pt x="16" y="147"/>
                  </a:lnTo>
                  <a:lnTo>
                    <a:pt x="19" y="147"/>
                  </a:lnTo>
                  <a:lnTo>
                    <a:pt x="19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1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4"/>
                  </a:lnTo>
                  <a:lnTo>
                    <a:pt x="24" y="142"/>
                  </a:lnTo>
                  <a:lnTo>
                    <a:pt x="24" y="142"/>
                  </a:lnTo>
                  <a:lnTo>
                    <a:pt x="21" y="140"/>
                  </a:lnTo>
                  <a:lnTo>
                    <a:pt x="21" y="140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7"/>
                  </a:lnTo>
                  <a:lnTo>
                    <a:pt x="21" y="135"/>
                  </a:lnTo>
                  <a:lnTo>
                    <a:pt x="21" y="132"/>
                  </a:lnTo>
                  <a:lnTo>
                    <a:pt x="21" y="132"/>
                  </a:lnTo>
                  <a:lnTo>
                    <a:pt x="24" y="132"/>
                  </a:lnTo>
                  <a:lnTo>
                    <a:pt x="24" y="132"/>
                  </a:lnTo>
                  <a:lnTo>
                    <a:pt x="26" y="130"/>
                  </a:lnTo>
                  <a:lnTo>
                    <a:pt x="28" y="130"/>
                  </a:lnTo>
                  <a:lnTo>
                    <a:pt x="28" y="130"/>
                  </a:lnTo>
                  <a:lnTo>
                    <a:pt x="31" y="132"/>
                  </a:lnTo>
                  <a:lnTo>
                    <a:pt x="40" y="135"/>
                  </a:lnTo>
                  <a:lnTo>
                    <a:pt x="42" y="137"/>
                  </a:lnTo>
                  <a:lnTo>
                    <a:pt x="42" y="137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47" y="142"/>
                  </a:lnTo>
                  <a:lnTo>
                    <a:pt x="50" y="142"/>
                  </a:lnTo>
                  <a:lnTo>
                    <a:pt x="52" y="142"/>
                  </a:lnTo>
                  <a:lnTo>
                    <a:pt x="52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4" y="142"/>
                  </a:lnTo>
                  <a:lnTo>
                    <a:pt x="59" y="142"/>
                  </a:lnTo>
                  <a:lnTo>
                    <a:pt x="64" y="142"/>
                  </a:lnTo>
                  <a:lnTo>
                    <a:pt x="66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1" y="147"/>
                  </a:lnTo>
                  <a:lnTo>
                    <a:pt x="71" y="149"/>
                  </a:lnTo>
                  <a:lnTo>
                    <a:pt x="71" y="149"/>
                  </a:lnTo>
                  <a:lnTo>
                    <a:pt x="71" y="151"/>
                  </a:lnTo>
                  <a:lnTo>
                    <a:pt x="71" y="154"/>
                  </a:lnTo>
                  <a:lnTo>
                    <a:pt x="71" y="154"/>
                  </a:lnTo>
                  <a:lnTo>
                    <a:pt x="73" y="156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61"/>
                  </a:lnTo>
                  <a:lnTo>
                    <a:pt x="78" y="161"/>
                  </a:lnTo>
                  <a:lnTo>
                    <a:pt x="76" y="166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6" y="173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5"/>
                  </a:lnTo>
                  <a:lnTo>
                    <a:pt x="76" y="177"/>
                  </a:lnTo>
                  <a:lnTo>
                    <a:pt x="73" y="177"/>
                  </a:lnTo>
                  <a:lnTo>
                    <a:pt x="73" y="180"/>
                  </a:lnTo>
                  <a:lnTo>
                    <a:pt x="73" y="180"/>
                  </a:lnTo>
                  <a:lnTo>
                    <a:pt x="73" y="182"/>
                  </a:lnTo>
                  <a:lnTo>
                    <a:pt x="76" y="182"/>
                  </a:lnTo>
                  <a:lnTo>
                    <a:pt x="76" y="184"/>
                  </a:lnTo>
                  <a:lnTo>
                    <a:pt x="83" y="192"/>
                  </a:lnTo>
                  <a:lnTo>
                    <a:pt x="85" y="192"/>
                  </a:lnTo>
                  <a:lnTo>
                    <a:pt x="87" y="194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92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0" y="187"/>
                  </a:lnTo>
                  <a:lnTo>
                    <a:pt x="92" y="189"/>
                  </a:lnTo>
                  <a:lnTo>
                    <a:pt x="95" y="192"/>
                  </a:lnTo>
                  <a:lnTo>
                    <a:pt x="97" y="194"/>
                  </a:lnTo>
                  <a:lnTo>
                    <a:pt x="99" y="196"/>
                  </a:lnTo>
                  <a:lnTo>
                    <a:pt x="102" y="196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104" y="201"/>
                  </a:lnTo>
                  <a:lnTo>
                    <a:pt x="104" y="201"/>
                  </a:lnTo>
                  <a:lnTo>
                    <a:pt x="106" y="201"/>
                  </a:lnTo>
                  <a:lnTo>
                    <a:pt x="109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1" y="201"/>
                  </a:lnTo>
                  <a:lnTo>
                    <a:pt x="111" y="199"/>
                  </a:lnTo>
                  <a:lnTo>
                    <a:pt x="113" y="199"/>
                  </a:lnTo>
                  <a:lnTo>
                    <a:pt x="113" y="199"/>
                  </a:lnTo>
                  <a:lnTo>
                    <a:pt x="113" y="194"/>
                  </a:lnTo>
                  <a:lnTo>
                    <a:pt x="116" y="194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8" y="192"/>
                  </a:lnTo>
                  <a:lnTo>
                    <a:pt x="118" y="192"/>
                  </a:lnTo>
                  <a:lnTo>
                    <a:pt x="121" y="192"/>
                  </a:lnTo>
                  <a:lnTo>
                    <a:pt x="123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28" y="192"/>
                  </a:lnTo>
                  <a:lnTo>
                    <a:pt x="128" y="192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30" y="196"/>
                  </a:lnTo>
                  <a:lnTo>
                    <a:pt x="130" y="196"/>
                  </a:lnTo>
                  <a:lnTo>
                    <a:pt x="130" y="199"/>
                  </a:lnTo>
                  <a:lnTo>
                    <a:pt x="130" y="201"/>
                  </a:lnTo>
                  <a:lnTo>
                    <a:pt x="130" y="201"/>
                  </a:lnTo>
                  <a:lnTo>
                    <a:pt x="132" y="203"/>
                  </a:lnTo>
                  <a:lnTo>
                    <a:pt x="132" y="203"/>
                  </a:lnTo>
                  <a:lnTo>
                    <a:pt x="135" y="203"/>
                  </a:lnTo>
                  <a:lnTo>
                    <a:pt x="139" y="206"/>
                  </a:lnTo>
                  <a:lnTo>
                    <a:pt x="139" y="206"/>
                  </a:lnTo>
                  <a:lnTo>
                    <a:pt x="144" y="210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47" y="210"/>
                  </a:lnTo>
                  <a:lnTo>
                    <a:pt x="151" y="210"/>
                  </a:lnTo>
                  <a:lnTo>
                    <a:pt x="151" y="210"/>
                  </a:lnTo>
                  <a:lnTo>
                    <a:pt x="156" y="213"/>
                  </a:lnTo>
                  <a:lnTo>
                    <a:pt x="158" y="213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8" y="210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8"/>
                  </a:lnTo>
                  <a:lnTo>
                    <a:pt x="158" y="206"/>
                  </a:lnTo>
                  <a:lnTo>
                    <a:pt x="158" y="206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1" y="206"/>
                  </a:lnTo>
                  <a:lnTo>
                    <a:pt x="168" y="206"/>
                  </a:lnTo>
                  <a:lnTo>
                    <a:pt x="168" y="206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0" y="206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3" y="203"/>
                  </a:lnTo>
                  <a:lnTo>
                    <a:pt x="175" y="203"/>
                  </a:lnTo>
                  <a:lnTo>
                    <a:pt x="175" y="203"/>
                  </a:lnTo>
                  <a:lnTo>
                    <a:pt x="175" y="206"/>
                  </a:lnTo>
                  <a:lnTo>
                    <a:pt x="175" y="206"/>
                  </a:lnTo>
                  <a:lnTo>
                    <a:pt x="173" y="208"/>
                  </a:lnTo>
                  <a:lnTo>
                    <a:pt x="173" y="208"/>
                  </a:lnTo>
                  <a:lnTo>
                    <a:pt x="175" y="210"/>
                  </a:lnTo>
                  <a:lnTo>
                    <a:pt x="177" y="213"/>
                  </a:lnTo>
                  <a:lnTo>
                    <a:pt x="180" y="215"/>
                  </a:lnTo>
                  <a:lnTo>
                    <a:pt x="182" y="218"/>
                  </a:lnTo>
                  <a:lnTo>
                    <a:pt x="182" y="218"/>
                  </a:lnTo>
                  <a:lnTo>
                    <a:pt x="189" y="222"/>
                  </a:lnTo>
                  <a:lnTo>
                    <a:pt x="189" y="222"/>
                  </a:lnTo>
                  <a:lnTo>
                    <a:pt x="189" y="225"/>
                  </a:lnTo>
                  <a:lnTo>
                    <a:pt x="189" y="225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7"/>
                  </a:lnTo>
                  <a:lnTo>
                    <a:pt x="189" y="229"/>
                  </a:lnTo>
                  <a:lnTo>
                    <a:pt x="189" y="22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39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4" y="241"/>
                  </a:lnTo>
                  <a:lnTo>
                    <a:pt x="191" y="244"/>
                  </a:lnTo>
                  <a:lnTo>
                    <a:pt x="191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7" y="244"/>
                  </a:lnTo>
                  <a:lnTo>
                    <a:pt x="184" y="244"/>
                  </a:lnTo>
                  <a:lnTo>
                    <a:pt x="184" y="246"/>
                  </a:lnTo>
                  <a:lnTo>
                    <a:pt x="184" y="246"/>
                  </a:lnTo>
                  <a:lnTo>
                    <a:pt x="184" y="246"/>
                  </a:lnTo>
                  <a:lnTo>
                    <a:pt x="187" y="253"/>
                  </a:lnTo>
                  <a:lnTo>
                    <a:pt x="187" y="253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7" y="255"/>
                  </a:lnTo>
                  <a:lnTo>
                    <a:pt x="184" y="258"/>
                  </a:lnTo>
                  <a:lnTo>
                    <a:pt x="184" y="260"/>
                  </a:lnTo>
                  <a:lnTo>
                    <a:pt x="184" y="263"/>
                  </a:lnTo>
                  <a:lnTo>
                    <a:pt x="184" y="267"/>
                  </a:lnTo>
                  <a:lnTo>
                    <a:pt x="182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80" y="279"/>
                  </a:lnTo>
                  <a:lnTo>
                    <a:pt x="177" y="279"/>
                  </a:lnTo>
                  <a:lnTo>
                    <a:pt x="177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5" y="281"/>
                  </a:lnTo>
                  <a:lnTo>
                    <a:pt x="173" y="281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73" y="284"/>
                  </a:lnTo>
                  <a:lnTo>
                    <a:pt x="165" y="284"/>
                  </a:lnTo>
                  <a:lnTo>
                    <a:pt x="165" y="284"/>
                  </a:lnTo>
                  <a:lnTo>
                    <a:pt x="163" y="284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6" y="279"/>
                  </a:lnTo>
                  <a:lnTo>
                    <a:pt x="154" y="279"/>
                  </a:lnTo>
                  <a:lnTo>
                    <a:pt x="154" y="279"/>
                  </a:lnTo>
                  <a:lnTo>
                    <a:pt x="154" y="279"/>
                  </a:lnTo>
                  <a:lnTo>
                    <a:pt x="151" y="277"/>
                  </a:lnTo>
                  <a:lnTo>
                    <a:pt x="151" y="277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9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7" y="274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7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2" y="279"/>
                  </a:lnTo>
                  <a:lnTo>
                    <a:pt x="139" y="281"/>
                  </a:lnTo>
                  <a:lnTo>
                    <a:pt x="137" y="281"/>
                  </a:lnTo>
                  <a:lnTo>
                    <a:pt x="137" y="281"/>
                  </a:lnTo>
                  <a:lnTo>
                    <a:pt x="135" y="284"/>
                  </a:lnTo>
                  <a:lnTo>
                    <a:pt x="132" y="286"/>
                  </a:lnTo>
                  <a:lnTo>
                    <a:pt x="132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30" y="286"/>
                  </a:lnTo>
                  <a:lnTo>
                    <a:pt x="128" y="286"/>
                  </a:lnTo>
                  <a:lnTo>
                    <a:pt x="128" y="286"/>
                  </a:lnTo>
                  <a:lnTo>
                    <a:pt x="125" y="286"/>
                  </a:lnTo>
                  <a:lnTo>
                    <a:pt x="125" y="289"/>
                  </a:lnTo>
                  <a:lnTo>
                    <a:pt x="128" y="289"/>
                  </a:lnTo>
                  <a:lnTo>
                    <a:pt x="128" y="291"/>
                  </a:lnTo>
                  <a:lnTo>
                    <a:pt x="128" y="291"/>
                  </a:lnTo>
                  <a:lnTo>
                    <a:pt x="128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5" y="293"/>
                  </a:lnTo>
                  <a:lnTo>
                    <a:pt x="123" y="293"/>
                  </a:lnTo>
                  <a:lnTo>
                    <a:pt x="123" y="293"/>
                  </a:lnTo>
                  <a:lnTo>
                    <a:pt x="121" y="291"/>
                  </a:lnTo>
                  <a:lnTo>
                    <a:pt x="121" y="291"/>
                  </a:lnTo>
                  <a:lnTo>
                    <a:pt x="121" y="291"/>
                  </a:lnTo>
                  <a:lnTo>
                    <a:pt x="118" y="291"/>
                  </a:lnTo>
                  <a:lnTo>
                    <a:pt x="118" y="291"/>
                  </a:lnTo>
                  <a:lnTo>
                    <a:pt x="118" y="291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18" y="293"/>
                  </a:lnTo>
                  <a:lnTo>
                    <a:pt x="118" y="296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6" y="298"/>
                  </a:lnTo>
                  <a:lnTo>
                    <a:pt x="116" y="298"/>
                  </a:lnTo>
                  <a:lnTo>
                    <a:pt x="116" y="300"/>
                  </a:lnTo>
                  <a:lnTo>
                    <a:pt x="111" y="303"/>
                  </a:lnTo>
                  <a:lnTo>
                    <a:pt x="111" y="303"/>
                  </a:lnTo>
                  <a:lnTo>
                    <a:pt x="109" y="305"/>
                  </a:lnTo>
                  <a:lnTo>
                    <a:pt x="104" y="307"/>
                  </a:lnTo>
                  <a:lnTo>
                    <a:pt x="104" y="307"/>
                  </a:lnTo>
                  <a:lnTo>
                    <a:pt x="104" y="310"/>
                  </a:lnTo>
                  <a:lnTo>
                    <a:pt x="102" y="312"/>
                  </a:lnTo>
                  <a:lnTo>
                    <a:pt x="104" y="315"/>
                  </a:lnTo>
                  <a:lnTo>
                    <a:pt x="104" y="317"/>
                  </a:lnTo>
                  <a:lnTo>
                    <a:pt x="104" y="322"/>
                  </a:lnTo>
                  <a:lnTo>
                    <a:pt x="104" y="324"/>
                  </a:lnTo>
                  <a:lnTo>
                    <a:pt x="104" y="326"/>
                  </a:lnTo>
                  <a:lnTo>
                    <a:pt x="106" y="326"/>
                  </a:lnTo>
                  <a:lnTo>
                    <a:pt x="116" y="329"/>
                  </a:lnTo>
                  <a:lnTo>
                    <a:pt x="118" y="331"/>
                  </a:lnTo>
                  <a:lnTo>
                    <a:pt x="121" y="331"/>
                  </a:lnTo>
                  <a:lnTo>
                    <a:pt x="123" y="331"/>
                  </a:lnTo>
                  <a:lnTo>
                    <a:pt x="125" y="333"/>
                  </a:lnTo>
                  <a:lnTo>
                    <a:pt x="125" y="336"/>
                  </a:lnTo>
                  <a:lnTo>
                    <a:pt x="128" y="336"/>
                  </a:lnTo>
                  <a:lnTo>
                    <a:pt x="128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0" y="338"/>
                  </a:lnTo>
                  <a:lnTo>
                    <a:pt x="132" y="341"/>
                  </a:lnTo>
                  <a:lnTo>
                    <a:pt x="137" y="350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42" y="350"/>
                  </a:lnTo>
                  <a:lnTo>
                    <a:pt x="142" y="350"/>
                  </a:lnTo>
                  <a:lnTo>
                    <a:pt x="142" y="350"/>
                  </a:lnTo>
                  <a:lnTo>
                    <a:pt x="144" y="350"/>
                  </a:lnTo>
                  <a:lnTo>
                    <a:pt x="147" y="350"/>
                  </a:lnTo>
                  <a:lnTo>
                    <a:pt x="147" y="350"/>
                  </a:lnTo>
                  <a:lnTo>
                    <a:pt x="151" y="350"/>
                  </a:lnTo>
                  <a:lnTo>
                    <a:pt x="154" y="350"/>
                  </a:lnTo>
                  <a:lnTo>
                    <a:pt x="154" y="350"/>
                  </a:lnTo>
                  <a:lnTo>
                    <a:pt x="156" y="348"/>
                  </a:lnTo>
                  <a:lnTo>
                    <a:pt x="158" y="345"/>
                  </a:lnTo>
                  <a:lnTo>
                    <a:pt x="168" y="348"/>
                  </a:lnTo>
                  <a:lnTo>
                    <a:pt x="175" y="350"/>
                  </a:lnTo>
                  <a:lnTo>
                    <a:pt x="180" y="350"/>
                  </a:lnTo>
                  <a:lnTo>
                    <a:pt x="182" y="355"/>
                  </a:lnTo>
                  <a:lnTo>
                    <a:pt x="184" y="360"/>
                  </a:lnTo>
                  <a:lnTo>
                    <a:pt x="184" y="364"/>
                  </a:lnTo>
                  <a:lnTo>
                    <a:pt x="184" y="364"/>
                  </a:lnTo>
                  <a:lnTo>
                    <a:pt x="187" y="367"/>
                  </a:lnTo>
                  <a:lnTo>
                    <a:pt x="189" y="367"/>
                  </a:lnTo>
                  <a:lnTo>
                    <a:pt x="191" y="369"/>
                  </a:lnTo>
                  <a:lnTo>
                    <a:pt x="194" y="369"/>
                  </a:lnTo>
                  <a:lnTo>
                    <a:pt x="213" y="367"/>
                  </a:lnTo>
                  <a:lnTo>
                    <a:pt x="215" y="367"/>
                  </a:lnTo>
                  <a:lnTo>
                    <a:pt x="215" y="364"/>
                  </a:lnTo>
                  <a:lnTo>
                    <a:pt x="217" y="362"/>
                  </a:lnTo>
                  <a:lnTo>
                    <a:pt x="217" y="364"/>
                  </a:lnTo>
                  <a:lnTo>
                    <a:pt x="220" y="364"/>
                  </a:lnTo>
                  <a:lnTo>
                    <a:pt x="227" y="367"/>
                  </a:lnTo>
                  <a:lnTo>
                    <a:pt x="227" y="369"/>
                  </a:lnTo>
                  <a:lnTo>
                    <a:pt x="229" y="371"/>
                  </a:lnTo>
                  <a:lnTo>
                    <a:pt x="229" y="374"/>
                  </a:lnTo>
                  <a:lnTo>
                    <a:pt x="232" y="374"/>
                  </a:lnTo>
                  <a:lnTo>
                    <a:pt x="234" y="376"/>
                  </a:lnTo>
                  <a:lnTo>
                    <a:pt x="234" y="376"/>
                  </a:lnTo>
                  <a:lnTo>
                    <a:pt x="236" y="374"/>
                  </a:lnTo>
                  <a:lnTo>
                    <a:pt x="236" y="374"/>
                  </a:lnTo>
                  <a:lnTo>
                    <a:pt x="239" y="374"/>
                  </a:lnTo>
                  <a:lnTo>
                    <a:pt x="239" y="374"/>
                  </a:lnTo>
                  <a:lnTo>
                    <a:pt x="241" y="376"/>
                  </a:lnTo>
                  <a:lnTo>
                    <a:pt x="243" y="381"/>
                  </a:lnTo>
                  <a:lnTo>
                    <a:pt x="246" y="383"/>
                  </a:lnTo>
                  <a:lnTo>
                    <a:pt x="246" y="383"/>
                  </a:lnTo>
                  <a:lnTo>
                    <a:pt x="246" y="383"/>
                  </a:lnTo>
                  <a:lnTo>
                    <a:pt x="251" y="383"/>
                  </a:lnTo>
                  <a:lnTo>
                    <a:pt x="253" y="386"/>
                  </a:lnTo>
                  <a:lnTo>
                    <a:pt x="253" y="388"/>
                  </a:lnTo>
                  <a:lnTo>
                    <a:pt x="253" y="388"/>
                  </a:lnTo>
                  <a:lnTo>
                    <a:pt x="248" y="390"/>
                  </a:lnTo>
                  <a:lnTo>
                    <a:pt x="246" y="390"/>
                  </a:lnTo>
                  <a:lnTo>
                    <a:pt x="246" y="393"/>
                  </a:lnTo>
                  <a:lnTo>
                    <a:pt x="243" y="397"/>
                  </a:lnTo>
                  <a:lnTo>
                    <a:pt x="243" y="400"/>
                  </a:lnTo>
                  <a:lnTo>
                    <a:pt x="241" y="402"/>
                  </a:lnTo>
                  <a:lnTo>
                    <a:pt x="239" y="404"/>
                  </a:lnTo>
                  <a:lnTo>
                    <a:pt x="236" y="409"/>
                  </a:lnTo>
                  <a:lnTo>
                    <a:pt x="234" y="412"/>
                  </a:lnTo>
                  <a:lnTo>
                    <a:pt x="232" y="412"/>
                  </a:lnTo>
                  <a:lnTo>
                    <a:pt x="229" y="409"/>
                  </a:lnTo>
                  <a:lnTo>
                    <a:pt x="229" y="407"/>
                  </a:lnTo>
                  <a:lnTo>
                    <a:pt x="227" y="404"/>
                  </a:lnTo>
                  <a:lnTo>
                    <a:pt x="225" y="404"/>
                  </a:lnTo>
                  <a:lnTo>
                    <a:pt x="225" y="407"/>
                  </a:lnTo>
                  <a:lnTo>
                    <a:pt x="222" y="409"/>
                  </a:lnTo>
                  <a:lnTo>
                    <a:pt x="217" y="421"/>
                  </a:lnTo>
                  <a:lnTo>
                    <a:pt x="217" y="421"/>
                  </a:lnTo>
                  <a:lnTo>
                    <a:pt x="215" y="423"/>
                  </a:lnTo>
                  <a:lnTo>
                    <a:pt x="215" y="423"/>
                  </a:lnTo>
                  <a:lnTo>
                    <a:pt x="215" y="426"/>
                  </a:lnTo>
                  <a:lnTo>
                    <a:pt x="215" y="430"/>
                  </a:lnTo>
                  <a:lnTo>
                    <a:pt x="215" y="435"/>
                  </a:lnTo>
                  <a:lnTo>
                    <a:pt x="217" y="435"/>
                  </a:lnTo>
                  <a:lnTo>
                    <a:pt x="217" y="438"/>
                  </a:lnTo>
                  <a:lnTo>
                    <a:pt x="220" y="440"/>
                  </a:lnTo>
                  <a:lnTo>
                    <a:pt x="225" y="440"/>
                  </a:lnTo>
                  <a:lnTo>
                    <a:pt x="227" y="442"/>
                  </a:lnTo>
                  <a:lnTo>
                    <a:pt x="227" y="445"/>
                  </a:lnTo>
                  <a:lnTo>
                    <a:pt x="229" y="454"/>
                  </a:lnTo>
                  <a:lnTo>
                    <a:pt x="229" y="454"/>
                  </a:lnTo>
                  <a:lnTo>
                    <a:pt x="229" y="457"/>
                  </a:lnTo>
                  <a:lnTo>
                    <a:pt x="227" y="457"/>
                  </a:lnTo>
                  <a:lnTo>
                    <a:pt x="227" y="459"/>
                  </a:lnTo>
                  <a:lnTo>
                    <a:pt x="227" y="461"/>
                  </a:lnTo>
                  <a:lnTo>
                    <a:pt x="227" y="461"/>
                  </a:lnTo>
                  <a:lnTo>
                    <a:pt x="229" y="464"/>
                  </a:lnTo>
                  <a:lnTo>
                    <a:pt x="229" y="466"/>
                  </a:lnTo>
                  <a:lnTo>
                    <a:pt x="227" y="466"/>
                  </a:lnTo>
                  <a:lnTo>
                    <a:pt x="227" y="468"/>
                  </a:lnTo>
                  <a:lnTo>
                    <a:pt x="229" y="468"/>
                  </a:lnTo>
                  <a:lnTo>
                    <a:pt x="229" y="471"/>
                  </a:lnTo>
                  <a:lnTo>
                    <a:pt x="229" y="471"/>
                  </a:lnTo>
                  <a:lnTo>
                    <a:pt x="229" y="473"/>
                  </a:lnTo>
                  <a:lnTo>
                    <a:pt x="229" y="475"/>
                  </a:lnTo>
                  <a:lnTo>
                    <a:pt x="225" y="483"/>
                  </a:lnTo>
                  <a:lnTo>
                    <a:pt x="225" y="483"/>
                  </a:lnTo>
                  <a:lnTo>
                    <a:pt x="225" y="485"/>
                  </a:lnTo>
                  <a:lnTo>
                    <a:pt x="225" y="485"/>
                  </a:lnTo>
                  <a:lnTo>
                    <a:pt x="227" y="487"/>
                  </a:lnTo>
                  <a:lnTo>
                    <a:pt x="227" y="487"/>
                  </a:lnTo>
                  <a:lnTo>
                    <a:pt x="229" y="485"/>
                  </a:lnTo>
                  <a:lnTo>
                    <a:pt x="234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9" y="485"/>
                  </a:lnTo>
                  <a:lnTo>
                    <a:pt x="239" y="485"/>
                  </a:lnTo>
                  <a:lnTo>
                    <a:pt x="241" y="487"/>
                  </a:lnTo>
                  <a:lnTo>
                    <a:pt x="243" y="487"/>
                  </a:lnTo>
                  <a:lnTo>
                    <a:pt x="248" y="490"/>
                  </a:lnTo>
                  <a:lnTo>
                    <a:pt x="251" y="490"/>
                  </a:lnTo>
                  <a:lnTo>
                    <a:pt x="253" y="492"/>
                  </a:lnTo>
                  <a:lnTo>
                    <a:pt x="253" y="494"/>
                  </a:lnTo>
                  <a:lnTo>
                    <a:pt x="255" y="497"/>
                  </a:lnTo>
                  <a:lnTo>
                    <a:pt x="258" y="497"/>
                  </a:lnTo>
                  <a:lnTo>
                    <a:pt x="260" y="497"/>
                  </a:lnTo>
                  <a:lnTo>
                    <a:pt x="262" y="497"/>
                  </a:lnTo>
                  <a:lnTo>
                    <a:pt x="265" y="497"/>
                  </a:lnTo>
                  <a:lnTo>
                    <a:pt x="267" y="497"/>
                  </a:lnTo>
                  <a:lnTo>
                    <a:pt x="269" y="497"/>
                  </a:lnTo>
                  <a:lnTo>
                    <a:pt x="269" y="499"/>
                  </a:lnTo>
                  <a:lnTo>
                    <a:pt x="269" y="501"/>
                  </a:lnTo>
                  <a:lnTo>
                    <a:pt x="269" y="504"/>
                  </a:lnTo>
                  <a:lnTo>
                    <a:pt x="267" y="506"/>
                  </a:lnTo>
                  <a:lnTo>
                    <a:pt x="265" y="509"/>
                  </a:lnTo>
                  <a:lnTo>
                    <a:pt x="265" y="511"/>
                  </a:lnTo>
                  <a:lnTo>
                    <a:pt x="267" y="513"/>
                  </a:lnTo>
                  <a:lnTo>
                    <a:pt x="269" y="513"/>
                  </a:lnTo>
                  <a:lnTo>
                    <a:pt x="274" y="516"/>
                  </a:lnTo>
                  <a:lnTo>
                    <a:pt x="277" y="518"/>
                  </a:lnTo>
                  <a:lnTo>
                    <a:pt x="286" y="527"/>
                  </a:lnTo>
                  <a:lnTo>
                    <a:pt x="291" y="530"/>
                  </a:lnTo>
                  <a:lnTo>
                    <a:pt x="295" y="530"/>
                  </a:lnTo>
                  <a:lnTo>
                    <a:pt x="298" y="530"/>
                  </a:lnTo>
                  <a:lnTo>
                    <a:pt x="303" y="532"/>
                  </a:lnTo>
                  <a:lnTo>
                    <a:pt x="305" y="544"/>
                  </a:lnTo>
                  <a:lnTo>
                    <a:pt x="307" y="546"/>
                  </a:lnTo>
                  <a:lnTo>
                    <a:pt x="312" y="544"/>
                  </a:lnTo>
                  <a:lnTo>
                    <a:pt x="314" y="542"/>
                  </a:lnTo>
                  <a:lnTo>
                    <a:pt x="317" y="539"/>
                  </a:lnTo>
                  <a:lnTo>
                    <a:pt x="319" y="542"/>
                  </a:lnTo>
                  <a:lnTo>
                    <a:pt x="322" y="544"/>
                  </a:lnTo>
                  <a:lnTo>
                    <a:pt x="322" y="549"/>
                  </a:lnTo>
                  <a:lnTo>
                    <a:pt x="322" y="549"/>
                  </a:lnTo>
                  <a:lnTo>
                    <a:pt x="324" y="551"/>
                  </a:lnTo>
                  <a:lnTo>
                    <a:pt x="326" y="551"/>
                  </a:lnTo>
                  <a:lnTo>
                    <a:pt x="326" y="551"/>
                  </a:lnTo>
                  <a:lnTo>
                    <a:pt x="329" y="551"/>
                  </a:lnTo>
                  <a:lnTo>
                    <a:pt x="329" y="549"/>
                  </a:lnTo>
                  <a:lnTo>
                    <a:pt x="331" y="549"/>
                  </a:lnTo>
                  <a:lnTo>
                    <a:pt x="331" y="549"/>
                  </a:lnTo>
                  <a:lnTo>
                    <a:pt x="338" y="549"/>
                  </a:lnTo>
                  <a:lnTo>
                    <a:pt x="340" y="549"/>
                  </a:lnTo>
                  <a:lnTo>
                    <a:pt x="348" y="549"/>
                  </a:lnTo>
                  <a:lnTo>
                    <a:pt x="350" y="549"/>
                  </a:lnTo>
                  <a:lnTo>
                    <a:pt x="355" y="546"/>
                  </a:lnTo>
                  <a:lnTo>
                    <a:pt x="357" y="546"/>
                  </a:lnTo>
                  <a:lnTo>
                    <a:pt x="359" y="546"/>
                  </a:lnTo>
                  <a:lnTo>
                    <a:pt x="362" y="546"/>
                  </a:lnTo>
                  <a:lnTo>
                    <a:pt x="364" y="549"/>
                  </a:lnTo>
                  <a:lnTo>
                    <a:pt x="366" y="549"/>
                  </a:lnTo>
                  <a:lnTo>
                    <a:pt x="369" y="551"/>
                  </a:lnTo>
                  <a:lnTo>
                    <a:pt x="369" y="553"/>
                  </a:lnTo>
                  <a:lnTo>
                    <a:pt x="369" y="556"/>
                  </a:lnTo>
                  <a:lnTo>
                    <a:pt x="371" y="556"/>
                  </a:lnTo>
                  <a:lnTo>
                    <a:pt x="374" y="561"/>
                  </a:lnTo>
                  <a:lnTo>
                    <a:pt x="378" y="565"/>
                  </a:lnTo>
                  <a:lnTo>
                    <a:pt x="381" y="565"/>
                  </a:lnTo>
                  <a:lnTo>
                    <a:pt x="385" y="572"/>
                  </a:lnTo>
                  <a:lnTo>
                    <a:pt x="385" y="572"/>
                  </a:lnTo>
                  <a:lnTo>
                    <a:pt x="383" y="575"/>
                  </a:lnTo>
                  <a:lnTo>
                    <a:pt x="381" y="577"/>
                  </a:lnTo>
                  <a:lnTo>
                    <a:pt x="381" y="577"/>
                  </a:lnTo>
                  <a:lnTo>
                    <a:pt x="383" y="577"/>
                  </a:lnTo>
                  <a:lnTo>
                    <a:pt x="388" y="575"/>
                  </a:lnTo>
                  <a:lnTo>
                    <a:pt x="392" y="572"/>
                  </a:lnTo>
                  <a:lnTo>
                    <a:pt x="397" y="572"/>
                  </a:lnTo>
                  <a:lnTo>
                    <a:pt x="397" y="572"/>
                  </a:lnTo>
                  <a:lnTo>
                    <a:pt x="395" y="572"/>
                  </a:lnTo>
                  <a:lnTo>
                    <a:pt x="392" y="572"/>
                  </a:lnTo>
                  <a:lnTo>
                    <a:pt x="390" y="572"/>
                  </a:lnTo>
                  <a:lnTo>
                    <a:pt x="390" y="572"/>
                  </a:lnTo>
                  <a:lnTo>
                    <a:pt x="388" y="572"/>
                  </a:lnTo>
                  <a:lnTo>
                    <a:pt x="388" y="570"/>
                  </a:lnTo>
                  <a:lnTo>
                    <a:pt x="390" y="568"/>
                  </a:lnTo>
                  <a:lnTo>
                    <a:pt x="392" y="568"/>
                  </a:lnTo>
                  <a:lnTo>
                    <a:pt x="390" y="568"/>
                  </a:lnTo>
                  <a:lnTo>
                    <a:pt x="385" y="563"/>
                  </a:lnTo>
                  <a:lnTo>
                    <a:pt x="388" y="563"/>
                  </a:lnTo>
                  <a:lnTo>
                    <a:pt x="390" y="563"/>
                  </a:lnTo>
                  <a:lnTo>
                    <a:pt x="390" y="565"/>
                  </a:lnTo>
                  <a:lnTo>
                    <a:pt x="395" y="568"/>
                  </a:lnTo>
                  <a:lnTo>
                    <a:pt x="395" y="568"/>
                  </a:lnTo>
                  <a:lnTo>
                    <a:pt x="397" y="565"/>
                  </a:lnTo>
                  <a:lnTo>
                    <a:pt x="395" y="563"/>
                  </a:lnTo>
                  <a:lnTo>
                    <a:pt x="397" y="563"/>
                  </a:lnTo>
                  <a:lnTo>
                    <a:pt x="400" y="565"/>
                  </a:lnTo>
                  <a:lnTo>
                    <a:pt x="400" y="565"/>
                  </a:lnTo>
                  <a:lnTo>
                    <a:pt x="402" y="563"/>
                  </a:lnTo>
                  <a:lnTo>
                    <a:pt x="402" y="565"/>
                  </a:lnTo>
                  <a:lnTo>
                    <a:pt x="402" y="565"/>
                  </a:lnTo>
                  <a:lnTo>
                    <a:pt x="404" y="565"/>
                  </a:lnTo>
                  <a:lnTo>
                    <a:pt x="404" y="563"/>
                  </a:lnTo>
                  <a:lnTo>
                    <a:pt x="404" y="563"/>
                  </a:lnTo>
                  <a:lnTo>
                    <a:pt x="407" y="565"/>
                  </a:lnTo>
                  <a:lnTo>
                    <a:pt x="409" y="563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61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1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14" y="556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4" y="558"/>
                  </a:lnTo>
                  <a:lnTo>
                    <a:pt x="418" y="556"/>
                  </a:lnTo>
                  <a:lnTo>
                    <a:pt x="416" y="558"/>
                  </a:lnTo>
                  <a:lnTo>
                    <a:pt x="416" y="558"/>
                  </a:lnTo>
                  <a:lnTo>
                    <a:pt x="418" y="561"/>
                  </a:lnTo>
                  <a:lnTo>
                    <a:pt x="418" y="563"/>
                  </a:lnTo>
                  <a:lnTo>
                    <a:pt x="418" y="563"/>
                  </a:lnTo>
                  <a:lnTo>
                    <a:pt x="418" y="563"/>
                  </a:lnTo>
                  <a:lnTo>
                    <a:pt x="418" y="565"/>
                  </a:lnTo>
                  <a:lnTo>
                    <a:pt x="418" y="568"/>
                  </a:lnTo>
                  <a:lnTo>
                    <a:pt x="414" y="570"/>
                  </a:lnTo>
                  <a:lnTo>
                    <a:pt x="414" y="572"/>
                  </a:lnTo>
                  <a:lnTo>
                    <a:pt x="414" y="575"/>
                  </a:lnTo>
                  <a:lnTo>
                    <a:pt x="414" y="572"/>
                  </a:lnTo>
                  <a:lnTo>
                    <a:pt x="418" y="570"/>
                  </a:lnTo>
                  <a:lnTo>
                    <a:pt x="421" y="570"/>
                  </a:lnTo>
                  <a:lnTo>
                    <a:pt x="421" y="570"/>
                  </a:lnTo>
                  <a:lnTo>
                    <a:pt x="423" y="570"/>
                  </a:lnTo>
                  <a:lnTo>
                    <a:pt x="423" y="568"/>
                  </a:lnTo>
                  <a:lnTo>
                    <a:pt x="423" y="568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6" y="565"/>
                  </a:lnTo>
                  <a:lnTo>
                    <a:pt x="423" y="565"/>
                  </a:lnTo>
                  <a:lnTo>
                    <a:pt x="423" y="563"/>
                  </a:lnTo>
                  <a:lnTo>
                    <a:pt x="426" y="563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6" y="561"/>
                  </a:lnTo>
                  <a:lnTo>
                    <a:pt x="428" y="561"/>
                  </a:lnTo>
                  <a:lnTo>
                    <a:pt x="426" y="556"/>
                  </a:lnTo>
                  <a:lnTo>
                    <a:pt x="428" y="553"/>
                  </a:lnTo>
                  <a:lnTo>
                    <a:pt x="428" y="551"/>
                  </a:lnTo>
                  <a:lnTo>
                    <a:pt x="430" y="549"/>
                  </a:lnTo>
                  <a:lnTo>
                    <a:pt x="430" y="551"/>
                  </a:lnTo>
                  <a:lnTo>
                    <a:pt x="430" y="551"/>
                  </a:lnTo>
                  <a:lnTo>
                    <a:pt x="435" y="556"/>
                  </a:lnTo>
                  <a:lnTo>
                    <a:pt x="437" y="556"/>
                  </a:lnTo>
                  <a:lnTo>
                    <a:pt x="437" y="553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6"/>
                  </a:lnTo>
                  <a:lnTo>
                    <a:pt x="440" y="553"/>
                  </a:lnTo>
                  <a:lnTo>
                    <a:pt x="442" y="553"/>
                  </a:lnTo>
                  <a:lnTo>
                    <a:pt x="442" y="553"/>
                  </a:lnTo>
                  <a:lnTo>
                    <a:pt x="440" y="556"/>
                  </a:lnTo>
                  <a:lnTo>
                    <a:pt x="440" y="558"/>
                  </a:lnTo>
                  <a:lnTo>
                    <a:pt x="440" y="558"/>
                  </a:lnTo>
                  <a:lnTo>
                    <a:pt x="447" y="558"/>
                  </a:lnTo>
                  <a:lnTo>
                    <a:pt x="447" y="558"/>
                  </a:lnTo>
                  <a:lnTo>
                    <a:pt x="444" y="558"/>
                  </a:lnTo>
                  <a:lnTo>
                    <a:pt x="444" y="558"/>
                  </a:lnTo>
                  <a:lnTo>
                    <a:pt x="442" y="558"/>
                  </a:lnTo>
                  <a:lnTo>
                    <a:pt x="442" y="561"/>
                  </a:lnTo>
                  <a:lnTo>
                    <a:pt x="442" y="561"/>
                  </a:lnTo>
                  <a:lnTo>
                    <a:pt x="440" y="561"/>
                  </a:lnTo>
                  <a:lnTo>
                    <a:pt x="440" y="561"/>
                  </a:lnTo>
                  <a:lnTo>
                    <a:pt x="440" y="561"/>
                  </a:lnTo>
                  <a:lnTo>
                    <a:pt x="440" y="563"/>
                  </a:lnTo>
                  <a:lnTo>
                    <a:pt x="440" y="563"/>
                  </a:lnTo>
                  <a:lnTo>
                    <a:pt x="440" y="563"/>
                  </a:lnTo>
                  <a:lnTo>
                    <a:pt x="442" y="563"/>
                  </a:lnTo>
                  <a:lnTo>
                    <a:pt x="442" y="563"/>
                  </a:lnTo>
                  <a:lnTo>
                    <a:pt x="442" y="563"/>
                  </a:lnTo>
                  <a:lnTo>
                    <a:pt x="442" y="565"/>
                  </a:lnTo>
                  <a:lnTo>
                    <a:pt x="440" y="568"/>
                  </a:lnTo>
                  <a:lnTo>
                    <a:pt x="440" y="568"/>
                  </a:lnTo>
                  <a:lnTo>
                    <a:pt x="440" y="565"/>
                  </a:lnTo>
                  <a:lnTo>
                    <a:pt x="437" y="565"/>
                  </a:lnTo>
                  <a:lnTo>
                    <a:pt x="435" y="565"/>
                  </a:lnTo>
                  <a:lnTo>
                    <a:pt x="435" y="568"/>
                  </a:lnTo>
                  <a:lnTo>
                    <a:pt x="437" y="570"/>
                  </a:lnTo>
                  <a:lnTo>
                    <a:pt x="440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70"/>
                  </a:lnTo>
                  <a:lnTo>
                    <a:pt x="444" y="568"/>
                  </a:lnTo>
                  <a:lnTo>
                    <a:pt x="444" y="568"/>
                  </a:lnTo>
                  <a:lnTo>
                    <a:pt x="444" y="568"/>
                  </a:lnTo>
                  <a:lnTo>
                    <a:pt x="447" y="565"/>
                  </a:lnTo>
                  <a:lnTo>
                    <a:pt x="447" y="565"/>
                  </a:lnTo>
                  <a:lnTo>
                    <a:pt x="449" y="563"/>
                  </a:lnTo>
                  <a:lnTo>
                    <a:pt x="449" y="565"/>
                  </a:lnTo>
                  <a:lnTo>
                    <a:pt x="449" y="568"/>
                  </a:lnTo>
                  <a:lnTo>
                    <a:pt x="449" y="565"/>
                  </a:lnTo>
                  <a:lnTo>
                    <a:pt x="447" y="568"/>
                  </a:lnTo>
                  <a:lnTo>
                    <a:pt x="447" y="568"/>
                  </a:lnTo>
                  <a:lnTo>
                    <a:pt x="447" y="568"/>
                  </a:lnTo>
                  <a:lnTo>
                    <a:pt x="449" y="568"/>
                  </a:lnTo>
                  <a:lnTo>
                    <a:pt x="452" y="568"/>
                  </a:lnTo>
                  <a:lnTo>
                    <a:pt x="452" y="568"/>
                  </a:lnTo>
                  <a:lnTo>
                    <a:pt x="452" y="565"/>
                  </a:lnTo>
                  <a:lnTo>
                    <a:pt x="452" y="565"/>
                  </a:lnTo>
                  <a:lnTo>
                    <a:pt x="454" y="565"/>
                  </a:lnTo>
                  <a:lnTo>
                    <a:pt x="454" y="565"/>
                  </a:lnTo>
                  <a:lnTo>
                    <a:pt x="454" y="563"/>
                  </a:lnTo>
                  <a:lnTo>
                    <a:pt x="454" y="563"/>
                  </a:lnTo>
                  <a:lnTo>
                    <a:pt x="452" y="563"/>
                  </a:lnTo>
                  <a:lnTo>
                    <a:pt x="452" y="563"/>
                  </a:lnTo>
                  <a:lnTo>
                    <a:pt x="452" y="563"/>
                  </a:lnTo>
                  <a:lnTo>
                    <a:pt x="452" y="561"/>
                  </a:lnTo>
                  <a:lnTo>
                    <a:pt x="452" y="563"/>
                  </a:lnTo>
                  <a:lnTo>
                    <a:pt x="454" y="563"/>
                  </a:lnTo>
                  <a:lnTo>
                    <a:pt x="456" y="563"/>
                  </a:lnTo>
                  <a:lnTo>
                    <a:pt x="456" y="561"/>
                  </a:lnTo>
                  <a:lnTo>
                    <a:pt x="456" y="561"/>
                  </a:lnTo>
                  <a:lnTo>
                    <a:pt x="454" y="561"/>
                  </a:lnTo>
                  <a:lnTo>
                    <a:pt x="456" y="561"/>
                  </a:lnTo>
                  <a:lnTo>
                    <a:pt x="456" y="558"/>
                  </a:lnTo>
                  <a:lnTo>
                    <a:pt x="459" y="558"/>
                  </a:lnTo>
                  <a:lnTo>
                    <a:pt x="459" y="556"/>
                  </a:lnTo>
                  <a:lnTo>
                    <a:pt x="456" y="556"/>
                  </a:lnTo>
                  <a:lnTo>
                    <a:pt x="456" y="558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4" y="556"/>
                  </a:lnTo>
                  <a:lnTo>
                    <a:pt x="454" y="556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4" y="558"/>
                  </a:lnTo>
                  <a:lnTo>
                    <a:pt x="452" y="558"/>
                  </a:lnTo>
                  <a:lnTo>
                    <a:pt x="454" y="558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4" y="553"/>
                  </a:lnTo>
                  <a:lnTo>
                    <a:pt x="452" y="553"/>
                  </a:lnTo>
                  <a:lnTo>
                    <a:pt x="452" y="558"/>
                  </a:lnTo>
                  <a:lnTo>
                    <a:pt x="452" y="558"/>
                  </a:lnTo>
                  <a:lnTo>
                    <a:pt x="449" y="556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52" y="556"/>
                  </a:lnTo>
                  <a:lnTo>
                    <a:pt x="449" y="556"/>
                  </a:lnTo>
                  <a:lnTo>
                    <a:pt x="449" y="553"/>
                  </a:lnTo>
                  <a:lnTo>
                    <a:pt x="447" y="553"/>
                  </a:lnTo>
                  <a:lnTo>
                    <a:pt x="447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49" y="553"/>
                  </a:lnTo>
                  <a:lnTo>
                    <a:pt x="452" y="553"/>
                  </a:lnTo>
                  <a:lnTo>
                    <a:pt x="452" y="551"/>
                  </a:lnTo>
                  <a:lnTo>
                    <a:pt x="449" y="551"/>
                  </a:lnTo>
                  <a:lnTo>
                    <a:pt x="449" y="551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7" y="549"/>
                  </a:lnTo>
                  <a:lnTo>
                    <a:pt x="449" y="549"/>
                  </a:lnTo>
                  <a:lnTo>
                    <a:pt x="449" y="549"/>
                  </a:lnTo>
                  <a:lnTo>
                    <a:pt x="449" y="546"/>
                  </a:lnTo>
                  <a:lnTo>
                    <a:pt x="452" y="546"/>
                  </a:lnTo>
                  <a:lnTo>
                    <a:pt x="452" y="544"/>
                  </a:lnTo>
                  <a:lnTo>
                    <a:pt x="452" y="544"/>
                  </a:lnTo>
                  <a:lnTo>
                    <a:pt x="452" y="542"/>
                  </a:lnTo>
                  <a:lnTo>
                    <a:pt x="452" y="542"/>
                  </a:lnTo>
                  <a:lnTo>
                    <a:pt x="449" y="539"/>
                  </a:lnTo>
                  <a:lnTo>
                    <a:pt x="449" y="542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9" y="539"/>
                  </a:lnTo>
                  <a:lnTo>
                    <a:pt x="447" y="537"/>
                  </a:lnTo>
                  <a:lnTo>
                    <a:pt x="447" y="535"/>
                  </a:lnTo>
                  <a:lnTo>
                    <a:pt x="447" y="532"/>
                  </a:lnTo>
                  <a:lnTo>
                    <a:pt x="447" y="530"/>
                  </a:lnTo>
                  <a:lnTo>
                    <a:pt x="447" y="527"/>
                  </a:lnTo>
                  <a:lnTo>
                    <a:pt x="447" y="525"/>
                  </a:lnTo>
                  <a:lnTo>
                    <a:pt x="449" y="525"/>
                  </a:lnTo>
                  <a:lnTo>
                    <a:pt x="449" y="525"/>
                  </a:lnTo>
                  <a:lnTo>
                    <a:pt x="449" y="523"/>
                  </a:lnTo>
                  <a:lnTo>
                    <a:pt x="447" y="530"/>
                  </a:lnTo>
                  <a:lnTo>
                    <a:pt x="447" y="535"/>
                  </a:lnTo>
                  <a:lnTo>
                    <a:pt x="452" y="535"/>
                  </a:lnTo>
                  <a:lnTo>
                    <a:pt x="449" y="532"/>
                  </a:lnTo>
                  <a:lnTo>
                    <a:pt x="449" y="532"/>
                  </a:lnTo>
                  <a:lnTo>
                    <a:pt x="452" y="532"/>
                  </a:lnTo>
                  <a:lnTo>
                    <a:pt x="454" y="532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30"/>
                  </a:lnTo>
                  <a:lnTo>
                    <a:pt x="454" y="527"/>
                  </a:lnTo>
                  <a:lnTo>
                    <a:pt x="456" y="530"/>
                  </a:lnTo>
                  <a:lnTo>
                    <a:pt x="456" y="530"/>
                  </a:lnTo>
                  <a:lnTo>
                    <a:pt x="456" y="527"/>
                  </a:lnTo>
                  <a:lnTo>
                    <a:pt x="459" y="527"/>
                  </a:lnTo>
                  <a:lnTo>
                    <a:pt x="459" y="525"/>
                  </a:lnTo>
                  <a:lnTo>
                    <a:pt x="459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5"/>
                  </a:lnTo>
                  <a:lnTo>
                    <a:pt x="461" y="527"/>
                  </a:lnTo>
                  <a:lnTo>
                    <a:pt x="461" y="527"/>
                  </a:lnTo>
                  <a:lnTo>
                    <a:pt x="461" y="527"/>
                  </a:lnTo>
                  <a:lnTo>
                    <a:pt x="459" y="527"/>
                  </a:lnTo>
                  <a:lnTo>
                    <a:pt x="459" y="530"/>
                  </a:lnTo>
                  <a:lnTo>
                    <a:pt x="461" y="532"/>
                  </a:lnTo>
                  <a:lnTo>
                    <a:pt x="461" y="532"/>
                  </a:lnTo>
                  <a:lnTo>
                    <a:pt x="463" y="532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1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2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3" y="530"/>
                  </a:lnTo>
                  <a:lnTo>
                    <a:pt x="468" y="532"/>
                  </a:lnTo>
                  <a:lnTo>
                    <a:pt x="468" y="532"/>
                  </a:lnTo>
                  <a:lnTo>
                    <a:pt x="468" y="535"/>
                  </a:lnTo>
                  <a:lnTo>
                    <a:pt x="468" y="535"/>
                  </a:lnTo>
                  <a:lnTo>
                    <a:pt x="463" y="539"/>
                  </a:lnTo>
                  <a:lnTo>
                    <a:pt x="461" y="542"/>
                  </a:lnTo>
                  <a:lnTo>
                    <a:pt x="461" y="542"/>
                  </a:lnTo>
                  <a:lnTo>
                    <a:pt x="461" y="544"/>
                  </a:lnTo>
                  <a:lnTo>
                    <a:pt x="461" y="546"/>
                  </a:lnTo>
                  <a:lnTo>
                    <a:pt x="466" y="546"/>
                  </a:lnTo>
                  <a:lnTo>
                    <a:pt x="463" y="549"/>
                  </a:lnTo>
                  <a:lnTo>
                    <a:pt x="463" y="549"/>
                  </a:lnTo>
                  <a:lnTo>
                    <a:pt x="463" y="551"/>
                  </a:lnTo>
                  <a:lnTo>
                    <a:pt x="466" y="551"/>
                  </a:lnTo>
                  <a:lnTo>
                    <a:pt x="468" y="549"/>
                  </a:lnTo>
                  <a:lnTo>
                    <a:pt x="466" y="549"/>
                  </a:lnTo>
                  <a:lnTo>
                    <a:pt x="466" y="546"/>
                  </a:lnTo>
                  <a:lnTo>
                    <a:pt x="466" y="546"/>
                  </a:lnTo>
                  <a:lnTo>
                    <a:pt x="466" y="546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468" y="546"/>
                  </a:lnTo>
                  <a:lnTo>
                    <a:pt x="468" y="544"/>
                  </a:lnTo>
                  <a:lnTo>
                    <a:pt x="468" y="544"/>
                  </a:lnTo>
                  <a:lnTo>
                    <a:pt x="468" y="542"/>
                  </a:lnTo>
                  <a:lnTo>
                    <a:pt x="470" y="542"/>
                  </a:lnTo>
                  <a:lnTo>
                    <a:pt x="470" y="544"/>
                  </a:lnTo>
                  <a:lnTo>
                    <a:pt x="470" y="546"/>
                  </a:lnTo>
                  <a:lnTo>
                    <a:pt x="470" y="544"/>
                  </a:lnTo>
                  <a:lnTo>
                    <a:pt x="473" y="544"/>
                  </a:lnTo>
                  <a:lnTo>
                    <a:pt x="473" y="544"/>
                  </a:lnTo>
                  <a:lnTo>
                    <a:pt x="473" y="544"/>
                  </a:lnTo>
                  <a:lnTo>
                    <a:pt x="473" y="546"/>
                  </a:lnTo>
                  <a:lnTo>
                    <a:pt x="473" y="546"/>
                  </a:lnTo>
                  <a:lnTo>
                    <a:pt x="470" y="546"/>
                  </a:lnTo>
                  <a:lnTo>
                    <a:pt x="470" y="549"/>
                  </a:lnTo>
                  <a:lnTo>
                    <a:pt x="468" y="551"/>
                  </a:lnTo>
                  <a:lnTo>
                    <a:pt x="470" y="551"/>
                  </a:lnTo>
                  <a:lnTo>
                    <a:pt x="470" y="551"/>
                  </a:lnTo>
                  <a:lnTo>
                    <a:pt x="473" y="551"/>
                  </a:lnTo>
                  <a:lnTo>
                    <a:pt x="473" y="553"/>
                  </a:lnTo>
                  <a:lnTo>
                    <a:pt x="470" y="553"/>
                  </a:lnTo>
                  <a:lnTo>
                    <a:pt x="470" y="553"/>
                  </a:lnTo>
                  <a:lnTo>
                    <a:pt x="468" y="553"/>
                  </a:lnTo>
                  <a:lnTo>
                    <a:pt x="470" y="553"/>
                  </a:lnTo>
                  <a:lnTo>
                    <a:pt x="473" y="556"/>
                  </a:lnTo>
                  <a:lnTo>
                    <a:pt x="473" y="556"/>
                  </a:lnTo>
                  <a:lnTo>
                    <a:pt x="475" y="556"/>
                  </a:lnTo>
                  <a:lnTo>
                    <a:pt x="475" y="556"/>
                  </a:lnTo>
                  <a:lnTo>
                    <a:pt x="478" y="553"/>
                  </a:lnTo>
                  <a:lnTo>
                    <a:pt x="478" y="553"/>
                  </a:lnTo>
                  <a:lnTo>
                    <a:pt x="478" y="553"/>
                  </a:lnTo>
                  <a:lnTo>
                    <a:pt x="478" y="556"/>
                  </a:lnTo>
                  <a:lnTo>
                    <a:pt x="478" y="558"/>
                  </a:lnTo>
                  <a:lnTo>
                    <a:pt x="478" y="561"/>
                  </a:lnTo>
                  <a:lnTo>
                    <a:pt x="480" y="563"/>
                  </a:lnTo>
                  <a:lnTo>
                    <a:pt x="480" y="563"/>
                  </a:lnTo>
                  <a:lnTo>
                    <a:pt x="480" y="561"/>
                  </a:lnTo>
                  <a:lnTo>
                    <a:pt x="480" y="561"/>
                  </a:lnTo>
                  <a:lnTo>
                    <a:pt x="482" y="561"/>
                  </a:lnTo>
                  <a:lnTo>
                    <a:pt x="480" y="565"/>
                  </a:lnTo>
                  <a:lnTo>
                    <a:pt x="480" y="565"/>
                  </a:lnTo>
                  <a:lnTo>
                    <a:pt x="480" y="563"/>
                  </a:lnTo>
                  <a:lnTo>
                    <a:pt x="480" y="563"/>
                  </a:lnTo>
                  <a:lnTo>
                    <a:pt x="475" y="563"/>
                  </a:lnTo>
                  <a:lnTo>
                    <a:pt x="475" y="565"/>
                  </a:lnTo>
                  <a:lnTo>
                    <a:pt x="478" y="565"/>
                  </a:lnTo>
                  <a:lnTo>
                    <a:pt x="478" y="568"/>
                  </a:lnTo>
                  <a:lnTo>
                    <a:pt x="478" y="570"/>
                  </a:lnTo>
                  <a:lnTo>
                    <a:pt x="480" y="570"/>
                  </a:lnTo>
                  <a:lnTo>
                    <a:pt x="480" y="570"/>
                  </a:lnTo>
                  <a:lnTo>
                    <a:pt x="480" y="568"/>
                  </a:lnTo>
                  <a:lnTo>
                    <a:pt x="482" y="570"/>
                  </a:lnTo>
                  <a:lnTo>
                    <a:pt x="482" y="568"/>
                  </a:lnTo>
                  <a:lnTo>
                    <a:pt x="485" y="568"/>
                  </a:lnTo>
                  <a:lnTo>
                    <a:pt x="485" y="568"/>
                  </a:lnTo>
                  <a:lnTo>
                    <a:pt x="485" y="568"/>
                  </a:lnTo>
                  <a:lnTo>
                    <a:pt x="487" y="568"/>
                  </a:lnTo>
                  <a:lnTo>
                    <a:pt x="489" y="568"/>
                  </a:lnTo>
                  <a:lnTo>
                    <a:pt x="492" y="570"/>
                  </a:lnTo>
                  <a:lnTo>
                    <a:pt x="494" y="570"/>
                  </a:lnTo>
                  <a:lnTo>
                    <a:pt x="494" y="568"/>
                  </a:lnTo>
                  <a:lnTo>
                    <a:pt x="494" y="568"/>
                  </a:lnTo>
                  <a:lnTo>
                    <a:pt x="492" y="568"/>
                  </a:lnTo>
                  <a:lnTo>
                    <a:pt x="489" y="568"/>
                  </a:lnTo>
                  <a:lnTo>
                    <a:pt x="492" y="565"/>
                  </a:lnTo>
                  <a:lnTo>
                    <a:pt x="492" y="563"/>
                  </a:lnTo>
                  <a:lnTo>
                    <a:pt x="489" y="561"/>
                  </a:lnTo>
                  <a:lnTo>
                    <a:pt x="487" y="558"/>
                  </a:lnTo>
                  <a:lnTo>
                    <a:pt x="487" y="558"/>
                  </a:lnTo>
                  <a:lnTo>
                    <a:pt x="487" y="558"/>
                  </a:lnTo>
                  <a:lnTo>
                    <a:pt x="487" y="556"/>
                  </a:lnTo>
                  <a:lnTo>
                    <a:pt x="485" y="556"/>
                  </a:lnTo>
                  <a:lnTo>
                    <a:pt x="485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3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9" y="553"/>
                  </a:lnTo>
                  <a:lnTo>
                    <a:pt x="489" y="553"/>
                  </a:lnTo>
                  <a:lnTo>
                    <a:pt x="489" y="556"/>
                  </a:lnTo>
                  <a:lnTo>
                    <a:pt x="489" y="556"/>
                  </a:lnTo>
                  <a:lnTo>
                    <a:pt x="489" y="558"/>
                  </a:lnTo>
                  <a:lnTo>
                    <a:pt x="489" y="558"/>
                  </a:lnTo>
                  <a:lnTo>
                    <a:pt x="492" y="558"/>
                  </a:lnTo>
                  <a:lnTo>
                    <a:pt x="492" y="558"/>
                  </a:lnTo>
                  <a:lnTo>
                    <a:pt x="494" y="556"/>
                  </a:lnTo>
                  <a:lnTo>
                    <a:pt x="494" y="551"/>
                  </a:lnTo>
                  <a:lnTo>
                    <a:pt x="492" y="549"/>
                  </a:lnTo>
                  <a:lnTo>
                    <a:pt x="489" y="549"/>
                  </a:lnTo>
                  <a:lnTo>
                    <a:pt x="489" y="549"/>
                  </a:lnTo>
                  <a:lnTo>
                    <a:pt x="489" y="549"/>
                  </a:lnTo>
                  <a:lnTo>
                    <a:pt x="492" y="549"/>
                  </a:lnTo>
                  <a:lnTo>
                    <a:pt x="492" y="546"/>
                  </a:lnTo>
                  <a:lnTo>
                    <a:pt x="487" y="546"/>
                  </a:lnTo>
                  <a:lnTo>
                    <a:pt x="487" y="544"/>
                  </a:lnTo>
                  <a:lnTo>
                    <a:pt x="489" y="544"/>
                  </a:lnTo>
                  <a:lnTo>
                    <a:pt x="494" y="546"/>
                  </a:lnTo>
                  <a:lnTo>
                    <a:pt x="496" y="546"/>
                  </a:lnTo>
                  <a:lnTo>
                    <a:pt x="496" y="546"/>
                  </a:lnTo>
                  <a:lnTo>
                    <a:pt x="494" y="549"/>
                  </a:lnTo>
                  <a:lnTo>
                    <a:pt x="494" y="549"/>
                  </a:lnTo>
                  <a:lnTo>
                    <a:pt x="494" y="551"/>
                  </a:lnTo>
                  <a:lnTo>
                    <a:pt x="496" y="549"/>
                  </a:lnTo>
                  <a:lnTo>
                    <a:pt x="496" y="549"/>
                  </a:lnTo>
                  <a:lnTo>
                    <a:pt x="499" y="549"/>
                  </a:lnTo>
                  <a:lnTo>
                    <a:pt x="496" y="551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6" y="553"/>
                  </a:lnTo>
                  <a:lnTo>
                    <a:pt x="499" y="553"/>
                  </a:lnTo>
                  <a:lnTo>
                    <a:pt x="499" y="553"/>
                  </a:lnTo>
                  <a:lnTo>
                    <a:pt x="499" y="553"/>
                  </a:lnTo>
                  <a:lnTo>
                    <a:pt x="501" y="551"/>
                  </a:lnTo>
                  <a:lnTo>
                    <a:pt x="501" y="553"/>
                  </a:lnTo>
                  <a:lnTo>
                    <a:pt x="501" y="553"/>
                  </a:lnTo>
                  <a:lnTo>
                    <a:pt x="504" y="553"/>
                  </a:lnTo>
                  <a:lnTo>
                    <a:pt x="504" y="553"/>
                  </a:lnTo>
                  <a:lnTo>
                    <a:pt x="504" y="553"/>
                  </a:lnTo>
                  <a:lnTo>
                    <a:pt x="504" y="556"/>
                  </a:lnTo>
                  <a:lnTo>
                    <a:pt x="499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56"/>
                  </a:lnTo>
                  <a:lnTo>
                    <a:pt x="496" y="561"/>
                  </a:lnTo>
                  <a:lnTo>
                    <a:pt x="496" y="561"/>
                  </a:lnTo>
                  <a:lnTo>
                    <a:pt x="494" y="561"/>
                  </a:lnTo>
                  <a:lnTo>
                    <a:pt x="494" y="561"/>
                  </a:lnTo>
                  <a:lnTo>
                    <a:pt x="494" y="563"/>
                  </a:lnTo>
                  <a:lnTo>
                    <a:pt x="494" y="563"/>
                  </a:lnTo>
                  <a:lnTo>
                    <a:pt x="496" y="565"/>
                  </a:lnTo>
                  <a:lnTo>
                    <a:pt x="496" y="565"/>
                  </a:lnTo>
                  <a:lnTo>
                    <a:pt x="499" y="565"/>
                  </a:lnTo>
                  <a:lnTo>
                    <a:pt x="499" y="565"/>
                  </a:lnTo>
                  <a:lnTo>
                    <a:pt x="499" y="565"/>
                  </a:lnTo>
                  <a:lnTo>
                    <a:pt x="501" y="568"/>
                  </a:lnTo>
                  <a:lnTo>
                    <a:pt x="501" y="572"/>
                  </a:lnTo>
                  <a:lnTo>
                    <a:pt x="504" y="572"/>
                  </a:lnTo>
                  <a:lnTo>
                    <a:pt x="504" y="572"/>
                  </a:lnTo>
                  <a:lnTo>
                    <a:pt x="506" y="575"/>
                  </a:lnTo>
                  <a:lnTo>
                    <a:pt x="508" y="575"/>
                  </a:lnTo>
                  <a:lnTo>
                    <a:pt x="511" y="575"/>
                  </a:lnTo>
                  <a:lnTo>
                    <a:pt x="513" y="575"/>
                  </a:lnTo>
                  <a:lnTo>
                    <a:pt x="518" y="572"/>
                  </a:lnTo>
                  <a:lnTo>
                    <a:pt x="520" y="572"/>
                  </a:lnTo>
                  <a:lnTo>
                    <a:pt x="520" y="572"/>
                  </a:lnTo>
                  <a:lnTo>
                    <a:pt x="518" y="575"/>
                  </a:lnTo>
                  <a:lnTo>
                    <a:pt x="518" y="575"/>
                  </a:lnTo>
                  <a:lnTo>
                    <a:pt x="518" y="577"/>
                  </a:lnTo>
                  <a:lnTo>
                    <a:pt x="518" y="575"/>
                  </a:lnTo>
                  <a:lnTo>
                    <a:pt x="520" y="575"/>
                  </a:lnTo>
                  <a:lnTo>
                    <a:pt x="520" y="575"/>
                  </a:lnTo>
                  <a:lnTo>
                    <a:pt x="520" y="577"/>
                  </a:lnTo>
                  <a:lnTo>
                    <a:pt x="520" y="577"/>
                  </a:lnTo>
                  <a:lnTo>
                    <a:pt x="523" y="577"/>
                  </a:lnTo>
                  <a:lnTo>
                    <a:pt x="523" y="577"/>
                  </a:lnTo>
                  <a:lnTo>
                    <a:pt x="525" y="577"/>
                  </a:lnTo>
                  <a:lnTo>
                    <a:pt x="525" y="577"/>
                  </a:lnTo>
                  <a:lnTo>
                    <a:pt x="525" y="580"/>
                  </a:lnTo>
                  <a:lnTo>
                    <a:pt x="527" y="580"/>
                  </a:lnTo>
                  <a:lnTo>
                    <a:pt x="527" y="577"/>
                  </a:lnTo>
                  <a:lnTo>
                    <a:pt x="527" y="577"/>
                  </a:lnTo>
                  <a:lnTo>
                    <a:pt x="530" y="584"/>
                  </a:lnTo>
                  <a:lnTo>
                    <a:pt x="527" y="589"/>
                  </a:lnTo>
                  <a:lnTo>
                    <a:pt x="527" y="591"/>
                  </a:lnTo>
                  <a:lnTo>
                    <a:pt x="525" y="591"/>
                  </a:lnTo>
                  <a:lnTo>
                    <a:pt x="520" y="591"/>
                  </a:lnTo>
                  <a:lnTo>
                    <a:pt x="518" y="591"/>
                  </a:lnTo>
                  <a:lnTo>
                    <a:pt x="515" y="594"/>
                  </a:lnTo>
                  <a:lnTo>
                    <a:pt x="515" y="594"/>
                  </a:lnTo>
                  <a:lnTo>
                    <a:pt x="515" y="596"/>
                  </a:lnTo>
                  <a:lnTo>
                    <a:pt x="520" y="598"/>
                  </a:lnTo>
                  <a:lnTo>
                    <a:pt x="523" y="598"/>
                  </a:lnTo>
                  <a:lnTo>
                    <a:pt x="527" y="603"/>
                  </a:lnTo>
                  <a:lnTo>
                    <a:pt x="530" y="603"/>
                  </a:lnTo>
                  <a:lnTo>
                    <a:pt x="527" y="601"/>
                  </a:lnTo>
                  <a:lnTo>
                    <a:pt x="527" y="601"/>
                  </a:lnTo>
                  <a:lnTo>
                    <a:pt x="527" y="598"/>
                  </a:lnTo>
                  <a:lnTo>
                    <a:pt x="530" y="598"/>
                  </a:lnTo>
                  <a:lnTo>
                    <a:pt x="530" y="601"/>
                  </a:lnTo>
                  <a:lnTo>
                    <a:pt x="532" y="601"/>
                  </a:lnTo>
                  <a:lnTo>
                    <a:pt x="537" y="601"/>
                  </a:lnTo>
                  <a:lnTo>
                    <a:pt x="537" y="598"/>
                  </a:lnTo>
                  <a:lnTo>
                    <a:pt x="539" y="596"/>
                  </a:lnTo>
                  <a:lnTo>
                    <a:pt x="539" y="594"/>
                  </a:lnTo>
                  <a:lnTo>
                    <a:pt x="539" y="596"/>
                  </a:lnTo>
                  <a:lnTo>
                    <a:pt x="539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601"/>
                  </a:lnTo>
                  <a:lnTo>
                    <a:pt x="541" y="598"/>
                  </a:lnTo>
                  <a:lnTo>
                    <a:pt x="544" y="601"/>
                  </a:lnTo>
                  <a:lnTo>
                    <a:pt x="546" y="601"/>
                  </a:lnTo>
                  <a:lnTo>
                    <a:pt x="549" y="598"/>
                  </a:lnTo>
                  <a:lnTo>
                    <a:pt x="551" y="596"/>
                  </a:lnTo>
                  <a:lnTo>
                    <a:pt x="551" y="598"/>
                  </a:lnTo>
                  <a:lnTo>
                    <a:pt x="553" y="598"/>
                  </a:lnTo>
                  <a:lnTo>
                    <a:pt x="563" y="601"/>
                  </a:lnTo>
                  <a:lnTo>
                    <a:pt x="565" y="601"/>
                  </a:lnTo>
                  <a:lnTo>
                    <a:pt x="565" y="601"/>
                  </a:lnTo>
                  <a:lnTo>
                    <a:pt x="565" y="598"/>
                  </a:lnTo>
                  <a:lnTo>
                    <a:pt x="567" y="598"/>
                  </a:lnTo>
                  <a:lnTo>
                    <a:pt x="567" y="596"/>
                  </a:lnTo>
                  <a:lnTo>
                    <a:pt x="570" y="596"/>
                  </a:lnTo>
                  <a:lnTo>
                    <a:pt x="567" y="596"/>
                  </a:lnTo>
                  <a:lnTo>
                    <a:pt x="567" y="598"/>
                  </a:lnTo>
                  <a:lnTo>
                    <a:pt x="567" y="598"/>
                  </a:lnTo>
                  <a:lnTo>
                    <a:pt x="570" y="601"/>
                  </a:lnTo>
                  <a:lnTo>
                    <a:pt x="570" y="598"/>
                  </a:lnTo>
                  <a:lnTo>
                    <a:pt x="577" y="598"/>
                  </a:lnTo>
                  <a:lnTo>
                    <a:pt x="577" y="596"/>
                  </a:lnTo>
                  <a:lnTo>
                    <a:pt x="579" y="596"/>
                  </a:lnTo>
                  <a:lnTo>
                    <a:pt x="579" y="594"/>
                  </a:lnTo>
                  <a:lnTo>
                    <a:pt x="582" y="594"/>
                  </a:lnTo>
                  <a:lnTo>
                    <a:pt x="582" y="594"/>
                  </a:lnTo>
                  <a:lnTo>
                    <a:pt x="582" y="589"/>
                  </a:lnTo>
                  <a:lnTo>
                    <a:pt x="582" y="589"/>
                  </a:lnTo>
                  <a:lnTo>
                    <a:pt x="582" y="589"/>
                  </a:lnTo>
                  <a:lnTo>
                    <a:pt x="582" y="587"/>
                  </a:lnTo>
                  <a:lnTo>
                    <a:pt x="579" y="582"/>
                  </a:lnTo>
                  <a:lnTo>
                    <a:pt x="579" y="582"/>
                  </a:lnTo>
                  <a:lnTo>
                    <a:pt x="577" y="580"/>
                  </a:lnTo>
                  <a:lnTo>
                    <a:pt x="570" y="577"/>
                  </a:lnTo>
                  <a:lnTo>
                    <a:pt x="570" y="575"/>
                  </a:lnTo>
                  <a:lnTo>
                    <a:pt x="572" y="577"/>
                  </a:lnTo>
                  <a:lnTo>
                    <a:pt x="575" y="577"/>
                  </a:lnTo>
                  <a:lnTo>
                    <a:pt x="577" y="577"/>
                  </a:lnTo>
                  <a:lnTo>
                    <a:pt x="577" y="575"/>
                  </a:lnTo>
                  <a:lnTo>
                    <a:pt x="577" y="575"/>
                  </a:lnTo>
                  <a:lnTo>
                    <a:pt x="575" y="575"/>
                  </a:lnTo>
                  <a:lnTo>
                    <a:pt x="575" y="575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75" y="572"/>
                  </a:lnTo>
                  <a:lnTo>
                    <a:pt x="584" y="565"/>
                  </a:lnTo>
                  <a:lnTo>
                    <a:pt x="584" y="565"/>
                  </a:lnTo>
                  <a:lnTo>
                    <a:pt x="584" y="568"/>
                  </a:lnTo>
                  <a:lnTo>
                    <a:pt x="586" y="568"/>
                  </a:lnTo>
                  <a:lnTo>
                    <a:pt x="586" y="568"/>
                  </a:lnTo>
                  <a:lnTo>
                    <a:pt x="586" y="568"/>
                  </a:lnTo>
                  <a:lnTo>
                    <a:pt x="584" y="568"/>
                  </a:lnTo>
                  <a:lnTo>
                    <a:pt x="584" y="570"/>
                  </a:lnTo>
                  <a:lnTo>
                    <a:pt x="582" y="572"/>
                  </a:lnTo>
                  <a:lnTo>
                    <a:pt x="584" y="572"/>
                  </a:lnTo>
                  <a:lnTo>
                    <a:pt x="582" y="575"/>
                  </a:lnTo>
                  <a:lnTo>
                    <a:pt x="582" y="577"/>
                  </a:lnTo>
                  <a:lnTo>
                    <a:pt x="584" y="577"/>
                  </a:lnTo>
                  <a:lnTo>
                    <a:pt x="584" y="577"/>
                  </a:lnTo>
                  <a:lnTo>
                    <a:pt x="584" y="580"/>
                  </a:lnTo>
                  <a:lnTo>
                    <a:pt x="584" y="580"/>
                  </a:lnTo>
                  <a:lnTo>
                    <a:pt x="584" y="582"/>
                  </a:lnTo>
                  <a:lnTo>
                    <a:pt x="586" y="582"/>
                  </a:lnTo>
                  <a:lnTo>
                    <a:pt x="589" y="580"/>
                  </a:lnTo>
                  <a:lnTo>
                    <a:pt x="586" y="582"/>
                  </a:lnTo>
                  <a:lnTo>
                    <a:pt x="586" y="584"/>
                  </a:lnTo>
                  <a:lnTo>
                    <a:pt x="586" y="584"/>
                  </a:lnTo>
                  <a:lnTo>
                    <a:pt x="589" y="587"/>
                  </a:lnTo>
                  <a:lnTo>
                    <a:pt x="586" y="587"/>
                  </a:lnTo>
                  <a:lnTo>
                    <a:pt x="586" y="589"/>
                  </a:lnTo>
                  <a:lnTo>
                    <a:pt x="586" y="589"/>
                  </a:lnTo>
                  <a:lnTo>
                    <a:pt x="589" y="589"/>
                  </a:lnTo>
                  <a:lnTo>
                    <a:pt x="589" y="589"/>
                  </a:lnTo>
                  <a:lnTo>
                    <a:pt x="589" y="589"/>
                  </a:lnTo>
                  <a:lnTo>
                    <a:pt x="591" y="589"/>
                  </a:lnTo>
                  <a:lnTo>
                    <a:pt x="589" y="587"/>
                  </a:lnTo>
                  <a:lnTo>
                    <a:pt x="591" y="587"/>
                  </a:lnTo>
                  <a:lnTo>
                    <a:pt x="593" y="584"/>
                  </a:lnTo>
                  <a:lnTo>
                    <a:pt x="596" y="584"/>
                  </a:lnTo>
                  <a:lnTo>
                    <a:pt x="596" y="584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7"/>
                  </a:lnTo>
                  <a:lnTo>
                    <a:pt x="596" y="589"/>
                  </a:lnTo>
                  <a:lnTo>
                    <a:pt x="596" y="589"/>
                  </a:lnTo>
                  <a:lnTo>
                    <a:pt x="593" y="591"/>
                  </a:lnTo>
                  <a:lnTo>
                    <a:pt x="593" y="596"/>
                  </a:lnTo>
                  <a:lnTo>
                    <a:pt x="591" y="596"/>
                  </a:lnTo>
                  <a:lnTo>
                    <a:pt x="598" y="601"/>
                  </a:lnTo>
                  <a:lnTo>
                    <a:pt x="603" y="603"/>
                  </a:lnTo>
                  <a:lnTo>
                    <a:pt x="605" y="601"/>
                  </a:lnTo>
                  <a:lnTo>
                    <a:pt x="605" y="601"/>
                  </a:lnTo>
                  <a:lnTo>
                    <a:pt x="605" y="603"/>
                  </a:lnTo>
                  <a:lnTo>
                    <a:pt x="608" y="603"/>
                  </a:lnTo>
                  <a:lnTo>
                    <a:pt x="608" y="601"/>
                  </a:lnTo>
                  <a:lnTo>
                    <a:pt x="605" y="598"/>
                  </a:lnTo>
                  <a:lnTo>
                    <a:pt x="603" y="594"/>
                  </a:lnTo>
                  <a:lnTo>
                    <a:pt x="605" y="591"/>
                  </a:lnTo>
                  <a:lnTo>
                    <a:pt x="603" y="591"/>
                  </a:lnTo>
                  <a:lnTo>
                    <a:pt x="605" y="582"/>
                  </a:lnTo>
                  <a:lnTo>
                    <a:pt x="605" y="582"/>
                  </a:lnTo>
                  <a:lnTo>
                    <a:pt x="605" y="582"/>
                  </a:lnTo>
                  <a:lnTo>
                    <a:pt x="608" y="580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08" y="582"/>
                  </a:lnTo>
                  <a:lnTo>
                    <a:pt x="610" y="584"/>
                  </a:lnTo>
                  <a:lnTo>
                    <a:pt x="610" y="584"/>
                  </a:lnTo>
                  <a:lnTo>
                    <a:pt x="610" y="584"/>
                  </a:lnTo>
                  <a:lnTo>
                    <a:pt x="612" y="584"/>
                  </a:lnTo>
                  <a:lnTo>
                    <a:pt x="612" y="584"/>
                  </a:lnTo>
                  <a:lnTo>
                    <a:pt x="615" y="584"/>
                  </a:lnTo>
                  <a:lnTo>
                    <a:pt x="619" y="584"/>
                  </a:lnTo>
                  <a:lnTo>
                    <a:pt x="622" y="584"/>
                  </a:lnTo>
                  <a:lnTo>
                    <a:pt x="622" y="582"/>
                  </a:lnTo>
                  <a:lnTo>
                    <a:pt x="624" y="582"/>
                  </a:lnTo>
                  <a:lnTo>
                    <a:pt x="624" y="582"/>
                  </a:lnTo>
                  <a:lnTo>
                    <a:pt x="627" y="580"/>
                  </a:lnTo>
                  <a:lnTo>
                    <a:pt x="627" y="580"/>
                  </a:lnTo>
                  <a:lnTo>
                    <a:pt x="631" y="561"/>
                  </a:lnTo>
                  <a:lnTo>
                    <a:pt x="631" y="561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4" y="558"/>
                  </a:lnTo>
                  <a:lnTo>
                    <a:pt x="636" y="558"/>
                  </a:lnTo>
                  <a:lnTo>
                    <a:pt x="636" y="558"/>
                  </a:lnTo>
                  <a:lnTo>
                    <a:pt x="641" y="558"/>
                  </a:lnTo>
                  <a:lnTo>
                    <a:pt x="643" y="558"/>
                  </a:lnTo>
                  <a:lnTo>
                    <a:pt x="643" y="558"/>
                  </a:lnTo>
                  <a:lnTo>
                    <a:pt x="645" y="558"/>
                  </a:lnTo>
                  <a:lnTo>
                    <a:pt x="650" y="556"/>
                  </a:lnTo>
                  <a:lnTo>
                    <a:pt x="653" y="556"/>
                  </a:lnTo>
                  <a:lnTo>
                    <a:pt x="653" y="556"/>
                  </a:lnTo>
                  <a:lnTo>
                    <a:pt x="655" y="556"/>
                  </a:lnTo>
                  <a:lnTo>
                    <a:pt x="660" y="558"/>
                  </a:lnTo>
                  <a:lnTo>
                    <a:pt x="664" y="561"/>
                  </a:lnTo>
                  <a:lnTo>
                    <a:pt x="664" y="561"/>
                  </a:lnTo>
                  <a:lnTo>
                    <a:pt x="667" y="561"/>
                  </a:lnTo>
                  <a:lnTo>
                    <a:pt x="669" y="561"/>
                  </a:lnTo>
                  <a:lnTo>
                    <a:pt x="671" y="561"/>
                  </a:lnTo>
                  <a:lnTo>
                    <a:pt x="676" y="561"/>
                  </a:lnTo>
                  <a:lnTo>
                    <a:pt x="679" y="561"/>
                  </a:lnTo>
                  <a:lnTo>
                    <a:pt x="681" y="561"/>
                  </a:lnTo>
                  <a:lnTo>
                    <a:pt x="683" y="561"/>
                  </a:lnTo>
                  <a:lnTo>
                    <a:pt x="683" y="561"/>
                  </a:lnTo>
                  <a:lnTo>
                    <a:pt x="683" y="561"/>
                  </a:lnTo>
                  <a:lnTo>
                    <a:pt x="686" y="561"/>
                  </a:lnTo>
                  <a:lnTo>
                    <a:pt x="686" y="561"/>
                  </a:lnTo>
                  <a:lnTo>
                    <a:pt x="686" y="556"/>
                  </a:lnTo>
                  <a:lnTo>
                    <a:pt x="686" y="553"/>
                  </a:lnTo>
                  <a:lnTo>
                    <a:pt x="683" y="551"/>
                  </a:lnTo>
                  <a:lnTo>
                    <a:pt x="681" y="549"/>
                  </a:lnTo>
                  <a:lnTo>
                    <a:pt x="683" y="544"/>
                  </a:lnTo>
                  <a:lnTo>
                    <a:pt x="683" y="535"/>
                  </a:lnTo>
                  <a:lnTo>
                    <a:pt x="683" y="532"/>
                  </a:lnTo>
                  <a:lnTo>
                    <a:pt x="683" y="532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30"/>
                  </a:lnTo>
                  <a:lnTo>
                    <a:pt x="683" y="527"/>
                  </a:lnTo>
                  <a:lnTo>
                    <a:pt x="683" y="527"/>
                  </a:lnTo>
                  <a:lnTo>
                    <a:pt x="681" y="525"/>
                  </a:lnTo>
                  <a:lnTo>
                    <a:pt x="681" y="525"/>
                  </a:lnTo>
                  <a:lnTo>
                    <a:pt x="683" y="523"/>
                  </a:lnTo>
                  <a:lnTo>
                    <a:pt x="683" y="523"/>
                  </a:lnTo>
                  <a:lnTo>
                    <a:pt x="686" y="525"/>
                  </a:lnTo>
                  <a:lnTo>
                    <a:pt x="688" y="525"/>
                  </a:lnTo>
                  <a:lnTo>
                    <a:pt x="688" y="525"/>
                  </a:lnTo>
                  <a:lnTo>
                    <a:pt x="688" y="523"/>
                  </a:lnTo>
                  <a:lnTo>
                    <a:pt x="688" y="523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90" y="523"/>
                  </a:lnTo>
                  <a:lnTo>
                    <a:pt x="693" y="523"/>
                  </a:lnTo>
                  <a:lnTo>
                    <a:pt x="693" y="523"/>
                  </a:lnTo>
                  <a:lnTo>
                    <a:pt x="697" y="530"/>
                  </a:lnTo>
                  <a:lnTo>
                    <a:pt x="700" y="530"/>
                  </a:lnTo>
                  <a:lnTo>
                    <a:pt x="700" y="532"/>
                  </a:lnTo>
                  <a:lnTo>
                    <a:pt x="700" y="532"/>
                  </a:lnTo>
                  <a:lnTo>
                    <a:pt x="702" y="532"/>
                  </a:lnTo>
                  <a:lnTo>
                    <a:pt x="702" y="532"/>
                  </a:lnTo>
                  <a:lnTo>
                    <a:pt x="702" y="532"/>
                  </a:lnTo>
                  <a:lnTo>
                    <a:pt x="705" y="530"/>
                  </a:lnTo>
                  <a:lnTo>
                    <a:pt x="707" y="527"/>
                  </a:lnTo>
                  <a:lnTo>
                    <a:pt x="707" y="527"/>
                  </a:lnTo>
                  <a:lnTo>
                    <a:pt x="709" y="527"/>
                  </a:lnTo>
                  <a:lnTo>
                    <a:pt x="709" y="527"/>
                  </a:lnTo>
                  <a:lnTo>
                    <a:pt x="709" y="527"/>
                  </a:lnTo>
                  <a:lnTo>
                    <a:pt x="712" y="527"/>
                  </a:lnTo>
                  <a:lnTo>
                    <a:pt x="712" y="530"/>
                  </a:lnTo>
                  <a:lnTo>
                    <a:pt x="714" y="530"/>
                  </a:lnTo>
                  <a:lnTo>
                    <a:pt x="714" y="532"/>
                  </a:lnTo>
                  <a:lnTo>
                    <a:pt x="716" y="530"/>
                  </a:lnTo>
                  <a:lnTo>
                    <a:pt x="719" y="530"/>
                  </a:lnTo>
                  <a:lnTo>
                    <a:pt x="721" y="530"/>
                  </a:lnTo>
                  <a:lnTo>
                    <a:pt x="721" y="530"/>
                  </a:lnTo>
                  <a:lnTo>
                    <a:pt x="721" y="527"/>
                  </a:lnTo>
                  <a:lnTo>
                    <a:pt x="721" y="527"/>
                  </a:lnTo>
                  <a:lnTo>
                    <a:pt x="721" y="525"/>
                  </a:lnTo>
                  <a:lnTo>
                    <a:pt x="721" y="523"/>
                  </a:lnTo>
                  <a:lnTo>
                    <a:pt x="721" y="523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6" y="518"/>
                  </a:lnTo>
                  <a:lnTo>
                    <a:pt x="728" y="518"/>
                  </a:lnTo>
                  <a:lnTo>
                    <a:pt x="728" y="518"/>
                  </a:lnTo>
                  <a:lnTo>
                    <a:pt x="733" y="520"/>
                  </a:lnTo>
                  <a:lnTo>
                    <a:pt x="733" y="520"/>
                  </a:lnTo>
                  <a:lnTo>
                    <a:pt x="735" y="520"/>
                  </a:lnTo>
                  <a:lnTo>
                    <a:pt x="735" y="520"/>
                  </a:lnTo>
                  <a:lnTo>
                    <a:pt x="738" y="520"/>
                  </a:lnTo>
                  <a:lnTo>
                    <a:pt x="738" y="518"/>
                  </a:lnTo>
                  <a:lnTo>
                    <a:pt x="738" y="518"/>
                  </a:lnTo>
                  <a:lnTo>
                    <a:pt x="738" y="518"/>
                  </a:lnTo>
                  <a:lnTo>
                    <a:pt x="738" y="516"/>
                  </a:lnTo>
                  <a:lnTo>
                    <a:pt x="738" y="516"/>
                  </a:lnTo>
                  <a:lnTo>
                    <a:pt x="738" y="513"/>
                  </a:lnTo>
                  <a:lnTo>
                    <a:pt x="735" y="513"/>
                  </a:lnTo>
                  <a:lnTo>
                    <a:pt x="731" y="509"/>
                  </a:lnTo>
                  <a:lnTo>
                    <a:pt x="731" y="509"/>
                  </a:lnTo>
                  <a:lnTo>
                    <a:pt x="728" y="506"/>
                  </a:lnTo>
                  <a:lnTo>
                    <a:pt x="728" y="506"/>
                  </a:lnTo>
                  <a:lnTo>
                    <a:pt x="728" y="506"/>
                  </a:lnTo>
                  <a:lnTo>
                    <a:pt x="728" y="504"/>
                  </a:lnTo>
                  <a:lnTo>
                    <a:pt x="728" y="504"/>
                  </a:lnTo>
                  <a:lnTo>
                    <a:pt x="731" y="501"/>
                  </a:lnTo>
                  <a:lnTo>
                    <a:pt x="731" y="499"/>
                  </a:lnTo>
                  <a:lnTo>
                    <a:pt x="731" y="499"/>
                  </a:lnTo>
                  <a:lnTo>
                    <a:pt x="731" y="499"/>
                  </a:lnTo>
                  <a:lnTo>
                    <a:pt x="731" y="497"/>
                  </a:lnTo>
                  <a:lnTo>
                    <a:pt x="728" y="497"/>
                  </a:lnTo>
                  <a:lnTo>
                    <a:pt x="728" y="494"/>
                  </a:lnTo>
                  <a:lnTo>
                    <a:pt x="728" y="494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28" y="492"/>
                  </a:lnTo>
                  <a:lnTo>
                    <a:pt x="731" y="494"/>
                  </a:lnTo>
                  <a:lnTo>
                    <a:pt x="731" y="494"/>
                  </a:lnTo>
                  <a:lnTo>
                    <a:pt x="733" y="494"/>
                  </a:lnTo>
                  <a:lnTo>
                    <a:pt x="733" y="492"/>
                  </a:lnTo>
                  <a:lnTo>
                    <a:pt x="733" y="492"/>
                  </a:lnTo>
                  <a:lnTo>
                    <a:pt x="733" y="490"/>
                  </a:lnTo>
                  <a:lnTo>
                    <a:pt x="735" y="490"/>
                  </a:lnTo>
                  <a:lnTo>
                    <a:pt x="735" y="487"/>
                  </a:lnTo>
                  <a:lnTo>
                    <a:pt x="735" y="487"/>
                  </a:lnTo>
                  <a:lnTo>
                    <a:pt x="735" y="487"/>
                  </a:lnTo>
                  <a:lnTo>
                    <a:pt x="735" y="485"/>
                  </a:lnTo>
                  <a:lnTo>
                    <a:pt x="735" y="485"/>
                  </a:lnTo>
                  <a:lnTo>
                    <a:pt x="735" y="483"/>
                  </a:lnTo>
                  <a:lnTo>
                    <a:pt x="738" y="483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38" y="480"/>
                  </a:lnTo>
                  <a:lnTo>
                    <a:pt x="740" y="480"/>
                  </a:lnTo>
                  <a:lnTo>
                    <a:pt x="740" y="483"/>
                  </a:lnTo>
                  <a:lnTo>
                    <a:pt x="740" y="483"/>
                  </a:lnTo>
                  <a:lnTo>
                    <a:pt x="742" y="483"/>
                  </a:lnTo>
                  <a:lnTo>
                    <a:pt x="742" y="483"/>
                  </a:lnTo>
                  <a:lnTo>
                    <a:pt x="742" y="483"/>
                  </a:lnTo>
                  <a:lnTo>
                    <a:pt x="745" y="480"/>
                  </a:lnTo>
                  <a:lnTo>
                    <a:pt x="745" y="480"/>
                  </a:lnTo>
                  <a:lnTo>
                    <a:pt x="747" y="480"/>
                  </a:lnTo>
                  <a:lnTo>
                    <a:pt x="747" y="480"/>
                  </a:lnTo>
                  <a:lnTo>
                    <a:pt x="747" y="480"/>
                  </a:lnTo>
                  <a:lnTo>
                    <a:pt x="750" y="480"/>
                  </a:lnTo>
                  <a:lnTo>
                    <a:pt x="752" y="480"/>
                  </a:lnTo>
                  <a:lnTo>
                    <a:pt x="754" y="480"/>
                  </a:lnTo>
                  <a:lnTo>
                    <a:pt x="759" y="480"/>
                  </a:lnTo>
                  <a:lnTo>
                    <a:pt x="759" y="478"/>
                  </a:lnTo>
                  <a:lnTo>
                    <a:pt x="759" y="478"/>
                  </a:lnTo>
                  <a:lnTo>
                    <a:pt x="761" y="478"/>
                  </a:lnTo>
                  <a:lnTo>
                    <a:pt x="761" y="475"/>
                  </a:lnTo>
                  <a:lnTo>
                    <a:pt x="761" y="475"/>
                  </a:lnTo>
                  <a:lnTo>
                    <a:pt x="764" y="475"/>
                  </a:lnTo>
                  <a:lnTo>
                    <a:pt x="764" y="475"/>
                  </a:lnTo>
                  <a:lnTo>
                    <a:pt x="766" y="475"/>
                  </a:lnTo>
                  <a:lnTo>
                    <a:pt x="766" y="475"/>
                  </a:lnTo>
                  <a:lnTo>
                    <a:pt x="766" y="475"/>
                  </a:lnTo>
                  <a:lnTo>
                    <a:pt x="768" y="475"/>
                  </a:lnTo>
                  <a:lnTo>
                    <a:pt x="768" y="478"/>
                  </a:lnTo>
                  <a:lnTo>
                    <a:pt x="768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1" y="478"/>
                  </a:lnTo>
                  <a:lnTo>
                    <a:pt x="773" y="478"/>
                  </a:lnTo>
                  <a:lnTo>
                    <a:pt x="776" y="475"/>
                  </a:lnTo>
                  <a:lnTo>
                    <a:pt x="780" y="471"/>
                  </a:lnTo>
                  <a:lnTo>
                    <a:pt x="780" y="471"/>
                  </a:lnTo>
                  <a:lnTo>
                    <a:pt x="780" y="468"/>
                  </a:lnTo>
                  <a:lnTo>
                    <a:pt x="780" y="468"/>
                  </a:lnTo>
                  <a:lnTo>
                    <a:pt x="778" y="468"/>
                  </a:lnTo>
                  <a:lnTo>
                    <a:pt x="778" y="468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6" y="466"/>
                  </a:lnTo>
                  <a:lnTo>
                    <a:pt x="778" y="466"/>
                  </a:lnTo>
                  <a:lnTo>
                    <a:pt x="792" y="466"/>
                  </a:lnTo>
                  <a:lnTo>
                    <a:pt x="794" y="466"/>
                  </a:lnTo>
                  <a:lnTo>
                    <a:pt x="794" y="464"/>
                  </a:lnTo>
                  <a:lnTo>
                    <a:pt x="797" y="464"/>
                  </a:lnTo>
                  <a:lnTo>
                    <a:pt x="799" y="461"/>
                  </a:lnTo>
                  <a:lnTo>
                    <a:pt x="802" y="459"/>
                  </a:lnTo>
                  <a:lnTo>
                    <a:pt x="804" y="459"/>
                  </a:lnTo>
                  <a:lnTo>
                    <a:pt x="804" y="459"/>
                  </a:lnTo>
                  <a:lnTo>
                    <a:pt x="811" y="452"/>
                  </a:lnTo>
                  <a:lnTo>
                    <a:pt x="813" y="449"/>
                  </a:lnTo>
                  <a:lnTo>
                    <a:pt x="813" y="447"/>
                  </a:lnTo>
                  <a:lnTo>
                    <a:pt x="816" y="445"/>
                  </a:lnTo>
                  <a:lnTo>
                    <a:pt x="816" y="440"/>
                  </a:lnTo>
                  <a:lnTo>
                    <a:pt x="818" y="440"/>
                  </a:lnTo>
                  <a:lnTo>
                    <a:pt x="818" y="440"/>
                  </a:lnTo>
                  <a:lnTo>
                    <a:pt x="818" y="440"/>
                  </a:lnTo>
                  <a:lnTo>
                    <a:pt x="818" y="438"/>
                  </a:lnTo>
                  <a:lnTo>
                    <a:pt x="820" y="438"/>
                  </a:lnTo>
                  <a:lnTo>
                    <a:pt x="820" y="435"/>
                  </a:lnTo>
                  <a:lnTo>
                    <a:pt x="820" y="435"/>
                  </a:lnTo>
                  <a:lnTo>
                    <a:pt x="823" y="433"/>
                  </a:lnTo>
                  <a:lnTo>
                    <a:pt x="823" y="430"/>
                  </a:lnTo>
                  <a:lnTo>
                    <a:pt x="823" y="430"/>
                  </a:lnTo>
                  <a:lnTo>
                    <a:pt x="823" y="430"/>
                  </a:lnTo>
                  <a:lnTo>
                    <a:pt x="823" y="428"/>
                  </a:lnTo>
                  <a:lnTo>
                    <a:pt x="823" y="428"/>
                  </a:lnTo>
                  <a:lnTo>
                    <a:pt x="823" y="426"/>
                  </a:lnTo>
                  <a:lnTo>
                    <a:pt x="820" y="426"/>
                  </a:lnTo>
                  <a:lnTo>
                    <a:pt x="820" y="423"/>
                  </a:lnTo>
                  <a:lnTo>
                    <a:pt x="820" y="423"/>
                  </a:lnTo>
                  <a:lnTo>
                    <a:pt x="820" y="423"/>
                  </a:lnTo>
                  <a:lnTo>
                    <a:pt x="818" y="421"/>
                  </a:lnTo>
                  <a:lnTo>
                    <a:pt x="818" y="421"/>
                  </a:lnTo>
                  <a:lnTo>
                    <a:pt x="818" y="419"/>
                  </a:lnTo>
                  <a:lnTo>
                    <a:pt x="818" y="419"/>
                  </a:lnTo>
                  <a:lnTo>
                    <a:pt x="820" y="416"/>
                  </a:lnTo>
                  <a:lnTo>
                    <a:pt x="820" y="416"/>
                  </a:lnTo>
                  <a:lnTo>
                    <a:pt x="820" y="414"/>
                  </a:lnTo>
                  <a:lnTo>
                    <a:pt x="820" y="412"/>
                  </a:lnTo>
                  <a:lnTo>
                    <a:pt x="820" y="412"/>
                  </a:lnTo>
                  <a:lnTo>
                    <a:pt x="820" y="409"/>
                  </a:lnTo>
                  <a:lnTo>
                    <a:pt x="820" y="409"/>
                  </a:lnTo>
                  <a:lnTo>
                    <a:pt x="820" y="407"/>
                  </a:lnTo>
                  <a:lnTo>
                    <a:pt x="820" y="404"/>
                  </a:lnTo>
                  <a:lnTo>
                    <a:pt x="818" y="402"/>
                  </a:lnTo>
                  <a:lnTo>
                    <a:pt x="818" y="402"/>
                  </a:lnTo>
                  <a:lnTo>
                    <a:pt x="818" y="400"/>
                  </a:lnTo>
                  <a:lnTo>
                    <a:pt x="820" y="397"/>
                  </a:lnTo>
                  <a:lnTo>
                    <a:pt x="820" y="397"/>
                  </a:lnTo>
                  <a:lnTo>
                    <a:pt x="820" y="395"/>
                  </a:lnTo>
                  <a:lnTo>
                    <a:pt x="820" y="393"/>
                  </a:lnTo>
                  <a:lnTo>
                    <a:pt x="820" y="393"/>
                  </a:lnTo>
                  <a:lnTo>
                    <a:pt x="820" y="390"/>
                  </a:lnTo>
                  <a:lnTo>
                    <a:pt x="823" y="388"/>
                  </a:lnTo>
                  <a:lnTo>
                    <a:pt x="823" y="386"/>
                  </a:lnTo>
                  <a:lnTo>
                    <a:pt x="823" y="383"/>
                  </a:lnTo>
                  <a:lnTo>
                    <a:pt x="823" y="383"/>
                  </a:lnTo>
                  <a:lnTo>
                    <a:pt x="832" y="374"/>
                  </a:lnTo>
                  <a:lnTo>
                    <a:pt x="835" y="369"/>
                  </a:lnTo>
                  <a:lnTo>
                    <a:pt x="835" y="367"/>
                  </a:lnTo>
                  <a:lnTo>
                    <a:pt x="835" y="367"/>
                  </a:lnTo>
                  <a:lnTo>
                    <a:pt x="835" y="364"/>
                  </a:lnTo>
                  <a:lnTo>
                    <a:pt x="835" y="364"/>
                  </a:lnTo>
                  <a:lnTo>
                    <a:pt x="835" y="362"/>
                  </a:lnTo>
                  <a:lnTo>
                    <a:pt x="835" y="362"/>
                  </a:lnTo>
                  <a:lnTo>
                    <a:pt x="835" y="360"/>
                  </a:lnTo>
                  <a:lnTo>
                    <a:pt x="837" y="360"/>
                  </a:lnTo>
                  <a:lnTo>
                    <a:pt x="837" y="360"/>
                  </a:lnTo>
                  <a:lnTo>
                    <a:pt x="844" y="357"/>
                  </a:lnTo>
                  <a:lnTo>
                    <a:pt x="844" y="357"/>
                  </a:lnTo>
                  <a:lnTo>
                    <a:pt x="851" y="357"/>
                  </a:lnTo>
                  <a:lnTo>
                    <a:pt x="851" y="357"/>
                  </a:lnTo>
                  <a:lnTo>
                    <a:pt x="854" y="357"/>
                  </a:lnTo>
                  <a:lnTo>
                    <a:pt x="854" y="355"/>
                  </a:lnTo>
                  <a:lnTo>
                    <a:pt x="854" y="355"/>
                  </a:lnTo>
                  <a:lnTo>
                    <a:pt x="856" y="352"/>
                  </a:lnTo>
                  <a:lnTo>
                    <a:pt x="856" y="350"/>
                  </a:lnTo>
                  <a:lnTo>
                    <a:pt x="856" y="350"/>
                  </a:lnTo>
                  <a:lnTo>
                    <a:pt x="854" y="350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8"/>
                  </a:lnTo>
                  <a:lnTo>
                    <a:pt x="854" y="345"/>
                  </a:lnTo>
                  <a:lnTo>
                    <a:pt x="854" y="345"/>
                  </a:lnTo>
                  <a:lnTo>
                    <a:pt x="854" y="343"/>
                  </a:lnTo>
                  <a:lnTo>
                    <a:pt x="856" y="338"/>
                  </a:lnTo>
                  <a:lnTo>
                    <a:pt x="858" y="336"/>
                  </a:lnTo>
                  <a:lnTo>
                    <a:pt x="861" y="333"/>
                  </a:lnTo>
                  <a:lnTo>
                    <a:pt x="861" y="333"/>
                  </a:lnTo>
                  <a:lnTo>
                    <a:pt x="865" y="333"/>
                  </a:lnTo>
                  <a:lnTo>
                    <a:pt x="865" y="333"/>
                  </a:lnTo>
                  <a:lnTo>
                    <a:pt x="868" y="333"/>
                  </a:lnTo>
                  <a:lnTo>
                    <a:pt x="870" y="336"/>
                  </a:lnTo>
                  <a:lnTo>
                    <a:pt x="870" y="336"/>
                  </a:lnTo>
                  <a:lnTo>
                    <a:pt x="872" y="336"/>
                  </a:lnTo>
                  <a:lnTo>
                    <a:pt x="872" y="336"/>
                  </a:lnTo>
                  <a:lnTo>
                    <a:pt x="875" y="336"/>
                  </a:lnTo>
                  <a:lnTo>
                    <a:pt x="875" y="336"/>
                  </a:lnTo>
                  <a:lnTo>
                    <a:pt x="875" y="336"/>
                  </a:lnTo>
                  <a:lnTo>
                    <a:pt x="877" y="336"/>
                  </a:lnTo>
                  <a:lnTo>
                    <a:pt x="877" y="336"/>
                  </a:lnTo>
                  <a:lnTo>
                    <a:pt x="880" y="326"/>
                  </a:lnTo>
                  <a:lnTo>
                    <a:pt x="880" y="326"/>
                  </a:lnTo>
                  <a:lnTo>
                    <a:pt x="882" y="326"/>
                  </a:lnTo>
                  <a:lnTo>
                    <a:pt x="884" y="324"/>
                  </a:lnTo>
                  <a:lnTo>
                    <a:pt x="884" y="324"/>
                  </a:lnTo>
                  <a:lnTo>
                    <a:pt x="887" y="324"/>
                  </a:lnTo>
                  <a:lnTo>
                    <a:pt x="889" y="322"/>
                  </a:lnTo>
                  <a:lnTo>
                    <a:pt x="889" y="322"/>
                  </a:lnTo>
                  <a:lnTo>
                    <a:pt x="891" y="319"/>
                  </a:lnTo>
                  <a:lnTo>
                    <a:pt x="891" y="317"/>
                  </a:lnTo>
                  <a:lnTo>
                    <a:pt x="891" y="317"/>
                  </a:lnTo>
                  <a:lnTo>
                    <a:pt x="891" y="317"/>
                  </a:lnTo>
                  <a:lnTo>
                    <a:pt x="891" y="315"/>
                  </a:lnTo>
                  <a:lnTo>
                    <a:pt x="891" y="312"/>
                  </a:lnTo>
                  <a:lnTo>
                    <a:pt x="889" y="307"/>
                  </a:lnTo>
                  <a:lnTo>
                    <a:pt x="889" y="305"/>
                  </a:lnTo>
                  <a:lnTo>
                    <a:pt x="889" y="305"/>
                  </a:lnTo>
                  <a:lnTo>
                    <a:pt x="889" y="298"/>
                  </a:lnTo>
                  <a:lnTo>
                    <a:pt x="889" y="296"/>
                  </a:lnTo>
                  <a:lnTo>
                    <a:pt x="889" y="296"/>
                  </a:lnTo>
                  <a:lnTo>
                    <a:pt x="889" y="293"/>
                  </a:lnTo>
                  <a:lnTo>
                    <a:pt x="889" y="293"/>
                  </a:lnTo>
                  <a:lnTo>
                    <a:pt x="889" y="293"/>
                  </a:lnTo>
                  <a:lnTo>
                    <a:pt x="889" y="291"/>
                  </a:lnTo>
                  <a:lnTo>
                    <a:pt x="887" y="291"/>
                  </a:lnTo>
                  <a:lnTo>
                    <a:pt x="889" y="289"/>
                  </a:lnTo>
                  <a:lnTo>
                    <a:pt x="889" y="289"/>
                  </a:lnTo>
                  <a:lnTo>
                    <a:pt x="889" y="289"/>
                  </a:lnTo>
                  <a:lnTo>
                    <a:pt x="889" y="286"/>
                  </a:lnTo>
                  <a:lnTo>
                    <a:pt x="891" y="286"/>
                  </a:lnTo>
                  <a:lnTo>
                    <a:pt x="894" y="286"/>
                  </a:lnTo>
                  <a:lnTo>
                    <a:pt x="896" y="284"/>
                  </a:lnTo>
                  <a:lnTo>
                    <a:pt x="898" y="284"/>
                  </a:lnTo>
                  <a:lnTo>
                    <a:pt x="898" y="281"/>
                  </a:lnTo>
                  <a:lnTo>
                    <a:pt x="901" y="284"/>
                  </a:lnTo>
                  <a:lnTo>
                    <a:pt x="901" y="284"/>
                  </a:lnTo>
                  <a:lnTo>
                    <a:pt x="903" y="284"/>
                  </a:lnTo>
                  <a:lnTo>
                    <a:pt x="903" y="281"/>
                  </a:lnTo>
                  <a:lnTo>
                    <a:pt x="910" y="277"/>
                  </a:lnTo>
                  <a:lnTo>
                    <a:pt x="910" y="277"/>
                  </a:lnTo>
                  <a:lnTo>
                    <a:pt x="910" y="274"/>
                  </a:lnTo>
                  <a:lnTo>
                    <a:pt x="913" y="274"/>
                  </a:lnTo>
                  <a:lnTo>
                    <a:pt x="913" y="274"/>
                  </a:lnTo>
                  <a:lnTo>
                    <a:pt x="913" y="272"/>
                  </a:lnTo>
                  <a:lnTo>
                    <a:pt x="913" y="27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2376567" y="3361822"/>
              <a:ext cx="602107" cy="486388"/>
            </a:xfrm>
            <a:custGeom>
              <a:avLst/>
              <a:gdLst>
                <a:gd name="T0" fmla="*/ 671 w 695"/>
                <a:gd name="T1" fmla="*/ 364 h 560"/>
                <a:gd name="T2" fmla="*/ 667 w 695"/>
                <a:gd name="T3" fmla="*/ 413 h 560"/>
                <a:gd name="T4" fmla="*/ 671 w 695"/>
                <a:gd name="T5" fmla="*/ 456 h 560"/>
                <a:gd name="T6" fmla="*/ 638 w 695"/>
                <a:gd name="T7" fmla="*/ 477 h 560"/>
                <a:gd name="T8" fmla="*/ 624 w 695"/>
                <a:gd name="T9" fmla="*/ 480 h 560"/>
                <a:gd name="T10" fmla="*/ 591 w 695"/>
                <a:gd name="T11" fmla="*/ 499 h 560"/>
                <a:gd name="T12" fmla="*/ 565 w 695"/>
                <a:gd name="T13" fmla="*/ 510 h 560"/>
                <a:gd name="T14" fmla="*/ 536 w 695"/>
                <a:gd name="T15" fmla="*/ 492 h 560"/>
                <a:gd name="T16" fmla="*/ 508 w 695"/>
                <a:gd name="T17" fmla="*/ 525 h 560"/>
                <a:gd name="T18" fmla="*/ 461 w 695"/>
                <a:gd name="T19" fmla="*/ 520 h 560"/>
                <a:gd name="T20" fmla="*/ 451 w 695"/>
                <a:gd name="T21" fmla="*/ 508 h 560"/>
                <a:gd name="T22" fmla="*/ 430 w 695"/>
                <a:gd name="T23" fmla="*/ 513 h 560"/>
                <a:gd name="T24" fmla="*/ 416 w 695"/>
                <a:gd name="T25" fmla="*/ 489 h 560"/>
                <a:gd name="T26" fmla="*/ 380 w 695"/>
                <a:gd name="T27" fmla="*/ 473 h 560"/>
                <a:gd name="T28" fmla="*/ 373 w 695"/>
                <a:gd name="T29" fmla="*/ 503 h 560"/>
                <a:gd name="T30" fmla="*/ 276 w 695"/>
                <a:gd name="T31" fmla="*/ 522 h 560"/>
                <a:gd name="T32" fmla="*/ 215 w 695"/>
                <a:gd name="T33" fmla="*/ 539 h 560"/>
                <a:gd name="T34" fmla="*/ 149 w 695"/>
                <a:gd name="T35" fmla="*/ 499 h 560"/>
                <a:gd name="T36" fmla="*/ 94 w 695"/>
                <a:gd name="T37" fmla="*/ 534 h 560"/>
                <a:gd name="T38" fmla="*/ 97 w 695"/>
                <a:gd name="T39" fmla="*/ 480 h 560"/>
                <a:gd name="T40" fmla="*/ 101 w 695"/>
                <a:gd name="T41" fmla="*/ 451 h 560"/>
                <a:gd name="T42" fmla="*/ 64 w 695"/>
                <a:gd name="T43" fmla="*/ 399 h 560"/>
                <a:gd name="T44" fmla="*/ 75 w 695"/>
                <a:gd name="T45" fmla="*/ 371 h 560"/>
                <a:gd name="T46" fmla="*/ 92 w 695"/>
                <a:gd name="T47" fmla="*/ 335 h 560"/>
                <a:gd name="T48" fmla="*/ 113 w 695"/>
                <a:gd name="T49" fmla="*/ 307 h 560"/>
                <a:gd name="T50" fmla="*/ 101 w 695"/>
                <a:gd name="T51" fmla="*/ 279 h 560"/>
                <a:gd name="T52" fmla="*/ 82 w 695"/>
                <a:gd name="T53" fmla="*/ 269 h 560"/>
                <a:gd name="T54" fmla="*/ 42 w 695"/>
                <a:gd name="T55" fmla="*/ 279 h 560"/>
                <a:gd name="T56" fmla="*/ 9 w 695"/>
                <a:gd name="T57" fmla="*/ 241 h 560"/>
                <a:gd name="T58" fmla="*/ 19 w 695"/>
                <a:gd name="T59" fmla="*/ 215 h 560"/>
                <a:gd name="T60" fmla="*/ 9 w 695"/>
                <a:gd name="T61" fmla="*/ 191 h 560"/>
                <a:gd name="T62" fmla="*/ 71 w 695"/>
                <a:gd name="T63" fmla="*/ 184 h 560"/>
                <a:gd name="T64" fmla="*/ 116 w 695"/>
                <a:gd name="T65" fmla="*/ 186 h 560"/>
                <a:gd name="T66" fmla="*/ 168 w 695"/>
                <a:gd name="T67" fmla="*/ 191 h 560"/>
                <a:gd name="T68" fmla="*/ 201 w 695"/>
                <a:gd name="T69" fmla="*/ 175 h 560"/>
                <a:gd name="T70" fmla="*/ 246 w 695"/>
                <a:gd name="T71" fmla="*/ 163 h 560"/>
                <a:gd name="T72" fmla="*/ 295 w 695"/>
                <a:gd name="T73" fmla="*/ 163 h 560"/>
                <a:gd name="T74" fmla="*/ 331 w 695"/>
                <a:gd name="T75" fmla="*/ 137 h 560"/>
                <a:gd name="T76" fmla="*/ 291 w 695"/>
                <a:gd name="T77" fmla="*/ 111 h 560"/>
                <a:gd name="T78" fmla="*/ 260 w 695"/>
                <a:gd name="T79" fmla="*/ 82 h 560"/>
                <a:gd name="T80" fmla="*/ 291 w 695"/>
                <a:gd name="T81" fmla="*/ 52 h 560"/>
                <a:gd name="T82" fmla="*/ 338 w 695"/>
                <a:gd name="T83" fmla="*/ 73 h 560"/>
                <a:gd name="T84" fmla="*/ 361 w 695"/>
                <a:gd name="T85" fmla="*/ 40 h 560"/>
                <a:gd name="T86" fmla="*/ 373 w 695"/>
                <a:gd name="T87" fmla="*/ 75 h 560"/>
                <a:gd name="T88" fmla="*/ 404 w 695"/>
                <a:gd name="T89" fmla="*/ 61 h 560"/>
                <a:gd name="T90" fmla="*/ 456 w 695"/>
                <a:gd name="T91" fmla="*/ 52 h 560"/>
                <a:gd name="T92" fmla="*/ 477 w 695"/>
                <a:gd name="T93" fmla="*/ 9 h 560"/>
                <a:gd name="T94" fmla="*/ 520 w 695"/>
                <a:gd name="T95" fmla="*/ 21 h 560"/>
                <a:gd name="T96" fmla="*/ 581 w 695"/>
                <a:gd name="T97" fmla="*/ 66 h 560"/>
                <a:gd name="T98" fmla="*/ 605 w 695"/>
                <a:gd name="T99" fmla="*/ 104 h 560"/>
                <a:gd name="T100" fmla="*/ 612 w 695"/>
                <a:gd name="T101" fmla="*/ 130 h 560"/>
                <a:gd name="T102" fmla="*/ 626 w 695"/>
                <a:gd name="T103" fmla="*/ 132 h 560"/>
                <a:gd name="T104" fmla="*/ 643 w 695"/>
                <a:gd name="T105" fmla="*/ 160 h 560"/>
                <a:gd name="T106" fmla="*/ 664 w 695"/>
                <a:gd name="T107" fmla="*/ 151 h 560"/>
                <a:gd name="T108" fmla="*/ 690 w 695"/>
                <a:gd name="T109" fmla="*/ 156 h 560"/>
                <a:gd name="T110" fmla="*/ 690 w 695"/>
                <a:gd name="T111" fmla="*/ 186 h 560"/>
                <a:gd name="T112" fmla="*/ 683 w 695"/>
                <a:gd name="T113" fmla="*/ 212 h 560"/>
                <a:gd name="T114" fmla="*/ 678 w 695"/>
                <a:gd name="T115" fmla="*/ 255 h 560"/>
                <a:gd name="T116" fmla="*/ 624 w 695"/>
                <a:gd name="T117" fmla="*/ 295 h 560"/>
                <a:gd name="T118" fmla="*/ 631 w 695"/>
                <a:gd name="T119" fmla="*/ 307 h 560"/>
                <a:gd name="T120" fmla="*/ 657 w 695"/>
                <a:gd name="T121" fmla="*/ 307 h 560"/>
                <a:gd name="T122" fmla="*/ 695 w 695"/>
                <a:gd name="T123" fmla="*/ 317 h 560"/>
                <a:gd name="T124" fmla="*/ 693 w 695"/>
                <a:gd name="T125" fmla="*/ 338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95" h="560">
                  <a:moveTo>
                    <a:pt x="695" y="343"/>
                  </a:moveTo>
                  <a:lnTo>
                    <a:pt x="695" y="343"/>
                  </a:lnTo>
                  <a:lnTo>
                    <a:pt x="695" y="343"/>
                  </a:lnTo>
                  <a:lnTo>
                    <a:pt x="695" y="343"/>
                  </a:lnTo>
                  <a:lnTo>
                    <a:pt x="695" y="345"/>
                  </a:lnTo>
                  <a:lnTo>
                    <a:pt x="695" y="345"/>
                  </a:lnTo>
                  <a:lnTo>
                    <a:pt x="693" y="345"/>
                  </a:lnTo>
                  <a:lnTo>
                    <a:pt x="688" y="347"/>
                  </a:lnTo>
                  <a:lnTo>
                    <a:pt x="678" y="354"/>
                  </a:lnTo>
                  <a:lnTo>
                    <a:pt x="678" y="354"/>
                  </a:lnTo>
                  <a:lnTo>
                    <a:pt x="676" y="354"/>
                  </a:lnTo>
                  <a:lnTo>
                    <a:pt x="676" y="354"/>
                  </a:lnTo>
                  <a:lnTo>
                    <a:pt x="674" y="354"/>
                  </a:lnTo>
                  <a:lnTo>
                    <a:pt x="671" y="354"/>
                  </a:lnTo>
                  <a:lnTo>
                    <a:pt x="669" y="354"/>
                  </a:lnTo>
                  <a:lnTo>
                    <a:pt x="669" y="354"/>
                  </a:lnTo>
                  <a:lnTo>
                    <a:pt x="667" y="354"/>
                  </a:lnTo>
                  <a:lnTo>
                    <a:pt x="667" y="354"/>
                  </a:lnTo>
                  <a:lnTo>
                    <a:pt x="667" y="357"/>
                  </a:lnTo>
                  <a:lnTo>
                    <a:pt x="664" y="357"/>
                  </a:lnTo>
                  <a:lnTo>
                    <a:pt x="664" y="359"/>
                  </a:lnTo>
                  <a:lnTo>
                    <a:pt x="667" y="359"/>
                  </a:lnTo>
                  <a:lnTo>
                    <a:pt x="667" y="361"/>
                  </a:lnTo>
                  <a:lnTo>
                    <a:pt x="667" y="361"/>
                  </a:lnTo>
                  <a:lnTo>
                    <a:pt x="669" y="361"/>
                  </a:lnTo>
                  <a:lnTo>
                    <a:pt x="669" y="361"/>
                  </a:lnTo>
                  <a:lnTo>
                    <a:pt x="671" y="364"/>
                  </a:lnTo>
                  <a:lnTo>
                    <a:pt x="674" y="364"/>
                  </a:lnTo>
                  <a:lnTo>
                    <a:pt x="674" y="364"/>
                  </a:lnTo>
                  <a:lnTo>
                    <a:pt x="676" y="366"/>
                  </a:lnTo>
                  <a:lnTo>
                    <a:pt x="676" y="366"/>
                  </a:lnTo>
                  <a:lnTo>
                    <a:pt x="678" y="373"/>
                  </a:lnTo>
                  <a:lnTo>
                    <a:pt x="678" y="376"/>
                  </a:lnTo>
                  <a:lnTo>
                    <a:pt x="678" y="376"/>
                  </a:lnTo>
                  <a:lnTo>
                    <a:pt x="678" y="378"/>
                  </a:lnTo>
                  <a:lnTo>
                    <a:pt x="678" y="380"/>
                  </a:lnTo>
                  <a:lnTo>
                    <a:pt x="678" y="380"/>
                  </a:lnTo>
                  <a:lnTo>
                    <a:pt x="676" y="385"/>
                  </a:lnTo>
                  <a:lnTo>
                    <a:pt x="674" y="385"/>
                  </a:lnTo>
                  <a:lnTo>
                    <a:pt x="671" y="387"/>
                  </a:lnTo>
                  <a:lnTo>
                    <a:pt x="669" y="392"/>
                  </a:lnTo>
                  <a:lnTo>
                    <a:pt x="667" y="392"/>
                  </a:lnTo>
                  <a:lnTo>
                    <a:pt x="667" y="392"/>
                  </a:lnTo>
                  <a:lnTo>
                    <a:pt x="667" y="395"/>
                  </a:lnTo>
                  <a:lnTo>
                    <a:pt x="662" y="402"/>
                  </a:lnTo>
                  <a:lnTo>
                    <a:pt x="662" y="404"/>
                  </a:lnTo>
                  <a:lnTo>
                    <a:pt x="662" y="404"/>
                  </a:lnTo>
                  <a:lnTo>
                    <a:pt x="662" y="404"/>
                  </a:lnTo>
                  <a:lnTo>
                    <a:pt x="662" y="409"/>
                  </a:lnTo>
                  <a:lnTo>
                    <a:pt x="662" y="409"/>
                  </a:lnTo>
                  <a:lnTo>
                    <a:pt x="664" y="411"/>
                  </a:lnTo>
                  <a:lnTo>
                    <a:pt x="664" y="411"/>
                  </a:lnTo>
                  <a:lnTo>
                    <a:pt x="667" y="413"/>
                  </a:lnTo>
                  <a:lnTo>
                    <a:pt x="667" y="413"/>
                  </a:lnTo>
                  <a:lnTo>
                    <a:pt x="674" y="416"/>
                  </a:lnTo>
                  <a:lnTo>
                    <a:pt x="676" y="416"/>
                  </a:lnTo>
                  <a:lnTo>
                    <a:pt x="676" y="416"/>
                  </a:lnTo>
                  <a:lnTo>
                    <a:pt x="676" y="418"/>
                  </a:lnTo>
                  <a:lnTo>
                    <a:pt x="674" y="418"/>
                  </a:lnTo>
                  <a:lnTo>
                    <a:pt x="674" y="421"/>
                  </a:lnTo>
                  <a:lnTo>
                    <a:pt x="671" y="421"/>
                  </a:lnTo>
                  <a:lnTo>
                    <a:pt x="671" y="421"/>
                  </a:lnTo>
                  <a:lnTo>
                    <a:pt x="671" y="421"/>
                  </a:lnTo>
                  <a:lnTo>
                    <a:pt x="674" y="423"/>
                  </a:lnTo>
                  <a:lnTo>
                    <a:pt x="674" y="423"/>
                  </a:lnTo>
                  <a:lnTo>
                    <a:pt x="674" y="425"/>
                  </a:lnTo>
                  <a:lnTo>
                    <a:pt x="674" y="425"/>
                  </a:lnTo>
                  <a:lnTo>
                    <a:pt x="676" y="428"/>
                  </a:lnTo>
                  <a:lnTo>
                    <a:pt x="676" y="428"/>
                  </a:lnTo>
                  <a:lnTo>
                    <a:pt x="676" y="430"/>
                  </a:lnTo>
                  <a:lnTo>
                    <a:pt x="676" y="432"/>
                  </a:lnTo>
                  <a:lnTo>
                    <a:pt x="676" y="432"/>
                  </a:lnTo>
                  <a:lnTo>
                    <a:pt x="676" y="435"/>
                  </a:lnTo>
                  <a:lnTo>
                    <a:pt x="676" y="437"/>
                  </a:lnTo>
                  <a:lnTo>
                    <a:pt x="676" y="440"/>
                  </a:lnTo>
                  <a:lnTo>
                    <a:pt x="678" y="447"/>
                  </a:lnTo>
                  <a:lnTo>
                    <a:pt x="671" y="451"/>
                  </a:lnTo>
                  <a:lnTo>
                    <a:pt x="669" y="451"/>
                  </a:lnTo>
                  <a:lnTo>
                    <a:pt x="669" y="454"/>
                  </a:lnTo>
                  <a:lnTo>
                    <a:pt x="669" y="456"/>
                  </a:lnTo>
                  <a:lnTo>
                    <a:pt x="671" y="456"/>
                  </a:lnTo>
                  <a:lnTo>
                    <a:pt x="671" y="458"/>
                  </a:lnTo>
                  <a:lnTo>
                    <a:pt x="671" y="461"/>
                  </a:lnTo>
                  <a:lnTo>
                    <a:pt x="669" y="463"/>
                  </a:lnTo>
                  <a:lnTo>
                    <a:pt x="664" y="466"/>
                  </a:lnTo>
                  <a:lnTo>
                    <a:pt x="664" y="468"/>
                  </a:lnTo>
                  <a:lnTo>
                    <a:pt x="662" y="473"/>
                  </a:lnTo>
                  <a:lnTo>
                    <a:pt x="659" y="475"/>
                  </a:lnTo>
                  <a:lnTo>
                    <a:pt x="657" y="477"/>
                  </a:lnTo>
                  <a:lnTo>
                    <a:pt x="657" y="482"/>
                  </a:lnTo>
                  <a:lnTo>
                    <a:pt x="655" y="482"/>
                  </a:lnTo>
                  <a:lnTo>
                    <a:pt x="655" y="482"/>
                  </a:lnTo>
                  <a:lnTo>
                    <a:pt x="652" y="482"/>
                  </a:lnTo>
                  <a:lnTo>
                    <a:pt x="652" y="482"/>
                  </a:lnTo>
                  <a:lnTo>
                    <a:pt x="650" y="482"/>
                  </a:lnTo>
                  <a:lnTo>
                    <a:pt x="648" y="480"/>
                  </a:lnTo>
                  <a:lnTo>
                    <a:pt x="648" y="480"/>
                  </a:lnTo>
                  <a:lnTo>
                    <a:pt x="643" y="473"/>
                  </a:lnTo>
                  <a:lnTo>
                    <a:pt x="643" y="473"/>
                  </a:lnTo>
                  <a:lnTo>
                    <a:pt x="643" y="470"/>
                  </a:lnTo>
                  <a:lnTo>
                    <a:pt x="641" y="470"/>
                  </a:lnTo>
                  <a:lnTo>
                    <a:pt x="641" y="470"/>
                  </a:lnTo>
                  <a:lnTo>
                    <a:pt x="641" y="473"/>
                  </a:lnTo>
                  <a:lnTo>
                    <a:pt x="641" y="475"/>
                  </a:lnTo>
                  <a:lnTo>
                    <a:pt x="641" y="475"/>
                  </a:lnTo>
                  <a:lnTo>
                    <a:pt x="641" y="477"/>
                  </a:lnTo>
                  <a:lnTo>
                    <a:pt x="638" y="477"/>
                  </a:lnTo>
                  <a:lnTo>
                    <a:pt x="638" y="477"/>
                  </a:lnTo>
                  <a:lnTo>
                    <a:pt x="636" y="477"/>
                  </a:lnTo>
                  <a:lnTo>
                    <a:pt x="636" y="477"/>
                  </a:lnTo>
                  <a:lnTo>
                    <a:pt x="633" y="475"/>
                  </a:lnTo>
                  <a:lnTo>
                    <a:pt x="633" y="473"/>
                  </a:lnTo>
                  <a:lnTo>
                    <a:pt x="633" y="470"/>
                  </a:lnTo>
                  <a:lnTo>
                    <a:pt x="633" y="470"/>
                  </a:lnTo>
                  <a:lnTo>
                    <a:pt x="631" y="470"/>
                  </a:lnTo>
                  <a:lnTo>
                    <a:pt x="622" y="470"/>
                  </a:lnTo>
                  <a:lnTo>
                    <a:pt x="619" y="470"/>
                  </a:lnTo>
                  <a:lnTo>
                    <a:pt x="615" y="473"/>
                  </a:lnTo>
                  <a:lnTo>
                    <a:pt x="612" y="473"/>
                  </a:lnTo>
                  <a:lnTo>
                    <a:pt x="605" y="480"/>
                  </a:lnTo>
                  <a:lnTo>
                    <a:pt x="605" y="480"/>
                  </a:lnTo>
                  <a:lnTo>
                    <a:pt x="603" y="480"/>
                  </a:lnTo>
                  <a:lnTo>
                    <a:pt x="603" y="482"/>
                  </a:lnTo>
                  <a:lnTo>
                    <a:pt x="603" y="482"/>
                  </a:lnTo>
                  <a:lnTo>
                    <a:pt x="603" y="482"/>
                  </a:lnTo>
                  <a:lnTo>
                    <a:pt x="603" y="484"/>
                  </a:lnTo>
                  <a:lnTo>
                    <a:pt x="603" y="484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7" y="487"/>
                  </a:lnTo>
                  <a:lnTo>
                    <a:pt x="615" y="482"/>
                  </a:lnTo>
                  <a:lnTo>
                    <a:pt x="617" y="482"/>
                  </a:lnTo>
                  <a:lnTo>
                    <a:pt x="624" y="480"/>
                  </a:lnTo>
                  <a:lnTo>
                    <a:pt x="624" y="480"/>
                  </a:lnTo>
                  <a:lnTo>
                    <a:pt x="626" y="480"/>
                  </a:lnTo>
                  <a:lnTo>
                    <a:pt x="626" y="480"/>
                  </a:lnTo>
                  <a:lnTo>
                    <a:pt x="626" y="482"/>
                  </a:lnTo>
                  <a:lnTo>
                    <a:pt x="624" y="484"/>
                  </a:lnTo>
                  <a:lnTo>
                    <a:pt x="624" y="489"/>
                  </a:lnTo>
                  <a:lnTo>
                    <a:pt x="622" y="494"/>
                  </a:lnTo>
                  <a:lnTo>
                    <a:pt x="622" y="496"/>
                  </a:lnTo>
                  <a:lnTo>
                    <a:pt x="622" y="496"/>
                  </a:lnTo>
                  <a:lnTo>
                    <a:pt x="624" y="501"/>
                  </a:lnTo>
                  <a:lnTo>
                    <a:pt x="624" y="501"/>
                  </a:lnTo>
                  <a:lnTo>
                    <a:pt x="624" y="503"/>
                  </a:lnTo>
                  <a:lnTo>
                    <a:pt x="622" y="503"/>
                  </a:lnTo>
                  <a:lnTo>
                    <a:pt x="619" y="506"/>
                  </a:lnTo>
                  <a:lnTo>
                    <a:pt x="619" y="506"/>
                  </a:lnTo>
                  <a:lnTo>
                    <a:pt x="617" y="506"/>
                  </a:lnTo>
                  <a:lnTo>
                    <a:pt x="617" y="506"/>
                  </a:lnTo>
                  <a:lnTo>
                    <a:pt x="612" y="501"/>
                  </a:lnTo>
                  <a:lnTo>
                    <a:pt x="610" y="501"/>
                  </a:lnTo>
                  <a:lnTo>
                    <a:pt x="610" y="499"/>
                  </a:lnTo>
                  <a:lnTo>
                    <a:pt x="600" y="501"/>
                  </a:lnTo>
                  <a:lnTo>
                    <a:pt x="593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501"/>
                  </a:lnTo>
                  <a:lnTo>
                    <a:pt x="591" y="499"/>
                  </a:lnTo>
                  <a:lnTo>
                    <a:pt x="591" y="499"/>
                  </a:lnTo>
                  <a:lnTo>
                    <a:pt x="591" y="496"/>
                  </a:lnTo>
                  <a:lnTo>
                    <a:pt x="591" y="494"/>
                  </a:lnTo>
                  <a:lnTo>
                    <a:pt x="591" y="492"/>
                  </a:lnTo>
                  <a:lnTo>
                    <a:pt x="591" y="492"/>
                  </a:lnTo>
                  <a:lnTo>
                    <a:pt x="591" y="489"/>
                  </a:lnTo>
                  <a:lnTo>
                    <a:pt x="589" y="489"/>
                  </a:lnTo>
                  <a:lnTo>
                    <a:pt x="586" y="489"/>
                  </a:lnTo>
                  <a:lnTo>
                    <a:pt x="581" y="489"/>
                  </a:lnTo>
                  <a:lnTo>
                    <a:pt x="579" y="492"/>
                  </a:lnTo>
                  <a:lnTo>
                    <a:pt x="577" y="492"/>
                  </a:lnTo>
                  <a:lnTo>
                    <a:pt x="577" y="494"/>
                  </a:lnTo>
                  <a:lnTo>
                    <a:pt x="574" y="494"/>
                  </a:lnTo>
                  <a:lnTo>
                    <a:pt x="574" y="496"/>
                  </a:lnTo>
                  <a:lnTo>
                    <a:pt x="574" y="499"/>
                  </a:lnTo>
                  <a:lnTo>
                    <a:pt x="577" y="499"/>
                  </a:lnTo>
                  <a:lnTo>
                    <a:pt x="577" y="501"/>
                  </a:lnTo>
                  <a:lnTo>
                    <a:pt x="577" y="501"/>
                  </a:lnTo>
                  <a:lnTo>
                    <a:pt x="577" y="501"/>
                  </a:lnTo>
                  <a:lnTo>
                    <a:pt x="572" y="501"/>
                  </a:lnTo>
                  <a:lnTo>
                    <a:pt x="570" y="503"/>
                  </a:lnTo>
                  <a:lnTo>
                    <a:pt x="567" y="503"/>
                  </a:lnTo>
                  <a:lnTo>
                    <a:pt x="567" y="503"/>
                  </a:lnTo>
                  <a:lnTo>
                    <a:pt x="565" y="506"/>
                  </a:lnTo>
                  <a:lnTo>
                    <a:pt x="565" y="506"/>
                  </a:lnTo>
                  <a:lnTo>
                    <a:pt x="565" y="508"/>
                  </a:lnTo>
                  <a:lnTo>
                    <a:pt x="565" y="510"/>
                  </a:lnTo>
                  <a:lnTo>
                    <a:pt x="565" y="510"/>
                  </a:lnTo>
                  <a:lnTo>
                    <a:pt x="565" y="510"/>
                  </a:lnTo>
                  <a:lnTo>
                    <a:pt x="567" y="515"/>
                  </a:lnTo>
                  <a:lnTo>
                    <a:pt x="567" y="515"/>
                  </a:lnTo>
                  <a:lnTo>
                    <a:pt x="567" y="515"/>
                  </a:lnTo>
                  <a:lnTo>
                    <a:pt x="570" y="518"/>
                  </a:lnTo>
                  <a:lnTo>
                    <a:pt x="570" y="518"/>
                  </a:lnTo>
                  <a:lnTo>
                    <a:pt x="567" y="520"/>
                  </a:lnTo>
                  <a:lnTo>
                    <a:pt x="567" y="525"/>
                  </a:lnTo>
                  <a:lnTo>
                    <a:pt x="565" y="522"/>
                  </a:lnTo>
                  <a:lnTo>
                    <a:pt x="560" y="515"/>
                  </a:lnTo>
                  <a:lnTo>
                    <a:pt x="560" y="513"/>
                  </a:lnTo>
                  <a:lnTo>
                    <a:pt x="558" y="510"/>
                  </a:lnTo>
                  <a:lnTo>
                    <a:pt x="558" y="506"/>
                  </a:lnTo>
                  <a:lnTo>
                    <a:pt x="555" y="506"/>
                  </a:lnTo>
                  <a:lnTo>
                    <a:pt x="551" y="501"/>
                  </a:lnTo>
                  <a:lnTo>
                    <a:pt x="551" y="499"/>
                  </a:lnTo>
                  <a:lnTo>
                    <a:pt x="548" y="499"/>
                  </a:lnTo>
                  <a:lnTo>
                    <a:pt x="548" y="499"/>
                  </a:lnTo>
                  <a:lnTo>
                    <a:pt x="548" y="496"/>
                  </a:lnTo>
                  <a:lnTo>
                    <a:pt x="548" y="496"/>
                  </a:lnTo>
                  <a:lnTo>
                    <a:pt x="546" y="496"/>
                  </a:lnTo>
                  <a:lnTo>
                    <a:pt x="544" y="494"/>
                  </a:lnTo>
                  <a:lnTo>
                    <a:pt x="541" y="494"/>
                  </a:lnTo>
                  <a:lnTo>
                    <a:pt x="539" y="494"/>
                  </a:lnTo>
                  <a:lnTo>
                    <a:pt x="539" y="494"/>
                  </a:lnTo>
                  <a:lnTo>
                    <a:pt x="536" y="492"/>
                  </a:lnTo>
                  <a:lnTo>
                    <a:pt x="536" y="492"/>
                  </a:lnTo>
                  <a:lnTo>
                    <a:pt x="534" y="492"/>
                  </a:lnTo>
                  <a:lnTo>
                    <a:pt x="532" y="492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29" y="494"/>
                  </a:lnTo>
                  <a:lnTo>
                    <a:pt x="529" y="496"/>
                  </a:lnTo>
                  <a:lnTo>
                    <a:pt x="525" y="496"/>
                  </a:lnTo>
                  <a:lnTo>
                    <a:pt x="525" y="496"/>
                  </a:lnTo>
                  <a:lnTo>
                    <a:pt x="525" y="496"/>
                  </a:lnTo>
                  <a:lnTo>
                    <a:pt x="522" y="499"/>
                  </a:lnTo>
                  <a:lnTo>
                    <a:pt x="520" y="501"/>
                  </a:lnTo>
                  <a:lnTo>
                    <a:pt x="520" y="503"/>
                  </a:lnTo>
                  <a:lnTo>
                    <a:pt x="518" y="503"/>
                  </a:lnTo>
                  <a:lnTo>
                    <a:pt x="518" y="503"/>
                  </a:lnTo>
                  <a:lnTo>
                    <a:pt x="513" y="506"/>
                  </a:lnTo>
                  <a:lnTo>
                    <a:pt x="513" y="506"/>
                  </a:lnTo>
                  <a:lnTo>
                    <a:pt x="513" y="506"/>
                  </a:lnTo>
                  <a:lnTo>
                    <a:pt x="513" y="508"/>
                  </a:lnTo>
                  <a:lnTo>
                    <a:pt x="513" y="508"/>
                  </a:lnTo>
                  <a:lnTo>
                    <a:pt x="510" y="508"/>
                  </a:lnTo>
                  <a:lnTo>
                    <a:pt x="510" y="513"/>
                  </a:lnTo>
                  <a:lnTo>
                    <a:pt x="510" y="522"/>
                  </a:lnTo>
                  <a:lnTo>
                    <a:pt x="510" y="522"/>
                  </a:lnTo>
                  <a:lnTo>
                    <a:pt x="510" y="525"/>
                  </a:lnTo>
                  <a:lnTo>
                    <a:pt x="508" y="525"/>
                  </a:lnTo>
                  <a:lnTo>
                    <a:pt x="508" y="525"/>
                  </a:lnTo>
                  <a:lnTo>
                    <a:pt x="506" y="527"/>
                  </a:lnTo>
                  <a:lnTo>
                    <a:pt x="506" y="527"/>
                  </a:lnTo>
                  <a:lnTo>
                    <a:pt x="501" y="527"/>
                  </a:lnTo>
                  <a:lnTo>
                    <a:pt x="501" y="527"/>
                  </a:lnTo>
                  <a:lnTo>
                    <a:pt x="489" y="527"/>
                  </a:lnTo>
                  <a:lnTo>
                    <a:pt x="487" y="527"/>
                  </a:lnTo>
                  <a:lnTo>
                    <a:pt x="487" y="527"/>
                  </a:lnTo>
                  <a:lnTo>
                    <a:pt x="484" y="527"/>
                  </a:lnTo>
                  <a:lnTo>
                    <a:pt x="480" y="532"/>
                  </a:lnTo>
                  <a:lnTo>
                    <a:pt x="480" y="532"/>
                  </a:lnTo>
                  <a:lnTo>
                    <a:pt x="477" y="532"/>
                  </a:lnTo>
                  <a:lnTo>
                    <a:pt x="477" y="532"/>
                  </a:lnTo>
                  <a:lnTo>
                    <a:pt x="470" y="532"/>
                  </a:lnTo>
                  <a:lnTo>
                    <a:pt x="468" y="532"/>
                  </a:lnTo>
                  <a:lnTo>
                    <a:pt x="466" y="529"/>
                  </a:lnTo>
                  <a:lnTo>
                    <a:pt x="466" y="529"/>
                  </a:lnTo>
                  <a:lnTo>
                    <a:pt x="466" y="529"/>
                  </a:lnTo>
                  <a:lnTo>
                    <a:pt x="466" y="525"/>
                  </a:lnTo>
                  <a:lnTo>
                    <a:pt x="466" y="525"/>
                  </a:lnTo>
                  <a:lnTo>
                    <a:pt x="466" y="525"/>
                  </a:lnTo>
                  <a:lnTo>
                    <a:pt x="466" y="522"/>
                  </a:lnTo>
                  <a:lnTo>
                    <a:pt x="463" y="522"/>
                  </a:lnTo>
                  <a:lnTo>
                    <a:pt x="463" y="520"/>
                  </a:lnTo>
                  <a:lnTo>
                    <a:pt x="463" y="520"/>
                  </a:lnTo>
                  <a:lnTo>
                    <a:pt x="463" y="520"/>
                  </a:lnTo>
                  <a:lnTo>
                    <a:pt x="461" y="520"/>
                  </a:lnTo>
                  <a:lnTo>
                    <a:pt x="461" y="520"/>
                  </a:lnTo>
                  <a:lnTo>
                    <a:pt x="458" y="520"/>
                  </a:lnTo>
                  <a:lnTo>
                    <a:pt x="458" y="522"/>
                  </a:lnTo>
                  <a:lnTo>
                    <a:pt x="458" y="522"/>
                  </a:lnTo>
                  <a:lnTo>
                    <a:pt x="458" y="522"/>
                  </a:lnTo>
                  <a:lnTo>
                    <a:pt x="456" y="522"/>
                  </a:lnTo>
                  <a:lnTo>
                    <a:pt x="456" y="522"/>
                  </a:lnTo>
                  <a:lnTo>
                    <a:pt x="456" y="522"/>
                  </a:lnTo>
                  <a:lnTo>
                    <a:pt x="454" y="520"/>
                  </a:lnTo>
                  <a:lnTo>
                    <a:pt x="454" y="520"/>
                  </a:lnTo>
                  <a:lnTo>
                    <a:pt x="456" y="520"/>
                  </a:lnTo>
                  <a:lnTo>
                    <a:pt x="456" y="518"/>
                  </a:lnTo>
                  <a:lnTo>
                    <a:pt x="456" y="518"/>
                  </a:lnTo>
                  <a:lnTo>
                    <a:pt x="454" y="515"/>
                  </a:lnTo>
                  <a:lnTo>
                    <a:pt x="454" y="515"/>
                  </a:lnTo>
                  <a:lnTo>
                    <a:pt x="451" y="515"/>
                  </a:lnTo>
                  <a:lnTo>
                    <a:pt x="451" y="515"/>
                  </a:lnTo>
                  <a:lnTo>
                    <a:pt x="451" y="513"/>
                  </a:lnTo>
                  <a:lnTo>
                    <a:pt x="451" y="513"/>
                  </a:lnTo>
                  <a:lnTo>
                    <a:pt x="451" y="513"/>
                  </a:lnTo>
                  <a:lnTo>
                    <a:pt x="451" y="510"/>
                  </a:lnTo>
                  <a:lnTo>
                    <a:pt x="454" y="510"/>
                  </a:lnTo>
                  <a:lnTo>
                    <a:pt x="454" y="508"/>
                  </a:lnTo>
                  <a:lnTo>
                    <a:pt x="454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49" y="508"/>
                  </a:lnTo>
                  <a:lnTo>
                    <a:pt x="449" y="508"/>
                  </a:lnTo>
                  <a:lnTo>
                    <a:pt x="449" y="510"/>
                  </a:lnTo>
                  <a:lnTo>
                    <a:pt x="449" y="513"/>
                  </a:lnTo>
                  <a:lnTo>
                    <a:pt x="447" y="513"/>
                  </a:lnTo>
                  <a:lnTo>
                    <a:pt x="447" y="513"/>
                  </a:lnTo>
                  <a:lnTo>
                    <a:pt x="444" y="513"/>
                  </a:lnTo>
                  <a:lnTo>
                    <a:pt x="444" y="513"/>
                  </a:lnTo>
                  <a:lnTo>
                    <a:pt x="442" y="513"/>
                  </a:lnTo>
                  <a:lnTo>
                    <a:pt x="442" y="513"/>
                  </a:lnTo>
                  <a:lnTo>
                    <a:pt x="440" y="513"/>
                  </a:lnTo>
                  <a:lnTo>
                    <a:pt x="440" y="515"/>
                  </a:lnTo>
                  <a:lnTo>
                    <a:pt x="437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2" y="518"/>
                  </a:lnTo>
                  <a:lnTo>
                    <a:pt x="432" y="518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5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0" y="513"/>
                  </a:lnTo>
                  <a:lnTo>
                    <a:pt x="432" y="510"/>
                  </a:lnTo>
                  <a:lnTo>
                    <a:pt x="432" y="510"/>
                  </a:lnTo>
                  <a:lnTo>
                    <a:pt x="432" y="510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2" y="508"/>
                  </a:lnTo>
                  <a:lnTo>
                    <a:pt x="430" y="508"/>
                  </a:lnTo>
                  <a:lnTo>
                    <a:pt x="428" y="506"/>
                  </a:lnTo>
                  <a:lnTo>
                    <a:pt x="428" y="506"/>
                  </a:lnTo>
                  <a:lnTo>
                    <a:pt x="425" y="506"/>
                  </a:lnTo>
                  <a:lnTo>
                    <a:pt x="425" y="503"/>
                  </a:lnTo>
                  <a:lnTo>
                    <a:pt x="425" y="503"/>
                  </a:lnTo>
                  <a:lnTo>
                    <a:pt x="425" y="501"/>
                  </a:lnTo>
                  <a:lnTo>
                    <a:pt x="425" y="501"/>
                  </a:lnTo>
                  <a:lnTo>
                    <a:pt x="425" y="499"/>
                  </a:lnTo>
                  <a:lnTo>
                    <a:pt x="425" y="496"/>
                  </a:lnTo>
                  <a:lnTo>
                    <a:pt x="425" y="496"/>
                  </a:lnTo>
                  <a:lnTo>
                    <a:pt x="425" y="494"/>
                  </a:lnTo>
                  <a:lnTo>
                    <a:pt x="423" y="494"/>
                  </a:lnTo>
                  <a:lnTo>
                    <a:pt x="423" y="494"/>
                  </a:lnTo>
                  <a:lnTo>
                    <a:pt x="423" y="494"/>
                  </a:lnTo>
                  <a:lnTo>
                    <a:pt x="423" y="492"/>
                  </a:lnTo>
                  <a:lnTo>
                    <a:pt x="421" y="492"/>
                  </a:lnTo>
                  <a:lnTo>
                    <a:pt x="421" y="492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6" y="489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4" y="484"/>
                  </a:lnTo>
                  <a:lnTo>
                    <a:pt x="414" y="484"/>
                  </a:lnTo>
                  <a:lnTo>
                    <a:pt x="416" y="484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6" y="482"/>
                  </a:lnTo>
                  <a:lnTo>
                    <a:pt x="416" y="480"/>
                  </a:lnTo>
                  <a:lnTo>
                    <a:pt x="414" y="477"/>
                  </a:lnTo>
                  <a:lnTo>
                    <a:pt x="411" y="470"/>
                  </a:lnTo>
                  <a:lnTo>
                    <a:pt x="409" y="468"/>
                  </a:lnTo>
                  <a:lnTo>
                    <a:pt x="406" y="468"/>
                  </a:lnTo>
                  <a:lnTo>
                    <a:pt x="404" y="468"/>
                  </a:lnTo>
                  <a:lnTo>
                    <a:pt x="404" y="470"/>
                  </a:lnTo>
                  <a:lnTo>
                    <a:pt x="402" y="470"/>
                  </a:lnTo>
                  <a:lnTo>
                    <a:pt x="397" y="470"/>
                  </a:lnTo>
                  <a:lnTo>
                    <a:pt x="392" y="470"/>
                  </a:lnTo>
                  <a:lnTo>
                    <a:pt x="390" y="470"/>
                  </a:lnTo>
                  <a:lnTo>
                    <a:pt x="388" y="470"/>
                  </a:lnTo>
                  <a:lnTo>
                    <a:pt x="385" y="470"/>
                  </a:lnTo>
                  <a:lnTo>
                    <a:pt x="385" y="470"/>
                  </a:lnTo>
                  <a:lnTo>
                    <a:pt x="383" y="470"/>
                  </a:lnTo>
                  <a:lnTo>
                    <a:pt x="383" y="470"/>
                  </a:lnTo>
                  <a:lnTo>
                    <a:pt x="380" y="473"/>
                  </a:lnTo>
                  <a:lnTo>
                    <a:pt x="380" y="473"/>
                  </a:lnTo>
                  <a:lnTo>
                    <a:pt x="378" y="473"/>
                  </a:lnTo>
                  <a:lnTo>
                    <a:pt x="378" y="475"/>
                  </a:lnTo>
                  <a:lnTo>
                    <a:pt x="378" y="475"/>
                  </a:lnTo>
                  <a:lnTo>
                    <a:pt x="378" y="477"/>
                  </a:lnTo>
                  <a:lnTo>
                    <a:pt x="378" y="47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73" y="477"/>
                  </a:lnTo>
                  <a:lnTo>
                    <a:pt x="373" y="477"/>
                  </a:lnTo>
                  <a:lnTo>
                    <a:pt x="373" y="480"/>
                  </a:lnTo>
                  <a:lnTo>
                    <a:pt x="373" y="480"/>
                  </a:lnTo>
                  <a:lnTo>
                    <a:pt x="373" y="482"/>
                  </a:lnTo>
                  <a:lnTo>
                    <a:pt x="373" y="484"/>
                  </a:lnTo>
                  <a:lnTo>
                    <a:pt x="376" y="487"/>
                  </a:lnTo>
                  <a:lnTo>
                    <a:pt x="378" y="489"/>
                  </a:lnTo>
                  <a:lnTo>
                    <a:pt x="378" y="489"/>
                  </a:lnTo>
                  <a:lnTo>
                    <a:pt x="378" y="489"/>
                  </a:lnTo>
                  <a:lnTo>
                    <a:pt x="378" y="492"/>
                  </a:lnTo>
                  <a:lnTo>
                    <a:pt x="378" y="492"/>
                  </a:lnTo>
                  <a:lnTo>
                    <a:pt x="376" y="496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6" y="499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3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71" y="503"/>
                  </a:lnTo>
                  <a:lnTo>
                    <a:pt x="369" y="501"/>
                  </a:lnTo>
                  <a:lnTo>
                    <a:pt x="366" y="501"/>
                  </a:lnTo>
                  <a:lnTo>
                    <a:pt x="364" y="501"/>
                  </a:lnTo>
                  <a:lnTo>
                    <a:pt x="364" y="503"/>
                  </a:lnTo>
                  <a:lnTo>
                    <a:pt x="361" y="506"/>
                  </a:lnTo>
                  <a:lnTo>
                    <a:pt x="361" y="506"/>
                  </a:lnTo>
                  <a:lnTo>
                    <a:pt x="361" y="508"/>
                  </a:lnTo>
                  <a:lnTo>
                    <a:pt x="359" y="508"/>
                  </a:lnTo>
                  <a:lnTo>
                    <a:pt x="347" y="508"/>
                  </a:lnTo>
                  <a:lnTo>
                    <a:pt x="338" y="506"/>
                  </a:lnTo>
                  <a:lnTo>
                    <a:pt x="333" y="506"/>
                  </a:lnTo>
                  <a:lnTo>
                    <a:pt x="331" y="508"/>
                  </a:lnTo>
                  <a:lnTo>
                    <a:pt x="326" y="510"/>
                  </a:lnTo>
                  <a:lnTo>
                    <a:pt x="324" y="513"/>
                  </a:lnTo>
                  <a:lnTo>
                    <a:pt x="314" y="515"/>
                  </a:lnTo>
                  <a:lnTo>
                    <a:pt x="312" y="515"/>
                  </a:lnTo>
                  <a:lnTo>
                    <a:pt x="307" y="520"/>
                  </a:lnTo>
                  <a:lnTo>
                    <a:pt x="298" y="520"/>
                  </a:lnTo>
                  <a:lnTo>
                    <a:pt x="295" y="522"/>
                  </a:lnTo>
                  <a:lnTo>
                    <a:pt x="288" y="522"/>
                  </a:lnTo>
                  <a:lnTo>
                    <a:pt x="279" y="522"/>
                  </a:lnTo>
                  <a:lnTo>
                    <a:pt x="276" y="522"/>
                  </a:lnTo>
                  <a:lnTo>
                    <a:pt x="276" y="522"/>
                  </a:lnTo>
                  <a:lnTo>
                    <a:pt x="274" y="522"/>
                  </a:lnTo>
                  <a:lnTo>
                    <a:pt x="274" y="525"/>
                  </a:lnTo>
                  <a:lnTo>
                    <a:pt x="274" y="525"/>
                  </a:lnTo>
                  <a:lnTo>
                    <a:pt x="272" y="522"/>
                  </a:lnTo>
                  <a:lnTo>
                    <a:pt x="272" y="522"/>
                  </a:lnTo>
                  <a:lnTo>
                    <a:pt x="269" y="522"/>
                  </a:lnTo>
                  <a:lnTo>
                    <a:pt x="272" y="529"/>
                  </a:lnTo>
                  <a:lnTo>
                    <a:pt x="274" y="534"/>
                  </a:lnTo>
                  <a:lnTo>
                    <a:pt x="272" y="541"/>
                  </a:lnTo>
                  <a:lnTo>
                    <a:pt x="269" y="546"/>
                  </a:lnTo>
                  <a:lnTo>
                    <a:pt x="267" y="548"/>
                  </a:lnTo>
                  <a:lnTo>
                    <a:pt x="257" y="553"/>
                  </a:lnTo>
                  <a:lnTo>
                    <a:pt x="255" y="555"/>
                  </a:lnTo>
                  <a:lnTo>
                    <a:pt x="250" y="558"/>
                  </a:lnTo>
                  <a:lnTo>
                    <a:pt x="248" y="560"/>
                  </a:lnTo>
                  <a:lnTo>
                    <a:pt x="246" y="558"/>
                  </a:lnTo>
                  <a:lnTo>
                    <a:pt x="239" y="548"/>
                  </a:lnTo>
                  <a:lnTo>
                    <a:pt x="239" y="546"/>
                  </a:lnTo>
                  <a:lnTo>
                    <a:pt x="236" y="546"/>
                  </a:lnTo>
                  <a:lnTo>
                    <a:pt x="231" y="546"/>
                  </a:lnTo>
                  <a:lnTo>
                    <a:pt x="229" y="546"/>
                  </a:lnTo>
                  <a:lnTo>
                    <a:pt x="227" y="548"/>
                  </a:lnTo>
                  <a:lnTo>
                    <a:pt x="224" y="548"/>
                  </a:lnTo>
                  <a:lnTo>
                    <a:pt x="222" y="546"/>
                  </a:lnTo>
                  <a:lnTo>
                    <a:pt x="220" y="541"/>
                  </a:lnTo>
                  <a:lnTo>
                    <a:pt x="215" y="539"/>
                  </a:lnTo>
                  <a:lnTo>
                    <a:pt x="210" y="534"/>
                  </a:lnTo>
                  <a:lnTo>
                    <a:pt x="208" y="534"/>
                  </a:lnTo>
                  <a:lnTo>
                    <a:pt x="205" y="534"/>
                  </a:lnTo>
                  <a:lnTo>
                    <a:pt x="201" y="532"/>
                  </a:lnTo>
                  <a:lnTo>
                    <a:pt x="201" y="529"/>
                  </a:lnTo>
                  <a:lnTo>
                    <a:pt x="198" y="529"/>
                  </a:lnTo>
                  <a:lnTo>
                    <a:pt x="194" y="529"/>
                  </a:lnTo>
                  <a:lnTo>
                    <a:pt x="189" y="527"/>
                  </a:lnTo>
                  <a:lnTo>
                    <a:pt x="187" y="525"/>
                  </a:lnTo>
                  <a:lnTo>
                    <a:pt x="184" y="520"/>
                  </a:lnTo>
                  <a:lnTo>
                    <a:pt x="184" y="513"/>
                  </a:lnTo>
                  <a:lnTo>
                    <a:pt x="182" y="510"/>
                  </a:lnTo>
                  <a:lnTo>
                    <a:pt x="179" y="510"/>
                  </a:lnTo>
                  <a:lnTo>
                    <a:pt x="179" y="508"/>
                  </a:lnTo>
                  <a:lnTo>
                    <a:pt x="177" y="506"/>
                  </a:lnTo>
                  <a:lnTo>
                    <a:pt x="175" y="506"/>
                  </a:lnTo>
                  <a:lnTo>
                    <a:pt x="170" y="508"/>
                  </a:lnTo>
                  <a:lnTo>
                    <a:pt x="168" y="508"/>
                  </a:lnTo>
                  <a:lnTo>
                    <a:pt x="165" y="508"/>
                  </a:lnTo>
                  <a:lnTo>
                    <a:pt x="163" y="506"/>
                  </a:lnTo>
                  <a:lnTo>
                    <a:pt x="161" y="501"/>
                  </a:lnTo>
                  <a:lnTo>
                    <a:pt x="158" y="499"/>
                  </a:lnTo>
                  <a:lnTo>
                    <a:pt x="156" y="496"/>
                  </a:lnTo>
                  <a:lnTo>
                    <a:pt x="153" y="496"/>
                  </a:lnTo>
                  <a:lnTo>
                    <a:pt x="153" y="496"/>
                  </a:lnTo>
                  <a:lnTo>
                    <a:pt x="151" y="499"/>
                  </a:lnTo>
                  <a:lnTo>
                    <a:pt x="149" y="499"/>
                  </a:lnTo>
                  <a:lnTo>
                    <a:pt x="149" y="499"/>
                  </a:lnTo>
                  <a:lnTo>
                    <a:pt x="146" y="501"/>
                  </a:lnTo>
                  <a:lnTo>
                    <a:pt x="144" y="501"/>
                  </a:lnTo>
                  <a:lnTo>
                    <a:pt x="144" y="501"/>
                  </a:lnTo>
                  <a:lnTo>
                    <a:pt x="139" y="506"/>
                  </a:lnTo>
                  <a:lnTo>
                    <a:pt x="137" y="508"/>
                  </a:lnTo>
                  <a:lnTo>
                    <a:pt x="134" y="508"/>
                  </a:lnTo>
                  <a:lnTo>
                    <a:pt x="134" y="508"/>
                  </a:lnTo>
                  <a:lnTo>
                    <a:pt x="134" y="513"/>
                  </a:lnTo>
                  <a:lnTo>
                    <a:pt x="132" y="513"/>
                  </a:lnTo>
                  <a:lnTo>
                    <a:pt x="132" y="518"/>
                  </a:lnTo>
                  <a:lnTo>
                    <a:pt x="132" y="518"/>
                  </a:lnTo>
                  <a:lnTo>
                    <a:pt x="130" y="518"/>
                  </a:lnTo>
                  <a:lnTo>
                    <a:pt x="130" y="518"/>
                  </a:lnTo>
                  <a:lnTo>
                    <a:pt x="130" y="520"/>
                  </a:lnTo>
                  <a:lnTo>
                    <a:pt x="125" y="520"/>
                  </a:lnTo>
                  <a:lnTo>
                    <a:pt x="120" y="520"/>
                  </a:lnTo>
                  <a:lnTo>
                    <a:pt x="116" y="520"/>
                  </a:lnTo>
                  <a:lnTo>
                    <a:pt x="113" y="520"/>
                  </a:lnTo>
                  <a:lnTo>
                    <a:pt x="111" y="527"/>
                  </a:lnTo>
                  <a:lnTo>
                    <a:pt x="108" y="527"/>
                  </a:lnTo>
                  <a:lnTo>
                    <a:pt x="106" y="527"/>
                  </a:lnTo>
                  <a:lnTo>
                    <a:pt x="104" y="527"/>
                  </a:lnTo>
                  <a:lnTo>
                    <a:pt x="101" y="527"/>
                  </a:lnTo>
                  <a:lnTo>
                    <a:pt x="99" y="529"/>
                  </a:lnTo>
                  <a:lnTo>
                    <a:pt x="97" y="532"/>
                  </a:lnTo>
                  <a:lnTo>
                    <a:pt x="94" y="534"/>
                  </a:lnTo>
                  <a:lnTo>
                    <a:pt x="92" y="532"/>
                  </a:lnTo>
                  <a:lnTo>
                    <a:pt x="90" y="529"/>
                  </a:lnTo>
                  <a:lnTo>
                    <a:pt x="90" y="527"/>
                  </a:lnTo>
                  <a:lnTo>
                    <a:pt x="87" y="527"/>
                  </a:lnTo>
                  <a:lnTo>
                    <a:pt x="85" y="527"/>
                  </a:lnTo>
                  <a:lnTo>
                    <a:pt x="85" y="525"/>
                  </a:lnTo>
                  <a:lnTo>
                    <a:pt x="82" y="525"/>
                  </a:lnTo>
                  <a:lnTo>
                    <a:pt x="78" y="518"/>
                  </a:lnTo>
                  <a:lnTo>
                    <a:pt x="75" y="515"/>
                  </a:lnTo>
                  <a:lnTo>
                    <a:pt x="73" y="515"/>
                  </a:lnTo>
                  <a:lnTo>
                    <a:pt x="73" y="515"/>
                  </a:lnTo>
                  <a:lnTo>
                    <a:pt x="75" y="506"/>
                  </a:lnTo>
                  <a:lnTo>
                    <a:pt x="75" y="503"/>
                  </a:lnTo>
                  <a:lnTo>
                    <a:pt x="78" y="501"/>
                  </a:lnTo>
                  <a:lnTo>
                    <a:pt x="82" y="496"/>
                  </a:lnTo>
                  <a:lnTo>
                    <a:pt x="82" y="496"/>
                  </a:lnTo>
                  <a:lnTo>
                    <a:pt x="85" y="496"/>
                  </a:lnTo>
                  <a:lnTo>
                    <a:pt x="87" y="494"/>
                  </a:lnTo>
                  <a:lnTo>
                    <a:pt x="90" y="489"/>
                  </a:lnTo>
                  <a:lnTo>
                    <a:pt x="92" y="489"/>
                  </a:lnTo>
                  <a:lnTo>
                    <a:pt x="92" y="489"/>
                  </a:lnTo>
                  <a:lnTo>
                    <a:pt x="94" y="489"/>
                  </a:lnTo>
                  <a:lnTo>
                    <a:pt x="97" y="487"/>
                  </a:lnTo>
                  <a:lnTo>
                    <a:pt x="97" y="484"/>
                  </a:lnTo>
                  <a:lnTo>
                    <a:pt x="97" y="484"/>
                  </a:lnTo>
                  <a:lnTo>
                    <a:pt x="97" y="482"/>
                  </a:lnTo>
                  <a:lnTo>
                    <a:pt x="97" y="480"/>
                  </a:lnTo>
                  <a:lnTo>
                    <a:pt x="97" y="477"/>
                  </a:lnTo>
                  <a:lnTo>
                    <a:pt x="97" y="477"/>
                  </a:lnTo>
                  <a:lnTo>
                    <a:pt x="97" y="475"/>
                  </a:lnTo>
                  <a:lnTo>
                    <a:pt x="97" y="473"/>
                  </a:lnTo>
                  <a:lnTo>
                    <a:pt x="97" y="473"/>
                  </a:lnTo>
                  <a:lnTo>
                    <a:pt x="97" y="470"/>
                  </a:lnTo>
                  <a:lnTo>
                    <a:pt x="99" y="468"/>
                  </a:lnTo>
                  <a:lnTo>
                    <a:pt x="101" y="466"/>
                  </a:lnTo>
                  <a:lnTo>
                    <a:pt x="101" y="466"/>
                  </a:lnTo>
                  <a:lnTo>
                    <a:pt x="101" y="463"/>
                  </a:lnTo>
                  <a:lnTo>
                    <a:pt x="101" y="463"/>
                  </a:lnTo>
                  <a:lnTo>
                    <a:pt x="101" y="461"/>
                  </a:lnTo>
                  <a:lnTo>
                    <a:pt x="101" y="458"/>
                  </a:lnTo>
                  <a:lnTo>
                    <a:pt x="101" y="458"/>
                  </a:lnTo>
                  <a:lnTo>
                    <a:pt x="104" y="458"/>
                  </a:lnTo>
                  <a:lnTo>
                    <a:pt x="106" y="458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08" y="458"/>
                  </a:lnTo>
                  <a:lnTo>
                    <a:pt x="111" y="458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11" y="456"/>
                  </a:lnTo>
                  <a:lnTo>
                    <a:pt x="108" y="454"/>
                  </a:lnTo>
                  <a:lnTo>
                    <a:pt x="106" y="454"/>
                  </a:lnTo>
                  <a:lnTo>
                    <a:pt x="101" y="451"/>
                  </a:lnTo>
                  <a:lnTo>
                    <a:pt x="101" y="451"/>
                  </a:lnTo>
                  <a:lnTo>
                    <a:pt x="99" y="449"/>
                  </a:lnTo>
                  <a:lnTo>
                    <a:pt x="97" y="449"/>
                  </a:lnTo>
                  <a:lnTo>
                    <a:pt x="97" y="447"/>
                  </a:lnTo>
                  <a:lnTo>
                    <a:pt x="92" y="440"/>
                  </a:lnTo>
                  <a:lnTo>
                    <a:pt x="90" y="437"/>
                  </a:lnTo>
                  <a:lnTo>
                    <a:pt x="90" y="437"/>
                  </a:lnTo>
                  <a:lnTo>
                    <a:pt x="87" y="435"/>
                  </a:lnTo>
                  <a:lnTo>
                    <a:pt x="85" y="430"/>
                  </a:lnTo>
                  <a:lnTo>
                    <a:pt x="87" y="421"/>
                  </a:lnTo>
                  <a:lnTo>
                    <a:pt x="85" y="418"/>
                  </a:lnTo>
                  <a:lnTo>
                    <a:pt x="85" y="418"/>
                  </a:lnTo>
                  <a:lnTo>
                    <a:pt x="82" y="418"/>
                  </a:lnTo>
                  <a:lnTo>
                    <a:pt x="80" y="418"/>
                  </a:lnTo>
                  <a:lnTo>
                    <a:pt x="78" y="418"/>
                  </a:lnTo>
                  <a:lnTo>
                    <a:pt x="75" y="418"/>
                  </a:lnTo>
                  <a:lnTo>
                    <a:pt x="73" y="416"/>
                  </a:lnTo>
                  <a:lnTo>
                    <a:pt x="73" y="416"/>
                  </a:lnTo>
                  <a:lnTo>
                    <a:pt x="73" y="416"/>
                  </a:lnTo>
                  <a:lnTo>
                    <a:pt x="73" y="409"/>
                  </a:lnTo>
                  <a:lnTo>
                    <a:pt x="73" y="406"/>
                  </a:lnTo>
                  <a:lnTo>
                    <a:pt x="73" y="406"/>
                  </a:lnTo>
                  <a:lnTo>
                    <a:pt x="68" y="404"/>
                  </a:lnTo>
                  <a:lnTo>
                    <a:pt x="68" y="402"/>
                  </a:lnTo>
                  <a:lnTo>
                    <a:pt x="66" y="402"/>
                  </a:lnTo>
                  <a:lnTo>
                    <a:pt x="64" y="399"/>
                  </a:lnTo>
                  <a:lnTo>
                    <a:pt x="64" y="399"/>
                  </a:lnTo>
                  <a:lnTo>
                    <a:pt x="61" y="397"/>
                  </a:lnTo>
                  <a:lnTo>
                    <a:pt x="61" y="395"/>
                  </a:lnTo>
                  <a:lnTo>
                    <a:pt x="59" y="395"/>
                  </a:lnTo>
                  <a:lnTo>
                    <a:pt x="59" y="392"/>
                  </a:lnTo>
                  <a:lnTo>
                    <a:pt x="59" y="392"/>
                  </a:lnTo>
                  <a:lnTo>
                    <a:pt x="61" y="390"/>
                  </a:lnTo>
                  <a:lnTo>
                    <a:pt x="61" y="390"/>
                  </a:lnTo>
                  <a:lnTo>
                    <a:pt x="61" y="387"/>
                  </a:lnTo>
                  <a:lnTo>
                    <a:pt x="61" y="383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1" y="380"/>
                  </a:lnTo>
                  <a:lnTo>
                    <a:pt x="64" y="380"/>
                  </a:lnTo>
                  <a:lnTo>
                    <a:pt x="66" y="383"/>
                  </a:lnTo>
                  <a:lnTo>
                    <a:pt x="66" y="383"/>
                  </a:lnTo>
                  <a:lnTo>
                    <a:pt x="68" y="383"/>
                  </a:lnTo>
                  <a:lnTo>
                    <a:pt x="68" y="383"/>
                  </a:lnTo>
                  <a:lnTo>
                    <a:pt x="68" y="383"/>
                  </a:lnTo>
                  <a:lnTo>
                    <a:pt x="71" y="383"/>
                  </a:lnTo>
                  <a:lnTo>
                    <a:pt x="71" y="383"/>
                  </a:lnTo>
                  <a:lnTo>
                    <a:pt x="71" y="380"/>
                  </a:lnTo>
                  <a:lnTo>
                    <a:pt x="71" y="380"/>
                  </a:lnTo>
                  <a:lnTo>
                    <a:pt x="73" y="378"/>
                  </a:lnTo>
                  <a:lnTo>
                    <a:pt x="75" y="371"/>
                  </a:lnTo>
                  <a:lnTo>
                    <a:pt x="75" y="371"/>
                  </a:lnTo>
                  <a:lnTo>
                    <a:pt x="78" y="369"/>
                  </a:lnTo>
                  <a:lnTo>
                    <a:pt x="78" y="366"/>
                  </a:lnTo>
                  <a:lnTo>
                    <a:pt x="78" y="364"/>
                  </a:lnTo>
                  <a:lnTo>
                    <a:pt x="78" y="364"/>
                  </a:lnTo>
                  <a:lnTo>
                    <a:pt x="75" y="364"/>
                  </a:lnTo>
                  <a:lnTo>
                    <a:pt x="75" y="364"/>
                  </a:lnTo>
                  <a:lnTo>
                    <a:pt x="75" y="361"/>
                  </a:lnTo>
                  <a:lnTo>
                    <a:pt x="75" y="361"/>
                  </a:lnTo>
                  <a:lnTo>
                    <a:pt x="73" y="359"/>
                  </a:lnTo>
                  <a:lnTo>
                    <a:pt x="73" y="359"/>
                  </a:lnTo>
                  <a:lnTo>
                    <a:pt x="75" y="359"/>
                  </a:lnTo>
                  <a:lnTo>
                    <a:pt x="78" y="357"/>
                  </a:lnTo>
                  <a:lnTo>
                    <a:pt x="80" y="357"/>
                  </a:lnTo>
                  <a:lnTo>
                    <a:pt x="80" y="357"/>
                  </a:lnTo>
                  <a:lnTo>
                    <a:pt x="82" y="357"/>
                  </a:lnTo>
                  <a:lnTo>
                    <a:pt x="82" y="357"/>
                  </a:lnTo>
                  <a:lnTo>
                    <a:pt x="90" y="350"/>
                  </a:lnTo>
                  <a:lnTo>
                    <a:pt x="90" y="350"/>
                  </a:lnTo>
                  <a:lnTo>
                    <a:pt x="90" y="347"/>
                  </a:lnTo>
                  <a:lnTo>
                    <a:pt x="90" y="345"/>
                  </a:lnTo>
                  <a:lnTo>
                    <a:pt x="90" y="345"/>
                  </a:lnTo>
                  <a:lnTo>
                    <a:pt x="92" y="343"/>
                  </a:lnTo>
                  <a:lnTo>
                    <a:pt x="92" y="340"/>
                  </a:lnTo>
                  <a:lnTo>
                    <a:pt x="92" y="340"/>
                  </a:lnTo>
                  <a:lnTo>
                    <a:pt x="92" y="340"/>
                  </a:lnTo>
                  <a:lnTo>
                    <a:pt x="92" y="338"/>
                  </a:lnTo>
                  <a:lnTo>
                    <a:pt x="92" y="335"/>
                  </a:lnTo>
                  <a:lnTo>
                    <a:pt x="92" y="335"/>
                  </a:lnTo>
                  <a:lnTo>
                    <a:pt x="92" y="333"/>
                  </a:lnTo>
                  <a:lnTo>
                    <a:pt x="92" y="333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4" y="331"/>
                  </a:lnTo>
                  <a:lnTo>
                    <a:pt x="97" y="326"/>
                  </a:lnTo>
                  <a:lnTo>
                    <a:pt x="97" y="324"/>
                  </a:lnTo>
                  <a:lnTo>
                    <a:pt x="97" y="321"/>
                  </a:lnTo>
                  <a:lnTo>
                    <a:pt x="97" y="321"/>
                  </a:lnTo>
                  <a:lnTo>
                    <a:pt x="99" y="319"/>
                  </a:lnTo>
                  <a:lnTo>
                    <a:pt x="106" y="314"/>
                  </a:lnTo>
                  <a:lnTo>
                    <a:pt x="108" y="314"/>
                  </a:lnTo>
                  <a:lnTo>
                    <a:pt x="111" y="314"/>
                  </a:lnTo>
                  <a:lnTo>
                    <a:pt x="111" y="314"/>
                  </a:lnTo>
                  <a:lnTo>
                    <a:pt x="111" y="312"/>
                  </a:lnTo>
                  <a:lnTo>
                    <a:pt x="113" y="312"/>
                  </a:lnTo>
                  <a:lnTo>
                    <a:pt x="113" y="312"/>
                  </a:lnTo>
                  <a:lnTo>
                    <a:pt x="113" y="309"/>
                  </a:lnTo>
                  <a:lnTo>
                    <a:pt x="113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6" y="309"/>
                  </a:lnTo>
                  <a:lnTo>
                    <a:pt x="113" y="307"/>
                  </a:lnTo>
                  <a:lnTo>
                    <a:pt x="113" y="307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3" y="302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300"/>
                  </a:lnTo>
                  <a:lnTo>
                    <a:pt x="111" y="298"/>
                  </a:lnTo>
                  <a:lnTo>
                    <a:pt x="111" y="295"/>
                  </a:lnTo>
                  <a:lnTo>
                    <a:pt x="111" y="295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11" y="293"/>
                  </a:lnTo>
                  <a:lnTo>
                    <a:pt x="108" y="290"/>
                  </a:lnTo>
                  <a:lnTo>
                    <a:pt x="106" y="288"/>
                  </a:lnTo>
                  <a:lnTo>
                    <a:pt x="106" y="286"/>
                  </a:lnTo>
                  <a:lnTo>
                    <a:pt x="106" y="286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6" y="283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4" y="281"/>
                  </a:lnTo>
                  <a:lnTo>
                    <a:pt x="101" y="279"/>
                  </a:lnTo>
                  <a:lnTo>
                    <a:pt x="101" y="279"/>
                  </a:lnTo>
                  <a:lnTo>
                    <a:pt x="99" y="279"/>
                  </a:lnTo>
                  <a:lnTo>
                    <a:pt x="99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7" y="279"/>
                  </a:lnTo>
                  <a:lnTo>
                    <a:pt x="94" y="276"/>
                  </a:lnTo>
                  <a:lnTo>
                    <a:pt x="94" y="276"/>
                  </a:lnTo>
                  <a:lnTo>
                    <a:pt x="94" y="274"/>
                  </a:lnTo>
                  <a:lnTo>
                    <a:pt x="94" y="274"/>
                  </a:lnTo>
                  <a:lnTo>
                    <a:pt x="94" y="272"/>
                  </a:lnTo>
                  <a:lnTo>
                    <a:pt x="94" y="269"/>
                  </a:lnTo>
                  <a:lnTo>
                    <a:pt x="94" y="269"/>
                  </a:lnTo>
                  <a:lnTo>
                    <a:pt x="92" y="262"/>
                  </a:lnTo>
                  <a:lnTo>
                    <a:pt x="92" y="262"/>
                  </a:lnTo>
                  <a:lnTo>
                    <a:pt x="92" y="262"/>
                  </a:lnTo>
                  <a:lnTo>
                    <a:pt x="90" y="262"/>
                  </a:lnTo>
                  <a:lnTo>
                    <a:pt x="90" y="262"/>
                  </a:lnTo>
                  <a:lnTo>
                    <a:pt x="90" y="260"/>
                  </a:lnTo>
                  <a:lnTo>
                    <a:pt x="87" y="260"/>
                  </a:lnTo>
                  <a:lnTo>
                    <a:pt x="87" y="262"/>
                  </a:lnTo>
                  <a:lnTo>
                    <a:pt x="87" y="262"/>
                  </a:lnTo>
                  <a:lnTo>
                    <a:pt x="87" y="262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5" y="264"/>
                  </a:lnTo>
                  <a:lnTo>
                    <a:pt x="82" y="269"/>
                  </a:lnTo>
                  <a:lnTo>
                    <a:pt x="82" y="269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78" y="269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66" y="269"/>
                  </a:lnTo>
                  <a:lnTo>
                    <a:pt x="59" y="264"/>
                  </a:lnTo>
                  <a:lnTo>
                    <a:pt x="59" y="264"/>
                  </a:lnTo>
                  <a:lnTo>
                    <a:pt x="59" y="264"/>
                  </a:lnTo>
                  <a:lnTo>
                    <a:pt x="56" y="262"/>
                  </a:lnTo>
                  <a:lnTo>
                    <a:pt x="56" y="262"/>
                  </a:lnTo>
                  <a:lnTo>
                    <a:pt x="56" y="264"/>
                  </a:lnTo>
                  <a:lnTo>
                    <a:pt x="54" y="264"/>
                  </a:lnTo>
                  <a:lnTo>
                    <a:pt x="54" y="264"/>
                  </a:lnTo>
                  <a:lnTo>
                    <a:pt x="52" y="264"/>
                  </a:lnTo>
                  <a:lnTo>
                    <a:pt x="49" y="269"/>
                  </a:lnTo>
                  <a:lnTo>
                    <a:pt x="47" y="269"/>
                  </a:lnTo>
                  <a:lnTo>
                    <a:pt x="45" y="272"/>
                  </a:lnTo>
                  <a:lnTo>
                    <a:pt x="45" y="274"/>
                  </a:lnTo>
                  <a:lnTo>
                    <a:pt x="45" y="276"/>
                  </a:lnTo>
                  <a:lnTo>
                    <a:pt x="42" y="276"/>
                  </a:lnTo>
                  <a:lnTo>
                    <a:pt x="42" y="276"/>
                  </a:lnTo>
                  <a:lnTo>
                    <a:pt x="42" y="279"/>
                  </a:lnTo>
                  <a:lnTo>
                    <a:pt x="40" y="279"/>
                  </a:lnTo>
                  <a:lnTo>
                    <a:pt x="40" y="279"/>
                  </a:lnTo>
                  <a:lnTo>
                    <a:pt x="38" y="276"/>
                  </a:lnTo>
                  <a:lnTo>
                    <a:pt x="28" y="274"/>
                  </a:lnTo>
                  <a:lnTo>
                    <a:pt x="26" y="274"/>
                  </a:lnTo>
                  <a:lnTo>
                    <a:pt x="23" y="274"/>
                  </a:lnTo>
                  <a:lnTo>
                    <a:pt x="21" y="272"/>
                  </a:lnTo>
                  <a:lnTo>
                    <a:pt x="19" y="269"/>
                  </a:lnTo>
                  <a:lnTo>
                    <a:pt x="14" y="264"/>
                  </a:lnTo>
                  <a:lnTo>
                    <a:pt x="14" y="262"/>
                  </a:lnTo>
                  <a:lnTo>
                    <a:pt x="14" y="262"/>
                  </a:lnTo>
                  <a:lnTo>
                    <a:pt x="12" y="260"/>
                  </a:lnTo>
                  <a:lnTo>
                    <a:pt x="12" y="257"/>
                  </a:lnTo>
                  <a:lnTo>
                    <a:pt x="12" y="257"/>
                  </a:lnTo>
                  <a:lnTo>
                    <a:pt x="12" y="255"/>
                  </a:lnTo>
                  <a:lnTo>
                    <a:pt x="12" y="253"/>
                  </a:lnTo>
                  <a:lnTo>
                    <a:pt x="14" y="250"/>
                  </a:lnTo>
                  <a:lnTo>
                    <a:pt x="14" y="248"/>
                  </a:lnTo>
                  <a:lnTo>
                    <a:pt x="16" y="243"/>
                  </a:lnTo>
                  <a:lnTo>
                    <a:pt x="16" y="243"/>
                  </a:lnTo>
                  <a:lnTo>
                    <a:pt x="14" y="243"/>
                  </a:lnTo>
                  <a:lnTo>
                    <a:pt x="14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12" y="243"/>
                  </a:lnTo>
                  <a:lnTo>
                    <a:pt x="9" y="241"/>
                  </a:lnTo>
                  <a:lnTo>
                    <a:pt x="9" y="241"/>
                  </a:lnTo>
                  <a:lnTo>
                    <a:pt x="9" y="236"/>
                  </a:lnTo>
                  <a:lnTo>
                    <a:pt x="9" y="234"/>
                  </a:lnTo>
                  <a:lnTo>
                    <a:pt x="9" y="231"/>
                  </a:lnTo>
                  <a:lnTo>
                    <a:pt x="9" y="231"/>
                  </a:lnTo>
                  <a:lnTo>
                    <a:pt x="9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7"/>
                  </a:lnTo>
                  <a:lnTo>
                    <a:pt x="12" y="227"/>
                  </a:lnTo>
                  <a:lnTo>
                    <a:pt x="14" y="227"/>
                  </a:lnTo>
                  <a:lnTo>
                    <a:pt x="14" y="227"/>
                  </a:lnTo>
                  <a:lnTo>
                    <a:pt x="16" y="227"/>
                  </a:lnTo>
                  <a:lnTo>
                    <a:pt x="19" y="227"/>
                  </a:lnTo>
                  <a:lnTo>
                    <a:pt x="19" y="224"/>
                  </a:lnTo>
                  <a:lnTo>
                    <a:pt x="19" y="224"/>
                  </a:lnTo>
                  <a:lnTo>
                    <a:pt x="19" y="222"/>
                  </a:lnTo>
                  <a:lnTo>
                    <a:pt x="19" y="222"/>
                  </a:lnTo>
                  <a:lnTo>
                    <a:pt x="19" y="220"/>
                  </a:lnTo>
                  <a:lnTo>
                    <a:pt x="19" y="220"/>
                  </a:lnTo>
                  <a:lnTo>
                    <a:pt x="19" y="217"/>
                  </a:lnTo>
                  <a:lnTo>
                    <a:pt x="19" y="217"/>
                  </a:lnTo>
                  <a:lnTo>
                    <a:pt x="19" y="217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9" y="215"/>
                  </a:lnTo>
                  <a:lnTo>
                    <a:pt x="19" y="212"/>
                  </a:lnTo>
                  <a:lnTo>
                    <a:pt x="16" y="212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10"/>
                  </a:lnTo>
                  <a:lnTo>
                    <a:pt x="16" y="208"/>
                  </a:lnTo>
                  <a:lnTo>
                    <a:pt x="16" y="208"/>
                  </a:lnTo>
                  <a:lnTo>
                    <a:pt x="14" y="205"/>
                  </a:lnTo>
                  <a:lnTo>
                    <a:pt x="14" y="203"/>
                  </a:lnTo>
                  <a:lnTo>
                    <a:pt x="14" y="203"/>
                  </a:lnTo>
                  <a:lnTo>
                    <a:pt x="12" y="203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9" y="201"/>
                  </a:lnTo>
                  <a:lnTo>
                    <a:pt x="9" y="203"/>
                  </a:lnTo>
                  <a:lnTo>
                    <a:pt x="7" y="203"/>
                  </a:lnTo>
                  <a:lnTo>
                    <a:pt x="4" y="205"/>
                  </a:lnTo>
                  <a:lnTo>
                    <a:pt x="2" y="201"/>
                  </a:lnTo>
                  <a:lnTo>
                    <a:pt x="0" y="198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2" y="193"/>
                  </a:lnTo>
                  <a:lnTo>
                    <a:pt x="2" y="193"/>
                  </a:lnTo>
                  <a:lnTo>
                    <a:pt x="4" y="193"/>
                  </a:lnTo>
                  <a:lnTo>
                    <a:pt x="9" y="191"/>
                  </a:lnTo>
                  <a:lnTo>
                    <a:pt x="14" y="189"/>
                  </a:lnTo>
                  <a:lnTo>
                    <a:pt x="26" y="177"/>
                  </a:lnTo>
                  <a:lnTo>
                    <a:pt x="30" y="177"/>
                  </a:lnTo>
                  <a:lnTo>
                    <a:pt x="35" y="172"/>
                  </a:lnTo>
                  <a:lnTo>
                    <a:pt x="40" y="165"/>
                  </a:lnTo>
                  <a:lnTo>
                    <a:pt x="40" y="165"/>
                  </a:lnTo>
                  <a:lnTo>
                    <a:pt x="42" y="163"/>
                  </a:lnTo>
                  <a:lnTo>
                    <a:pt x="42" y="163"/>
                  </a:lnTo>
                  <a:lnTo>
                    <a:pt x="45" y="163"/>
                  </a:lnTo>
                  <a:lnTo>
                    <a:pt x="45" y="163"/>
                  </a:lnTo>
                  <a:lnTo>
                    <a:pt x="47" y="163"/>
                  </a:lnTo>
                  <a:lnTo>
                    <a:pt x="49" y="163"/>
                  </a:lnTo>
                  <a:lnTo>
                    <a:pt x="49" y="163"/>
                  </a:lnTo>
                  <a:lnTo>
                    <a:pt x="52" y="163"/>
                  </a:lnTo>
                  <a:lnTo>
                    <a:pt x="52" y="165"/>
                  </a:lnTo>
                  <a:lnTo>
                    <a:pt x="52" y="165"/>
                  </a:lnTo>
                  <a:lnTo>
                    <a:pt x="52" y="165"/>
                  </a:lnTo>
                  <a:lnTo>
                    <a:pt x="54" y="167"/>
                  </a:lnTo>
                  <a:lnTo>
                    <a:pt x="56" y="170"/>
                  </a:lnTo>
                  <a:lnTo>
                    <a:pt x="56" y="172"/>
                  </a:lnTo>
                  <a:lnTo>
                    <a:pt x="59" y="175"/>
                  </a:lnTo>
                  <a:lnTo>
                    <a:pt x="64" y="177"/>
                  </a:lnTo>
                  <a:lnTo>
                    <a:pt x="66" y="179"/>
                  </a:lnTo>
                  <a:lnTo>
                    <a:pt x="68" y="179"/>
                  </a:lnTo>
                  <a:lnTo>
                    <a:pt x="68" y="182"/>
                  </a:lnTo>
                  <a:lnTo>
                    <a:pt x="71" y="184"/>
                  </a:lnTo>
                  <a:lnTo>
                    <a:pt x="71" y="184"/>
                  </a:lnTo>
                  <a:lnTo>
                    <a:pt x="73" y="184"/>
                  </a:lnTo>
                  <a:lnTo>
                    <a:pt x="73" y="184"/>
                  </a:lnTo>
                  <a:lnTo>
                    <a:pt x="78" y="184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79"/>
                  </a:lnTo>
                  <a:lnTo>
                    <a:pt x="80" y="177"/>
                  </a:lnTo>
                  <a:lnTo>
                    <a:pt x="82" y="175"/>
                  </a:lnTo>
                  <a:lnTo>
                    <a:pt x="82" y="175"/>
                  </a:lnTo>
                  <a:lnTo>
                    <a:pt x="90" y="170"/>
                  </a:lnTo>
                  <a:lnTo>
                    <a:pt x="92" y="170"/>
                  </a:lnTo>
                  <a:lnTo>
                    <a:pt x="92" y="167"/>
                  </a:lnTo>
                  <a:lnTo>
                    <a:pt x="94" y="167"/>
                  </a:lnTo>
                  <a:lnTo>
                    <a:pt x="94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7" y="167"/>
                  </a:lnTo>
                  <a:lnTo>
                    <a:pt x="99" y="175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6" y="184"/>
                  </a:lnTo>
                  <a:lnTo>
                    <a:pt x="111" y="186"/>
                  </a:lnTo>
                  <a:lnTo>
                    <a:pt x="111" y="186"/>
                  </a:lnTo>
                  <a:lnTo>
                    <a:pt x="113" y="186"/>
                  </a:lnTo>
                  <a:lnTo>
                    <a:pt x="116" y="186"/>
                  </a:lnTo>
                  <a:lnTo>
                    <a:pt x="120" y="189"/>
                  </a:lnTo>
                  <a:lnTo>
                    <a:pt x="123" y="189"/>
                  </a:lnTo>
                  <a:lnTo>
                    <a:pt x="132" y="189"/>
                  </a:lnTo>
                  <a:lnTo>
                    <a:pt x="134" y="189"/>
                  </a:lnTo>
                  <a:lnTo>
                    <a:pt x="134" y="189"/>
                  </a:lnTo>
                  <a:lnTo>
                    <a:pt x="134" y="191"/>
                  </a:lnTo>
                  <a:lnTo>
                    <a:pt x="137" y="191"/>
                  </a:lnTo>
                  <a:lnTo>
                    <a:pt x="137" y="191"/>
                  </a:lnTo>
                  <a:lnTo>
                    <a:pt x="139" y="191"/>
                  </a:lnTo>
                  <a:lnTo>
                    <a:pt x="142" y="191"/>
                  </a:lnTo>
                  <a:lnTo>
                    <a:pt x="142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6" y="193"/>
                  </a:lnTo>
                  <a:lnTo>
                    <a:pt x="149" y="193"/>
                  </a:lnTo>
                  <a:lnTo>
                    <a:pt x="149" y="196"/>
                  </a:lnTo>
                  <a:lnTo>
                    <a:pt x="151" y="196"/>
                  </a:lnTo>
                  <a:lnTo>
                    <a:pt x="151" y="196"/>
                  </a:lnTo>
                  <a:lnTo>
                    <a:pt x="153" y="196"/>
                  </a:lnTo>
                  <a:lnTo>
                    <a:pt x="158" y="193"/>
                  </a:lnTo>
                  <a:lnTo>
                    <a:pt x="158" y="193"/>
                  </a:lnTo>
                  <a:lnTo>
                    <a:pt x="158" y="193"/>
                  </a:lnTo>
                  <a:lnTo>
                    <a:pt x="161" y="193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72" y="189"/>
                  </a:lnTo>
                  <a:lnTo>
                    <a:pt x="172" y="189"/>
                  </a:lnTo>
                  <a:lnTo>
                    <a:pt x="175" y="186"/>
                  </a:lnTo>
                  <a:lnTo>
                    <a:pt x="177" y="186"/>
                  </a:lnTo>
                  <a:lnTo>
                    <a:pt x="179" y="186"/>
                  </a:lnTo>
                  <a:lnTo>
                    <a:pt x="184" y="189"/>
                  </a:lnTo>
                  <a:lnTo>
                    <a:pt x="189" y="191"/>
                  </a:lnTo>
                  <a:lnTo>
                    <a:pt x="189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1" y="191"/>
                  </a:lnTo>
                  <a:lnTo>
                    <a:pt x="194" y="189"/>
                  </a:lnTo>
                  <a:lnTo>
                    <a:pt x="194" y="189"/>
                  </a:lnTo>
                  <a:lnTo>
                    <a:pt x="194" y="186"/>
                  </a:lnTo>
                  <a:lnTo>
                    <a:pt x="196" y="186"/>
                  </a:lnTo>
                  <a:lnTo>
                    <a:pt x="196" y="186"/>
                  </a:lnTo>
                  <a:lnTo>
                    <a:pt x="196" y="184"/>
                  </a:lnTo>
                  <a:lnTo>
                    <a:pt x="196" y="184"/>
                  </a:lnTo>
                  <a:lnTo>
                    <a:pt x="196" y="182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196" y="179"/>
                  </a:lnTo>
                  <a:lnTo>
                    <a:pt x="198" y="177"/>
                  </a:lnTo>
                  <a:lnTo>
                    <a:pt x="198" y="177"/>
                  </a:lnTo>
                  <a:lnTo>
                    <a:pt x="201" y="175"/>
                  </a:lnTo>
                  <a:lnTo>
                    <a:pt x="201" y="175"/>
                  </a:lnTo>
                  <a:lnTo>
                    <a:pt x="201" y="170"/>
                  </a:lnTo>
                  <a:lnTo>
                    <a:pt x="201" y="167"/>
                  </a:lnTo>
                  <a:lnTo>
                    <a:pt x="201" y="167"/>
                  </a:lnTo>
                  <a:lnTo>
                    <a:pt x="203" y="165"/>
                  </a:lnTo>
                  <a:lnTo>
                    <a:pt x="203" y="165"/>
                  </a:lnTo>
                  <a:lnTo>
                    <a:pt x="205" y="163"/>
                  </a:lnTo>
                  <a:lnTo>
                    <a:pt x="205" y="160"/>
                  </a:lnTo>
                  <a:lnTo>
                    <a:pt x="208" y="156"/>
                  </a:lnTo>
                  <a:lnTo>
                    <a:pt x="208" y="153"/>
                  </a:lnTo>
                  <a:lnTo>
                    <a:pt x="210" y="153"/>
                  </a:lnTo>
                  <a:lnTo>
                    <a:pt x="213" y="151"/>
                  </a:lnTo>
                  <a:lnTo>
                    <a:pt x="217" y="149"/>
                  </a:lnTo>
                  <a:lnTo>
                    <a:pt x="217" y="149"/>
                  </a:lnTo>
                  <a:lnTo>
                    <a:pt x="222" y="149"/>
                  </a:lnTo>
                  <a:lnTo>
                    <a:pt x="229" y="149"/>
                  </a:lnTo>
                  <a:lnTo>
                    <a:pt x="231" y="149"/>
                  </a:lnTo>
                  <a:lnTo>
                    <a:pt x="236" y="149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9" y="156"/>
                  </a:lnTo>
                  <a:lnTo>
                    <a:pt x="241" y="156"/>
                  </a:lnTo>
                  <a:lnTo>
                    <a:pt x="241" y="156"/>
                  </a:lnTo>
                  <a:lnTo>
                    <a:pt x="243" y="158"/>
                  </a:lnTo>
                  <a:lnTo>
                    <a:pt x="243" y="158"/>
                  </a:lnTo>
                  <a:lnTo>
                    <a:pt x="246" y="158"/>
                  </a:lnTo>
                  <a:lnTo>
                    <a:pt x="246" y="160"/>
                  </a:lnTo>
                  <a:lnTo>
                    <a:pt x="246" y="163"/>
                  </a:lnTo>
                  <a:lnTo>
                    <a:pt x="246" y="163"/>
                  </a:lnTo>
                  <a:lnTo>
                    <a:pt x="248" y="165"/>
                  </a:lnTo>
                  <a:lnTo>
                    <a:pt x="248" y="165"/>
                  </a:lnTo>
                  <a:lnTo>
                    <a:pt x="248" y="165"/>
                  </a:lnTo>
                  <a:lnTo>
                    <a:pt x="250" y="165"/>
                  </a:lnTo>
                  <a:lnTo>
                    <a:pt x="255" y="165"/>
                  </a:lnTo>
                  <a:lnTo>
                    <a:pt x="255" y="165"/>
                  </a:lnTo>
                  <a:lnTo>
                    <a:pt x="257" y="165"/>
                  </a:lnTo>
                  <a:lnTo>
                    <a:pt x="257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0" y="163"/>
                  </a:lnTo>
                  <a:lnTo>
                    <a:pt x="262" y="163"/>
                  </a:lnTo>
                  <a:lnTo>
                    <a:pt x="265" y="163"/>
                  </a:lnTo>
                  <a:lnTo>
                    <a:pt x="269" y="163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4" y="163"/>
                  </a:lnTo>
                  <a:lnTo>
                    <a:pt x="274" y="163"/>
                  </a:lnTo>
                  <a:lnTo>
                    <a:pt x="276" y="160"/>
                  </a:lnTo>
                  <a:lnTo>
                    <a:pt x="281" y="160"/>
                  </a:lnTo>
                  <a:lnTo>
                    <a:pt x="281" y="160"/>
                  </a:lnTo>
                  <a:lnTo>
                    <a:pt x="283" y="160"/>
                  </a:lnTo>
                  <a:lnTo>
                    <a:pt x="283" y="163"/>
                  </a:lnTo>
                  <a:lnTo>
                    <a:pt x="283" y="163"/>
                  </a:lnTo>
                  <a:lnTo>
                    <a:pt x="293" y="163"/>
                  </a:lnTo>
                  <a:lnTo>
                    <a:pt x="295" y="163"/>
                  </a:lnTo>
                  <a:lnTo>
                    <a:pt x="298" y="163"/>
                  </a:lnTo>
                  <a:lnTo>
                    <a:pt x="298" y="163"/>
                  </a:lnTo>
                  <a:lnTo>
                    <a:pt x="300" y="160"/>
                  </a:lnTo>
                  <a:lnTo>
                    <a:pt x="302" y="160"/>
                  </a:lnTo>
                  <a:lnTo>
                    <a:pt x="302" y="160"/>
                  </a:lnTo>
                  <a:lnTo>
                    <a:pt x="305" y="160"/>
                  </a:lnTo>
                  <a:lnTo>
                    <a:pt x="307" y="163"/>
                  </a:lnTo>
                  <a:lnTo>
                    <a:pt x="312" y="165"/>
                  </a:lnTo>
                  <a:lnTo>
                    <a:pt x="317" y="165"/>
                  </a:lnTo>
                  <a:lnTo>
                    <a:pt x="319" y="165"/>
                  </a:lnTo>
                  <a:lnTo>
                    <a:pt x="319" y="165"/>
                  </a:lnTo>
                  <a:lnTo>
                    <a:pt x="321" y="165"/>
                  </a:lnTo>
                  <a:lnTo>
                    <a:pt x="326" y="163"/>
                  </a:lnTo>
                  <a:lnTo>
                    <a:pt x="326" y="163"/>
                  </a:lnTo>
                  <a:lnTo>
                    <a:pt x="331" y="160"/>
                  </a:lnTo>
                  <a:lnTo>
                    <a:pt x="333" y="160"/>
                  </a:lnTo>
                  <a:lnTo>
                    <a:pt x="333" y="160"/>
                  </a:lnTo>
                  <a:lnTo>
                    <a:pt x="333" y="158"/>
                  </a:lnTo>
                  <a:lnTo>
                    <a:pt x="333" y="156"/>
                  </a:lnTo>
                  <a:lnTo>
                    <a:pt x="333" y="153"/>
                  </a:lnTo>
                  <a:lnTo>
                    <a:pt x="331" y="149"/>
                  </a:lnTo>
                  <a:lnTo>
                    <a:pt x="331" y="146"/>
                  </a:lnTo>
                  <a:lnTo>
                    <a:pt x="331" y="146"/>
                  </a:lnTo>
                  <a:lnTo>
                    <a:pt x="331" y="139"/>
                  </a:lnTo>
                  <a:lnTo>
                    <a:pt x="331" y="139"/>
                  </a:lnTo>
                  <a:lnTo>
                    <a:pt x="331" y="137"/>
                  </a:lnTo>
                  <a:lnTo>
                    <a:pt x="331" y="137"/>
                  </a:lnTo>
                  <a:lnTo>
                    <a:pt x="328" y="137"/>
                  </a:lnTo>
                  <a:lnTo>
                    <a:pt x="326" y="132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7"/>
                  </a:lnTo>
                  <a:lnTo>
                    <a:pt x="321" y="123"/>
                  </a:lnTo>
                  <a:lnTo>
                    <a:pt x="321" y="123"/>
                  </a:lnTo>
                  <a:lnTo>
                    <a:pt x="321" y="120"/>
                  </a:lnTo>
                  <a:lnTo>
                    <a:pt x="321" y="120"/>
                  </a:lnTo>
                  <a:lnTo>
                    <a:pt x="321" y="120"/>
                  </a:lnTo>
                  <a:lnTo>
                    <a:pt x="319" y="115"/>
                  </a:lnTo>
                  <a:lnTo>
                    <a:pt x="317" y="115"/>
                  </a:lnTo>
                  <a:lnTo>
                    <a:pt x="317" y="115"/>
                  </a:lnTo>
                  <a:lnTo>
                    <a:pt x="314" y="113"/>
                  </a:lnTo>
                  <a:lnTo>
                    <a:pt x="312" y="111"/>
                  </a:lnTo>
                  <a:lnTo>
                    <a:pt x="312" y="111"/>
                  </a:lnTo>
                  <a:lnTo>
                    <a:pt x="309" y="111"/>
                  </a:lnTo>
                  <a:lnTo>
                    <a:pt x="309" y="111"/>
                  </a:lnTo>
                  <a:lnTo>
                    <a:pt x="305" y="113"/>
                  </a:lnTo>
                  <a:lnTo>
                    <a:pt x="302" y="113"/>
                  </a:lnTo>
                  <a:lnTo>
                    <a:pt x="300" y="113"/>
                  </a:lnTo>
                  <a:lnTo>
                    <a:pt x="300" y="113"/>
                  </a:lnTo>
                  <a:lnTo>
                    <a:pt x="298" y="113"/>
                  </a:lnTo>
                  <a:lnTo>
                    <a:pt x="298" y="113"/>
                  </a:lnTo>
                  <a:lnTo>
                    <a:pt x="298" y="113"/>
                  </a:lnTo>
                  <a:lnTo>
                    <a:pt x="293" y="111"/>
                  </a:lnTo>
                  <a:lnTo>
                    <a:pt x="291" y="111"/>
                  </a:lnTo>
                  <a:lnTo>
                    <a:pt x="291" y="111"/>
                  </a:lnTo>
                  <a:lnTo>
                    <a:pt x="288" y="111"/>
                  </a:lnTo>
                  <a:lnTo>
                    <a:pt x="286" y="111"/>
                  </a:lnTo>
                  <a:lnTo>
                    <a:pt x="286" y="108"/>
                  </a:lnTo>
                  <a:lnTo>
                    <a:pt x="283" y="108"/>
                  </a:lnTo>
                  <a:lnTo>
                    <a:pt x="283" y="106"/>
                  </a:lnTo>
                  <a:lnTo>
                    <a:pt x="283" y="104"/>
                  </a:lnTo>
                  <a:lnTo>
                    <a:pt x="283" y="101"/>
                  </a:lnTo>
                  <a:lnTo>
                    <a:pt x="283" y="99"/>
                  </a:lnTo>
                  <a:lnTo>
                    <a:pt x="286" y="99"/>
                  </a:lnTo>
                  <a:lnTo>
                    <a:pt x="286" y="97"/>
                  </a:lnTo>
                  <a:lnTo>
                    <a:pt x="283" y="97"/>
                  </a:lnTo>
                  <a:lnTo>
                    <a:pt x="283" y="94"/>
                  </a:lnTo>
                  <a:lnTo>
                    <a:pt x="281" y="94"/>
                  </a:lnTo>
                  <a:lnTo>
                    <a:pt x="281" y="92"/>
                  </a:lnTo>
                  <a:lnTo>
                    <a:pt x="276" y="92"/>
                  </a:lnTo>
                  <a:lnTo>
                    <a:pt x="276" y="89"/>
                  </a:lnTo>
                  <a:lnTo>
                    <a:pt x="274" y="87"/>
                  </a:lnTo>
                  <a:lnTo>
                    <a:pt x="272" y="87"/>
                  </a:lnTo>
                  <a:lnTo>
                    <a:pt x="272" y="87"/>
                  </a:lnTo>
                  <a:lnTo>
                    <a:pt x="267" y="87"/>
                  </a:lnTo>
                  <a:lnTo>
                    <a:pt x="267" y="87"/>
                  </a:lnTo>
                  <a:lnTo>
                    <a:pt x="265" y="85"/>
                  </a:lnTo>
                  <a:lnTo>
                    <a:pt x="265" y="85"/>
                  </a:lnTo>
                  <a:lnTo>
                    <a:pt x="262" y="82"/>
                  </a:lnTo>
                  <a:lnTo>
                    <a:pt x="260" y="82"/>
                  </a:lnTo>
                  <a:lnTo>
                    <a:pt x="260" y="82"/>
                  </a:lnTo>
                  <a:lnTo>
                    <a:pt x="260" y="80"/>
                  </a:lnTo>
                  <a:lnTo>
                    <a:pt x="262" y="78"/>
                  </a:lnTo>
                  <a:lnTo>
                    <a:pt x="262" y="78"/>
                  </a:lnTo>
                  <a:lnTo>
                    <a:pt x="262" y="68"/>
                  </a:lnTo>
                  <a:lnTo>
                    <a:pt x="262" y="66"/>
                  </a:lnTo>
                  <a:lnTo>
                    <a:pt x="262" y="63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0" y="59"/>
                  </a:lnTo>
                  <a:lnTo>
                    <a:pt x="260" y="59"/>
                  </a:lnTo>
                  <a:lnTo>
                    <a:pt x="262" y="56"/>
                  </a:lnTo>
                  <a:lnTo>
                    <a:pt x="265" y="56"/>
                  </a:lnTo>
                  <a:lnTo>
                    <a:pt x="265" y="56"/>
                  </a:lnTo>
                  <a:lnTo>
                    <a:pt x="265" y="54"/>
                  </a:lnTo>
                  <a:lnTo>
                    <a:pt x="267" y="52"/>
                  </a:lnTo>
                  <a:lnTo>
                    <a:pt x="267" y="52"/>
                  </a:lnTo>
                  <a:lnTo>
                    <a:pt x="267" y="49"/>
                  </a:lnTo>
                  <a:lnTo>
                    <a:pt x="267" y="49"/>
                  </a:lnTo>
                  <a:lnTo>
                    <a:pt x="272" y="47"/>
                  </a:lnTo>
                  <a:lnTo>
                    <a:pt x="272" y="47"/>
                  </a:lnTo>
                  <a:lnTo>
                    <a:pt x="274" y="47"/>
                  </a:lnTo>
                  <a:lnTo>
                    <a:pt x="279" y="52"/>
                  </a:lnTo>
                  <a:lnTo>
                    <a:pt x="279" y="52"/>
                  </a:lnTo>
                  <a:lnTo>
                    <a:pt x="286" y="49"/>
                  </a:lnTo>
                  <a:lnTo>
                    <a:pt x="286" y="49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49"/>
                  </a:lnTo>
                  <a:lnTo>
                    <a:pt x="293" y="49"/>
                  </a:lnTo>
                  <a:lnTo>
                    <a:pt x="295" y="47"/>
                  </a:lnTo>
                  <a:lnTo>
                    <a:pt x="295" y="42"/>
                  </a:lnTo>
                  <a:lnTo>
                    <a:pt x="298" y="40"/>
                  </a:lnTo>
                  <a:lnTo>
                    <a:pt x="298" y="40"/>
                  </a:lnTo>
                  <a:lnTo>
                    <a:pt x="300" y="37"/>
                  </a:lnTo>
                  <a:lnTo>
                    <a:pt x="302" y="35"/>
                  </a:lnTo>
                  <a:lnTo>
                    <a:pt x="302" y="33"/>
                  </a:lnTo>
                  <a:lnTo>
                    <a:pt x="305" y="33"/>
                  </a:lnTo>
                  <a:lnTo>
                    <a:pt x="305" y="33"/>
                  </a:lnTo>
                  <a:lnTo>
                    <a:pt x="314" y="47"/>
                  </a:lnTo>
                  <a:lnTo>
                    <a:pt x="319" y="52"/>
                  </a:lnTo>
                  <a:lnTo>
                    <a:pt x="321" y="54"/>
                  </a:lnTo>
                  <a:lnTo>
                    <a:pt x="324" y="54"/>
                  </a:lnTo>
                  <a:lnTo>
                    <a:pt x="324" y="59"/>
                  </a:lnTo>
                  <a:lnTo>
                    <a:pt x="326" y="59"/>
                  </a:lnTo>
                  <a:lnTo>
                    <a:pt x="326" y="59"/>
                  </a:lnTo>
                  <a:lnTo>
                    <a:pt x="335" y="66"/>
                  </a:lnTo>
                  <a:lnTo>
                    <a:pt x="335" y="66"/>
                  </a:lnTo>
                  <a:lnTo>
                    <a:pt x="338" y="66"/>
                  </a:lnTo>
                  <a:lnTo>
                    <a:pt x="338" y="68"/>
                  </a:lnTo>
                  <a:lnTo>
                    <a:pt x="338" y="68"/>
                  </a:lnTo>
                  <a:lnTo>
                    <a:pt x="338" y="70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8" y="73"/>
                  </a:lnTo>
                  <a:lnTo>
                    <a:pt x="338" y="75"/>
                  </a:lnTo>
                  <a:lnTo>
                    <a:pt x="338" y="75"/>
                  </a:lnTo>
                  <a:lnTo>
                    <a:pt x="340" y="78"/>
                  </a:lnTo>
                  <a:lnTo>
                    <a:pt x="340" y="78"/>
                  </a:lnTo>
                  <a:lnTo>
                    <a:pt x="343" y="75"/>
                  </a:lnTo>
                  <a:lnTo>
                    <a:pt x="347" y="70"/>
                  </a:lnTo>
                  <a:lnTo>
                    <a:pt x="347" y="68"/>
                  </a:lnTo>
                  <a:lnTo>
                    <a:pt x="347" y="68"/>
                  </a:lnTo>
                  <a:lnTo>
                    <a:pt x="350" y="66"/>
                  </a:lnTo>
                  <a:lnTo>
                    <a:pt x="352" y="66"/>
                  </a:lnTo>
                  <a:lnTo>
                    <a:pt x="357" y="70"/>
                  </a:lnTo>
                  <a:lnTo>
                    <a:pt x="359" y="70"/>
                  </a:lnTo>
                  <a:lnTo>
                    <a:pt x="361" y="70"/>
                  </a:lnTo>
                  <a:lnTo>
                    <a:pt x="361" y="70"/>
                  </a:lnTo>
                  <a:lnTo>
                    <a:pt x="361" y="66"/>
                  </a:lnTo>
                  <a:lnTo>
                    <a:pt x="361" y="63"/>
                  </a:lnTo>
                  <a:lnTo>
                    <a:pt x="361" y="61"/>
                  </a:lnTo>
                  <a:lnTo>
                    <a:pt x="364" y="59"/>
                  </a:lnTo>
                  <a:lnTo>
                    <a:pt x="366" y="59"/>
                  </a:lnTo>
                  <a:lnTo>
                    <a:pt x="366" y="56"/>
                  </a:lnTo>
                  <a:lnTo>
                    <a:pt x="366" y="54"/>
                  </a:lnTo>
                  <a:lnTo>
                    <a:pt x="366" y="54"/>
                  </a:lnTo>
                  <a:lnTo>
                    <a:pt x="366" y="52"/>
                  </a:lnTo>
                  <a:lnTo>
                    <a:pt x="366" y="49"/>
                  </a:lnTo>
                  <a:lnTo>
                    <a:pt x="361" y="42"/>
                  </a:lnTo>
                  <a:lnTo>
                    <a:pt x="361" y="40"/>
                  </a:lnTo>
                  <a:lnTo>
                    <a:pt x="361" y="37"/>
                  </a:lnTo>
                  <a:lnTo>
                    <a:pt x="361" y="35"/>
                  </a:lnTo>
                  <a:lnTo>
                    <a:pt x="361" y="33"/>
                  </a:lnTo>
                  <a:lnTo>
                    <a:pt x="364" y="33"/>
                  </a:lnTo>
                  <a:lnTo>
                    <a:pt x="364" y="33"/>
                  </a:lnTo>
                  <a:lnTo>
                    <a:pt x="366" y="35"/>
                  </a:lnTo>
                  <a:lnTo>
                    <a:pt x="366" y="35"/>
                  </a:lnTo>
                  <a:lnTo>
                    <a:pt x="366" y="37"/>
                  </a:lnTo>
                  <a:lnTo>
                    <a:pt x="369" y="37"/>
                  </a:lnTo>
                  <a:lnTo>
                    <a:pt x="373" y="44"/>
                  </a:lnTo>
                  <a:lnTo>
                    <a:pt x="373" y="44"/>
                  </a:lnTo>
                  <a:lnTo>
                    <a:pt x="373" y="47"/>
                  </a:lnTo>
                  <a:lnTo>
                    <a:pt x="376" y="54"/>
                  </a:lnTo>
                  <a:lnTo>
                    <a:pt x="378" y="59"/>
                  </a:lnTo>
                  <a:lnTo>
                    <a:pt x="378" y="61"/>
                  </a:lnTo>
                  <a:lnTo>
                    <a:pt x="378" y="61"/>
                  </a:lnTo>
                  <a:lnTo>
                    <a:pt x="376" y="63"/>
                  </a:lnTo>
                  <a:lnTo>
                    <a:pt x="376" y="63"/>
                  </a:lnTo>
                  <a:lnTo>
                    <a:pt x="373" y="68"/>
                  </a:lnTo>
                  <a:lnTo>
                    <a:pt x="373" y="70"/>
                  </a:lnTo>
                  <a:lnTo>
                    <a:pt x="369" y="73"/>
                  </a:lnTo>
                  <a:lnTo>
                    <a:pt x="369" y="75"/>
                  </a:lnTo>
                  <a:lnTo>
                    <a:pt x="369" y="75"/>
                  </a:lnTo>
                  <a:lnTo>
                    <a:pt x="369" y="75"/>
                  </a:lnTo>
                  <a:lnTo>
                    <a:pt x="369" y="78"/>
                  </a:lnTo>
                  <a:lnTo>
                    <a:pt x="371" y="78"/>
                  </a:lnTo>
                  <a:lnTo>
                    <a:pt x="373" y="75"/>
                  </a:lnTo>
                  <a:lnTo>
                    <a:pt x="376" y="78"/>
                  </a:lnTo>
                  <a:lnTo>
                    <a:pt x="378" y="78"/>
                  </a:lnTo>
                  <a:lnTo>
                    <a:pt x="380" y="78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80" y="80"/>
                  </a:lnTo>
                  <a:lnTo>
                    <a:pt x="383" y="82"/>
                  </a:lnTo>
                  <a:lnTo>
                    <a:pt x="385" y="82"/>
                  </a:lnTo>
                  <a:lnTo>
                    <a:pt x="388" y="82"/>
                  </a:lnTo>
                  <a:lnTo>
                    <a:pt x="390" y="82"/>
                  </a:lnTo>
                  <a:lnTo>
                    <a:pt x="390" y="82"/>
                  </a:lnTo>
                  <a:lnTo>
                    <a:pt x="390" y="82"/>
                  </a:lnTo>
                  <a:lnTo>
                    <a:pt x="390" y="78"/>
                  </a:lnTo>
                  <a:lnTo>
                    <a:pt x="392" y="73"/>
                  </a:lnTo>
                  <a:lnTo>
                    <a:pt x="392" y="70"/>
                  </a:lnTo>
                  <a:lnTo>
                    <a:pt x="392" y="70"/>
                  </a:lnTo>
                  <a:lnTo>
                    <a:pt x="395" y="70"/>
                  </a:lnTo>
                  <a:lnTo>
                    <a:pt x="397" y="70"/>
                  </a:lnTo>
                  <a:lnTo>
                    <a:pt x="397" y="70"/>
                  </a:lnTo>
                  <a:lnTo>
                    <a:pt x="399" y="70"/>
                  </a:lnTo>
                  <a:lnTo>
                    <a:pt x="402" y="68"/>
                  </a:lnTo>
                  <a:lnTo>
                    <a:pt x="402" y="68"/>
                  </a:lnTo>
                  <a:lnTo>
                    <a:pt x="404" y="66"/>
                  </a:lnTo>
                  <a:lnTo>
                    <a:pt x="404" y="63"/>
                  </a:lnTo>
                  <a:lnTo>
                    <a:pt x="404" y="63"/>
                  </a:lnTo>
                  <a:lnTo>
                    <a:pt x="404" y="61"/>
                  </a:lnTo>
                  <a:lnTo>
                    <a:pt x="404" y="61"/>
                  </a:lnTo>
                  <a:lnTo>
                    <a:pt x="404" y="59"/>
                  </a:lnTo>
                  <a:lnTo>
                    <a:pt x="404" y="54"/>
                  </a:lnTo>
                  <a:lnTo>
                    <a:pt x="404" y="52"/>
                  </a:lnTo>
                  <a:lnTo>
                    <a:pt x="406" y="49"/>
                  </a:lnTo>
                  <a:lnTo>
                    <a:pt x="411" y="44"/>
                  </a:lnTo>
                  <a:lnTo>
                    <a:pt x="414" y="44"/>
                  </a:lnTo>
                  <a:lnTo>
                    <a:pt x="416" y="44"/>
                  </a:lnTo>
                  <a:lnTo>
                    <a:pt x="416" y="47"/>
                  </a:lnTo>
                  <a:lnTo>
                    <a:pt x="418" y="47"/>
                  </a:lnTo>
                  <a:lnTo>
                    <a:pt x="418" y="47"/>
                  </a:lnTo>
                  <a:lnTo>
                    <a:pt x="421" y="47"/>
                  </a:lnTo>
                  <a:lnTo>
                    <a:pt x="423" y="44"/>
                  </a:lnTo>
                  <a:lnTo>
                    <a:pt x="425" y="40"/>
                  </a:lnTo>
                  <a:lnTo>
                    <a:pt x="425" y="40"/>
                  </a:lnTo>
                  <a:lnTo>
                    <a:pt x="428" y="37"/>
                  </a:lnTo>
                  <a:lnTo>
                    <a:pt x="428" y="37"/>
                  </a:lnTo>
                  <a:lnTo>
                    <a:pt x="430" y="37"/>
                  </a:lnTo>
                  <a:lnTo>
                    <a:pt x="435" y="37"/>
                  </a:lnTo>
                  <a:lnTo>
                    <a:pt x="437" y="37"/>
                  </a:lnTo>
                  <a:lnTo>
                    <a:pt x="440" y="37"/>
                  </a:lnTo>
                  <a:lnTo>
                    <a:pt x="440" y="37"/>
                  </a:lnTo>
                  <a:lnTo>
                    <a:pt x="444" y="40"/>
                  </a:lnTo>
                  <a:lnTo>
                    <a:pt x="447" y="44"/>
                  </a:lnTo>
                  <a:lnTo>
                    <a:pt x="449" y="47"/>
                  </a:lnTo>
                  <a:lnTo>
                    <a:pt x="451" y="49"/>
                  </a:lnTo>
                  <a:lnTo>
                    <a:pt x="454" y="52"/>
                  </a:lnTo>
                  <a:lnTo>
                    <a:pt x="456" y="52"/>
                  </a:lnTo>
                  <a:lnTo>
                    <a:pt x="456" y="52"/>
                  </a:lnTo>
                  <a:lnTo>
                    <a:pt x="458" y="52"/>
                  </a:lnTo>
                  <a:lnTo>
                    <a:pt x="475" y="47"/>
                  </a:lnTo>
                  <a:lnTo>
                    <a:pt x="477" y="44"/>
                  </a:lnTo>
                  <a:lnTo>
                    <a:pt x="477" y="44"/>
                  </a:lnTo>
                  <a:lnTo>
                    <a:pt x="477" y="42"/>
                  </a:lnTo>
                  <a:lnTo>
                    <a:pt x="480" y="42"/>
                  </a:lnTo>
                  <a:lnTo>
                    <a:pt x="480" y="37"/>
                  </a:lnTo>
                  <a:lnTo>
                    <a:pt x="480" y="35"/>
                  </a:lnTo>
                  <a:lnTo>
                    <a:pt x="482" y="35"/>
                  </a:lnTo>
                  <a:lnTo>
                    <a:pt x="484" y="33"/>
                  </a:lnTo>
                  <a:lnTo>
                    <a:pt x="484" y="33"/>
                  </a:lnTo>
                  <a:lnTo>
                    <a:pt x="484" y="33"/>
                  </a:lnTo>
                  <a:lnTo>
                    <a:pt x="484" y="30"/>
                  </a:lnTo>
                  <a:lnTo>
                    <a:pt x="484" y="30"/>
                  </a:lnTo>
                  <a:lnTo>
                    <a:pt x="484" y="30"/>
                  </a:lnTo>
                  <a:lnTo>
                    <a:pt x="484" y="28"/>
                  </a:lnTo>
                  <a:lnTo>
                    <a:pt x="484" y="28"/>
                  </a:lnTo>
                  <a:lnTo>
                    <a:pt x="482" y="28"/>
                  </a:lnTo>
                  <a:lnTo>
                    <a:pt x="480" y="23"/>
                  </a:lnTo>
                  <a:lnTo>
                    <a:pt x="477" y="23"/>
                  </a:lnTo>
                  <a:lnTo>
                    <a:pt x="477" y="21"/>
                  </a:lnTo>
                  <a:lnTo>
                    <a:pt x="477" y="18"/>
                  </a:lnTo>
                  <a:lnTo>
                    <a:pt x="477" y="16"/>
                  </a:lnTo>
                  <a:lnTo>
                    <a:pt x="477" y="16"/>
                  </a:lnTo>
                  <a:lnTo>
                    <a:pt x="477" y="11"/>
                  </a:lnTo>
                  <a:lnTo>
                    <a:pt x="477" y="9"/>
                  </a:lnTo>
                  <a:lnTo>
                    <a:pt x="480" y="7"/>
                  </a:lnTo>
                  <a:lnTo>
                    <a:pt x="480" y="4"/>
                  </a:lnTo>
                  <a:lnTo>
                    <a:pt x="482" y="4"/>
                  </a:lnTo>
                  <a:lnTo>
                    <a:pt x="482" y="2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489" y="0"/>
                  </a:lnTo>
                  <a:lnTo>
                    <a:pt x="489" y="0"/>
                  </a:lnTo>
                  <a:lnTo>
                    <a:pt x="489" y="2"/>
                  </a:lnTo>
                  <a:lnTo>
                    <a:pt x="492" y="4"/>
                  </a:lnTo>
                  <a:lnTo>
                    <a:pt x="492" y="7"/>
                  </a:lnTo>
                  <a:lnTo>
                    <a:pt x="494" y="7"/>
                  </a:lnTo>
                  <a:lnTo>
                    <a:pt x="494" y="7"/>
                  </a:lnTo>
                  <a:lnTo>
                    <a:pt x="496" y="9"/>
                  </a:lnTo>
                  <a:lnTo>
                    <a:pt x="503" y="11"/>
                  </a:lnTo>
                  <a:lnTo>
                    <a:pt x="506" y="14"/>
                  </a:lnTo>
                  <a:lnTo>
                    <a:pt x="506" y="16"/>
                  </a:lnTo>
                  <a:lnTo>
                    <a:pt x="508" y="16"/>
                  </a:lnTo>
                  <a:lnTo>
                    <a:pt x="508" y="16"/>
                  </a:lnTo>
                  <a:lnTo>
                    <a:pt x="515" y="16"/>
                  </a:lnTo>
                  <a:lnTo>
                    <a:pt x="518" y="16"/>
                  </a:lnTo>
                  <a:lnTo>
                    <a:pt x="520" y="16"/>
                  </a:lnTo>
                  <a:lnTo>
                    <a:pt x="520" y="18"/>
                  </a:lnTo>
                  <a:lnTo>
                    <a:pt x="520" y="21"/>
                  </a:lnTo>
                  <a:lnTo>
                    <a:pt x="520" y="21"/>
                  </a:lnTo>
                  <a:lnTo>
                    <a:pt x="518" y="28"/>
                  </a:lnTo>
                  <a:lnTo>
                    <a:pt x="518" y="30"/>
                  </a:lnTo>
                  <a:lnTo>
                    <a:pt x="520" y="30"/>
                  </a:lnTo>
                  <a:lnTo>
                    <a:pt x="520" y="33"/>
                  </a:lnTo>
                  <a:lnTo>
                    <a:pt x="520" y="35"/>
                  </a:lnTo>
                  <a:lnTo>
                    <a:pt x="522" y="37"/>
                  </a:lnTo>
                  <a:lnTo>
                    <a:pt x="525" y="40"/>
                  </a:lnTo>
                  <a:lnTo>
                    <a:pt x="525" y="40"/>
                  </a:lnTo>
                  <a:lnTo>
                    <a:pt x="527" y="40"/>
                  </a:lnTo>
                  <a:lnTo>
                    <a:pt x="527" y="40"/>
                  </a:lnTo>
                  <a:lnTo>
                    <a:pt x="532" y="40"/>
                  </a:lnTo>
                  <a:lnTo>
                    <a:pt x="532" y="40"/>
                  </a:lnTo>
                  <a:lnTo>
                    <a:pt x="534" y="37"/>
                  </a:lnTo>
                  <a:lnTo>
                    <a:pt x="544" y="35"/>
                  </a:lnTo>
                  <a:lnTo>
                    <a:pt x="551" y="33"/>
                  </a:lnTo>
                  <a:lnTo>
                    <a:pt x="562" y="35"/>
                  </a:lnTo>
                  <a:lnTo>
                    <a:pt x="577" y="35"/>
                  </a:lnTo>
                  <a:lnTo>
                    <a:pt x="579" y="35"/>
                  </a:lnTo>
                  <a:lnTo>
                    <a:pt x="579" y="35"/>
                  </a:lnTo>
                  <a:lnTo>
                    <a:pt x="579" y="35"/>
                  </a:lnTo>
                  <a:lnTo>
                    <a:pt x="577" y="40"/>
                  </a:lnTo>
                  <a:lnTo>
                    <a:pt x="579" y="44"/>
                  </a:lnTo>
                  <a:lnTo>
                    <a:pt x="581" y="56"/>
                  </a:lnTo>
                  <a:lnTo>
                    <a:pt x="581" y="56"/>
                  </a:lnTo>
                  <a:lnTo>
                    <a:pt x="581" y="63"/>
                  </a:lnTo>
                  <a:lnTo>
                    <a:pt x="581" y="63"/>
                  </a:lnTo>
                  <a:lnTo>
                    <a:pt x="581" y="66"/>
                  </a:lnTo>
                  <a:lnTo>
                    <a:pt x="584" y="68"/>
                  </a:lnTo>
                  <a:lnTo>
                    <a:pt x="584" y="70"/>
                  </a:lnTo>
                  <a:lnTo>
                    <a:pt x="584" y="73"/>
                  </a:lnTo>
                  <a:lnTo>
                    <a:pt x="584" y="75"/>
                  </a:lnTo>
                  <a:lnTo>
                    <a:pt x="579" y="78"/>
                  </a:lnTo>
                  <a:lnTo>
                    <a:pt x="577" y="80"/>
                  </a:lnTo>
                  <a:lnTo>
                    <a:pt x="577" y="80"/>
                  </a:lnTo>
                  <a:lnTo>
                    <a:pt x="577" y="85"/>
                  </a:lnTo>
                  <a:lnTo>
                    <a:pt x="577" y="87"/>
                  </a:lnTo>
                  <a:lnTo>
                    <a:pt x="579" y="87"/>
                  </a:lnTo>
                  <a:lnTo>
                    <a:pt x="581" y="87"/>
                  </a:lnTo>
                  <a:lnTo>
                    <a:pt x="586" y="92"/>
                  </a:lnTo>
                  <a:lnTo>
                    <a:pt x="596" y="94"/>
                  </a:lnTo>
                  <a:lnTo>
                    <a:pt x="598" y="94"/>
                  </a:lnTo>
                  <a:lnTo>
                    <a:pt x="598" y="97"/>
                  </a:lnTo>
                  <a:lnTo>
                    <a:pt x="598" y="97"/>
                  </a:lnTo>
                  <a:lnTo>
                    <a:pt x="600" y="94"/>
                  </a:lnTo>
                  <a:lnTo>
                    <a:pt x="600" y="94"/>
                  </a:lnTo>
                  <a:lnTo>
                    <a:pt x="600" y="94"/>
                  </a:lnTo>
                  <a:lnTo>
                    <a:pt x="603" y="97"/>
                  </a:lnTo>
                  <a:lnTo>
                    <a:pt x="603" y="97"/>
                  </a:lnTo>
                  <a:lnTo>
                    <a:pt x="603" y="99"/>
                  </a:lnTo>
                  <a:lnTo>
                    <a:pt x="605" y="99"/>
                  </a:lnTo>
                  <a:lnTo>
                    <a:pt x="605" y="101"/>
                  </a:lnTo>
                  <a:lnTo>
                    <a:pt x="605" y="101"/>
                  </a:lnTo>
                  <a:lnTo>
                    <a:pt x="605" y="101"/>
                  </a:lnTo>
                  <a:lnTo>
                    <a:pt x="605" y="104"/>
                  </a:lnTo>
                  <a:lnTo>
                    <a:pt x="603" y="115"/>
                  </a:lnTo>
                  <a:lnTo>
                    <a:pt x="605" y="118"/>
                  </a:lnTo>
                  <a:lnTo>
                    <a:pt x="603" y="125"/>
                  </a:lnTo>
                  <a:lnTo>
                    <a:pt x="603" y="127"/>
                  </a:lnTo>
                  <a:lnTo>
                    <a:pt x="603" y="130"/>
                  </a:lnTo>
                  <a:lnTo>
                    <a:pt x="603" y="132"/>
                  </a:lnTo>
                  <a:lnTo>
                    <a:pt x="603" y="134"/>
                  </a:lnTo>
                  <a:lnTo>
                    <a:pt x="605" y="134"/>
                  </a:lnTo>
                  <a:lnTo>
                    <a:pt x="605" y="137"/>
                  </a:lnTo>
                  <a:lnTo>
                    <a:pt x="605" y="137"/>
                  </a:lnTo>
                  <a:lnTo>
                    <a:pt x="607" y="139"/>
                  </a:lnTo>
                  <a:lnTo>
                    <a:pt x="610" y="139"/>
                  </a:lnTo>
                  <a:lnTo>
                    <a:pt x="610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5" y="139"/>
                  </a:lnTo>
                  <a:lnTo>
                    <a:pt x="615" y="137"/>
                  </a:lnTo>
                  <a:lnTo>
                    <a:pt x="615" y="137"/>
                  </a:lnTo>
                  <a:lnTo>
                    <a:pt x="615" y="137"/>
                  </a:lnTo>
                  <a:lnTo>
                    <a:pt x="615" y="134"/>
                  </a:lnTo>
                  <a:lnTo>
                    <a:pt x="612" y="134"/>
                  </a:lnTo>
                  <a:lnTo>
                    <a:pt x="612" y="132"/>
                  </a:lnTo>
                  <a:lnTo>
                    <a:pt x="612" y="132"/>
                  </a:lnTo>
                  <a:lnTo>
                    <a:pt x="612" y="132"/>
                  </a:lnTo>
                  <a:lnTo>
                    <a:pt x="612" y="130"/>
                  </a:lnTo>
                  <a:lnTo>
                    <a:pt x="612" y="130"/>
                  </a:lnTo>
                  <a:lnTo>
                    <a:pt x="615" y="130"/>
                  </a:lnTo>
                  <a:lnTo>
                    <a:pt x="612" y="127"/>
                  </a:lnTo>
                  <a:lnTo>
                    <a:pt x="612" y="127"/>
                  </a:lnTo>
                  <a:lnTo>
                    <a:pt x="612" y="127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10" y="123"/>
                  </a:lnTo>
                  <a:lnTo>
                    <a:pt x="610" y="120"/>
                  </a:lnTo>
                  <a:lnTo>
                    <a:pt x="610" y="120"/>
                  </a:lnTo>
                  <a:lnTo>
                    <a:pt x="612" y="120"/>
                  </a:lnTo>
                  <a:lnTo>
                    <a:pt x="612" y="120"/>
                  </a:lnTo>
                  <a:lnTo>
                    <a:pt x="612" y="120"/>
                  </a:lnTo>
                  <a:lnTo>
                    <a:pt x="617" y="118"/>
                  </a:lnTo>
                  <a:lnTo>
                    <a:pt x="617" y="118"/>
                  </a:lnTo>
                  <a:lnTo>
                    <a:pt x="619" y="118"/>
                  </a:lnTo>
                  <a:lnTo>
                    <a:pt x="619" y="118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0"/>
                  </a:lnTo>
                  <a:lnTo>
                    <a:pt x="622" y="123"/>
                  </a:lnTo>
                  <a:lnTo>
                    <a:pt x="624" y="123"/>
                  </a:lnTo>
                  <a:lnTo>
                    <a:pt x="626" y="125"/>
                  </a:lnTo>
                  <a:lnTo>
                    <a:pt x="626" y="127"/>
                  </a:lnTo>
                  <a:lnTo>
                    <a:pt x="626" y="127"/>
                  </a:lnTo>
                  <a:lnTo>
                    <a:pt x="626" y="127"/>
                  </a:lnTo>
                  <a:lnTo>
                    <a:pt x="626" y="130"/>
                  </a:lnTo>
                  <a:lnTo>
                    <a:pt x="626" y="132"/>
                  </a:lnTo>
                  <a:lnTo>
                    <a:pt x="622" y="139"/>
                  </a:lnTo>
                  <a:lnTo>
                    <a:pt x="622" y="141"/>
                  </a:lnTo>
                  <a:lnTo>
                    <a:pt x="617" y="151"/>
                  </a:lnTo>
                  <a:lnTo>
                    <a:pt x="617" y="151"/>
                  </a:lnTo>
                  <a:lnTo>
                    <a:pt x="617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19" y="153"/>
                  </a:lnTo>
                  <a:lnTo>
                    <a:pt x="622" y="153"/>
                  </a:lnTo>
                  <a:lnTo>
                    <a:pt x="622" y="153"/>
                  </a:lnTo>
                  <a:lnTo>
                    <a:pt x="622" y="153"/>
                  </a:lnTo>
                  <a:lnTo>
                    <a:pt x="624" y="153"/>
                  </a:lnTo>
                  <a:lnTo>
                    <a:pt x="624" y="153"/>
                  </a:lnTo>
                  <a:lnTo>
                    <a:pt x="626" y="153"/>
                  </a:lnTo>
                  <a:lnTo>
                    <a:pt x="626" y="153"/>
                  </a:lnTo>
                  <a:lnTo>
                    <a:pt x="631" y="156"/>
                  </a:lnTo>
                  <a:lnTo>
                    <a:pt x="631" y="156"/>
                  </a:lnTo>
                  <a:lnTo>
                    <a:pt x="633" y="158"/>
                  </a:lnTo>
                  <a:lnTo>
                    <a:pt x="633" y="158"/>
                  </a:lnTo>
                  <a:lnTo>
                    <a:pt x="633" y="158"/>
                  </a:lnTo>
                  <a:lnTo>
                    <a:pt x="636" y="156"/>
                  </a:lnTo>
                  <a:lnTo>
                    <a:pt x="636" y="156"/>
                  </a:lnTo>
                  <a:lnTo>
                    <a:pt x="638" y="156"/>
                  </a:lnTo>
                  <a:lnTo>
                    <a:pt x="638" y="158"/>
                  </a:lnTo>
                  <a:lnTo>
                    <a:pt x="638" y="158"/>
                  </a:lnTo>
                  <a:lnTo>
                    <a:pt x="643" y="160"/>
                  </a:lnTo>
                  <a:lnTo>
                    <a:pt x="643" y="160"/>
                  </a:lnTo>
                  <a:lnTo>
                    <a:pt x="645" y="160"/>
                  </a:lnTo>
                  <a:lnTo>
                    <a:pt x="648" y="160"/>
                  </a:lnTo>
                  <a:lnTo>
                    <a:pt x="648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2" y="160"/>
                  </a:lnTo>
                  <a:lnTo>
                    <a:pt x="652" y="160"/>
                  </a:lnTo>
                  <a:lnTo>
                    <a:pt x="652" y="160"/>
                  </a:lnTo>
                  <a:lnTo>
                    <a:pt x="657" y="163"/>
                  </a:lnTo>
                  <a:lnTo>
                    <a:pt x="657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59" y="163"/>
                  </a:lnTo>
                  <a:lnTo>
                    <a:pt x="662" y="160"/>
                  </a:lnTo>
                  <a:lnTo>
                    <a:pt x="662" y="160"/>
                  </a:lnTo>
                  <a:lnTo>
                    <a:pt x="662" y="160"/>
                  </a:lnTo>
                  <a:lnTo>
                    <a:pt x="662" y="158"/>
                  </a:lnTo>
                  <a:lnTo>
                    <a:pt x="659" y="156"/>
                  </a:lnTo>
                  <a:lnTo>
                    <a:pt x="659" y="156"/>
                  </a:lnTo>
                  <a:lnTo>
                    <a:pt x="659" y="153"/>
                  </a:lnTo>
                  <a:lnTo>
                    <a:pt x="662" y="153"/>
                  </a:lnTo>
                  <a:lnTo>
                    <a:pt x="662" y="153"/>
                  </a:lnTo>
                  <a:lnTo>
                    <a:pt x="664" y="151"/>
                  </a:lnTo>
                  <a:lnTo>
                    <a:pt x="664" y="151"/>
                  </a:lnTo>
                  <a:lnTo>
                    <a:pt x="664" y="151"/>
                  </a:lnTo>
                  <a:lnTo>
                    <a:pt x="664" y="149"/>
                  </a:lnTo>
                  <a:lnTo>
                    <a:pt x="671" y="132"/>
                  </a:lnTo>
                  <a:lnTo>
                    <a:pt x="671" y="130"/>
                  </a:lnTo>
                  <a:lnTo>
                    <a:pt x="674" y="130"/>
                  </a:lnTo>
                  <a:lnTo>
                    <a:pt x="674" y="130"/>
                  </a:lnTo>
                  <a:lnTo>
                    <a:pt x="676" y="127"/>
                  </a:lnTo>
                  <a:lnTo>
                    <a:pt x="678" y="125"/>
                  </a:lnTo>
                  <a:lnTo>
                    <a:pt x="683" y="125"/>
                  </a:lnTo>
                  <a:lnTo>
                    <a:pt x="683" y="127"/>
                  </a:lnTo>
                  <a:lnTo>
                    <a:pt x="683" y="130"/>
                  </a:lnTo>
                  <a:lnTo>
                    <a:pt x="683" y="130"/>
                  </a:lnTo>
                  <a:lnTo>
                    <a:pt x="683" y="130"/>
                  </a:lnTo>
                  <a:lnTo>
                    <a:pt x="683" y="132"/>
                  </a:lnTo>
                  <a:lnTo>
                    <a:pt x="683" y="137"/>
                  </a:lnTo>
                  <a:lnTo>
                    <a:pt x="683" y="139"/>
                  </a:lnTo>
                  <a:lnTo>
                    <a:pt x="683" y="139"/>
                  </a:lnTo>
                  <a:lnTo>
                    <a:pt x="683" y="141"/>
                  </a:lnTo>
                  <a:lnTo>
                    <a:pt x="683" y="144"/>
                  </a:lnTo>
                  <a:lnTo>
                    <a:pt x="681" y="146"/>
                  </a:lnTo>
                  <a:lnTo>
                    <a:pt x="681" y="149"/>
                  </a:lnTo>
                  <a:lnTo>
                    <a:pt x="683" y="149"/>
                  </a:lnTo>
                  <a:lnTo>
                    <a:pt x="683" y="151"/>
                  </a:lnTo>
                  <a:lnTo>
                    <a:pt x="683" y="151"/>
                  </a:lnTo>
                  <a:lnTo>
                    <a:pt x="685" y="151"/>
                  </a:lnTo>
                  <a:lnTo>
                    <a:pt x="690" y="156"/>
                  </a:lnTo>
                  <a:lnTo>
                    <a:pt x="690" y="156"/>
                  </a:lnTo>
                  <a:lnTo>
                    <a:pt x="693" y="156"/>
                  </a:lnTo>
                  <a:lnTo>
                    <a:pt x="693" y="158"/>
                  </a:lnTo>
                  <a:lnTo>
                    <a:pt x="693" y="158"/>
                  </a:lnTo>
                  <a:lnTo>
                    <a:pt x="693" y="160"/>
                  </a:lnTo>
                  <a:lnTo>
                    <a:pt x="693" y="163"/>
                  </a:lnTo>
                  <a:lnTo>
                    <a:pt x="693" y="163"/>
                  </a:lnTo>
                  <a:lnTo>
                    <a:pt x="690" y="165"/>
                  </a:lnTo>
                  <a:lnTo>
                    <a:pt x="688" y="170"/>
                  </a:lnTo>
                  <a:lnTo>
                    <a:pt x="683" y="179"/>
                  </a:lnTo>
                  <a:lnTo>
                    <a:pt x="683" y="179"/>
                  </a:lnTo>
                  <a:lnTo>
                    <a:pt x="683" y="182"/>
                  </a:lnTo>
                  <a:lnTo>
                    <a:pt x="683" y="182"/>
                  </a:lnTo>
                  <a:lnTo>
                    <a:pt x="683" y="184"/>
                  </a:lnTo>
                  <a:lnTo>
                    <a:pt x="683" y="184"/>
                  </a:lnTo>
                  <a:lnTo>
                    <a:pt x="683" y="186"/>
                  </a:lnTo>
                  <a:lnTo>
                    <a:pt x="685" y="186"/>
                  </a:lnTo>
                  <a:lnTo>
                    <a:pt x="685" y="186"/>
                  </a:lnTo>
                  <a:lnTo>
                    <a:pt x="685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88" y="184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690" y="184"/>
                  </a:lnTo>
                  <a:lnTo>
                    <a:pt x="690" y="186"/>
                  </a:lnTo>
                  <a:lnTo>
                    <a:pt x="690" y="186"/>
                  </a:lnTo>
                  <a:lnTo>
                    <a:pt x="690" y="186"/>
                  </a:lnTo>
                  <a:lnTo>
                    <a:pt x="690" y="189"/>
                  </a:lnTo>
                  <a:lnTo>
                    <a:pt x="690" y="189"/>
                  </a:lnTo>
                  <a:lnTo>
                    <a:pt x="690" y="189"/>
                  </a:lnTo>
                  <a:lnTo>
                    <a:pt x="685" y="191"/>
                  </a:lnTo>
                  <a:lnTo>
                    <a:pt x="685" y="191"/>
                  </a:lnTo>
                  <a:lnTo>
                    <a:pt x="685" y="193"/>
                  </a:lnTo>
                  <a:lnTo>
                    <a:pt x="683" y="193"/>
                  </a:lnTo>
                  <a:lnTo>
                    <a:pt x="683" y="193"/>
                  </a:lnTo>
                  <a:lnTo>
                    <a:pt x="683" y="196"/>
                  </a:lnTo>
                  <a:lnTo>
                    <a:pt x="683" y="196"/>
                  </a:lnTo>
                  <a:lnTo>
                    <a:pt x="683" y="196"/>
                  </a:lnTo>
                  <a:lnTo>
                    <a:pt x="685" y="198"/>
                  </a:lnTo>
                  <a:lnTo>
                    <a:pt x="685" y="198"/>
                  </a:lnTo>
                  <a:lnTo>
                    <a:pt x="685" y="198"/>
                  </a:lnTo>
                  <a:lnTo>
                    <a:pt x="685" y="201"/>
                  </a:lnTo>
                  <a:lnTo>
                    <a:pt x="685" y="201"/>
                  </a:lnTo>
                  <a:lnTo>
                    <a:pt x="685" y="201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3"/>
                  </a:lnTo>
                  <a:lnTo>
                    <a:pt x="683" y="205"/>
                  </a:lnTo>
                  <a:lnTo>
                    <a:pt x="683" y="205"/>
                  </a:lnTo>
                  <a:lnTo>
                    <a:pt x="683" y="208"/>
                  </a:lnTo>
                  <a:lnTo>
                    <a:pt x="683" y="212"/>
                  </a:lnTo>
                  <a:lnTo>
                    <a:pt x="683" y="212"/>
                  </a:lnTo>
                  <a:lnTo>
                    <a:pt x="683" y="215"/>
                  </a:lnTo>
                  <a:lnTo>
                    <a:pt x="683" y="215"/>
                  </a:lnTo>
                  <a:lnTo>
                    <a:pt x="683" y="217"/>
                  </a:lnTo>
                  <a:lnTo>
                    <a:pt x="683" y="217"/>
                  </a:lnTo>
                  <a:lnTo>
                    <a:pt x="683" y="220"/>
                  </a:lnTo>
                  <a:lnTo>
                    <a:pt x="685" y="220"/>
                  </a:lnTo>
                  <a:lnTo>
                    <a:pt x="685" y="222"/>
                  </a:lnTo>
                  <a:lnTo>
                    <a:pt x="685" y="222"/>
                  </a:lnTo>
                  <a:lnTo>
                    <a:pt x="688" y="224"/>
                  </a:lnTo>
                  <a:lnTo>
                    <a:pt x="693" y="227"/>
                  </a:lnTo>
                  <a:lnTo>
                    <a:pt x="693" y="229"/>
                  </a:lnTo>
                  <a:lnTo>
                    <a:pt x="693" y="231"/>
                  </a:lnTo>
                  <a:lnTo>
                    <a:pt x="695" y="234"/>
                  </a:lnTo>
                  <a:lnTo>
                    <a:pt x="695" y="234"/>
                  </a:lnTo>
                  <a:lnTo>
                    <a:pt x="695" y="236"/>
                  </a:lnTo>
                  <a:lnTo>
                    <a:pt x="695" y="238"/>
                  </a:lnTo>
                  <a:lnTo>
                    <a:pt x="695" y="238"/>
                  </a:lnTo>
                  <a:lnTo>
                    <a:pt x="695" y="241"/>
                  </a:lnTo>
                  <a:lnTo>
                    <a:pt x="695" y="241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5" y="246"/>
                  </a:lnTo>
                  <a:lnTo>
                    <a:pt x="693" y="248"/>
                  </a:lnTo>
                  <a:lnTo>
                    <a:pt x="693" y="248"/>
                  </a:lnTo>
                  <a:lnTo>
                    <a:pt x="690" y="250"/>
                  </a:lnTo>
                  <a:lnTo>
                    <a:pt x="678" y="255"/>
                  </a:lnTo>
                  <a:lnTo>
                    <a:pt x="674" y="262"/>
                  </a:lnTo>
                  <a:lnTo>
                    <a:pt x="674" y="264"/>
                  </a:lnTo>
                  <a:lnTo>
                    <a:pt x="671" y="264"/>
                  </a:lnTo>
                  <a:lnTo>
                    <a:pt x="671" y="264"/>
                  </a:lnTo>
                  <a:lnTo>
                    <a:pt x="671" y="264"/>
                  </a:lnTo>
                  <a:lnTo>
                    <a:pt x="669" y="262"/>
                  </a:lnTo>
                  <a:lnTo>
                    <a:pt x="664" y="262"/>
                  </a:lnTo>
                  <a:lnTo>
                    <a:pt x="664" y="262"/>
                  </a:lnTo>
                  <a:lnTo>
                    <a:pt x="662" y="262"/>
                  </a:lnTo>
                  <a:lnTo>
                    <a:pt x="662" y="264"/>
                  </a:lnTo>
                  <a:lnTo>
                    <a:pt x="659" y="264"/>
                  </a:lnTo>
                  <a:lnTo>
                    <a:pt x="659" y="264"/>
                  </a:lnTo>
                  <a:lnTo>
                    <a:pt x="657" y="264"/>
                  </a:lnTo>
                  <a:lnTo>
                    <a:pt x="657" y="264"/>
                  </a:lnTo>
                  <a:lnTo>
                    <a:pt x="655" y="264"/>
                  </a:lnTo>
                  <a:lnTo>
                    <a:pt x="655" y="267"/>
                  </a:lnTo>
                  <a:lnTo>
                    <a:pt x="655" y="267"/>
                  </a:lnTo>
                  <a:lnTo>
                    <a:pt x="652" y="269"/>
                  </a:lnTo>
                  <a:lnTo>
                    <a:pt x="641" y="281"/>
                  </a:lnTo>
                  <a:lnTo>
                    <a:pt x="638" y="283"/>
                  </a:lnTo>
                  <a:lnTo>
                    <a:pt x="638" y="283"/>
                  </a:lnTo>
                  <a:lnTo>
                    <a:pt x="636" y="283"/>
                  </a:lnTo>
                  <a:lnTo>
                    <a:pt x="633" y="283"/>
                  </a:lnTo>
                  <a:lnTo>
                    <a:pt x="633" y="283"/>
                  </a:lnTo>
                  <a:lnTo>
                    <a:pt x="626" y="290"/>
                  </a:lnTo>
                  <a:lnTo>
                    <a:pt x="624" y="290"/>
                  </a:lnTo>
                  <a:lnTo>
                    <a:pt x="624" y="295"/>
                  </a:lnTo>
                  <a:lnTo>
                    <a:pt x="624" y="295"/>
                  </a:lnTo>
                  <a:lnTo>
                    <a:pt x="624" y="295"/>
                  </a:lnTo>
                  <a:lnTo>
                    <a:pt x="624" y="298"/>
                  </a:lnTo>
                  <a:lnTo>
                    <a:pt x="622" y="298"/>
                  </a:lnTo>
                  <a:lnTo>
                    <a:pt x="622" y="298"/>
                  </a:lnTo>
                  <a:lnTo>
                    <a:pt x="619" y="298"/>
                  </a:lnTo>
                  <a:lnTo>
                    <a:pt x="619" y="300"/>
                  </a:lnTo>
                  <a:lnTo>
                    <a:pt x="619" y="300"/>
                  </a:lnTo>
                  <a:lnTo>
                    <a:pt x="612" y="298"/>
                  </a:lnTo>
                  <a:lnTo>
                    <a:pt x="612" y="298"/>
                  </a:lnTo>
                  <a:lnTo>
                    <a:pt x="612" y="298"/>
                  </a:lnTo>
                  <a:lnTo>
                    <a:pt x="612" y="300"/>
                  </a:lnTo>
                  <a:lnTo>
                    <a:pt x="610" y="300"/>
                  </a:lnTo>
                  <a:lnTo>
                    <a:pt x="610" y="300"/>
                  </a:lnTo>
                  <a:lnTo>
                    <a:pt x="612" y="302"/>
                  </a:lnTo>
                  <a:lnTo>
                    <a:pt x="612" y="302"/>
                  </a:lnTo>
                  <a:lnTo>
                    <a:pt x="615" y="305"/>
                  </a:lnTo>
                  <a:lnTo>
                    <a:pt x="617" y="305"/>
                  </a:lnTo>
                  <a:lnTo>
                    <a:pt x="619" y="312"/>
                  </a:lnTo>
                  <a:lnTo>
                    <a:pt x="622" y="312"/>
                  </a:lnTo>
                  <a:lnTo>
                    <a:pt x="622" y="312"/>
                  </a:lnTo>
                  <a:lnTo>
                    <a:pt x="624" y="312"/>
                  </a:lnTo>
                  <a:lnTo>
                    <a:pt x="629" y="312"/>
                  </a:lnTo>
                  <a:lnTo>
                    <a:pt x="629" y="312"/>
                  </a:lnTo>
                  <a:lnTo>
                    <a:pt x="631" y="309"/>
                  </a:lnTo>
                  <a:lnTo>
                    <a:pt x="631" y="309"/>
                  </a:lnTo>
                  <a:lnTo>
                    <a:pt x="631" y="307"/>
                  </a:lnTo>
                  <a:lnTo>
                    <a:pt x="633" y="307"/>
                  </a:lnTo>
                  <a:lnTo>
                    <a:pt x="633" y="307"/>
                  </a:lnTo>
                  <a:lnTo>
                    <a:pt x="633" y="305"/>
                  </a:lnTo>
                  <a:lnTo>
                    <a:pt x="636" y="305"/>
                  </a:lnTo>
                  <a:lnTo>
                    <a:pt x="638" y="302"/>
                  </a:lnTo>
                  <a:lnTo>
                    <a:pt x="638" y="302"/>
                  </a:lnTo>
                  <a:lnTo>
                    <a:pt x="641" y="302"/>
                  </a:lnTo>
                  <a:lnTo>
                    <a:pt x="648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0" y="300"/>
                  </a:lnTo>
                  <a:lnTo>
                    <a:pt x="652" y="300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2"/>
                  </a:lnTo>
                  <a:lnTo>
                    <a:pt x="650" y="305"/>
                  </a:lnTo>
                  <a:lnTo>
                    <a:pt x="650" y="305"/>
                  </a:lnTo>
                  <a:lnTo>
                    <a:pt x="650" y="307"/>
                  </a:lnTo>
                  <a:lnTo>
                    <a:pt x="650" y="307"/>
                  </a:lnTo>
                  <a:lnTo>
                    <a:pt x="652" y="307"/>
                  </a:lnTo>
                  <a:lnTo>
                    <a:pt x="652" y="307"/>
                  </a:lnTo>
                  <a:lnTo>
                    <a:pt x="655" y="307"/>
                  </a:lnTo>
                  <a:lnTo>
                    <a:pt x="655" y="307"/>
                  </a:lnTo>
                  <a:lnTo>
                    <a:pt x="657" y="307"/>
                  </a:lnTo>
                  <a:lnTo>
                    <a:pt x="657" y="307"/>
                  </a:lnTo>
                  <a:lnTo>
                    <a:pt x="659" y="305"/>
                  </a:lnTo>
                  <a:lnTo>
                    <a:pt x="662" y="302"/>
                  </a:lnTo>
                  <a:lnTo>
                    <a:pt x="662" y="300"/>
                  </a:lnTo>
                  <a:lnTo>
                    <a:pt x="664" y="300"/>
                  </a:lnTo>
                  <a:lnTo>
                    <a:pt x="664" y="300"/>
                  </a:lnTo>
                  <a:lnTo>
                    <a:pt x="664" y="300"/>
                  </a:lnTo>
                  <a:lnTo>
                    <a:pt x="667" y="302"/>
                  </a:lnTo>
                  <a:lnTo>
                    <a:pt x="669" y="302"/>
                  </a:lnTo>
                  <a:lnTo>
                    <a:pt x="669" y="302"/>
                  </a:lnTo>
                  <a:lnTo>
                    <a:pt x="669" y="302"/>
                  </a:lnTo>
                  <a:lnTo>
                    <a:pt x="671" y="302"/>
                  </a:lnTo>
                  <a:lnTo>
                    <a:pt x="676" y="300"/>
                  </a:lnTo>
                  <a:lnTo>
                    <a:pt x="676" y="300"/>
                  </a:lnTo>
                  <a:lnTo>
                    <a:pt x="683" y="302"/>
                  </a:lnTo>
                  <a:lnTo>
                    <a:pt x="683" y="302"/>
                  </a:lnTo>
                  <a:lnTo>
                    <a:pt x="685" y="302"/>
                  </a:lnTo>
                  <a:lnTo>
                    <a:pt x="685" y="305"/>
                  </a:lnTo>
                  <a:lnTo>
                    <a:pt x="688" y="305"/>
                  </a:lnTo>
                  <a:lnTo>
                    <a:pt x="690" y="307"/>
                  </a:lnTo>
                  <a:lnTo>
                    <a:pt x="690" y="307"/>
                  </a:lnTo>
                  <a:lnTo>
                    <a:pt x="690" y="307"/>
                  </a:lnTo>
                  <a:lnTo>
                    <a:pt x="690" y="309"/>
                  </a:lnTo>
                  <a:lnTo>
                    <a:pt x="690" y="309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5" y="314"/>
                  </a:lnTo>
                  <a:lnTo>
                    <a:pt x="695" y="317"/>
                  </a:lnTo>
                  <a:lnTo>
                    <a:pt x="695" y="317"/>
                  </a:lnTo>
                  <a:lnTo>
                    <a:pt x="695" y="317"/>
                  </a:lnTo>
                  <a:lnTo>
                    <a:pt x="695" y="319"/>
                  </a:lnTo>
                  <a:lnTo>
                    <a:pt x="695" y="321"/>
                  </a:lnTo>
                  <a:lnTo>
                    <a:pt x="695" y="324"/>
                  </a:lnTo>
                  <a:lnTo>
                    <a:pt x="695" y="324"/>
                  </a:lnTo>
                  <a:lnTo>
                    <a:pt x="695" y="326"/>
                  </a:lnTo>
                  <a:lnTo>
                    <a:pt x="695" y="326"/>
                  </a:lnTo>
                  <a:lnTo>
                    <a:pt x="695" y="328"/>
                  </a:lnTo>
                  <a:lnTo>
                    <a:pt x="695" y="328"/>
                  </a:lnTo>
                  <a:lnTo>
                    <a:pt x="693" y="331"/>
                  </a:lnTo>
                  <a:lnTo>
                    <a:pt x="693" y="331"/>
                  </a:lnTo>
                  <a:lnTo>
                    <a:pt x="690" y="331"/>
                  </a:lnTo>
                  <a:lnTo>
                    <a:pt x="690" y="333"/>
                  </a:lnTo>
                  <a:lnTo>
                    <a:pt x="688" y="333"/>
                  </a:lnTo>
                  <a:lnTo>
                    <a:pt x="688" y="333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5"/>
                  </a:lnTo>
                  <a:lnTo>
                    <a:pt x="688" y="338"/>
                  </a:lnTo>
                  <a:lnTo>
                    <a:pt x="688" y="338"/>
                  </a:lnTo>
                  <a:lnTo>
                    <a:pt x="688" y="338"/>
                  </a:lnTo>
                  <a:lnTo>
                    <a:pt x="690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3" y="340"/>
                  </a:lnTo>
                  <a:lnTo>
                    <a:pt x="693" y="340"/>
                  </a:lnTo>
                  <a:lnTo>
                    <a:pt x="695" y="34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2583622" y="3040458"/>
              <a:ext cx="505942" cy="462937"/>
            </a:xfrm>
            <a:custGeom>
              <a:avLst/>
              <a:gdLst>
                <a:gd name="T0" fmla="*/ 577 w 584"/>
                <a:gd name="T1" fmla="*/ 180 h 533"/>
                <a:gd name="T2" fmla="*/ 555 w 584"/>
                <a:gd name="T3" fmla="*/ 199 h 533"/>
                <a:gd name="T4" fmla="*/ 517 w 584"/>
                <a:gd name="T5" fmla="*/ 211 h 533"/>
                <a:gd name="T6" fmla="*/ 484 w 584"/>
                <a:gd name="T7" fmla="*/ 228 h 533"/>
                <a:gd name="T8" fmla="*/ 451 w 584"/>
                <a:gd name="T9" fmla="*/ 220 h 533"/>
                <a:gd name="T10" fmla="*/ 406 w 584"/>
                <a:gd name="T11" fmla="*/ 223 h 533"/>
                <a:gd name="T12" fmla="*/ 371 w 584"/>
                <a:gd name="T13" fmla="*/ 228 h 533"/>
                <a:gd name="T14" fmla="*/ 380 w 584"/>
                <a:gd name="T15" fmla="*/ 268 h 533"/>
                <a:gd name="T16" fmla="*/ 366 w 584"/>
                <a:gd name="T17" fmla="*/ 308 h 533"/>
                <a:gd name="T18" fmla="*/ 373 w 584"/>
                <a:gd name="T19" fmla="*/ 325 h 533"/>
                <a:gd name="T20" fmla="*/ 392 w 584"/>
                <a:gd name="T21" fmla="*/ 322 h 533"/>
                <a:gd name="T22" fmla="*/ 416 w 584"/>
                <a:gd name="T23" fmla="*/ 348 h 533"/>
                <a:gd name="T24" fmla="*/ 423 w 584"/>
                <a:gd name="T25" fmla="*/ 386 h 533"/>
                <a:gd name="T26" fmla="*/ 449 w 584"/>
                <a:gd name="T27" fmla="*/ 464 h 533"/>
                <a:gd name="T28" fmla="*/ 442 w 584"/>
                <a:gd name="T29" fmla="*/ 478 h 533"/>
                <a:gd name="T30" fmla="*/ 437 w 584"/>
                <a:gd name="T31" fmla="*/ 497 h 533"/>
                <a:gd name="T32" fmla="*/ 423 w 584"/>
                <a:gd name="T33" fmla="*/ 530 h 533"/>
                <a:gd name="T34" fmla="*/ 406 w 584"/>
                <a:gd name="T35" fmla="*/ 530 h 533"/>
                <a:gd name="T36" fmla="*/ 385 w 584"/>
                <a:gd name="T37" fmla="*/ 523 h 533"/>
                <a:gd name="T38" fmla="*/ 387 w 584"/>
                <a:gd name="T39" fmla="*/ 497 h 533"/>
                <a:gd name="T40" fmla="*/ 371 w 584"/>
                <a:gd name="T41" fmla="*/ 490 h 533"/>
                <a:gd name="T42" fmla="*/ 376 w 584"/>
                <a:gd name="T43" fmla="*/ 507 h 533"/>
                <a:gd name="T44" fmla="*/ 364 w 584"/>
                <a:gd name="T45" fmla="*/ 495 h 533"/>
                <a:gd name="T46" fmla="*/ 359 w 584"/>
                <a:gd name="T47" fmla="*/ 464 h 533"/>
                <a:gd name="T48" fmla="*/ 342 w 584"/>
                <a:gd name="T49" fmla="*/ 433 h 533"/>
                <a:gd name="T50" fmla="*/ 288 w 584"/>
                <a:gd name="T51" fmla="*/ 410 h 533"/>
                <a:gd name="T52" fmla="*/ 269 w 584"/>
                <a:gd name="T53" fmla="*/ 386 h 533"/>
                <a:gd name="T54" fmla="*/ 243 w 584"/>
                <a:gd name="T55" fmla="*/ 372 h 533"/>
                <a:gd name="T56" fmla="*/ 245 w 584"/>
                <a:gd name="T57" fmla="*/ 400 h 533"/>
                <a:gd name="T58" fmla="*/ 215 w 584"/>
                <a:gd name="T59" fmla="*/ 422 h 533"/>
                <a:gd name="T60" fmla="*/ 179 w 584"/>
                <a:gd name="T61" fmla="*/ 417 h 533"/>
                <a:gd name="T62" fmla="*/ 163 w 584"/>
                <a:gd name="T63" fmla="*/ 438 h 533"/>
                <a:gd name="T64" fmla="*/ 141 w 584"/>
                <a:gd name="T65" fmla="*/ 450 h 533"/>
                <a:gd name="T66" fmla="*/ 139 w 584"/>
                <a:gd name="T67" fmla="*/ 431 h 533"/>
                <a:gd name="T68" fmla="*/ 122 w 584"/>
                <a:gd name="T69" fmla="*/ 410 h 533"/>
                <a:gd name="T70" fmla="*/ 113 w 584"/>
                <a:gd name="T71" fmla="*/ 436 h 533"/>
                <a:gd name="T72" fmla="*/ 85 w 584"/>
                <a:gd name="T73" fmla="*/ 386 h 533"/>
                <a:gd name="T74" fmla="*/ 42 w 584"/>
                <a:gd name="T75" fmla="*/ 367 h 533"/>
                <a:gd name="T76" fmla="*/ 42 w 584"/>
                <a:gd name="T77" fmla="*/ 329 h 533"/>
                <a:gd name="T78" fmla="*/ 9 w 584"/>
                <a:gd name="T79" fmla="*/ 313 h 533"/>
                <a:gd name="T80" fmla="*/ 0 w 584"/>
                <a:gd name="T81" fmla="*/ 287 h 533"/>
                <a:gd name="T82" fmla="*/ 26 w 584"/>
                <a:gd name="T83" fmla="*/ 268 h 533"/>
                <a:gd name="T84" fmla="*/ 54 w 584"/>
                <a:gd name="T85" fmla="*/ 254 h 533"/>
                <a:gd name="T86" fmla="*/ 40 w 584"/>
                <a:gd name="T87" fmla="*/ 213 h 533"/>
                <a:gd name="T88" fmla="*/ 59 w 584"/>
                <a:gd name="T89" fmla="*/ 202 h 533"/>
                <a:gd name="T90" fmla="*/ 85 w 584"/>
                <a:gd name="T91" fmla="*/ 190 h 533"/>
                <a:gd name="T92" fmla="*/ 122 w 584"/>
                <a:gd name="T93" fmla="*/ 218 h 533"/>
                <a:gd name="T94" fmla="*/ 151 w 584"/>
                <a:gd name="T95" fmla="*/ 211 h 533"/>
                <a:gd name="T96" fmla="*/ 167 w 584"/>
                <a:gd name="T97" fmla="*/ 237 h 533"/>
                <a:gd name="T98" fmla="*/ 203 w 584"/>
                <a:gd name="T99" fmla="*/ 254 h 533"/>
                <a:gd name="T100" fmla="*/ 238 w 584"/>
                <a:gd name="T101" fmla="*/ 225 h 533"/>
                <a:gd name="T102" fmla="*/ 269 w 584"/>
                <a:gd name="T103" fmla="*/ 168 h 533"/>
                <a:gd name="T104" fmla="*/ 302 w 584"/>
                <a:gd name="T105" fmla="*/ 168 h 533"/>
                <a:gd name="T106" fmla="*/ 323 w 584"/>
                <a:gd name="T107" fmla="*/ 154 h 533"/>
                <a:gd name="T108" fmla="*/ 359 w 584"/>
                <a:gd name="T109" fmla="*/ 109 h 533"/>
                <a:gd name="T110" fmla="*/ 385 w 584"/>
                <a:gd name="T111" fmla="*/ 83 h 533"/>
                <a:gd name="T112" fmla="*/ 402 w 584"/>
                <a:gd name="T113" fmla="*/ 55 h 533"/>
                <a:gd name="T114" fmla="*/ 394 w 584"/>
                <a:gd name="T115" fmla="*/ 15 h 533"/>
                <a:gd name="T116" fmla="*/ 430 w 584"/>
                <a:gd name="T117" fmla="*/ 17 h 533"/>
                <a:gd name="T118" fmla="*/ 491 w 584"/>
                <a:gd name="T119" fmla="*/ 76 h 533"/>
                <a:gd name="T120" fmla="*/ 565 w 584"/>
                <a:gd name="T121" fmla="*/ 114 h 533"/>
                <a:gd name="T122" fmla="*/ 581 w 584"/>
                <a:gd name="T123" fmla="*/ 15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4" h="533">
                  <a:moveTo>
                    <a:pt x="584" y="157"/>
                  </a:moveTo>
                  <a:lnTo>
                    <a:pt x="584" y="157"/>
                  </a:lnTo>
                  <a:lnTo>
                    <a:pt x="584" y="157"/>
                  </a:lnTo>
                  <a:lnTo>
                    <a:pt x="584" y="159"/>
                  </a:lnTo>
                  <a:lnTo>
                    <a:pt x="584" y="159"/>
                  </a:lnTo>
                  <a:lnTo>
                    <a:pt x="581" y="159"/>
                  </a:lnTo>
                  <a:lnTo>
                    <a:pt x="579" y="161"/>
                  </a:lnTo>
                  <a:lnTo>
                    <a:pt x="577" y="164"/>
                  </a:lnTo>
                  <a:lnTo>
                    <a:pt x="577" y="166"/>
                  </a:lnTo>
                  <a:lnTo>
                    <a:pt x="574" y="166"/>
                  </a:lnTo>
                  <a:lnTo>
                    <a:pt x="574" y="168"/>
                  </a:lnTo>
                  <a:lnTo>
                    <a:pt x="574" y="168"/>
                  </a:lnTo>
                  <a:lnTo>
                    <a:pt x="574" y="173"/>
                  </a:lnTo>
                  <a:lnTo>
                    <a:pt x="577" y="178"/>
                  </a:lnTo>
                  <a:lnTo>
                    <a:pt x="577" y="180"/>
                  </a:lnTo>
                  <a:lnTo>
                    <a:pt x="577" y="180"/>
                  </a:lnTo>
                  <a:lnTo>
                    <a:pt x="577" y="183"/>
                  </a:lnTo>
                  <a:lnTo>
                    <a:pt x="577" y="187"/>
                  </a:lnTo>
                  <a:lnTo>
                    <a:pt x="574" y="192"/>
                  </a:lnTo>
                  <a:lnTo>
                    <a:pt x="574" y="194"/>
                  </a:lnTo>
                  <a:lnTo>
                    <a:pt x="574" y="197"/>
                  </a:lnTo>
                  <a:lnTo>
                    <a:pt x="572" y="199"/>
                  </a:lnTo>
                  <a:lnTo>
                    <a:pt x="569" y="202"/>
                  </a:lnTo>
                  <a:lnTo>
                    <a:pt x="567" y="204"/>
                  </a:lnTo>
                  <a:lnTo>
                    <a:pt x="567" y="204"/>
                  </a:lnTo>
                  <a:lnTo>
                    <a:pt x="565" y="204"/>
                  </a:lnTo>
                  <a:lnTo>
                    <a:pt x="562" y="204"/>
                  </a:lnTo>
                  <a:lnTo>
                    <a:pt x="560" y="204"/>
                  </a:lnTo>
                  <a:lnTo>
                    <a:pt x="558" y="204"/>
                  </a:lnTo>
                  <a:lnTo>
                    <a:pt x="558" y="202"/>
                  </a:lnTo>
                  <a:lnTo>
                    <a:pt x="555" y="202"/>
                  </a:lnTo>
                  <a:lnTo>
                    <a:pt x="555" y="199"/>
                  </a:lnTo>
                  <a:lnTo>
                    <a:pt x="553" y="199"/>
                  </a:lnTo>
                  <a:lnTo>
                    <a:pt x="553" y="197"/>
                  </a:lnTo>
                  <a:lnTo>
                    <a:pt x="553" y="197"/>
                  </a:lnTo>
                  <a:lnTo>
                    <a:pt x="553" y="194"/>
                  </a:lnTo>
                  <a:lnTo>
                    <a:pt x="551" y="194"/>
                  </a:lnTo>
                  <a:lnTo>
                    <a:pt x="551" y="194"/>
                  </a:lnTo>
                  <a:lnTo>
                    <a:pt x="548" y="192"/>
                  </a:lnTo>
                  <a:lnTo>
                    <a:pt x="546" y="192"/>
                  </a:lnTo>
                  <a:lnTo>
                    <a:pt x="546" y="194"/>
                  </a:lnTo>
                  <a:lnTo>
                    <a:pt x="529" y="199"/>
                  </a:lnTo>
                  <a:lnTo>
                    <a:pt x="527" y="199"/>
                  </a:lnTo>
                  <a:lnTo>
                    <a:pt x="520" y="206"/>
                  </a:lnTo>
                  <a:lnTo>
                    <a:pt x="520" y="206"/>
                  </a:lnTo>
                  <a:lnTo>
                    <a:pt x="517" y="209"/>
                  </a:lnTo>
                  <a:lnTo>
                    <a:pt x="517" y="209"/>
                  </a:lnTo>
                  <a:lnTo>
                    <a:pt x="517" y="211"/>
                  </a:lnTo>
                  <a:lnTo>
                    <a:pt x="515" y="213"/>
                  </a:lnTo>
                  <a:lnTo>
                    <a:pt x="515" y="213"/>
                  </a:lnTo>
                  <a:lnTo>
                    <a:pt x="510" y="216"/>
                  </a:lnTo>
                  <a:lnTo>
                    <a:pt x="510" y="216"/>
                  </a:lnTo>
                  <a:lnTo>
                    <a:pt x="508" y="216"/>
                  </a:lnTo>
                  <a:lnTo>
                    <a:pt x="506" y="218"/>
                  </a:lnTo>
                  <a:lnTo>
                    <a:pt x="506" y="220"/>
                  </a:lnTo>
                  <a:lnTo>
                    <a:pt x="506" y="220"/>
                  </a:lnTo>
                  <a:lnTo>
                    <a:pt x="503" y="218"/>
                  </a:lnTo>
                  <a:lnTo>
                    <a:pt x="501" y="218"/>
                  </a:lnTo>
                  <a:lnTo>
                    <a:pt x="498" y="218"/>
                  </a:lnTo>
                  <a:lnTo>
                    <a:pt x="498" y="218"/>
                  </a:lnTo>
                  <a:lnTo>
                    <a:pt x="491" y="225"/>
                  </a:lnTo>
                  <a:lnTo>
                    <a:pt x="489" y="225"/>
                  </a:lnTo>
                  <a:lnTo>
                    <a:pt x="487" y="225"/>
                  </a:lnTo>
                  <a:lnTo>
                    <a:pt x="484" y="228"/>
                  </a:lnTo>
                  <a:lnTo>
                    <a:pt x="482" y="225"/>
                  </a:lnTo>
                  <a:lnTo>
                    <a:pt x="477" y="225"/>
                  </a:lnTo>
                  <a:lnTo>
                    <a:pt x="477" y="225"/>
                  </a:lnTo>
                  <a:lnTo>
                    <a:pt x="475" y="223"/>
                  </a:lnTo>
                  <a:lnTo>
                    <a:pt x="475" y="223"/>
                  </a:lnTo>
                  <a:lnTo>
                    <a:pt x="472" y="223"/>
                  </a:lnTo>
                  <a:lnTo>
                    <a:pt x="470" y="223"/>
                  </a:lnTo>
                  <a:lnTo>
                    <a:pt x="461" y="225"/>
                  </a:lnTo>
                  <a:lnTo>
                    <a:pt x="461" y="225"/>
                  </a:lnTo>
                  <a:lnTo>
                    <a:pt x="458" y="225"/>
                  </a:lnTo>
                  <a:lnTo>
                    <a:pt x="456" y="225"/>
                  </a:lnTo>
                  <a:lnTo>
                    <a:pt x="454" y="223"/>
                  </a:lnTo>
                  <a:lnTo>
                    <a:pt x="454" y="223"/>
                  </a:lnTo>
                  <a:lnTo>
                    <a:pt x="454" y="220"/>
                  </a:lnTo>
                  <a:lnTo>
                    <a:pt x="451" y="220"/>
                  </a:lnTo>
                  <a:lnTo>
                    <a:pt x="451" y="220"/>
                  </a:lnTo>
                  <a:lnTo>
                    <a:pt x="449" y="218"/>
                  </a:lnTo>
                  <a:lnTo>
                    <a:pt x="437" y="216"/>
                  </a:lnTo>
                  <a:lnTo>
                    <a:pt x="435" y="216"/>
                  </a:lnTo>
                  <a:lnTo>
                    <a:pt x="432" y="218"/>
                  </a:lnTo>
                  <a:lnTo>
                    <a:pt x="430" y="218"/>
                  </a:lnTo>
                  <a:lnTo>
                    <a:pt x="430" y="218"/>
                  </a:lnTo>
                  <a:lnTo>
                    <a:pt x="428" y="220"/>
                  </a:lnTo>
                  <a:lnTo>
                    <a:pt x="428" y="223"/>
                  </a:lnTo>
                  <a:lnTo>
                    <a:pt x="425" y="223"/>
                  </a:lnTo>
                  <a:lnTo>
                    <a:pt x="420" y="223"/>
                  </a:lnTo>
                  <a:lnTo>
                    <a:pt x="418" y="223"/>
                  </a:lnTo>
                  <a:lnTo>
                    <a:pt x="416" y="223"/>
                  </a:lnTo>
                  <a:lnTo>
                    <a:pt x="413" y="223"/>
                  </a:lnTo>
                  <a:lnTo>
                    <a:pt x="411" y="225"/>
                  </a:lnTo>
                  <a:lnTo>
                    <a:pt x="409" y="225"/>
                  </a:lnTo>
                  <a:lnTo>
                    <a:pt x="406" y="223"/>
                  </a:lnTo>
                  <a:lnTo>
                    <a:pt x="406" y="223"/>
                  </a:lnTo>
                  <a:lnTo>
                    <a:pt x="404" y="220"/>
                  </a:lnTo>
                  <a:lnTo>
                    <a:pt x="404" y="218"/>
                  </a:lnTo>
                  <a:lnTo>
                    <a:pt x="404" y="218"/>
                  </a:lnTo>
                  <a:lnTo>
                    <a:pt x="404" y="216"/>
                  </a:lnTo>
                  <a:lnTo>
                    <a:pt x="402" y="216"/>
                  </a:lnTo>
                  <a:lnTo>
                    <a:pt x="402" y="216"/>
                  </a:lnTo>
                  <a:lnTo>
                    <a:pt x="399" y="216"/>
                  </a:lnTo>
                  <a:lnTo>
                    <a:pt x="394" y="223"/>
                  </a:lnTo>
                  <a:lnTo>
                    <a:pt x="394" y="223"/>
                  </a:lnTo>
                  <a:lnTo>
                    <a:pt x="392" y="223"/>
                  </a:lnTo>
                  <a:lnTo>
                    <a:pt x="390" y="225"/>
                  </a:lnTo>
                  <a:lnTo>
                    <a:pt x="376" y="223"/>
                  </a:lnTo>
                  <a:lnTo>
                    <a:pt x="373" y="225"/>
                  </a:lnTo>
                  <a:lnTo>
                    <a:pt x="371" y="225"/>
                  </a:lnTo>
                  <a:lnTo>
                    <a:pt x="371" y="228"/>
                  </a:lnTo>
                  <a:lnTo>
                    <a:pt x="371" y="228"/>
                  </a:lnTo>
                  <a:lnTo>
                    <a:pt x="366" y="235"/>
                  </a:lnTo>
                  <a:lnTo>
                    <a:pt x="366" y="235"/>
                  </a:lnTo>
                  <a:lnTo>
                    <a:pt x="368" y="237"/>
                  </a:lnTo>
                  <a:lnTo>
                    <a:pt x="368" y="239"/>
                  </a:lnTo>
                  <a:lnTo>
                    <a:pt x="371" y="239"/>
                  </a:lnTo>
                  <a:lnTo>
                    <a:pt x="378" y="244"/>
                  </a:lnTo>
                  <a:lnTo>
                    <a:pt x="380" y="247"/>
                  </a:lnTo>
                  <a:lnTo>
                    <a:pt x="383" y="247"/>
                  </a:lnTo>
                  <a:lnTo>
                    <a:pt x="383" y="247"/>
                  </a:lnTo>
                  <a:lnTo>
                    <a:pt x="385" y="249"/>
                  </a:lnTo>
                  <a:lnTo>
                    <a:pt x="385" y="251"/>
                  </a:lnTo>
                  <a:lnTo>
                    <a:pt x="385" y="254"/>
                  </a:lnTo>
                  <a:lnTo>
                    <a:pt x="383" y="256"/>
                  </a:lnTo>
                  <a:lnTo>
                    <a:pt x="380" y="263"/>
                  </a:lnTo>
                  <a:lnTo>
                    <a:pt x="380" y="268"/>
                  </a:lnTo>
                  <a:lnTo>
                    <a:pt x="380" y="275"/>
                  </a:lnTo>
                  <a:lnTo>
                    <a:pt x="380" y="289"/>
                  </a:lnTo>
                  <a:lnTo>
                    <a:pt x="380" y="289"/>
                  </a:lnTo>
                  <a:lnTo>
                    <a:pt x="380" y="289"/>
                  </a:lnTo>
                  <a:lnTo>
                    <a:pt x="380" y="291"/>
                  </a:lnTo>
                  <a:lnTo>
                    <a:pt x="378" y="294"/>
                  </a:lnTo>
                  <a:lnTo>
                    <a:pt x="378" y="296"/>
                  </a:lnTo>
                  <a:lnTo>
                    <a:pt x="378" y="299"/>
                  </a:lnTo>
                  <a:lnTo>
                    <a:pt x="378" y="301"/>
                  </a:lnTo>
                  <a:lnTo>
                    <a:pt x="378" y="303"/>
                  </a:lnTo>
                  <a:lnTo>
                    <a:pt x="378" y="306"/>
                  </a:lnTo>
                  <a:lnTo>
                    <a:pt x="378" y="306"/>
                  </a:lnTo>
                  <a:lnTo>
                    <a:pt x="376" y="308"/>
                  </a:lnTo>
                  <a:lnTo>
                    <a:pt x="376" y="308"/>
                  </a:lnTo>
                  <a:lnTo>
                    <a:pt x="373" y="308"/>
                  </a:lnTo>
                  <a:lnTo>
                    <a:pt x="366" y="308"/>
                  </a:lnTo>
                  <a:lnTo>
                    <a:pt x="364" y="308"/>
                  </a:lnTo>
                  <a:lnTo>
                    <a:pt x="361" y="308"/>
                  </a:lnTo>
                  <a:lnTo>
                    <a:pt x="361" y="308"/>
                  </a:lnTo>
                  <a:lnTo>
                    <a:pt x="361" y="310"/>
                  </a:lnTo>
                  <a:lnTo>
                    <a:pt x="364" y="313"/>
                  </a:lnTo>
                  <a:lnTo>
                    <a:pt x="364" y="315"/>
                  </a:lnTo>
                  <a:lnTo>
                    <a:pt x="364" y="317"/>
                  </a:lnTo>
                  <a:lnTo>
                    <a:pt x="364" y="320"/>
                  </a:lnTo>
                  <a:lnTo>
                    <a:pt x="366" y="320"/>
                  </a:lnTo>
                  <a:lnTo>
                    <a:pt x="366" y="322"/>
                  </a:lnTo>
                  <a:lnTo>
                    <a:pt x="366" y="322"/>
                  </a:lnTo>
                  <a:lnTo>
                    <a:pt x="368" y="325"/>
                  </a:lnTo>
                  <a:lnTo>
                    <a:pt x="371" y="325"/>
                  </a:lnTo>
                  <a:lnTo>
                    <a:pt x="371" y="325"/>
                  </a:lnTo>
                  <a:lnTo>
                    <a:pt x="373" y="325"/>
                  </a:lnTo>
                  <a:lnTo>
                    <a:pt x="373" y="325"/>
                  </a:lnTo>
                  <a:lnTo>
                    <a:pt x="373" y="325"/>
                  </a:lnTo>
                  <a:lnTo>
                    <a:pt x="376" y="322"/>
                  </a:lnTo>
                  <a:lnTo>
                    <a:pt x="376" y="322"/>
                  </a:lnTo>
                  <a:lnTo>
                    <a:pt x="378" y="317"/>
                  </a:lnTo>
                  <a:lnTo>
                    <a:pt x="378" y="315"/>
                  </a:lnTo>
                  <a:lnTo>
                    <a:pt x="378" y="315"/>
                  </a:lnTo>
                  <a:lnTo>
                    <a:pt x="380" y="313"/>
                  </a:lnTo>
                  <a:lnTo>
                    <a:pt x="383" y="313"/>
                  </a:lnTo>
                  <a:lnTo>
                    <a:pt x="385" y="310"/>
                  </a:lnTo>
                  <a:lnTo>
                    <a:pt x="385" y="310"/>
                  </a:lnTo>
                  <a:lnTo>
                    <a:pt x="387" y="308"/>
                  </a:lnTo>
                  <a:lnTo>
                    <a:pt x="387" y="308"/>
                  </a:lnTo>
                  <a:lnTo>
                    <a:pt x="390" y="310"/>
                  </a:lnTo>
                  <a:lnTo>
                    <a:pt x="392" y="315"/>
                  </a:lnTo>
                  <a:lnTo>
                    <a:pt x="392" y="317"/>
                  </a:lnTo>
                  <a:lnTo>
                    <a:pt x="392" y="322"/>
                  </a:lnTo>
                  <a:lnTo>
                    <a:pt x="392" y="327"/>
                  </a:lnTo>
                  <a:lnTo>
                    <a:pt x="394" y="329"/>
                  </a:lnTo>
                  <a:lnTo>
                    <a:pt x="394" y="332"/>
                  </a:lnTo>
                  <a:lnTo>
                    <a:pt x="394" y="332"/>
                  </a:lnTo>
                  <a:lnTo>
                    <a:pt x="397" y="332"/>
                  </a:lnTo>
                  <a:lnTo>
                    <a:pt x="399" y="334"/>
                  </a:lnTo>
                  <a:lnTo>
                    <a:pt x="399" y="334"/>
                  </a:lnTo>
                  <a:lnTo>
                    <a:pt x="404" y="336"/>
                  </a:lnTo>
                  <a:lnTo>
                    <a:pt x="409" y="339"/>
                  </a:lnTo>
                  <a:lnTo>
                    <a:pt x="413" y="341"/>
                  </a:lnTo>
                  <a:lnTo>
                    <a:pt x="413" y="341"/>
                  </a:lnTo>
                  <a:lnTo>
                    <a:pt x="416" y="343"/>
                  </a:lnTo>
                  <a:lnTo>
                    <a:pt x="416" y="343"/>
                  </a:lnTo>
                  <a:lnTo>
                    <a:pt x="416" y="346"/>
                  </a:lnTo>
                  <a:lnTo>
                    <a:pt x="416" y="348"/>
                  </a:lnTo>
                  <a:lnTo>
                    <a:pt x="416" y="348"/>
                  </a:lnTo>
                  <a:lnTo>
                    <a:pt x="416" y="351"/>
                  </a:lnTo>
                  <a:lnTo>
                    <a:pt x="411" y="360"/>
                  </a:lnTo>
                  <a:lnTo>
                    <a:pt x="411" y="360"/>
                  </a:lnTo>
                  <a:lnTo>
                    <a:pt x="411" y="362"/>
                  </a:lnTo>
                  <a:lnTo>
                    <a:pt x="411" y="362"/>
                  </a:lnTo>
                  <a:lnTo>
                    <a:pt x="413" y="365"/>
                  </a:lnTo>
                  <a:lnTo>
                    <a:pt x="416" y="370"/>
                  </a:lnTo>
                  <a:lnTo>
                    <a:pt x="416" y="372"/>
                  </a:lnTo>
                  <a:lnTo>
                    <a:pt x="416" y="374"/>
                  </a:lnTo>
                  <a:lnTo>
                    <a:pt x="416" y="374"/>
                  </a:lnTo>
                  <a:lnTo>
                    <a:pt x="416" y="377"/>
                  </a:lnTo>
                  <a:lnTo>
                    <a:pt x="416" y="379"/>
                  </a:lnTo>
                  <a:lnTo>
                    <a:pt x="416" y="379"/>
                  </a:lnTo>
                  <a:lnTo>
                    <a:pt x="418" y="381"/>
                  </a:lnTo>
                  <a:lnTo>
                    <a:pt x="423" y="384"/>
                  </a:lnTo>
                  <a:lnTo>
                    <a:pt x="423" y="386"/>
                  </a:lnTo>
                  <a:lnTo>
                    <a:pt x="425" y="386"/>
                  </a:lnTo>
                  <a:lnTo>
                    <a:pt x="425" y="386"/>
                  </a:lnTo>
                  <a:lnTo>
                    <a:pt x="428" y="388"/>
                  </a:lnTo>
                  <a:lnTo>
                    <a:pt x="430" y="396"/>
                  </a:lnTo>
                  <a:lnTo>
                    <a:pt x="432" y="400"/>
                  </a:lnTo>
                  <a:lnTo>
                    <a:pt x="446" y="417"/>
                  </a:lnTo>
                  <a:lnTo>
                    <a:pt x="454" y="424"/>
                  </a:lnTo>
                  <a:lnTo>
                    <a:pt x="454" y="426"/>
                  </a:lnTo>
                  <a:lnTo>
                    <a:pt x="454" y="429"/>
                  </a:lnTo>
                  <a:lnTo>
                    <a:pt x="454" y="429"/>
                  </a:lnTo>
                  <a:lnTo>
                    <a:pt x="451" y="431"/>
                  </a:lnTo>
                  <a:lnTo>
                    <a:pt x="449" y="440"/>
                  </a:lnTo>
                  <a:lnTo>
                    <a:pt x="446" y="445"/>
                  </a:lnTo>
                  <a:lnTo>
                    <a:pt x="446" y="459"/>
                  </a:lnTo>
                  <a:lnTo>
                    <a:pt x="446" y="462"/>
                  </a:lnTo>
                  <a:lnTo>
                    <a:pt x="449" y="464"/>
                  </a:lnTo>
                  <a:lnTo>
                    <a:pt x="449" y="464"/>
                  </a:lnTo>
                  <a:lnTo>
                    <a:pt x="449" y="464"/>
                  </a:lnTo>
                  <a:lnTo>
                    <a:pt x="449" y="467"/>
                  </a:lnTo>
                  <a:lnTo>
                    <a:pt x="449" y="467"/>
                  </a:lnTo>
                  <a:lnTo>
                    <a:pt x="449" y="469"/>
                  </a:lnTo>
                  <a:lnTo>
                    <a:pt x="449" y="469"/>
                  </a:lnTo>
                  <a:lnTo>
                    <a:pt x="446" y="469"/>
                  </a:lnTo>
                  <a:lnTo>
                    <a:pt x="446" y="471"/>
                  </a:lnTo>
                  <a:lnTo>
                    <a:pt x="446" y="474"/>
                  </a:lnTo>
                  <a:lnTo>
                    <a:pt x="446" y="474"/>
                  </a:lnTo>
                  <a:lnTo>
                    <a:pt x="446" y="474"/>
                  </a:lnTo>
                  <a:lnTo>
                    <a:pt x="446" y="476"/>
                  </a:lnTo>
                  <a:lnTo>
                    <a:pt x="444" y="476"/>
                  </a:lnTo>
                  <a:lnTo>
                    <a:pt x="442" y="476"/>
                  </a:lnTo>
                  <a:lnTo>
                    <a:pt x="442" y="476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2" y="478"/>
                  </a:lnTo>
                  <a:lnTo>
                    <a:pt x="442" y="481"/>
                  </a:lnTo>
                  <a:lnTo>
                    <a:pt x="442" y="481"/>
                  </a:lnTo>
                  <a:lnTo>
                    <a:pt x="444" y="481"/>
                  </a:lnTo>
                  <a:lnTo>
                    <a:pt x="446" y="483"/>
                  </a:lnTo>
                  <a:lnTo>
                    <a:pt x="446" y="483"/>
                  </a:lnTo>
                  <a:lnTo>
                    <a:pt x="449" y="483"/>
                  </a:lnTo>
                  <a:lnTo>
                    <a:pt x="449" y="485"/>
                  </a:lnTo>
                  <a:lnTo>
                    <a:pt x="449" y="485"/>
                  </a:lnTo>
                  <a:lnTo>
                    <a:pt x="449" y="485"/>
                  </a:lnTo>
                  <a:lnTo>
                    <a:pt x="446" y="490"/>
                  </a:lnTo>
                  <a:lnTo>
                    <a:pt x="446" y="493"/>
                  </a:lnTo>
                  <a:lnTo>
                    <a:pt x="444" y="495"/>
                  </a:lnTo>
                  <a:lnTo>
                    <a:pt x="439" y="495"/>
                  </a:lnTo>
                  <a:lnTo>
                    <a:pt x="437" y="497"/>
                  </a:lnTo>
                  <a:lnTo>
                    <a:pt x="435" y="500"/>
                  </a:lnTo>
                  <a:lnTo>
                    <a:pt x="435" y="500"/>
                  </a:lnTo>
                  <a:lnTo>
                    <a:pt x="432" y="500"/>
                  </a:lnTo>
                  <a:lnTo>
                    <a:pt x="432" y="502"/>
                  </a:lnTo>
                  <a:lnTo>
                    <a:pt x="425" y="519"/>
                  </a:lnTo>
                  <a:lnTo>
                    <a:pt x="425" y="521"/>
                  </a:lnTo>
                  <a:lnTo>
                    <a:pt x="425" y="521"/>
                  </a:lnTo>
                  <a:lnTo>
                    <a:pt x="425" y="521"/>
                  </a:lnTo>
                  <a:lnTo>
                    <a:pt x="423" y="523"/>
                  </a:lnTo>
                  <a:lnTo>
                    <a:pt x="423" y="523"/>
                  </a:lnTo>
                  <a:lnTo>
                    <a:pt x="420" y="523"/>
                  </a:lnTo>
                  <a:lnTo>
                    <a:pt x="420" y="526"/>
                  </a:lnTo>
                  <a:lnTo>
                    <a:pt x="420" y="526"/>
                  </a:lnTo>
                  <a:lnTo>
                    <a:pt x="423" y="528"/>
                  </a:lnTo>
                  <a:lnTo>
                    <a:pt x="423" y="530"/>
                  </a:lnTo>
                  <a:lnTo>
                    <a:pt x="423" y="530"/>
                  </a:lnTo>
                  <a:lnTo>
                    <a:pt x="423" y="530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20" y="533"/>
                  </a:lnTo>
                  <a:lnTo>
                    <a:pt x="418" y="533"/>
                  </a:lnTo>
                  <a:lnTo>
                    <a:pt x="418" y="533"/>
                  </a:lnTo>
                  <a:lnTo>
                    <a:pt x="413" y="530"/>
                  </a:lnTo>
                  <a:lnTo>
                    <a:pt x="413" y="530"/>
                  </a:lnTo>
                  <a:lnTo>
                    <a:pt x="413" y="530"/>
                  </a:lnTo>
                  <a:lnTo>
                    <a:pt x="411" y="530"/>
                  </a:lnTo>
                  <a:lnTo>
                    <a:pt x="411" y="530"/>
                  </a:lnTo>
                  <a:lnTo>
                    <a:pt x="411" y="530"/>
                  </a:lnTo>
                  <a:lnTo>
                    <a:pt x="409" y="530"/>
                  </a:lnTo>
                  <a:lnTo>
                    <a:pt x="409" y="530"/>
                  </a:lnTo>
                  <a:lnTo>
                    <a:pt x="406" y="530"/>
                  </a:lnTo>
                  <a:lnTo>
                    <a:pt x="404" y="530"/>
                  </a:lnTo>
                  <a:lnTo>
                    <a:pt x="404" y="530"/>
                  </a:lnTo>
                  <a:lnTo>
                    <a:pt x="399" y="528"/>
                  </a:lnTo>
                  <a:lnTo>
                    <a:pt x="399" y="528"/>
                  </a:lnTo>
                  <a:lnTo>
                    <a:pt x="399" y="526"/>
                  </a:lnTo>
                  <a:lnTo>
                    <a:pt x="397" y="526"/>
                  </a:lnTo>
                  <a:lnTo>
                    <a:pt x="397" y="52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92" y="526"/>
                  </a:lnTo>
                  <a:lnTo>
                    <a:pt x="392" y="526"/>
                  </a:lnTo>
                  <a:lnTo>
                    <a:pt x="387" y="523"/>
                  </a:lnTo>
                  <a:lnTo>
                    <a:pt x="387" y="523"/>
                  </a:lnTo>
                  <a:lnTo>
                    <a:pt x="385" y="523"/>
                  </a:lnTo>
                  <a:lnTo>
                    <a:pt x="385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3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80" y="523"/>
                  </a:lnTo>
                  <a:lnTo>
                    <a:pt x="378" y="523"/>
                  </a:lnTo>
                  <a:lnTo>
                    <a:pt x="378" y="521"/>
                  </a:lnTo>
                  <a:lnTo>
                    <a:pt x="378" y="521"/>
                  </a:lnTo>
                  <a:lnTo>
                    <a:pt x="383" y="511"/>
                  </a:lnTo>
                  <a:lnTo>
                    <a:pt x="383" y="509"/>
                  </a:lnTo>
                  <a:lnTo>
                    <a:pt x="387" y="502"/>
                  </a:lnTo>
                  <a:lnTo>
                    <a:pt x="387" y="500"/>
                  </a:lnTo>
                  <a:lnTo>
                    <a:pt x="387" y="497"/>
                  </a:lnTo>
                  <a:lnTo>
                    <a:pt x="387" y="497"/>
                  </a:lnTo>
                  <a:lnTo>
                    <a:pt x="387" y="497"/>
                  </a:lnTo>
                  <a:lnTo>
                    <a:pt x="387" y="495"/>
                  </a:lnTo>
                  <a:lnTo>
                    <a:pt x="385" y="493"/>
                  </a:lnTo>
                  <a:lnTo>
                    <a:pt x="383" y="493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3" y="490"/>
                  </a:lnTo>
                  <a:lnTo>
                    <a:pt x="380" y="488"/>
                  </a:lnTo>
                  <a:lnTo>
                    <a:pt x="380" y="488"/>
                  </a:lnTo>
                  <a:lnTo>
                    <a:pt x="378" y="488"/>
                  </a:lnTo>
                  <a:lnTo>
                    <a:pt x="378" y="488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73" y="490"/>
                  </a:lnTo>
                  <a:lnTo>
                    <a:pt x="371" y="490"/>
                  </a:lnTo>
                  <a:lnTo>
                    <a:pt x="371" y="490"/>
                  </a:lnTo>
                  <a:lnTo>
                    <a:pt x="371" y="493"/>
                  </a:lnTo>
                  <a:lnTo>
                    <a:pt x="371" y="493"/>
                  </a:lnTo>
                  <a:lnTo>
                    <a:pt x="371" y="493"/>
                  </a:lnTo>
                  <a:lnTo>
                    <a:pt x="373" y="497"/>
                  </a:lnTo>
                  <a:lnTo>
                    <a:pt x="373" y="497"/>
                  </a:lnTo>
                  <a:lnTo>
                    <a:pt x="373" y="497"/>
                  </a:lnTo>
                  <a:lnTo>
                    <a:pt x="376" y="500"/>
                  </a:lnTo>
                  <a:lnTo>
                    <a:pt x="373" y="500"/>
                  </a:lnTo>
                  <a:lnTo>
                    <a:pt x="373" y="500"/>
                  </a:lnTo>
                  <a:lnTo>
                    <a:pt x="373" y="502"/>
                  </a:lnTo>
                  <a:lnTo>
                    <a:pt x="373" y="502"/>
                  </a:lnTo>
                  <a:lnTo>
                    <a:pt x="373" y="502"/>
                  </a:lnTo>
                  <a:lnTo>
                    <a:pt x="373" y="504"/>
                  </a:lnTo>
                  <a:lnTo>
                    <a:pt x="376" y="504"/>
                  </a:lnTo>
                  <a:lnTo>
                    <a:pt x="376" y="507"/>
                  </a:lnTo>
                  <a:lnTo>
                    <a:pt x="376" y="507"/>
                  </a:lnTo>
                  <a:lnTo>
                    <a:pt x="376" y="507"/>
                  </a:lnTo>
                  <a:lnTo>
                    <a:pt x="376" y="509"/>
                  </a:lnTo>
                  <a:lnTo>
                    <a:pt x="373" y="509"/>
                  </a:lnTo>
                  <a:lnTo>
                    <a:pt x="373" y="509"/>
                  </a:lnTo>
                  <a:lnTo>
                    <a:pt x="373" y="509"/>
                  </a:lnTo>
                  <a:lnTo>
                    <a:pt x="371" y="509"/>
                  </a:lnTo>
                  <a:lnTo>
                    <a:pt x="371" y="509"/>
                  </a:lnTo>
                  <a:lnTo>
                    <a:pt x="368" y="509"/>
                  </a:lnTo>
                  <a:lnTo>
                    <a:pt x="366" y="507"/>
                  </a:lnTo>
                  <a:lnTo>
                    <a:pt x="366" y="507"/>
                  </a:lnTo>
                  <a:lnTo>
                    <a:pt x="366" y="504"/>
                  </a:lnTo>
                  <a:lnTo>
                    <a:pt x="364" y="504"/>
                  </a:lnTo>
                  <a:lnTo>
                    <a:pt x="364" y="502"/>
                  </a:lnTo>
                  <a:lnTo>
                    <a:pt x="364" y="500"/>
                  </a:lnTo>
                  <a:lnTo>
                    <a:pt x="364" y="497"/>
                  </a:lnTo>
                  <a:lnTo>
                    <a:pt x="364" y="495"/>
                  </a:lnTo>
                  <a:lnTo>
                    <a:pt x="366" y="488"/>
                  </a:lnTo>
                  <a:lnTo>
                    <a:pt x="364" y="485"/>
                  </a:lnTo>
                  <a:lnTo>
                    <a:pt x="366" y="474"/>
                  </a:lnTo>
                  <a:lnTo>
                    <a:pt x="366" y="471"/>
                  </a:lnTo>
                  <a:lnTo>
                    <a:pt x="366" y="471"/>
                  </a:lnTo>
                  <a:lnTo>
                    <a:pt x="366" y="471"/>
                  </a:lnTo>
                  <a:lnTo>
                    <a:pt x="366" y="469"/>
                  </a:lnTo>
                  <a:lnTo>
                    <a:pt x="364" y="469"/>
                  </a:lnTo>
                  <a:lnTo>
                    <a:pt x="364" y="467"/>
                  </a:lnTo>
                  <a:lnTo>
                    <a:pt x="364" y="467"/>
                  </a:lnTo>
                  <a:lnTo>
                    <a:pt x="361" y="464"/>
                  </a:lnTo>
                  <a:lnTo>
                    <a:pt x="361" y="464"/>
                  </a:lnTo>
                  <a:lnTo>
                    <a:pt x="361" y="464"/>
                  </a:lnTo>
                  <a:lnTo>
                    <a:pt x="359" y="467"/>
                  </a:lnTo>
                  <a:lnTo>
                    <a:pt x="359" y="467"/>
                  </a:lnTo>
                  <a:lnTo>
                    <a:pt x="359" y="464"/>
                  </a:lnTo>
                  <a:lnTo>
                    <a:pt x="357" y="464"/>
                  </a:lnTo>
                  <a:lnTo>
                    <a:pt x="347" y="462"/>
                  </a:lnTo>
                  <a:lnTo>
                    <a:pt x="342" y="457"/>
                  </a:lnTo>
                  <a:lnTo>
                    <a:pt x="340" y="457"/>
                  </a:lnTo>
                  <a:lnTo>
                    <a:pt x="338" y="457"/>
                  </a:lnTo>
                  <a:lnTo>
                    <a:pt x="338" y="455"/>
                  </a:lnTo>
                  <a:lnTo>
                    <a:pt x="338" y="450"/>
                  </a:lnTo>
                  <a:lnTo>
                    <a:pt x="338" y="450"/>
                  </a:lnTo>
                  <a:lnTo>
                    <a:pt x="340" y="448"/>
                  </a:lnTo>
                  <a:lnTo>
                    <a:pt x="345" y="445"/>
                  </a:lnTo>
                  <a:lnTo>
                    <a:pt x="345" y="443"/>
                  </a:lnTo>
                  <a:lnTo>
                    <a:pt x="345" y="440"/>
                  </a:lnTo>
                  <a:lnTo>
                    <a:pt x="345" y="438"/>
                  </a:lnTo>
                  <a:lnTo>
                    <a:pt x="342" y="436"/>
                  </a:lnTo>
                  <a:lnTo>
                    <a:pt x="342" y="433"/>
                  </a:lnTo>
                  <a:lnTo>
                    <a:pt x="342" y="433"/>
                  </a:lnTo>
                  <a:lnTo>
                    <a:pt x="342" y="426"/>
                  </a:lnTo>
                  <a:lnTo>
                    <a:pt x="342" y="426"/>
                  </a:lnTo>
                  <a:lnTo>
                    <a:pt x="340" y="414"/>
                  </a:lnTo>
                  <a:lnTo>
                    <a:pt x="338" y="410"/>
                  </a:lnTo>
                  <a:lnTo>
                    <a:pt x="340" y="405"/>
                  </a:lnTo>
                  <a:lnTo>
                    <a:pt x="340" y="405"/>
                  </a:lnTo>
                  <a:lnTo>
                    <a:pt x="340" y="405"/>
                  </a:lnTo>
                  <a:lnTo>
                    <a:pt x="338" y="405"/>
                  </a:lnTo>
                  <a:lnTo>
                    <a:pt x="323" y="405"/>
                  </a:lnTo>
                  <a:lnTo>
                    <a:pt x="312" y="403"/>
                  </a:lnTo>
                  <a:lnTo>
                    <a:pt x="305" y="405"/>
                  </a:lnTo>
                  <a:lnTo>
                    <a:pt x="295" y="407"/>
                  </a:lnTo>
                  <a:lnTo>
                    <a:pt x="293" y="410"/>
                  </a:lnTo>
                  <a:lnTo>
                    <a:pt x="293" y="410"/>
                  </a:lnTo>
                  <a:lnTo>
                    <a:pt x="288" y="410"/>
                  </a:lnTo>
                  <a:lnTo>
                    <a:pt x="288" y="410"/>
                  </a:lnTo>
                  <a:lnTo>
                    <a:pt x="286" y="410"/>
                  </a:lnTo>
                  <a:lnTo>
                    <a:pt x="286" y="410"/>
                  </a:lnTo>
                  <a:lnTo>
                    <a:pt x="283" y="407"/>
                  </a:lnTo>
                  <a:lnTo>
                    <a:pt x="281" y="405"/>
                  </a:lnTo>
                  <a:lnTo>
                    <a:pt x="281" y="403"/>
                  </a:lnTo>
                  <a:lnTo>
                    <a:pt x="281" y="400"/>
                  </a:lnTo>
                  <a:lnTo>
                    <a:pt x="279" y="400"/>
                  </a:lnTo>
                  <a:lnTo>
                    <a:pt x="279" y="398"/>
                  </a:lnTo>
                  <a:lnTo>
                    <a:pt x="281" y="391"/>
                  </a:lnTo>
                  <a:lnTo>
                    <a:pt x="281" y="391"/>
                  </a:lnTo>
                  <a:lnTo>
                    <a:pt x="281" y="388"/>
                  </a:lnTo>
                  <a:lnTo>
                    <a:pt x="281" y="386"/>
                  </a:lnTo>
                  <a:lnTo>
                    <a:pt x="279" y="386"/>
                  </a:lnTo>
                  <a:lnTo>
                    <a:pt x="276" y="386"/>
                  </a:lnTo>
                  <a:lnTo>
                    <a:pt x="269" y="386"/>
                  </a:lnTo>
                  <a:lnTo>
                    <a:pt x="269" y="386"/>
                  </a:lnTo>
                  <a:lnTo>
                    <a:pt x="267" y="386"/>
                  </a:lnTo>
                  <a:lnTo>
                    <a:pt x="267" y="384"/>
                  </a:lnTo>
                  <a:lnTo>
                    <a:pt x="264" y="381"/>
                  </a:lnTo>
                  <a:lnTo>
                    <a:pt x="257" y="379"/>
                  </a:lnTo>
                  <a:lnTo>
                    <a:pt x="255" y="377"/>
                  </a:lnTo>
                  <a:lnTo>
                    <a:pt x="255" y="377"/>
                  </a:lnTo>
                  <a:lnTo>
                    <a:pt x="253" y="377"/>
                  </a:lnTo>
                  <a:lnTo>
                    <a:pt x="253" y="374"/>
                  </a:lnTo>
                  <a:lnTo>
                    <a:pt x="250" y="372"/>
                  </a:lnTo>
                  <a:lnTo>
                    <a:pt x="250" y="370"/>
                  </a:lnTo>
                  <a:lnTo>
                    <a:pt x="250" y="370"/>
                  </a:lnTo>
                  <a:lnTo>
                    <a:pt x="248" y="370"/>
                  </a:lnTo>
                  <a:lnTo>
                    <a:pt x="248" y="370"/>
                  </a:lnTo>
                  <a:lnTo>
                    <a:pt x="245" y="370"/>
                  </a:lnTo>
                  <a:lnTo>
                    <a:pt x="245" y="370"/>
                  </a:lnTo>
                  <a:lnTo>
                    <a:pt x="243" y="372"/>
                  </a:lnTo>
                  <a:lnTo>
                    <a:pt x="243" y="374"/>
                  </a:lnTo>
                  <a:lnTo>
                    <a:pt x="241" y="374"/>
                  </a:lnTo>
                  <a:lnTo>
                    <a:pt x="241" y="377"/>
                  </a:lnTo>
                  <a:lnTo>
                    <a:pt x="238" y="379"/>
                  </a:lnTo>
                  <a:lnTo>
                    <a:pt x="238" y="381"/>
                  </a:lnTo>
                  <a:lnTo>
                    <a:pt x="238" y="386"/>
                  </a:lnTo>
                  <a:lnTo>
                    <a:pt x="238" y="386"/>
                  </a:lnTo>
                  <a:lnTo>
                    <a:pt x="238" y="388"/>
                  </a:lnTo>
                  <a:lnTo>
                    <a:pt x="238" y="391"/>
                  </a:lnTo>
                  <a:lnTo>
                    <a:pt x="238" y="393"/>
                  </a:lnTo>
                  <a:lnTo>
                    <a:pt x="241" y="393"/>
                  </a:lnTo>
                  <a:lnTo>
                    <a:pt x="243" y="398"/>
                  </a:lnTo>
                  <a:lnTo>
                    <a:pt x="245" y="398"/>
                  </a:lnTo>
                  <a:lnTo>
                    <a:pt x="245" y="398"/>
                  </a:lnTo>
                  <a:lnTo>
                    <a:pt x="245" y="400"/>
                  </a:lnTo>
                  <a:lnTo>
                    <a:pt x="245" y="400"/>
                  </a:lnTo>
                  <a:lnTo>
                    <a:pt x="245" y="400"/>
                  </a:lnTo>
                  <a:lnTo>
                    <a:pt x="245" y="403"/>
                  </a:lnTo>
                  <a:lnTo>
                    <a:pt x="245" y="403"/>
                  </a:lnTo>
                  <a:lnTo>
                    <a:pt x="245" y="403"/>
                  </a:lnTo>
                  <a:lnTo>
                    <a:pt x="243" y="405"/>
                  </a:lnTo>
                  <a:lnTo>
                    <a:pt x="241" y="405"/>
                  </a:lnTo>
                  <a:lnTo>
                    <a:pt x="241" y="407"/>
                  </a:lnTo>
                  <a:lnTo>
                    <a:pt x="241" y="412"/>
                  </a:lnTo>
                  <a:lnTo>
                    <a:pt x="238" y="412"/>
                  </a:lnTo>
                  <a:lnTo>
                    <a:pt x="238" y="414"/>
                  </a:lnTo>
                  <a:lnTo>
                    <a:pt x="238" y="414"/>
                  </a:lnTo>
                  <a:lnTo>
                    <a:pt x="236" y="417"/>
                  </a:lnTo>
                  <a:lnTo>
                    <a:pt x="219" y="422"/>
                  </a:lnTo>
                  <a:lnTo>
                    <a:pt x="217" y="422"/>
                  </a:lnTo>
                  <a:lnTo>
                    <a:pt x="217" y="422"/>
                  </a:lnTo>
                  <a:lnTo>
                    <a:pt x="215" y="422"/>
                  </a:lnTo>
                  <a:lnTo>
                    <a:pt x="212" y="419"/>
                  </a:lnTo>
                  <a:lnTo>
                    <a:pt x="210" y="417"/>
                  </a:lnTo>
                  <a:lnTo>
                    <a:pt x="208" y="414"/>
                  </a:lnTo>
                  <a:lnTo>
                    <a:pt x="205" y="410"/>
                  </a:lnTo>
                  <a:lnTo>
                    <a:pt x="201" y="407"/>
                  </a:lnTo>
                  <a:lnTo>
                    <a:pt x="201" y="407"/>
                  </a:lnTo>
                  <a:lnTo>
                    <a:pt x="198" y="407"/>
                  </a:lnTo>
                  <a:lnTo>
                    <a:pt x="196" y="407"/>
                  </a:lnTo>
                  <a:lnTo>
                    <a:pt x="191" y="407"/>
                  </a:lnTo>
                  <a:lnTo>
                    <a:pt x="189" y="407"/>
                  </a:lnTo>
                  <a:lnTo>
                    <a:pt x="189" y="407"/>
                  </a:lnTo>
                  <a:lnTo>
                    <a:pt x="186" y="410"/>
                  </a:lnTo>
                  <a:lnTo>
                    <a:pt x="186" y="410"/>
                  </a:lnTo>
                  <a:lnTo>
                    <a:pt x="184" y="414"/>
                  </a:lnTo>
                  <a:lnTo>
                    <a:pt x="182" y="417"/>
                  </a:lnTo>
                  <a:lnTo>
                    <a:pt x="179" y="417"/>
                  </a:lnTo>
                  <a:lnTo>
                    <a:pt x="179" y="417"/>
                  </a:lnTo>
                  <a:lnTo>
                    <a:pt x="177" y="417"/>
                  </a:lnTo>
                  <a:lnTo>
                    <a:pt x="177" y="414"/>
                  </a:lnTo>
                  <a:lnTo>
                    <a:pt x="175" y="414"/>
                  </a:lnTo>
                  <a:lnTo>
                    <a:pt x="172" y="414"/>
                  </a:lnTo>
                  <a:lnTo>
                    <a:pt x="167" y="419"/>
                  </a:lnTo>
                  <a:lnTo>
                    <a:pt x="165" y="422"/>
                  </a:lnTo>
                  <a:lnTo>
                    <a:pt x="165" y="424"/>
                  </a:lnTo>
                  <a:lnTo>
                    <a:pt x="165" y="429"/>
                  </a:lnTo>
                  <a:lnTo>
                    <a:pt x="165" y="431"/>
                  </a:lnTo>
                  <a:lnTo>
                    <a:pt x="165" y="431"/>
                  </a:lnTo>
                  <a:lnTo>
                    <a:pt x="165" y="433"/>
                  </a:lnTo>
                  <a:lnTo>
                    <a:pt x="165" y="433"/>
                  </a:lnTo>
                  <a:lnTo>
                    <a:pt x="165" y="436"/>
                  </a:lnTo>
                  <a:lnTo>
                    <a:pt x="163" y="438"/>
                  </a:lnTo>
                  <a:lnTo>
                    <a:pt x="163" y="438"/>
                  </a:lnTo>
                  <a:lnTo>
                    <a:pt x="160" y="440"/>
                  </a:lnTo>
                  <a:lnTo>
                    <a:pt x="158" y="440"/>
                  </a:lnTo>
                  <a:lnTo>
                    <a:pt x="158" y="440"/>
                  </a:lnTo>
                  <a:lnTo>
                    <a:pt x="156" y="440"/>
                  </a:lnTo>
                  <a:lnTo>
                    <a:pt x="153" y="440"/>
                  </a:lnTo>
                  <a:lnTo>
                    <a:pt x="153" y="440"/>
                  </a:lnTo>
                  <a:lnTo>
                    <a:pt x="153" y="443"/>
                  </a:lnTo>
                  <a:lnTo>
                    <a:pt x="151" y="448"/>
                  </a:lnTo>
                  <a:lnTo>
                    <a:pt x="151" y="452"/>
                  </a:lnTo>
                  <a:lnTo>
                    <a:pt x="151" y="452"/>
                  </a:lnTo>
                  <a:lnTo>
                    <a:pt x="151" y="452"/>
                  </a:lnTo>
                  <a:lnTo>
                    <a:pt x="149" y="452"/>
                  </a:lnTo>
                  <a:lnTo>
                    <a:pt x="146" y="452"/>
                  </a:lnTo>
                  <a:lnTo>
                    <a:pt x="144" y="452"/>
                  </a:lnTo>
                  <a:lnTo>
                    <a:pt x="141" y="450"/>
                  </a:lnTo>
                  <a:lnTo>
                    <a:pt x="141" y="450"/>
                  </a:lnTo>
                  <a:lnTo>
                    <a:pt x="141" y="450"/>
                  </a:lnTo>
                  <a:lnTo>
                    <a:pt x="141" y="448"/>
                  </a:lnTo>
                  <a:lnTo>
                    <a:pt x="139" y="448"/>
                  </a:lnTo>
                  <a:lnTo>
                    <a:pt x="137" y="448"/>
                  </a:lnTo>
                  <a:lnTo>
                    <a:pt x="134" y="445"/>
                  </a:lnTo>
                  <a:lnTo>
                    <a:pt x="132" y="448"/>
                  </a:lnTo>
                  <a:lnTo>
                    <a:pt x="130" y="448"/>
                  </a:lnTo>
                  <a:lnTo>
                    <a:pt x="130" y="445"/>
                  </a:lnTo>
                  <a:lnTo>
                    <a:pt x="130" y="445"/>
                  </a:lnTo>
                  <a:lnTo>
                    <a:pt x="130" y="445"/>
                  </a:lnTo>
                  <a:lnTo>
                    <a:pt x="130" y="443"/>
                  </a:lnTo>
                  <a:lnTo>
                    <a:pt x="134" y="440"/>
                  </a:lnTo>
                  <a:lnTo>
                    <a:pt x="134" y="438"/>
                  </a:lnTo>
                  <a:lnTo>
                    <a:pt x="137" y="433"/>
                  </a:lnTo>
                  <a:lnTo>
                    <a:pt x="137" y="433"/>
                  </a:lnTo>
                  <a:lnTo>
                    <a:pt x="139" y="431"/>
                  </a:lnTo>
                  <a:lnTo>
                    <a:pt x="139" y="431"/>
                  </a:lnTo>
                  <a:lnTo>
                    <a:pt x="139" y="429"/>
                  </a:lnTo>
                  <a:lnTo>
                    <a:pt x="137" y="424"/>
                  </a:lnTo>
                  <a:lnTo>
                    <a:pt x="134" y="417"/>
                  </a:lnTo>
                  <a:lnTo>
                    <a:pt x="134" y="414"/>
                  </a:lnTo>
                  <a:lnTo>
                    <a:pt x="134" y="414"/>
                  </a:lnTo>
                  <a:lnTo>
                    <a:pt x="130" y="407"/>
                  </a:lnTo>
                  <a:lnTo>
                    <a:pt x="127" y="407"/>
                  </a:lnTo>
                  <a:lnTo>
                    <a:pt x="127" y="405"/>
                  </a:lnTo>
                  <a:lnTo>
                    <a:pt x="127" y="405"/>
                  </a:lnTo>
                  <a:lnTo>
                    <a:pt x="125" y="403"/>
                  </a:lnTo>
                  <a:lnTo>
                    <a:pt x="125" y="403"/>
                  </a:lnTo>
                  <a:lnTo>
                    <a:pt x="122" y="403"/>
                  </a:lnTo>
                  <a:lnTo>
                    <a:pt x="122" y="405"/>
                  </a:lnTo>
                  <a:lnTo>
                    <a:pt x="122" y="407"/>
                  </a:lnTo>
                  <a:lnTo>
                    <a:pt x="122" y="410"/>
                  </a:lnTo>
                  <a:lnTo>
                    <a:pt x="122" y="412"/>
                  </a:lnTo>
                  <a:lnTo>
                    <a:pt x="127" y="419"/>
                  </a:lnTo>
                  <a:lnTo>
                    <a:pt x="127" y="422"/>
                  </a:lnTo>
                  <a:lnTo>
                    <a:pt x="127" y="424"/>
                  </a:lnTo>
                  <a:lnTo>
                    <a:pt x="127" y="424"/>
                  </a:lnTo>
                  <a:lnTo>
                    <a:pt x="127" y="426"/>
                  </a:lnTo>
                  <a:lnTo>
                    <a:pt x="127" y="429"/>
                  </a:lnTo>
                  <a:lnTo>
                    <a:pt x="125" y="429"/>
                  </a:lnTo>
                  <a:lnTo>
                    <a:pt x="122" y="431"/>
                  </a:lnTo>
                  <a:lnTo>
                    <a:pt x="122" y="433"/>
                  </a:lnTo>
                  <a:lnTo>
                    <a:pt x="122" y="436"/>
                  </a:lnTo>
                  <a:lnTo>
                    <a:pt x="122" y="440"/>
                  </a:lnTo>
                  <a:lnTo>
                    <a:pt x="122" y="440"/>
                  </a:lnTo>
                  <a:lnTo>
                    <a:pt x="120" y="440"/>
                  </a:lnTo>
                  <a:lnTo>
                    <a:pt x="118" y="440"/>
                  </a:lnTo>
                  <a:lnTo>
                    <a:pt x="113" y="436"/>
                  </a:lnTo>
                  <a:lnTo>
                    <a:pt x="111" y="436"/>
                  </a:lnTo>
                  <a:lnTo>
                    <a:pt x="106" y="429"/>
                  </a:lnTo>
                  <a:lnTo>
                    <a:pt x="101" y="422"/>
                  </a:lnTo>
                  <a:lnTo>
                    <a:pt x="99" y="417"/>
                  </a:lnTo>
                  <a:lnTo>
                    <a:pt x="99" y="412"/>
                  </a:lnTo>
                  <a:lnTo>
                    <a:pt x="99" y="405"/>
                  </a:lnTo>
                  <a:lnTo>
                    <a:pt x="99" y="400"/>
                  </a:lnTo>
                  <a:lnTo>
                    <a:pt x="99" y="398"/>
                  </a:lnTo>
                  <a:lnTo>
                    <a:pt x="99" y="396"/>
                  </a:lnTo>
                  <a:lnTo>
                    <a:pt x="99" y="393"/>
                  </a:lnTo>
                  <a:lnTo>
                    <a:pt x="99" y="391"/>
                  </a:lnTo>
                  <a:lnTo>
                    <a:pt x="96" y="391"/>
                  </a:lnTo>
                  <a:lnTo>
                    <a:pt x="92" y="386"/>
                  </a:lnTo>
                  <a:lnTo>
                    <a:pt x="89" y="386"/>
                  </a:lnTo>
                  <a:lnTo>
                    <a:pt x="87" y="386"/>
                  </a:lnTo>
                  <a:lnTo>
                    <a:pt x="85" y="386"/>
                  </a:lnTo>
                  <a:lnTo>
                    <a:pt x="82" y="384"/>
                  </a:lnTo>
                  <a:lnTo>
                    <a:pt x="80" y="384"/>
                  </a:lnTo>
                  <a:lnTo>
                    <a:pt x="75" y="377"/>
                  </a:lnTo>
                  <a:lnTo>
                    <a:pt x="73" y="377"/>
                  </a:lnTo>
                  <a:lnTo>
                    <a:pt x="70" y="374"/>
                  </a:lnTo>
                  <a:lnTo>
                    <a:pt x="70" y="374"/>
                  </a:lnTo>
                  <a:lnTo>
                    <a:pt x="70" y="374"/>
                  </a:lnTo>
                  <a:lnTo>
                    <a:pt x="56" y="379"/>
                  </a:lnTo>
                  <a:lnTo>
                    <a:pt x="56" y="379"/>
                  </a:lnTo>
                  <a:lnTo>
                    <a:pt x="54" y="379"/>
                  </a:lnTo>
                  <a:lnTo>
                    <a:pt x="52" y="379"/>
                  </a:lnTo>
                  <a:lnTo>
                    <a:pt x="49" y="379"/>
                  </a:lnTo>
                  <a:lnTo>
                    <a:pt x="47" y="377"/>
                  </a:lnTo>
                  <a:lnTo>
                    <a:pt x="44" y="372"/>
                  </a:lnTo>
                  <a:lnTo>
                    <a:pt x="42" y="367"/>
                  </a:lnTo>
                  <a:lnTo>
                    <a:pt x="42" y="367"/>
                  </a:lnTo>
                  <a:lnTo>
                    <a:pt x="42" y="365"/>
                  </a:lnTo>
                  <a:lnTo>
                    <a:pt x="42" y="362"/>
                  </a:lnTo>
                  <a:lnTo>
                    <a:pt x="42" y="360"/>
                  </a:lnTo>
                  <a:lnTo>
                    <a:pt x="42" y="360"/>
                  </a:lnTo>
                  <a:lnTo>
                    <a:pt x="42" y="358"/>
                  </a:lnTo>
                  <a:lnTo>
                    <a:pt x="42" y="355"/>
                  </a:lnTo>
                  <a:lnTo>
                    <a:pt x="42" y="351"/>
                  </a:lnTo>
                  <a:lnTo>
                    <a:pt x="42" y="351"/>
                  </a:lnTo>
                  <a:lnTo>
                    <a:pt x="44" y="348"/>
                  </a:lnTo>
                  <a:lnTo>
                    <a:pt x="44" y="346"/>
                  </a:lnTo>
                  <a:lnTo>
                    <a:pt x="44" y="346"/>
                  </a:lnTo>
                  <a:lnTo>
                    <a:pt x="42" y="343"/>
                  </a:lnTo>
                  <a:lnTo>
                    <a:pt x="42" y="341"/>
                  </a:lnTo>
                  <a:lnTo>
                    <a:pt x="42" y="339"/>
                  </a:lnTo>
                  <a:lnTo>
                    <a:pt x="42" y="336"/>
                  </a:lnTo>
                  <a:lnTo>
                    <a:pt x="42" y="329"/>
                  </a:lnTo>
                  <a:lnTo>
                    <a:pt x="42" y="327"/>
                  </a:lnTo>
                  <a:lnTo>
                    <a:pt x="42" y="327"/>
                  </a:lnTo>
                  <a:lnTo>
                    <a:pt x="40" y="327"/>
                  </a:lnTo>
                  <a:lnTo>
                    <a:pt x="40" y="327"/>
                  </a:lnTo>
                  <a:lnTo>
                    <a:pt x="37" y="329"/>
                  </a:lnTo>
                  <a:lnTo>
                    <a:pt x="37" y="329"/>
                  </a:lnTo>
                  <a:lnTo>
                    <a:pt x="35" y="329"/>
                  </a:lnTo>
                  <a:lnTo>
                    <a:pt x="33" y="327"/>
                  </a:lnTo>
                  <a:lnTo>
                    <a:pt x="30" y="327"/>
                  </a:lnTo>
                  <a:lnTo>
                    <a:pt x="26" y="325"/>
                  </a:lnTo>
                  <a:lnTo>
                    <a:pt x="21" y="325"/>
                  </a:lnTo>
                  <a:lnTo>
                    <a:pt x="14" y="320"/>
                  </a:lnTo>
                  <a:lnTo>
                    <a:pt x="11" y="317"/>
                  </a:lnTo>
                  <a:lnTo>
                    <a:pt x="11" y="315"/>
                  </a:lnTo>
                  <a:lnTo>
                    <a:pt x="9" y="315"/>
                  </a:lnTo>
                  <a:lnTo>
                    <a:pt x="9" y="313"/>
                  </a:lnTo>
                  <a:lnTo>
                    <a:pt x="11" y="308"/>
                  </a:lnTo>
                  <a:lnTo>
                    <a:pt x="11" y="306"/>
                  </a:lnTo>
                  <a:lnTo>
                    <a:pt x="11" y="303"/>
                  </a:lnTo>
                  <a:lnTo>
                    <a:pt x="9" y="303"/>
                  </a:lnTo>
                  <a:lnTo>
                    <a:pt x="7" y="301"/>
                  </a:lnTo>
                  <a:lnTo>
                    <a:pt x="7" y="301"/>
                  </a:lnTo>
                  <a:lnTo>
                    <a:pt x="4" y="299"/>
                  </a:lnTo>
                  <a:lnTo>
                    <a:pt x="4" y="299"/>
                  </a:lnTo>
                  <a:lnTo>
                    <a:pt x="2" y="299"/>
                  </a:lnTo>
                  <a:lnTo>
                    <a:pt x="2" y="299"/>
                  </a:lnTo>
                  <a:lnTo>
                    <a:pt x="2" y="296"/>
                  </a:lnTo>
                  <a:lnTo>
                    <a:pt x="0" y="296"/>
                  </a:lnTo>
                  <a:lnTo>
                    <a:pt x="0" y="294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2" y="280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7" y="275"/>
                  </a:lnTo>
                  <a:lnTo>
                    <a:pt x="9" y="275"/>
                  </a:lnTo>
                  <a:lnTo>
                    <a:pt x="14" y="270"/>
                  </a:lnTo>
                  <a:lnTo>
                    <a:pt x="14" y="270"/>
                  </a:lnTo>
                  <a:lnTo>
                    <a:pt x="16" y="268"/>
                  </a:lnTo>
                  <a:lnTo>
                    <a:pt x="18" y="270"/>
                  </a:lnTo>
                  <a:lnTo>
                    <a:pt x="21" y="270"/>
                  </a:lnTo>
                  <a:lnTo>
                    <a:pt x="21" y="270"/>
                  </a:lnTo>
                  <a:lnTo>
                    <a:pt x="21" y="270"/>
                  </a:lnTo>
                  <a:lnTo>
                    <a:pt x="23" y="268"/>
                  </a:lnTo>
                  <a:lnTo>
                    <a:pt x="26" y="268"/>
                  </a:lnTo>
                  <a:lnTo>
                    <a:pt x="26" y="268"/>
                  </a:lnTo>
                  <a:lnTo>
                    <a:pt x="30" y="268"/>
                  </a:lnTo>
                  <a:lnTo>
                    <a:pt x="30" y="268"/>
                  </a:lnTo>
                  <a:lnTo>
                    <a:pt x="33" y="268"/>
                  </a:lnTo>
                  <a:lnTo>
                    <a:pt x="33" y="265"/>
                  </a:lnTo>
                  <a:lnTo>
                    <a:pt x="33" y="261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7" y="256"/>
                  </a:lnTo>
                  <a:lnTo>
                    <a:pt x="47" y="254"/>
                  </a:lnTo>
                  <a:lnTo>
                    <a:pt x="47" y="254"/>
                  </a:lnTo>
                  <a:lnTo>
                    <a:pt x="49" y="254"/>
                  </a:lnTo>
                  <a:lnTo>
                    <a:pt x="52" y="254"/>
                  </a:lnTo>
                  <a:lnTo>
                    <a:pt x="54" y="254"/>
                  </a:lnTo>
                  <a:lnTo>
                    <a:pt x="54" y="254"/>
                  </a:lnTo>
                  <a:lnTo>
                    <a:pt x="54" y="251"/>
                  </a:lnTo>
                  <a:lnTo>
                    <a:pt x="54" y="249"/>
                  </a:lnTo>
                  <a:lnTo>
                    <a:pt x="54" y="247"/>
                  </a:lnTo>
                  <a:lnTo>
                    <a:pt x="54" y="244"/>
                  </a:lnTo>
                  <a:lnTo>
                    <a:pt x="54" y="242"/>
                  </a:lnTo>
                  <a:lnTo>
                    <a:pt x="56" y="239"/>
                  </a:lnTo>
                  <a:lnTo>
                    <a:pt x="59" y="237"/>
                  </a:lnTo>
                  <a:lnTo>
                    <a:pt x="59" y="235"/>
                  </a:lnTo>
                  <a:lnTo>
                    <a:pt x="59" y="235"/>
                  </a:lnTo>
                  <a:lnTo>
                    <a:pt x="59" y="232"/>
                  </a:lnTo>
                  <a:lnTo>
                    <a:pt x="52" y="228"/>
                  </a:lnTo>
                  <a:lnTo>
                    <a:pt x="47" y="220"/>
                  </a:lnTo>
                  <a:lnTo>
                    <a:pt x="42" y="216"/>
                  </a:lnTo>
                  <a:lnTo>
                    <a:pt x="42" y="216"/>
                  </a:lnTo>
                  <a:lnTo>
                    <a:pt x="40" y="213"/>
                  </a:lnTo>
                  <a:lnTo>
                    <a:pt x="40" y="213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2" y="209"/>
                  </a:lnTo>
                  <a:lnTo>
                    <a:pt x="49" y="209"/>
                  </a:lnTo>
                  <a:lnTo>
                    <a:pt x="49" y="209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6"/>
                  </a:lnTo>
                  <a:lnTo>
                    <a:pt x="52" y="204"/>
                  </a:lnTo>
                  <a:lnTo>
                    <a:pt x="52" y="202"/>
                  </a:lnTo>
                  <a:lnTo>
                    <a:pt x="49" y="202"/>
                  </a:lnTo>
                  <a:lnTo>
                    <a:pt x="49" y="199"/>
                  </a:lnTo>
                  <a:lnTo>
                    <a:pt x="52" y="199"/>
                  </a:lnTo>
                  <a:lnTo>
                    <a:pt x="52" y="199"/>
                  </a:lnTo>
                  <a:lnTo>
                    <a:pt x="54" y="199"/>
                  </a:lnTo>
                  <a:lnTo>
                    <a:pt x="59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1" y="202"/>
                  </a:lnTo>
                  <a:lnTo>
                    <a:pt x="63" y="199"/>
                  </a:lnTo>
                  <a:lnTo>
                    <a:pt x="63" y="199"/>
                  </a:lnTo>
                  <a:lnTo>
                    <a:pt x="61" y="194"/>
                  </a:lnTo>
                  <a:lnTo>
                    <a:pt x="63" y="194"/>
                  </a:lnTo>
                  <a:lnTo>
                    <a:pt x="70" y="183"/>
                  </a:lnTo>
                  <a:lnTo>
                    <a:pt x="73" y="183"/>
                  </a:lnTo>
                  <a:lnTo>
                    <a:pt x="75" y="183"/>
                  </a:lnTo>
                  <a:lnTo>
                    <a:pt x="78" y="183"/>
                  </a:lnTo>
                  <a:lnTo>
                    <a:pt x="78" y="183"/>
                  </a:lnTo>
                  <a:lnTo>
                    <a:pt x="82" y="187"/>
                  </a:lnTo>
                  <a:lnTo>
                    <a:pt x="82" y="187"/>
                  </a:lnTo>
                  <a:lnTo>
                    <a:pt x="85" y="190"/>
                  </a:lnTo>
                  <a:lnTo>
                    <a:pt x="92" y="192"/>
                  </a:lnTo>
                  <a:lnTo>
                    <a:pt x="94" y="192"/>
                  </a:lnTo>
                  <a:lnTo>
                    <a:pt x="108" y="199"/>
                  </a:lnTo>
                  <a:lnTo>
                    <a:pt x="111" y="204"/>
                  </a:lnTo>
                  <a:lnTo>
                    <a:pt x="113" y="204"/>
                  </a:lnTo>
                  <a:lnTo>
                    <a:pt x="113" y="209"/>
                  </a:lnTo>
                  <a:lnTo>
                    <a:pt x="115" y="211"/>
                  </a:lnTo>
                  <a:lnTo>
                    <a:pt x="115" y="213"/>
                  </a:lnTo>
                  <a:lnTo>
                    <a:pt x="115" y="213"/>
                  </a:lnTo>
                  <a:lnTo>
                    <a:pt x="118" y="213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18" y="218"/>
                  </a:lnTo>
                  <a:lnTo>
                    <a:pt x="120" y="218"/>
                  </a:lnTo>
                  <a:lnTo>
                    <a:pt x="120" y="218"/>
                  </a:lnTo>
                  <a:lnTo>
                    <a:pt x="122" y="218"/>
                  </a:lnTo>
                  <a:lnTo>
                    <a:pt x="125" y="216"/>
                  </a:lnTo>
                  <a:lnTo>
                    <a:pt x="125" y="216"/>
                  </a:lnTo>
                  <a:lnTo>
                    <a:pt x="127" y="213"/>
                  </a:lnTo>
                  <a:lnTo>
                    <a:pt x="137" y="216"/>
                  </a:lnTo>
                  <a:lnTo>
                    <a:pt x="139" y="216"/>
                  </a:lnTo>
                  <a:lnTo>
                    <a:pt x="139" y="216"/>
                  </a:lnTo>
                  <a:lnTo>
                    <a:pt x="139" y="213"/>
                  </a:lnTo>
                  <a:lnTo>
                    <a:pt x="141" y="213"/>
                  </a:lnTo>
                  <a:lnTo>
                    <a:pt x="141" y="211"/>
                  </a:lnTo>
                  <a:lnTo>
                    <a:pt x="141" y="211"/>
                  </a:lnTo>
                  <a:lnTo>
                    <a:pt x="141" y="209"/>
                  </a:lnTo>
                  <a:lnTo>
                    <a:pt x="144" y="209"/>
                  </a:lnTo>
                  <a:lnTo>
                    <a:pt x="144" y="209"/>
                  </a:lnTo>
                  <a:lnTo>
                    <a:pt x="146" y="209"/>
                  </a:lnTo>
                  <a:lnTo>
                    <a:pt x="149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1" y="211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09"/>
                  </a:lnTo>
                  <a:lnTo>
                    <a:pt x="156" y="211"/>
                  </a:lnTo>
                  <a:lnTo>
                    <a:pt x="158" y="211"/>
                  </a:lnTo>
                  <a:lnTo>
                    <a:pt x="158" y="213"/>
                  </a:lnTo>
                  <a:lnTo>
                    <a:pt x="160" y="216"/>
                  </a:lnTo>
                  <a:lnTo>
                    <a:pt x="163" y="218"/>
                  </a:lnTo>
                  <a:lnTo>
                    <a:pt x="163" y="220"/>
                  </a:lnTo>
                  <a:lnTo>
                    <a:pt x="163" y="223"/>
                  </a:lnTo>
                  <a:lnTo>
                    <a:pt x="165" y="230"/>
                  </a:lnTo>
                  <a:lnTo>
                    <a:pt x="165" y="232"/>
                  </a:lnTo>
                  <a:lnTo>
                    <a:pt x="167" y="237"/>
                  </a:lnTo>
                  <a:lnTo>
                    <a:pt x="170" y="239"/>
                  </a:lnTo>
                  <a:lnTo>
                    <a:pt x="170" y="244"/>
                  </a:lnTo>
                  <a:lnTo>
                    <a:pt x="170" y="247"/>
                  </a:lnTo>
                  <a:lnTo>
                    <a:pt x="172" y="249"/>
                  </a:lnTo>
                  <a:lnTo>
                    <a:pt x="172" y="251"/>
                  </a:lnTo>
                  <a:lnTo>
                    <a:pt x="175" y="251"/>
                  </a:lnTo>
                  <a:lnTo>
                    <a:pt x="175" y="251"/>
                  </a:lnTo>
                  <a:lnTo>
                    <a:pt x="177" y="254"/>
                  </a:lnTo>
                  <a:lnTo>
                    <a:pt x="179" y="254"/>
                  </a:lnTo>
                  <a:lnTo>
                    <a:pt x="182" y="254"/>
                  </a:lnTo>
                  <a:lnTo>
                    <a:pt x="184" y="251"/>
                  </a:lnTo>
                  <a:lnTo>
                    <a:pt x="186" y="251"/>
                  </a:lnTo>
                  <a:lnTo>
                    <a:pt x="191" y="254"/>
                  </a:lnTo>
                  <a:lnTo>
                    <a:pt x="198" y="254"/>
                  </a:lnTo>
                  <a:lnTo>
                    <a:pt x="201" y="254"/>
                  </a:lnTo>
                  <a:lnTo>
                    <a:pt x="203" y="254"/>
                  </a:lnTo>
                  <a:lnTo>
                    <a:pt x="205" y="256"/>
                  </a:lnTo>
                  <a:lnTo>
                    <a:pt x="208" y="256"/>
                  </a:lnTo>
                  <a:lnTo>
                    <a:pt x="210" y="254"/>
                  </a:lnTo>
                  <a:lnTo>
                    <a:pt x="210" y="254"/>
                  </a:lnTo>
                  <a:lnTo>
                    <a:pt x="212" y="251"/>
                  </a:lnTo>
                  <a:lnTo>
                    <a:pt x="212" y="249"/>
                  </a:lnTo>
                  <a:lnTo>
                    <a:pt x="215" y="249"/>
                  </a:lnTo>
                  <a:lnTo>
                    <a:pt x="217" y="249"/>
                  </a:lnTo>
                  <a:lnTo>
                    <a:pt x="217" y="247"/>
                  </a:lnTo>
                  <a:lnTo>
                    <a:pt x="219" y="247"/>
                  </a:lnTo>
                  <a:lnTo>
                    <a:pt x="222" y="242"/>
                  </a:lnTo>
                  <a:lnTo>
                    <a:pt x="224" y="242"/>
                  </a:lnTo>
                  <a:lnTo>
                    <a:pt x="227" y="237"/>
                  </a:lnTo>
                  <a:lnTo>
                    <a:pt x="229" y="237"/>
                  </a:lnTo>
                  <a:lnTo>
                    <a:pt x="234" y="235"/>
                  </a:lnTo>
                  <a:lnTo>
                    <a:pt x="238" y="225"/>
                  </a:lnTo>
                  <a:lnTo>
                    <a:pt x="253" y="204"/>
                  </a:lnTo>
                  <a:lnTo>
                    <a:pt x="255" y="202"/>
                  </a:lnTo>
                  <a:lnTo>
                    <a:pt x="255" y="202"/>
                  </a:lnTo>
                  <a:lnTo>
                    <a:pt x="257" y="202"/>
                  </a:lnTo>
                  <a:lnTo>
                    <a:pt x="257" y="202"/>
                  </a:lnTo>
                  <a:lnTo>
                    <a:pt x="267" y="192"/>
                  </a:lnTo>
                  <a:lnTo>
                    <a:pt x="267" y="187"/>
                  </a:lnTo>
                  <a:lnTo>
                    <a:pt x="269" y="185"/>
                  </a:lnTo>
                  <a:lnTo>
                    <a:pt x="267" y="183"/>
                  </a:lnTo>
                  <a:lnTo>
                    <a:pt x="267" y="178"/>
                  </a:lnTo>
                  <a:lnTo>
                    <a:pt x="264" y="176"/>
                  </a:lnTo>
                  <a:lnTo>
                    <a:pt x="264" y="176"/>
                  </a:lnTo>
                  <a:lnTo>
                    <a:pt x="267" y="173"/>
                  </a:lnTo>
                  <a:lnTo>
                    <a:pt x="267" y="171"/>
                  </a:lnTo>
                  <a:lnTo>
                    <a:pt x="267" y="168"/>
                  </a:lnTo>
                  <a:lnTo>
                    <a:pt x="269" y="168"/>
                  </a:lnTo>
                  <a:lnTo>
                    <a:pt x="274" y="164"/>
                  </a:lnTo>
                  <a:lnTo>
                    <a:pt x="276" y="161"/>
                  </a:lnTo>
                  <a:lnTo>
                    <a:pt x="279" y="161"/>
                  </a:lnTo>
                  <a:lnTo>
                    <a:pt x="286" y="164"/>
                  </a:lnTo>
                  <a:lnTo>
                    <a:pt x="288" y="164"/>
                  </a:lnTo>
                  <a:lnTo>
                    <a:pt x="290" y="164"/>
                  </a:lnTo>
                  <a:lnTo>
                    <a:pt x="293" y="164"/>
                  </a:lnTo>
                  <a:lnTo>
                    <a:pt x="293" y="164"/>
                  </a:lnTo>
                  <a:lnTo>
                    <a:pt x="295" y="161"/>
                  </a:lnTo>
                  <a:lnTo>
                    <a:pt x="297" y="159"/>
                  </a:lnTo>
                  <a:lnTo>
                    <a:pt x="297" y="159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59"/>
                  </a:lnTo>
                  <a:lnTo>
                    <a:pt x="300" y="161"/>
                  </a:lnTo>
                  <a:lnTo>
                    <a:pt x="302" y="168"/>
                  </a:lnTo>
                  <a:lnTo>
                    <a:pt x="305" y="168"/>
                  </a:lnTo>
                  <a:lnTo>
                    <a:pt x="305" y="171"/>
                  </a:lnTo>
                  <a:lnTo>
                    <a:pt x="307" y="171"/>
                  </a:lnTo>
                  <a:lnTo>
                    <a:pt x="307" y="173"/>
                  </a:lnTo>
                  <a:lnTo>
                    <a:pt x="309" y="173"/>
                  </a:lnTo>
                  <a:lnTo>
                    <a:pt x="312" y="173"/>
                  </a:lnTo>
                  <a:lnTo>
                    <a:pt x="312" y="171"/>
                  </a:lnTo>
                  <a:lnTo>
                    <a:pt x="321" y="164"/>
                  </a:lnTo>
                  <a:lnTo>
                    <a:pt x="323" y="164"/>
                  </a:lnTo>
                  <a:lnTo>
                    <a:pt x="326" y="161"/>
                  </a:lnTo>
                  <a:lnTo>
                    <a:pt x="326" y="159"/>
                  </a:lnTo>
                  <a:lnTo>
                    <a:pt x="326" y="159"/>
                  </a:lnTo>
                  <a:lnTo>
                    <a:pt x="323" y="157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3" y="154"/>
                  </a:lnTo>
                  <a:lnTo>
                    <a:pt x="326" y="152"/>
                  </a:lnTo>
                  <a:lnTo>
                    <a:pt x="326" y="150"/>
                  </a:lnTo>
                  <a:lnTo>
                    <a:pt x="333" y="147"/>
                  </a:lnTo>
                  <a:lnTo>
                    <a:pt x="333" y="145"/>
                  </a:lnTo>
                  <a:lnTo>
                    <a:pt x="333" y="145"/>
                  </a:lnTo>
                  <a:lnTo>
                    <a:pt x="338" y="131"/>
                  </a:lnTo>
                  <a:lnTo>
                    <a:pt x="340" y="126"/>
                  </a:lnTo>
                  <a:lnTo>
                    <a:pt x="340" y="123"/>
                  </a:lnTo>
                  <a:lnTo>
                    <a:pt x="340" y="121"/>
                  </a:lnTo>
                  <a:lnTo>
                    <a:pt x="340" y="121"/>
                  </a:lnTo>
                  <a:lnTo>
                    <a:pt x="340" y="119"/>
                  </a:lnTo>
                  <a:lnTo>
                    <a:pt x="342" y="119"/>
                  </a:lnTo>
                  <a:lnTo>
                    <a:pt x="352" y="114"/>
                  </a:lnTo>
                  <a:lnTo>
                    <a:pt x="357" y="112"/>
                  </a:lnTo>
                  <a:lnTo>
                    <a:pt x="359" y="112"/>
                  </a:lnTo>
                  <a:lnTo>
                    <a:pt x="359" y="109"/>
                  </a:lnTo>
                  <a:lnTo>
                    <a:pt x="359" y="107"/>
                  </a:lnTo>
                  <a:lnTo>
                    <a:pt x="359" y="107"/>
                  </a:lnTo>
                  <a:lnTo>
                    <a:pt x="359" y="105"/>
                  </a:lnTo>
                  <a:lnTo>
                    <a:pt x="359" y="102"/>
                  </a:lnTo>
                  <a:lnTo>
                    <a:pt x="361" y="102"/>
                  </a:lnTo>
                  <a:lnTo>
                    <a:pt x="361" y="97"/>
                  </a:lnTo>
                  <a:lnTo>
                    <a:pt x="364" y="97"/>
                  </a:lnTo>
                  <a:lnTo>
                    <a:pt x="364" y="93"/>
                  </a:lnTo>
                  <a:lnTo>
                    <a:pt x="364" y="90"/>
                  </a:lnTo>
                  <a:lnTo>
                    <a:pt x="366" y="90"/>
                  </a:lnTo>
                  <a:lnTo>
                    <a:pt x="366" y="90"/>
                  </a:lnTo>
                  <a:lnTo>
                    <a:pt x="373" y="90"/>
                  </a:lnTo>
                  <a:lnTo>
                    <a:pt x="376" y="88"/>
                  </a:lnTo>
                  <a:lnTo>
                    <a:pt x="376" y="88"/>
                  </a:lnTo>
                  <a:lnTo>
                    <a:pt x="380" y="88"/>
                  </a:lnTo>
                  <a:lnTo>
                    <a:pt x="385" y="83"/>
                  </a:lnTo>
                  <a:lnTo>
                    <a:pt x="387" y="81"/>
                  </a:lnTo>
                  <a:lnTo>
                    <a:pt x="387" y="79"/>
                  </a:lnTo>
                  <a:lnTo>
                    <a:pt x="390" y="76"/>
                  </a:lnTo>
                  <a:lnTo>
                    <a:pt x="392" y="74"/>
                  </a:lnTo>
                  <a:lnTo>
                    <a:pt x="392" y="71"/>
                  </a:lnTo>
                  <a:lnTo>
                    <a:pt x="392" y="71"/>
                  </a:lnTo>
                  <a:lnTo>
                    <a:pt x="394" y="71"/>
                  </a:lnTo>
                  <a:lnTo>
                    <a:pt x="394" y="69"/>
                  </a:lnTo>
                  <a:lnTo>
                    <a:pt x="394" y="69"/>
                  </a:lnTo>
                  <a:lnTo>
                    <a:pt x="397" y="69"/>
                  </a:lnTo>
                  <a:lnTo>
                    <a:pt x="399" y="67"/>
                  </a:lnTo>
                  <a:lnTo>
                    <a:pt x="402" y="64"/>
                  </a:lnTo>
                  <a:lnTo>
                    <a:pt x="402" y="64"/>
                  </a:lnTo>
                  <a:lnTo>
                    <a:pt x="402" y="62"/>
                  </a:lnTo>
                  <a:lnTo>
                    <a:pt x="402" y="57"/>
                  </a:lnTo>
                  <a:lnTo>
                    <a:pt x="402" y="55"/>
                  </a:lnTo>
                  <a:lnTo>
                    <a:pt x="402" y="55"/>
                  </a:lnTo>
                  <a:lnTo>
                    <a:pt x="399" y="50"/>
                  </a:lnTo>
                  <a:lnTo>
                    <a:pt x="392" y="45"/>
                  </a:lnTo>
                  <a:lnTo>
                    <a:pt x="378" y="34"/>
                  </a:lnTo>
                  <a:lnTo>
                    <a:pt x="376" y="31"/>
                  </a:lnTo>
                  <a:lnTo>
                    <a:pt x="376" y="31"/>
                  </a:lnTo>
                  <a:lnTo>
                    <a:pt x="376" y="29"/>
                  </a:lnTo>
                  <a:lnTo>
                    <a:pt x="376" y="29"/>
                  </a:lnTo>
                  <a:lnTo>
                    <a:pt x="376" y="27"/>
                  </a:lnTo>
                  <a:lnTo>
                    <a:pt x="378" y="27"/>
                  </a:lnTo>
                  <a:lnTo>
                    <a:pt x="383" y="19"/>
                  </a:lnTo>
                  <a:lnTo>
                    <a:pt x="387" y="15"/>
                  </a:lnTo>
                  <a:lnTo>
                    <a:pt x="387" y="15"/>
                  </a:lnTo>
                  <a:lnTo>
                    <a:pt x="390" y="12"/>
                  </a:lnTo>
                  <a:lnTo>
                    <a:pt x="394" y="15"/>
                  </a:lnTo>
                  <a:lnTo>
                    <a:pt x="394" y="15"/>
                  </a:lnTo>
                  <a:lnTo>
                    <a:pt x="394" y="12"/>
                  </a:lnTo>
                  <a:lnTo>
                    <a:pt x="397" y="12"/>
                  </a:lnTo>
                  <a:lnTo>
                    <a:pt x="394" y="10"/>
                  </a:lnTo>
                  <a:lnTo>
                    <a:pt x="394" y="10"/>
                  </a:lnTo>
                  <a:lnTo>
                    <a:pt x="392" y="5"/>
                  </a:lnTo>
                  <a:lnTo>
                    <a:pt x="390" y="3"/>
                  </a:lnTo>
                  <a:lnTo>
                    <a:pt x="390" y="3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409" y="0"/>
                  </a:lnTo>
                  <a:lnTo>
                    <a:pt x="416" y="5"/>
                  </a:lnTo>
                  <a:lnTo>
                    <a:pt x="418" y="8"/>
                  </a:lnTo>
                  <a:lnTo>
                    <a:pt x="423" y="15"/>
                  </a:lnTo>
                  <a:lnTo>
                    <a:pt x="425" y="15"/>
                  </a:lnTo>
                  <a:lnTo>
                    <a:pt x="428" y="17"/>
                  </a:lnTo>
                  <a:lnTo>
                    <a:pt x="430" y="17"/>
                  </a:lnTo>
                  <a:lnTo>
                    <a:pt x="432" y="17"/>
                  </a:lnTo>
                  <a:lnTo>
                    <a:pt x="432" y="19"/>
                  </a:lnTo>
                  <a:lnTo>
                    <a:pt x="435" y="22"/>
                  </a:lnTo>
                  <a:lnTo>
                    <a:pt x="435" y="24"/>
                  </a:lnTo>
                  <a:lnTo>
                    <a:pt x="437" y="24"/>
                  </a:lnTo>
                  <a:lnTo>
                    <a:pt x="444" y="29"/>
                  </a:lnTo>
                  <a:lnTo>
                    <a:pt x="446" y="31"/>
                  </a:lnTo>
                  <a:lnTo>
                    <a:pt x="449" y="34"/>
                  </a:lnTo>
                  <a:lnTo>
                    <a:pt x="454" y="36"/>
                  </a:lnTo>
                  <a:lnTo>
                    <a:pt x="465" y="43"/>
                  </a:lnTo>
                  <a:lnTo>
                    <a:pt x="472" y="48"/>
                  </a:lnTo>
                  <a:lnTo>
                    <a:pt x="477" y="55"/>
                  </a:lnTo>
                  <a:lnTo>
                    <a:pt x="480" y="57"/>
                  </a:lnTo>
                  <a:lnTo>
                    <a:pt x="484" y="71"/>
                  </a:lnTo>
                  <a:lnTo>
                    <a:pt x="489" y="76"/>
                  </a:lnTo>
                  <a:lnTo>
                    <a:pt x="491" y="76"/>
                  </a:lnTo>
                  <a:lnTo>
                    <a:pt x="494" y="79"/>
                  </a:lnTo>
                  <a:lnTo>
                    <a:pt x="522" y="79"/>
                  </a:lnTo>
                  <a:lnTo>
                    <a:pt x="524" y="79"/>
                  </a:lnTo>
                  <a:lnTo>
                    <a:pt x="529" y="81"/>
                  </a:lnTo>
                  <a:lnTo>
                    <a:pt x="532" y="81"/>
                  </a:lnTo>
                  <a:lnTo>
                    <a:pt x="532" y="83"/>
                  </a:lnTo>
                  <a:lnTo>
                    <a:pt x="536" y="88"/>
                  </a:lnTo>
                  <a:lnTo>
                    <a:pt x="536" y="93"/>
                  </a:lnTo>
                  <a:lnTo>
                    <a:pt x="539" y="97"/>
                  </a:lnTo>
                  <a:lnTo>
                    <a:pt x="536" y="100"/>
                  </a:lnTo>
                  <a:lnTo>
                    <a:pt x="536" y="102"/>
                  </a:lnTo>
                  <a:lnTo>
                    <a:pt x="539" y="105"/>
                  </a:lnTo>
                  <a:lnTo>
                    <a:pt x="541" y="105"/>
                  </a:lnTo>
                  <a:lnTo>
                    <a:pt x="548" y="107"/>
                  </a:lnTo>
                  <a:lnTo>
                    <a:pt x="560" y="112"/>
                  </a:lnTo>
                  <a:lnTo>
                    <a:pt x="565" y="114"/>
                  </a:lnTo>
                  <a:lnTo>
                    <a:pt x="562" y="114"/>
                  </a:lnTo>
                  <a:lnTo>
                    <a:pt x="562" y="116"/>
                  </a:lnTo>
                  <a:lnTo>
                    <a:pt x="562" y="116"/>
                  </a:lnTo>
                  <a:lnTo>
                    <a:pt x="562" y="116"/>
                  </a:lnTo>
                  <a:lnTo>
                    <a:pt x="567" y="121"/>
                  </a:lnTo>
                  <a:lnTo>
                    <a:pt x="569" y="121"/>
                  </a:lnTo>
                  <a:lnTo>
                    <a:pt x="572" y="126"/>
                  </a:lnTo>
                  <a:lnTo>
                    <a:pt x="574" y="126"/>
                  </a:lnTo>
                  <a:lnTo>
                    <a:pt x="577" y="128"/>
                  </a:lnTo>
                  <a:lnTo>
                    <a:pt x="579" y="131"/>
                  </a:lnTo>
                  <a:lnTo>
                    <a:pt x="581" y="140"/>
                  </a:lnTo>
                  <a:lnTo>
                    <a:pt x="581" y="142"/>
                  </a:lnTo>
                  <a:lnTo>
                    <a:pt x="581" y="145"/>
                  </a:lnTo>
                  <a:lnTo>
                    <a:pt x="581" y="147"/>
                  </a:lnTo>
                  <a:lnTo>
                    <a:pt x="581" y="150"/>
                  </a:lnTo>
                  <a:lnTo>
                    <a:pt x="581" y="150"/>
                  </a:lnTo>
                  <a:lnTo>
                    <a:pt x="581" y="152"/>
                  </a:lnTo>
                  <a:lnTo>
                    <a:pt x="584" y="1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3660483" y="2081580"/>
              <a:ext cx="188862" cy="188475"/>
            </a:xfrm>
            <a:custGeom>
              <a:avLst/>
              <a:gdLst>
                <a:gd name="T0" fmla="*/ 213 w 218"/>
                <a:gd name="T1" fmla="*/ 61 h 217"/>
                <a:gd name="T2" fmla="*/ 197 w 218"/>
                <a:gd name="T3" fmla="*/ 66 h 217"/>
                <a:gd name="T4" fmla="*/ 187 w 218"/>
                <a:gd name="T5" fmla="*/ 75 h 217"/>
                <a:gd name="T6" fmla="*/ 192 w 218"/>
                <a:gd name="T7" fmla="*/ 83 h 217"/>
                <a:gd name="T8" fmla="*/ 192 w 218"/>
                <a:gd name="T9" fmla="*/ 92 h 217"/>
                <a:gd name="T10" fmla="*/ 194 w 218"/>
                <a:gd name="T11" fmla="*/ 101 h 217"/>
                <a:gd name="T12" fmla="*/ 206 w 218"/>
                <a:gd name="T13" fmla="*/ 118 h 217"/>
                <a:gd name="T14" fmla="*/ 201 w 218"/>
                <a:gd name="T15" fmla="*/ 125 h 217"/>
                <a:gd name="T16" fmla="*/ 197 w 218"/>
                <a:gd name="T17" fmla="*/ 132 h 217"/>
                <a:gd name="T18" fmla="*/ 147 w 218"/>
                <a:gd name="T19" fmla="*/ 139 h 217"/>
                <a:gd name="T20" fmla="*/ 140 w 218"/>
                <a:gd name="T21" fmla="*/ 146 h 217"/>
                <a:gd name="T22" fmla="*/ 142 w 218"/>
                <a:gd name="T23" fmla="*/ 156 h 217"/>
                <a:gd name="T24" fmla="*/ 145 w 218"/>
                <a:gd name="T25" fmla="*/ 161 h 217"/>
                <a:gd name="T26" fmla="*/ 149 w 218"/>
                <a:gd name="T27" fmla="*/ 165 h 217"/>
                <a:gd name="T28" fmla="*/ 154 w 218"/>
                <a:gd name="T29" fmla="*/ 165 h 217"/>
                <a:gd name="T30" fmla="*/ 156 w 218"/>
                <a:gd name="T31" fmla="*/ 170 h 217"/>
                <a:gd name="T32" fmla="*/ 154 w 218"/>
                <a:gd name="T33" fmla="*/ 177 h 217"/>
                <a:gd name="T34" fmla="*/ 152 w 218"/>
                <a:gd name="T35" fmla="*/ 187 h 217"/>
                <a:gd name="T36" fmla="*/ 130 w 218"/>
                <a:gd name="T37" fmla="*/ 196 h 217"/>
                <a:gd name="T38" fmla="*/ 116 w 218"/>
                <a:gd name="T39" fmla="*/ 198 h 217"/>
                <a:gd name="T40" fmla="*/ 111 w 218"/>
                <a:gd name="T41" fmla="*/ 203 h 217"/>
                <a:gd name="T42" fmla="*/ 104 w 218"/>
                <a:gd name="T43" fmla="*/ 208 h 217"/>
                <a:gd name="T44" fmla="*/ 107 w 218"/>
                <a:gd name="T45" fmla="*/ 213 h 217"/>
                <a:gd name="T46" fmla="*/ 104 w 218"/>
                <a:gd name="T47" fmla="*/ 217 h 217"/>
                <a:gd name="T48" fmla="*/ 83 w 218"/>
                <a:gd name="T49" fmla="*/ 203 h 217"/>
                <a:gd name="T50" fmla="*/ 71 w 218"/>
                <a:gd name="T51" fmla="*/ 198 h 217"/>
                <a:gd name="T52" fmla="*/ 59 w 218"/>
                <a:gd name="T53" fmla="*/ 198 h 217"/>
                <a:gd name="T54" fmla="*/ 48 w 218"/>
                <a:gd name="T55" fmla="*/ 196 h 217"/>
                <a:gd name="T56" fmla="*/ 45 w 218"/>
                <a:gd name="T57" fmla="*/ 198 h 217"/>
                <a:gd name="T58" fmla="*/ 38 w 218"/>
                <a:gd name="T59" fmla="*/ 201 h 217"/>
                <a:gd name="T60" fmla="*/ 33 w 218"/>
                <a:gd name="T61" fmla="*/ 206 h 217"/>
                <a:gd name="T62" fmla="*/ 26 w 218"/>
                <a:gd name="T63" fmla="*/ 198 h 217"/>
                <a:gd name="T64" fmla="*/ 24 w 218"/>
                <a:gd name="T65" fmla="*/ 194 h 217"/>
                <a:gd name="T66" fmla="*/ 17 w 218"/>
                <a:gd name="T67" fmla="*/ 191 h 217"/>
                <a:gd name="T68" fmla="*/ 5 w 218"/>
                <a:gd name="T69" fmla="*/ 187 h 217"/>
                <a:gd name="T70" fmla="*/ 0 w 218"/>
                <a:gd name="T71" fmla="*/ 170 h 217"/>
                <a:gd name="T72" fmla="*/ 5 w 218"/>
                <a:gd name="T73" fmla="*/ 165 h 217"/>
                <a:gd name="T74" fmla="*/ 15 w 218"/>
                <a:gd name="T75" fmla="*/ 165 h 217"/>
                <a:gd name="T76" fmla="*/ 10 w 218"/>
                <a:gd name="T77" fmla="*/ 156 h 217"/>
                <a:gd name="T78" fmla="*/ 10 w 218"/>
                <a:gd name="T79" fmla="*/ 146 h 217"/>
                <a:gd name="T80" fmla="*/ 0 w 218"/>
                <a:gd name="T81" fmla="*/ 139 h 217"/>
                <a:gd name="T82" fmla="*/ 5 w 218"/>
                <a:gd name="T83" fmla="*/ 137 h 217"/>
                <a:gd name="T84" fmla="*/ 12 w 218"/>
                <a:gd name="T85" fmla="*/ 128 h 217"/>
                <a:gd name="T86" fmla="*/ 48 w 218"/>
                <a:gd name="T87" fmla="*/ 113 h 217"/>
                <a:gd name="T88" fmla="*/ 57 w 218"/>
                <a:gd name="T89" fmla="*/ 99 h 217"/>
                <a:gd name="T90" fmla="*/ 52 w 218"/>
                <a:gd name="T91" fmla="*/ 92 h 217"/>
                <a:gd name="T92" fmla="*/ 38 w 218"/>
                <a:gd name="T93" fmla="*/ 61 h 217"/>
                <a:gd name="T94" fmla="*/ 64 w 218"/>
                <a:gd name="T95" fmla="*/ 59 h 217"/>
                <a:gd name="T96" fmla="*/ 78 w 218"/>
                <a:gd name="T97" fmla="*/ 52 h 217"/>
                <a:gd name="T98" fmla="*/ 93 w 218"/>
                <a:gd name="T99" fmla="*/ 38 h 217"/>
                <a:gd name="T100" fmla="*/ 97 w 218"/>
                <a:gd name="T101" fmla="*/ 40 h 217"/>
                <a:gd name="T102" fmla="*/ 102 w 218"/>
                <a:gd name="T103" fmla="*/ 38 h 217"/>
                <a:gd name="T104" fmla="*/ 111 w 218"/>
                <a:gd name="T105" fmla="*/ 38 h 217"/>
                <a:gd name="T106" fmla="*/ 114 w 218"/>
                <a:gd name="T107" fmla="*/ 35 h 217"/>
                <a:gd name="T108" fmla="*/ 109 w 218"/>
                <a:gd name="T109" fmla="*/ 19 h 217"/>
                <a:gd name="T110" fmla="*/ 116 w 218"/>
                <a:gd name="T111" fmla="*/ 14 h 217"/>
                <a:gd name="T112" fmla="*/ 128 w 218"/>
                <a:gd name="T113" fmla="*/ 5 h 217"/>
                <a:gd name="T114" fmla="*/ 133 w 218"/>
                <a:gd name="T115" fmla="*/ 0 h 217"/>
                <a:gd name="T116" fmla="*/ 135 w 218"/>
                <a:gd name="T117" fmla="*/ 14 h 217"/>
                <a:gd name="T118" fmla="*/ 145 w 218"/>
                <a:gd name="T119" fmla="*/ 26 h 217"/>
                <a:gd name="T120" fmla="*/ 175 w 218"/>
                <a:gd name="T121" fmla="*/ 52 h 217"/>
                <a:gd name="T122" fmla="*/ 187 w 218"/>
                <a:gd name="T123" fmla="*/ 4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8" h="217">
                  <a:moveTo>
                    <a:pt x="218" y="57"/>
                  </a:moveTo>
                  <a:lnTo>
                    <a:pt x="218" y="57"/>
                  </a:lnTo>
                  <a:lnTo>
                    <a:pt x="218" y="57"/>
                  </a:lnTo>
                  <a:lnTo>
                    <a:pt x="213" y="59"/>
                  </a:lnTo>
                  <a:lnTo>
                    <a:pt x="213" y="61"/>
                  </a:lnTo>
                  <a:lnTo>
                    <a:pt x="213" y="61"/>
                  </a:lnTo>
                  <a:lnTo>
                    <a:pt x="211" y="64"/>
                  </a:lnTo>
                  <a:lnTo>
                    <a:pt x="211" y="64"/>
                  </a:lnTo>
                  <a:lnTo>
                    <a:pt x="211" y="64"/>
                  </a:lnTo>
                  <a:lnTo>
                    <a:pt x="206" y="64"/>
                  </a:lnTo>
                  <a:lnTo>
                    <a:pt x="201" y="64"/>
                  </a:lnTo>
                  <a:lnTo>
                    <a:pt x="197" y="66"/>
                  </a:lnTo>
                  <a:lnTo>
                    <a:pt x="194" y="66"/>
                  </a:lnTo>
                  <a:lnTo>
                    <a:pt x="194" y="68"/>
                  </a:lnTo>
                  <a:lnTo>
                    <a:pt x="190" y="73"/>
                  </a:lnTo>
                  <a:lnTo>
                    <a:pt x="187" y="73"/>
                  </a:lnTo>
                  <a:lnTo>
                    <a:pt x="187" y="75"/>
                  </a:lnTo>
                  <a:lnTo>
                    <a:pt x="187" y="75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78"/>
                  </a:lnTo>
                  <a:lnTo>
                    <a:pt x="187" y="80"/>
                  </a:lnTo>
                  <a:lnTo>
                    <a:pt x="190" y="80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3"/>
                  </a:lnTo>
                  <a:lnTo>
                    <a:pt x="192" y="85"/>
                  </a:lnTo>
                  <a:lnTo>
                    <a:pt x="192" y="85"/>
                  </a:lnTo>
                  <a:lnTo>
                    <a:pt x="192" y="87"/>
                  </a:lnTo>
                  <a:lnTo>
                    <a:pt x="192" y="92"/>
                  </a:lnTo>
                  <a:lnTo>
                    <a:pt x="192" y="92"/>
                  </a:lnTo>
                  <a:lnTo>
                    <a:pt x="192" y="94"/>
                  </a:lnTo>
                  <a:lnTo>
                    <a:pt x="192" y="97"/>
                  </a:lnTo>
                  <a:lnTo>
                    <a:pt x="194" y="99"/>
                  </a:lnTo>
                  <a:lnTo>
                    <a:pt x="194" y="101"/>
                  </a:lnTo>
                  <a:lnTo>
                    <a:pt x="194" y="101"/>
                  </a:lnTo>
                  <a:lnTo>
                    <a:pt x="197" y="104"/>
                  </a:lnTo>
                  <a:lnTo>
                    <a:pt x="201" y="109"/>
                  </a:lnTo>
                  <a:lnTo>
                    <a:pt x="204" y="111"/>
                  </a:lnTo>
                  <a:lnTo>
                    <a:pt x="206" y="116"/>
                  </a:lnTo>
                  <a:lnTo>
                    <a:pt x="206" y="118"/>
                  </a:lnTo>
                  <a:lnTo>
                    <a:pt x="206" y="118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4" y="120"/>
                  </a:lnTo>
                  <a:lnTo>
                    <a:pt x="201" y="123"/>
                  </a:lnTo>
                  <a:lnTo>
                    <a:pt x="201" y="125"/>
                  </a:lnTo>
                  <a:lnTo>
                    <a:pt x="201" y="125"/>
                  </a:lnTo>
                  <a:lnTo>
                    <a:pt x="199" y="128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9" y="130"/>
                  </a:lnTo>
                  <a:lnTo>
                    <a:pt x="197" y="130"/>
                  </a:lnTo>
                  <a:lnTo>
                    <a:pt x="197" y="132"/>
                  </a:lnTo>
                  <a:lnTo>
                    <a:pt x="192" y="132"/>
                  </a:lnTo>
                  <a:lnTo>
                    <a:pt x="173" y="135"/>
                  </a:lnTo>
                  <a:lnTo>
                    <a:pt x="166" y="139"/>
                  </a:lnTo>
                  <a:lnTo>
                    <a:pt x="166" y="139"/>
                  </a:lnTo>
                  <a:lnTo>
                    <a:pt x="164" y="139"/>
                  </a:lnTo>
                  <a:lnTo>
                    <a:pt x="147" y="139"/>
                  </a:lnTo>
                  <a:lnTo>
                    <a:pt x="145" y="139"/>
                  </a:lnTo>
                  <a:lnTo>
                    <a:pt x="142" y="139"/>
                  </a:lnTo>
                  <a:lnTo>
                    <a:pt x="142" y="139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6"/>
                  </a:lnTo>
                  <a:lnTo>
                    <a:pt x="140" y="146"/>
                  </a:lnTo>
                  <a:lnTo>
                    <a:pt x="140" y="149"/>
                  </a:lnTo>
                  <a:lnTo>
                    <a:pt x="140" y="149"/>
                  </a:lnTo>
                  <a:lnTo>
                    <a:pt x="140" y="151"/>
                  </a:lnTo>
                  <a:lnTo>
                    <a:pt x="140" y="151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45" y="158"/>
                  </a:lnTo>
                  <a:lnTo>
                    <a:pt x="145" y="161"/>
                  </a:lnTo>
                  <a:lnTo>
                    <a:pt x="147" y="161"/>
                  </a:lnTo>
                  <a:lnTo>
                    <a:pt x="147" y="161"/>
                  </a:lnTo>
                  <a:lnTo>
                    <a:pt x="147" y="163"/>
                  </a:lnTo>
                  <a:lnTo>
                    <a:pt x="149" y="163"/>
                  </a:lnTo>
                  <a:lnTo>
                    <a:pt x="149" y="163"/>
                  </a:lnTo>
                  <a:lnTo>
                    <a:pt x="149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2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4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65"/>
                  </a:lnTo>
                  <a:lnTo>
                    <a:pt x="156" y="170"/>
                  </a:lnTo>
                  <a:lnTo>
                    <a:pt x="156" y="172"/>
                  </a:lnTo>
                  <a:lnTo>
                    <a:pt x="156" y="172"/>
                  </a:lnTo>
                  <a:lnTo>
                    <a:pt x="156" y="175"/>
                  </a:lnTo>
                  <a:lnTo>
                    <a:pt x="156" y="175"/>
                  </a:lnTo>
                  <a:lnTo>
                    <a:pt x="154" y="177"/>
                  </a:lnTo>
                  <a:lnTo>
                    <a:pt x="154" y="177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2" y="182"/>
                  </a:lnTo>
                  <a:lnTo>
                    <a:pt x="152" y="184"/>
                  </a:lnTo>
                  <a:lnTo>
                    <a:pt x="152" y="184"/>
                  </a:lnTo>
                  <a:lnTo>
                    <a:pt x="152" y="187"/>
                  </a:lnTo>
                  <a:lnTo>
                    <a:pt x="149" y="189"/>
                  </a:lnTo>
                  <a:lnTo>
                    <a:pt x="145" y="194"/>
                  </a:lnTo>
                  <a:lnTo>
                    <a:pt x="145" y="196"/>
                  </a:lnTo>
                  <a:lnTo>
                    <a:pt x="145" y="196"/>
                  </a:lnTo>
                  <a:lnTo>
                    <a:pt x="142" y="196"/>
                  </a:lnTo>
                  <a:lnTo>
                    <a:pt x="130" y="196"/>
                  </a:lnTo>
                  <a:lnTo>
                    <a:pt x="126" y="194"/>
                  </a:lnTo>
                  <a:lnTo>
                    <a:pt x="123" y="194"/>
                  </a:lnTo>
                  <a:lnTo>
                    <a:pt x="123" y="194"/>
                  </a:lnTo>
                  <a:lnTo>
                    <a:pt x="119" y="196"/>
                  </a:lnTo>
                  <a:lnTo>
                    <a:pt x="119" y="196"/>
                  </a:lnTo>
                  <a:lnTo>
                    <a:pt x="116" y="198"/>
                  </a:lnTo>
                  <a:lnTo>
                    <a:pt x="116" y="198"/>
                  </a:lnTo>
                  <a:lnTo>
                    <a:pt x="116" y="198"/>
                  </a:lnTo>
                  <a:lnTo>
                    <a:pt x="116" y="201"/>
                  </a:lnTo>
                  <a:lnTo>
                    <a:pt x="116" y="201"/>
                  </a:lnTo>
                  <a:lnTo>
                    <a:pt x="114" y="201"/>
                  </a:lnTo>
                  <a:lnTo>
                    <a:pt x="111" y="203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6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4" y="208"/>
                  </a:lnTo>
                  <a:lnTo>
                    <a:pt x="107" y="210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3"/>
                  </a:lnTo>
                  <a:lnTo>
                    <a:pt x="107" y="215"/>
                  </a:lnTo>
                  <a:lnTo>
                    <a:pt x="107" y="215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2" y="217"/>
                  </a:lnTo>
                  <a:lnTo>
                    <a:pt x="100" y="217"/>
                  </a:lnTo>
                  <a:lnTo>
                    <a:pt x="93" y="215"/>
                  </a:lnTo>
                  <a:lnTo>
                    <a:pt x="93" y="215"/>
                  </a:lnTo>
                  <a:lnTo>
                    <a:pt x="85" y="208"/>
                  </a:lnTo>
                  <a:lnTo>
                    <a:pt x="83" y="203"/>
                  </a:lnTo>
                  <a:lnTo>
                    <a:pt x="81" y="198"/>
                  </a:lnTo>
                  <a:lnTo>
                    <a:pt x="81" y="198"/>
                  </a:lnTo>
                  <a:lnTo>
                    <a:pt x="78" y="198"/>
                  </a:lnTo>
                  <a:lnTo>
                    <a:pt x="78" y="196"/>
                  </a:lnTo>
                  <a:lnTo>
                    <a:pt x="76" y="198"/>
                  </a:lnTo>
                  <a:lnTo>
                    <a:pt x="71" y="198"/>
                  </a:lnTo>
                  <a:lnTo>
                    <a:pt x="69" y="198"/>
                  </a:lnTo>
                  <a:lnTo>
                    <a:pt x="67" y="198"/>
                  </a:lnTo>
                  <a:lnTo>
                    <a:pt x="67" y="198"/>
                  </a:lnTo>
                  <a:lnTo>
                    <a:pt x="62" y="198"/>
                  </a:lnTo>
                  <a:lnTo>
                    <a:pt x="59" y="198"/>
                  </a:lnTo>
                  <a:lnTo>
                    <a:pt x="59" y="198"/>
                  </a:lnTo>
                  <a:lnTo>
                    <a:pt x="55" y="196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6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8" y="198"/>
                  </a:lnTo>
                  <a:lnTo>
                    <a:pt x="45" y="198"/>
                  </a:lnTo>
                  <a:lnTo>
                    <a:pt x="45" y="198"/>
                  </a:lnTo>
                  <a:lnTo>
                    <a:pt x="43" y="198"/>
                  </a:lnTo>
                  <a:lnTo>
                    <a:pt x="43" y="201"/>
                  </a:lnTo>
                  <a:lnTo>
                    <a:pt x="41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8" y="201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3" y="203"/>
                  </a:lnTo>
                  <a:lnTo>
                    <a:pt x="33" y="206"/>
                  </a:lnTo>
                  <a:lnTo>
                    <a:pt x="33" y="206"/>
                  </a:lnTo>
                  <a:lnTo>
                    <a:pt x="33" y="203"/>
                  </a:lnTo>
                  <a:lnTo>
                    <a:pt x="31" y="203"/>
                  </a:lnTo>
                  <a:lnTo>
                    <a:pt x="29" y="201"/>
                  </a:lnTo>
                  <a:lnTo>
                    <a:pt x="29" y="201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8"/>
                  </a:lnTo>
                  <a:lnTo>
                    <a:pt x="26" y="196"/>
                  </a:lnTo>
                  <a:lnTo>
                    <a:pt x="26" y="194"/>
                  </a:lnTo>
                  <a:lnTo>
                    <a:pt x="24" y="194"/>
                  </a:lnTo>
                  <a:lnTo>
                    <a:pt x="24" y="194"/>
                  </a:lnTo>
                  <a:lnTo>
                    <a:pt x="24" y="191"/>
                  </a:lnTo>
                  <a:lnTo>
                    <a:pt x="24" y="191"/>
                  </a:lnTo>
                  <a:lnTo>
                    <a:pt x="19" y="191"/>
                  </a:lnTo>
                  <a:lnTo>
                    <a:pt x="19" y="191"/>
                  </a:lnTo>
                  <a:lnTo>
                    <a:pt x="17" y="191"/>
                  </a:lnTo>
                  <a:lnTo>
                    <a:pt x="17" y="191"/>
                  </a:lnTo>
                  <a:lnTo>
                    <a:pt x="15" y="191"/>
                  </a:lnTo>
                  <a:lnTo>
                    <a:pt x="15" y="191"/>
                  </a:lnTo>
                  <a:lnTo>
                    <a:pt x="12" y="191"/>
                  </a:lnTo>
                  <a:lnTo>
                    <a:pt x="5" y="189"/>
                  </a:lnTo>
                  <a:lnTo>
                    <a:pt x="5" y="189"/>
                  </a:lnTo>
                  <a:lnTo>
                    <a:pt x="5" y="187"/>
                  </a:lnTo>
                  <a:lnTo>
                    <a:pt x="5" y="187"/>
                  </a:lnTo>
                  <a:lnTo>
                    <a:pt x="3" y="187"/>
                  </a:lnTo>
                  <a:lnTo>
                    <a:pt x="3" y="184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3" y="168"/>
                  </a:lnTo>
                  <a:lnTo>
                    <a:pt x="3" y="168"/>
                  </a:lnTo>
                  <a:lnTo>
                    <a:pt x="3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7" y="165"/>
                  </a:lnTo>
                  <a:lnTo>
                    <a:pt x="10" y="165"/>
                  </a:lnTo>
                  <a:lnTo>
                    <a:pt x="12" y="165"/>
                  </a:lnTo>
                  <a:lnTo>
                    <a:pt x="15" y="165"/>
                  </a:lnTo>
                  <a:lnTo>
                    <a:pt x="15" y="163"/>
                  </a:lnTo>
                  <a:lnTo>
                    <a:pt x="15" y="163"/>
                  </a:lnTo>
                  <a:lnTo>
                    <a:pt x="15" y="161"/>
                  </a:lnTo>
                  <a:lnTo>
                    <a:pt x="10" y="158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0" y="15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5" y="144"/>
                  </a:lnTo>
                  <a:lnTo>
                    <a:pt x="3" y="142"/>
                  </a:lnTo>
                  <a:lnTo>
                    <a:pt x="3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3" y="137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5" y="13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5" y="125"/>
                  </a:lnTo>
                  <a:lnTo>
                    <a:pt x="19" y="125"/>
                  </a:lnTo>
                  <a:lnTo>
                    <a:pt x="43" y="118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3"/>
                  </a:lnTo>
                  <a:lnTo>
                    <a:pt x="50" y="111"/>
                  </a:lnTo>
                  <a:lnTo>
                    <a:pt x="52" y="109"/>
                  </a:lnTo>
                  <a:lnTo>
                    <a:pt x="52" y="106"/>
                  </a:lnTo>
                  <a:lnTo>
                    <a:pt x="57" y="104"/>
                  </a:lnTo>
                  <a:lnTo>
                    <a:pt x="57" y="101"/>
                  </a:lnTo>
                  <a:lnTo>
                    <a:pt x="57" y="99"/>
                  </a:lnTo>
                  <a:lnTo>
                    <a:pt x="57" y="97"/>
                  </a:lnTo>
                  <a:lnTo>
                    <a:pt x="57" y="94"/>
                  </a:lnTo>
                  <a:lnTo>
                    <a:pt x="55" y="94"/>
                  </a:lnTo>
                  <a:lnTo>
                    <a:pt x="55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8" y="64"/>
                  </a:lnTo>
                  <a:lnTo>
                    <a:pt x="38" y="61"/>
                  </a:lnTo>
                  <a:lnTo>
                    <a:pt x="38" y="61"/>
                  </a:lnTo>
                  <a:lnTo>
                    <a:pt x="43" y="61"/>
                  </a:lnTo>
                  <a:lnTo>
                    <a:pt x="52" y="57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7" y="57"/>
                  </a:lnTo>
                  <a:lnTo>
                    <a:pt x="64" y="59"/>
                  </a:lnTo>
                  <a:lnTo>
                    <a:pt x="67" y="59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71" y="57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88" y="38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3" y="38"/>
                  </a:lnTo>
                  <a:lnTo>
                    <a:pt x="95" y="40"/>
                  </a:lnTo>
                  <a:lnTo>
                    <a:pt x="95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9" y="38"/>
                  </a:lnTo>
                  <a:lnTo>
                    <a:pt x="111" y="38"/>
                  </a:lnTo>
                  <a:lnTo>
                    <a:pt x="111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8"/>
                  </a:lnTo>
                  <a:lnTo>
                    <a:pt x="114" y="35"/>
                  </a:lnTo>
                  <a:lnTo>
                    <a:pt x="114" y="35"/>
                  </a:lnTo>
                  <a:lnTo>
                    <a:pt x="104" y="19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04" y="16"/>
                  </a:lnTo>
                  <a:lnTo>
                    <a:pt x="104" y="14"/>
                  </a:lnTo>
                  <a:lnTo>
                    <a:pt x="109" y="19"/>
                  </a:lnTo>
                  <a:lnTo>
                    <a:pt x="109" y="19"/>
                  </a:lnTo>
                  <a:lnTo>
                    <a:pt x="111" y="19"/>
                  </a:lnTo>
                  <a:lnTo>
                    <a:pt x="114" y="19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16" y="14"/>
                  </a:lnTo>
                  <a:lnTo>
                    <a:pt x="116" y="14"/>
                  </a:lnTo>
                  <a:lnTo>
                    <a:pt x="119" y="12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7"/>
                  </a:lnTo>
                  <a:lnTo>
                    <a:pt x="128" y="5"/>
                  </a:lnTo>
                  <a:lnTo>
                    <a:pt x="130" y="2"/>
                  </a:lnTo>
                  <a:lnTo>
                    <a:pt x="130" y="2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5" y="9"/>
                  </a:lnTo>
                  <a:lnTo>
                    <a:pt x="135" y="12"/>
                  </a:lnTo>
                  <a:lnTo>
                    <a:pt x="135" y="12"/>
                  </a:lnTo>
                  <a:lnTo>
                    <a:pt x="135" y="14"/>
                  </a:lnTo>
                  <a:lnTo>
                    <a:pt x="135" y="14"/>
                  </a:lnTo>
                  <a:lnTo>
                    <a:pt x="138" y="14"/>
                  </a:lnTo>
                  <a:lnTo>
                    <a:pt x="138" y="16"/>
                  </a:lnTo>
                  <a:lnTo>
                    <a:pt x="142" y="19"/>
                  </a:lnTo>
                  <a:lnTo>
                    <a:pt x="145" y="23"/>
                  </a:lnTo>
                  <a:lnTo>
                    <a:pt x="145" y="26"/>
                  </a:lnTo>
                  <a:lnTo>
                    <a:pt x="147" y="26"/>
                  </a:lnTo>
                  <a:lnTo>
                    <a:pt x="152" y="33"/>
                  </a:lnTo>
                  <a:lnTo>
                    <a:pt x="156" y="38"/>
                  </a:lnTo>
                  <a:lnTo>
                    <a:pt x="159" y="42"/>
                  </a:lnTo>
                  <a:lnTo>
                    <a:pt x="166" y="47"/>
                  </a:lnTo>
                  <a:lnTo>
                    <a:pt x="175" y="52"/>
                  </a:lnTo>
                  <a:lnTo>
                    <a:pt x="175" y="52"/>
                  </a:lnTo>
                  <a:lnTo>
                    <a:pt x="178" y="52"/>
                  </a:lnTo>
                  <a:lnTo>
                    <a:pt x="180" y="52"/>
                  </a:lnTo>
                  <a:lnTo>
                    <a:pt x="180" y="52"/>
                  </a:lnTo>
                  <a:lnTo>
                    <a:pt x="185" y="49"/>
                  </a:lnTo>
                  <a:lnTo>
                    <a:pt x="187" y="49"/>
                  </a:lnTo>
                  <a:lnTo>
                    <a:pt x="190" y="52"/>
                  </a:lnTo>
                  <a:lnTo>
                    <a:pt x="199" y="54"/>
                  </a:lnTo>
                  <a:lnTo>
                    <a:pt x="213" y="54"/>
                  </a:lnTo>
                  <a:lnTo>
                    <a:pt x="218" y="5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3631893" y="3562456"/>
              <a:ext cx="487749" cy="526341"/>
            </a:xfrm>
            <a:custGeom>
              <a:avLst/>
              <a:gdLst>
                <a:gd name="T0" fmla="*/ 428 w 563"/>
                <a:gd name="T1" fmla="*/ 360 h 606"/>
                <a:gd name="T2" fmla="*/ 450 w 563"/>
                <a:gd name="T3" fmla="*/ 402 h 606"/>
                <a:gd name="T4" fmla="*/ 182 w 563"/>
                <a:gd name="T5" fmla="*/ 594 h 606"/>
                <a:gd name="T6" fmla="*/ 416 w 563"/>
                <a:gd name="T7" fmla="*/ 296 h 606"/>
                <a:gd name="T8" fmla="*/ 476 w 563"/>
                <a:gd name="T9" fmla="*/ 372 h 606"/>
                <a:gd name="T10" fmla="*/ 483 w 563"/>
                <a:gd name="T11" fmla="*/ 350 h 606"/>
                <a:gd name="T12" fmla="*/ 275 w 563"/>
                <a:gd name="T13" fmla="*/ 488 h 606"/>
                <a:gd name="T14" fmla="*/ 532 w 563"/>
                <a:gd name="T15" fmla="*/ 145 h 606"/>
                <a:gd name="T16" fmla="*/ 549 w 563"/>
                <a:gd name="T17" fmla="*/ 135 h 606"/>
                <a:gd name="T18" fmla="*/ 530 w 563"/>
                <a:gd name="T19" fmla="*/ 123 h 606"/>
                <a:gd name="T20" fmla="*/ 483 w 563"/>
                <a:gd name="T21" fmla="*/ 133 h 606"/>
                <a:gd name="T22" fmla="*/ 464 w 563"/>
                <a:gd name="T23" fmla="*/ 95 h 606"/>
                <a:gd name="T24" fmla="*/ 438 w 563"/>
                <a:gd name="T25" fmla="*/ 107 h 606"/>
                <a:gd name="T26" fmla="*/ 390 w 563"/>
                <a:gd name="T27" fmla="*/ 112 h 606"/>
                <a:gd name="T28" fmla="*/ 372 w 563"/>
                <a:gd name="T29" fmla="*/ 67 h 606"/>
                <a:gd name="T30" fmla="*/ 367 w 563"/>
                <a:gd name="T31" fmla="*/ 12 h 606"/>
                <a:gd name="T32" fmla="*/ 317 w 563"/>
                <a:gd name="T33" fmla="*/ 22 h 606"/>
                <a:gd name="T34" fmla="*/ 265 w 563"/>
                <a:gd name="T35" fmla="*/ 45 h 606"/>
                <a:gd name="T36" fmla="*/ 223 w 563"/>
                <a:gd name="T37" fmla="*/ 57 h 606"/>
                <a:gd name="T38" fmla="*/ 185 w 563"/>
                <a:gd name="T39" fmla="*/ 67 h 606"/>
                <a:gd name="T40" fmla="*/ 166 w 563"/>
                <a:gd name="T41" fmla="*/ 128 h 606"/>
                <a:gd name="T42" fmla="*/ 109 w 563"/>
                <a:gd name="T43" fmla="*/ 168 h 606"/>
                <a:gd name="T44" fmla="*/ 97 w 563"/>
                <a:gd name="T45" fmla="*/ 230 h 606"/>
                <a:gd name="T46" fmla="*/ 71 w 563"/>
                <a:gd name="T47" fmla="*/ 258 h 606"/>
                <a:gd name="T48" fmla="*/ 40 w 563"/>
                <a:gd name="T49" fmla="*/ 320 h 606"/>
                <a:gd name="T50" fmla="*/ 24 w 563"/>
                <a:gd name="T51" fmla="*/ 350 h 606"/>
                <a:gd name="T52" fmla="*/ 0 w 563"/>
                <a:gd name="T53" fmla="*/ 424 h 606"/>
                <a:gd name="T54" fmla="*/ 52 w 563"/>
                <a:gd name="T55" fmla="*/ 445 h 606"/>
                <a:gd name="T56" fmla="*/ 100 w 563"/>
                <a:gd name="T57" fmla="*/ 466 h 606"/>
                <a:gd name="T58" fmla="*/ 135 w 563"/>
                <a:gd name="T59" fmla="*/ 530 h 606"/>
                <a:gd name="T60" fmla="*/ 163 w 563"/>
                <a:gd name="T61" fmla="*/ 599 h 606"/>
                <a:gd name="T62" fmla="*/ 192 w 563"/>
                <a:gd name="T63" fmla="*/ 566 h 606"/>
                <a:gd name="T64" fmla="*/ 225 w 563"/>
                <a:gd name="T65" fmla="*/ 549 h 606"/>
                <a:gd name="T66" fmla="*/ 256 w 563"/>
                <a:gd name="T67" fmla="*/ 533 h 606"/>
                <a:gd name="T68" fmla="*/ 267 w 563"/>
                <a:gd name="T69" fmla="*/ 511 h 606"/>
                <a:gd name="T70" fmla="*/ 270 w 563"/>
                <a:gd name="T71" fmla="*/ 490 h 606"/>
                <a:gd name="T72" fmla="*/ 286 w 563"/>
                <a:gd name="T73" fmla="*/ 481 h 606"/>
                <a:gd name="T74" fmla="*/ 331 w 563"/>
                <a:gd name="T75" fmla="*/ 490 h 606"/>
                <a:gd name="T76" fmla="*/ 353 w 563"/>
                <a:gd name="T77" fmla="*/ 457 h 606"/>
                <a:gd name="T78" fmla="*/ 350 w 563"/>
                <a:gd name="T79" fmla="*/ 445 h 606"/>
                <a:gd name="T80" fmla="*/ 383 w 563"/>
                <a:gd name="T81" fmla="*/ 445 h 606"/>
                <a:gd name="T82" fmla="*/ 372 w 563"/>
                <a:gd name="T83" fmla="*/ 424 h 606"/>
                <a:gd name="T84" fmla="*/ 386 w 563"/>
                <a:gd name="T85" fmla="*/ 400 h 606"/>
                <a:gd name="T86" fmla="*/ 402 w 563"/>
                <a:gd name="T87" fmla="*/ 410 h 606"/>
                <a:gd name="T88" fmla="*/ 421 w 563"/>
                <a:gd name="T89" fmla="*/ 391 h 606"/>
                <a:gd name="T90" fmla="*/ 421 w 563"/>
                <a:gd name="T91" fmla="*/ 365 h 606"/>
                <a:gd name="T92" fmla="*/ 450 w 563"/>
                <a:gd name="T93" fmla="*/ 376 h 606"/>
                <a:gd name="T94" fmla="*/ 461 w 563"/>
                <a:gd name="T95" fmla="*/ 386 h 606"/>
                <a:gd name="T96" fmla="*/ 461 w 563"/>
                <a:gd name="T97" fmla="*/ 365 h 606"/>
                <a:gd name="T98" fmla="*/ 461 w 563"/>
                <a:gd name="T99" fmla="*/ 343 h 606"/>
                <a:gd name="T100" fmla="*/ 452 w 563"/>
                <a:gd name="T101" fmla="*/ 298 h 606"/>
                <a:gd name="T102" fmla="*/ 424 w 563"/>
                <a:gd name="T103" fmla="*/ 296 h 606"/>
                <a:gd name="T104" fmla="*/ 480 w 563"/>
                <a:gd name="T105" fmla="*/ 265 h 606"/>
                <a:gd name="T106" fmla="*/ 478 w 563"/>
                <a:gd name="T107" fmla="*/ 263 h 606"/>
                <a:gd name="T108" fmla="*/ 483 w 563"/>
                <a:gd name="T109" fmla="*/ 251 h 606"/>
                <a:gd name="T110" fmla="*/ 478 w 563"/>
                <a:gd name="T111" fmla="*/ 225 h 606"/>
                <a:gd name="T112" fmla="*/ 461 w 563"/>
                <a:gd name="T113" fmla="*/ 201 h 606"/>
                <a:gd name="T114" fmla="*/ 483 w 563"/>
                <a:gd name="T115" fmla="*/ 201 h 606"/>
                <a:gd name="T116" fmla="*/ 520 w 563"/>
                <a:gd name="T117" fmla="*/ 201 h 606"/>
                <a:gd name="T118" fmla="*/ 504 w 563"/>
                <a:gd name="T119" fmla="*/ 230 h 606"/>
                <a:gd name="T120" fmla="*/ 520 w 563"/>
                <a:gd name="T121" fmla="*/ 199 h 606"/>
                <a:gd name="T122" fmla="*/ 539 w 563"/>
                <a:gd name="T123" fmla="*/ 178 h 606"/>
                <a:gd name="T124" fmla="*/ 558 w 563"/>
                <a:gd name="T125" fmla="*/ 15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3" h="606">
                  <a:moveTo>
                    <a:pt x="466" y="291"/>
                  </a:moveTo>
                  <a:lnTo>
                    <a:pt x="466" y="291"/>
                  </a:lnTo>
                  <a:lnTo>
                    <a:pt x="468" y="294"/>
                  </a:lnTo>
                  <a:lnTo>
                    <a:pt x="466" y="294"/>
                  </a:lnTo>
                  <a:lnTo>
                    <a:pt x="464" y="296"/>
                  </a:lnTo>
                  <a:lnTo>
                    <a:pt x="459" y="294"/>
                  </a:lnTo>
                  <a:lnTo>
                    <a:pt x="457" y="291"/>
                  </a:lnTo>
                  <a:lnTo>
                    <a:pt x="459" y="289"/>
                  </a:lnTo>
                  <a:lnTo>
                    <a:pt x="461" y="287"/>
                  </a:lnTo>
                  <a:lnTo>
                    <a:pt x="464" y="289"/>
                  </a:lnTo>
                  <a:lnTo>
                    <a:pt x="466" y="289"/>
                  </a:lnTo>
                  <a:lnTo>
                    <a:pt x="466" y="291"/>
                  </a:lnTo>
                  <a:close/>
                  <a:moveTo>
                    <a:pt x="431" y="360"/>
                  </a:moveTo>
                  <a:lnTo>
                    <a:pt x="431" y="360"/>
                  </a:lnTo>
                  <a:lnTo>
                    <a:pt x="431" y="360"/>
                  </a:lnTo>
                  <a:lnTo>
                    <a:pt x="431" y="362"/>
                  </a:lnTo>
                  <a:lnTo>
                    <a:pt x="431" y="365"/>
                  </a:lnTo>
                  <a:lnTo>
                    <a:pt x="431" y="369"/>
                  </a:lnTo>
                  <a:lnTo>
                    <a:pt x="428" y="372"/>
                  </a:lnTo>
                  <a:lnTo>
                    <a:pt x="431" y="374"/>
                  </a:lnTo>
                  <a:lnTo>
                    <a:pt x="431" y="376"/>
                  </a:lnTo>
                  <a:lnTo>
                    <a:pt x="428" y="376"/>
                  </a:lnTo>
                  <a:lnTo>
                    <a:pt x="426" y="376"/>
                  </a:lnTo>
                  <a:lnTo>
                    <a:pt x="426" y="376"/>
                  </a:lnTo>
                  <a:lnTo>
                    <a:pt x="426" y="376"/>
                  </a:lnTo>
                  <a:lnTo>
                    <a:pt x="424" y="374"/>
                  </a:lnTo>
                  <a:lnTo>
                    <a:pt x="424" y="374"/>
                  </a:lnTo>
                  <a:lnTo>
                    <a:pt x="424" y="372"/>
                  </a:lnTo>
                  <a:lnTo>
                    <a:pt x="424" y="369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6" y="362"/>
                  </a:lnTo>
                  <a:lnTo>
                    <a:pt x="428" y="360"/>
                  </a:lnTo>
                  <a:lnTo>
                    <a:pt x="428" y="360"/>
                  </a:lnTo>
                  <a:lnTo>
                    <a:pt x="428" y="358"/>
                  </a:lnTo>
                  <a:lnTo>
                    <a:pt x="431" y="358"/>
                  </a:lnTo>
                  <a:lnTo>
                    <a:pt x="431" y="360"/>
                  </a:lnTo>
                  <a:lnTo>
                    <a:pt x="431" y="360"/>
                  </a:lnTo>
                  <a:close/>
                  <a:moveTo>
                    <a:pt x="457" y="405"/>
                  </a:moveTo>
                  <a:lnTo>
                    <a:pt x="457" y="405"/>
                  </a:lnTo>
                  <a:lnTo>
                    <a:pt x="459" y="405"/>
                  </a:lnTo>
                  <a:lnTo>
                    <a:pt x="457" y="407"/>
                  </a:lnTo>
                  <a:lnTo>
                    <a:pt x="457" y="407"/>
                  </a:lnTo>
                  <a:lnTo>
                    <a:pt x="457" y="407"/>
                  </a:lnTo>
                  <a:lnTo>
                    <a:pt x="457" y="410"/>
                  </a:lnTo>
                  <a:lnTo>
                    <a:pt x="454" y="410"/>
                  </a:lnTo>
                  <a:lnTo>
                    <a:pt x="454" y="410"/>
                  </a:lnTo>
                  <a:lnTo>
                    <a:pt x="452" y="410"/>
                  </a:lnTo>
                  <a:lnTo>
                    <a:pt x="452" y="407"/>
                  </a:lnTo>
                  <a:lnTo>
                    <a:pt x="452" y="407"/>
                  </a:lnTo>
                  <a:lnTo>
                    <a:pt x="452" y="407"/>
                  </a:lnTo>
                  <a:lnTo>
                    <a:pt x="450" y="405"/>
                  </a:lnTo>
                  <a:lnTo>
                    <a:pt x="450" y="407"/>
                  </a:lnTo>
                  <a:lnTo>
                    <a:pt x="447" y="407"/>
                  </a:lnTo>
                  <a:lnTo>
                    <a:pt x="445" y="405"/>
                  </a:lnTo>
                  <a:lnTo>
                    <a:pt x="442" y="405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5" y="400"/>
                  </a:lnTo>
                  <a:lnTo>
                    <a:pt x="445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47" y="400"/>
                  </a:lnTo>
                  <a:lnTo>
                    <a:pt x="450" y="400"/>
                  </a:lnTo>
                  <a:lnTo>
                    <a:pt x="450" y="402"/>
                  </a:lnTo>
                  <a:lnTo>
                    <a:pt x="450" y="402"/>
                  </a:lnTo>
                  <a:lnTo>
                    <a:pt x="452" y="405"/>
                  </a:lnTo>
                  <a:lnTo>
                    <a:pt x="452" y="405"/>
                  </a:lnTo>
                  <a:lnTo>
                    <a:pt x="454" y="405"/>
                  </a:lnTo>
                  <a:lnTo>
                    <a:pt x="454" y="405"/>
                  </a:lnTo>
                  <a:lnTo>
                    <a:pt x="457" y="405"/>
                  </a:lnTo>
                  <a:lnTo>
                    <a:pt x="457" y="405"/>
                  </a:lnTo>
                  <a:close/>
                  <a:moveTo>
                    <a:pt x="201" y="587"/>
                  </a:moveTo>
                  <a:lnTo>
                    <a:pt x="201" y="587"/>
                  </a:lnTo>
                  <a:lnTo>
                    <a:pt x="201" y="587"/>
                  </a:lnTo>
                  <a:lnTo>
                    <a:pt x="201" y="589"/>
                  </a:lnTo>
                  <a:lnTo>
                    <a:pt x="199" y="589"/>
                  </a:lnTo>
                  <a:lnTo>
                    <a:pt x="199" y="589"/>
                  </a:lnTo>
                  <a:lnTo>
                    <a:pt x="197" y="589"/>
                  </a:lnTo>
                  <a:lnTo>
                    <a:pt x="197" y="592"/>
                  </a:lnTo>
                  <a:lnTo>
                    <a:pt x="197" y="592"/>
                  </a:lnTo>
                  <a:lnTo>
                    <a:pt x="197" y="596"/>
                  </a:lnTo>
                  <a:lnTo>
                    <a:pt x="194" y="596"/>
                  </a:lnTo>
                  <a:lnTo>
                    <a:pt x="192" y="596"/>
                  </a:lnTo>
                  <a:lnTo>
                    <a:pt x="192" y="596"/>
                  </a:lnTo>
                  <a:lnTo>
                    <a:pt x="189" y="596"/>
                  </a:lnTo>
                  <a:lnTo>
                    <a:pt x="189" y="599"/>
                  </a:lnTo>
                  <a:lnTo>
                    <a:pt x="187" y="601"/>
                  </a:lnTo>
                  <a:lnTo>
                    <a:pt x="189" y="604"/>
                  </a:lnTo>
                  <a:lnTo>
                    <a:pt x="189" y="604"/>
                  </a:lnTo>
                  <a:lnTo>
                    <a:pt x="189" y="606"/>
                  </a:lnTo>
                  <a:lnTo>
                    <a:pt x="192" y="606"/>
                  </a:lnTo>
                  <a:lnTo>
                    <a:pt x="185" y="606"/>
                  </a:lnTo>
                  <a:lnTo>
                    <a:pt x="175" y="606"/>
                  </a:lnTo>
                  <a:lnTo>
                    <a:pt x="178" y="604"/>
                  </a:lnTo>
                  <a:lnTo>
                    <a:pt x="185" y="596"/>
                  </a:lnTo>
                  <a:lnTo>
                    <a:pt x="187" y="594"/>
                  </a:lnTo>
                  <a:lnTo>
                    <a:pt x="185" y="594"/>
                  </a:lnTo>
                  <a:lnTo>
                    <a:pt x="185" y="594"/>
                  </a:lnTo>
                  <a:lnTo>
                    <a:pt x="182" y="594"/>
                  </a:lnTo>
                  <a:lnTo>
                    <a:pt x="182" y="594"/>
                  </a:lnTo>
                  <a:lnTo>
                    <a:pt x="180" y="594"/>
                  </a:lnTo>
                  <a:lnTo>
                    <a:pt x="180" y="594"/>
                  </a:lnTo>
                  <a:lnTo>
                    <a:pt x="180" y="592"/>
                  </a:lnTo>
                  <a:lnTo>
                    <a:pt x="185" y="587"/>
                  </a:lnTo>
                  <a:lnTo>
                    <a:pt x="185" y="587"/>
                  </a:lnTo>
                  <a:lnTo>
                    <a:pt x="185" y="587"/>
                  </a:lnTo>
                  <a:lnTo>
                    <a:pt x="185" y="585"/>
                  </a:lnTo>
                  <a:lnTo>
                    <a:pt x="187" y="582"/>
                  </a:lnTo>
                  <a:lnTo>
                    <a:pt x="187" y="582"/>
                  </a:lnTo>
                  <a:lnTo>
                    <a:pt x="189" y="582"/>
                  </a:lnTo>
                  <a:lnTo>
                    <a:pt x="189" y="585"/>
                  </a:lnTo>
                  <a:lnTo>
                    <a:pt x="192" y="587"/>
                  </a:lnTo>
                  <a:lnTo>
                    <a:pt x="194" y="585"/>
                  </a:lnTo>
                  <a:lnTo>
                    <a:pt x="197" y="585"/>
                  </a:lnTo>
                  <a:lnTo>
                    <a:pt x="199" y="585"/>
                  </a:lnTo>
                  <a:lnTo>
                    <a:pt x="201" y="587"/>
                  </a:lnTo>
                  <a:close/>
                  <a:moveTo>
                    <a:pt x="435" y="301"/>
                  </a:moveTo>
                  <a:lnTo>
                    <a:pt x="435" y="301"/>
                  </a:lnTo>
                  <a:lnTo>
                    <a:pt x="438" y="303"/>
                  </a:lnTo>
                  <a:lnTo>
                    <a:pt x="438" y="305"/>
                  </a:lnTo>
                  <a:lnTo>
                    <a:pt x="438" y="308"/>
                  </a:lnTo>
                  <a:lnTo>
                    <a:pt x="435" y="308"/>
                  </a:lnTo>
                  <a:lnTo>
                    <a:pt x="435" y="308"/>
                  </a:lnTo>
                  <a:lnTo>
                    <a:pt x="431" y="305"/>
                  </a:lnTo>
                  <a:lnTo>
                    <a:pt x="428" y="305"/>
                  </a:lnTo>
                  <a:lnTo>
                    <a:pt x="426" y="303"/>
                  </a:lnTo>
                  <a:lnTo>
                    <a:pt x="424" y="303"/>
                  </a:lnTo>
                  <a:lnTo>
                    <a:pt x="424" y="303"/>
                  </a:lnTo>
                  <a:lnTo>
                    <a:pt x="421" y="303"/>
                  </a:lnTo>
                  <a:lnTo>
                    <a:pt x="419" y="301"/>
                  </a:lnTo>
                  <a:lnTo>
                    <a:pt x="419" y="301"/>
                  </a:lnTo>
                  <a:lnTo>
                    <a:pt x="419" y="298"/>
                  </a:lnTo>
                  <a:lnTo>
                    <a:pt x="416" y="296"/>
                  </a:lnTo>
                  <a:lnTo>
                    <a:pt x="416" y="296"/>
                  </a:lnTo>
                  <a:lnTo>
                    <a:pt x="414" y="291"/>
                  </a:lnTo>
                  <a:lnTo>
                    <a:pt x="416" y="291"/>
                  </a:lnTo>
                  <a:lnTo>
                    <a:pt x="419" y="296"/>
                  </a:lnTo>
                  <a:lnTo>
                    <a:pt x="421" y="296"/>
                  </a:lnTo>
                  <a:lnTo>
                    <a:pt x="421" y="298"/>
                  </a:lnTo>
                  <a:lnTo>
                    <a:pt x="426" y="298"/>
                  </a:lnTo>
                  <a:lnTo>
                    <a:pt x="435" y="301"/>
                  </a:lnTo>
                  <a:close/>
                  <a:moveTo>
                    <a:pt x="494" y="360"/>
                  </a:moveTo>
                  <a:lnTo>
                    <a:pt x="494" y="360"/>
                  </a:lnTo>
                  <a:lnTo>
                    <a:pt x="497" y="360"/>
                  </a:lnTo>
                  <a:lnTo>
                    <a:pt x="494" y="362"/>
                  </a:lnTo>
                  <a:lnTo>
                    <a:pt x="492" y="362"/>
                  </a:lnTo>
                  <a:lnTo>
                    <a:pt x="490" y="362"/>
                  </a:lnTo>
                  <a:lnTo>
                    <a:pt x="490" y="362"/>
                  </a:lnTo>
                  <a:lnTo>
                    <a:pt x="487" y="365"/>
                  </a:lnTo>
                  <a:lnTo>
                    <a:pt x="487" y="365"/>
                  </a:lnTo>
                  <a:lnTo>
                    <a:pt x="487" y="369"/>
                  </a:lnTo>
                  <a:lnTo>
                    <a:pt x="492" y="369"/>
                  </a:lnTo>
                  <a:lnTo>
                    <a:pt x="492" y="372"/>
                  </a:lnTo>
                  <a:lnTo>
                    <a:pt x="490" y="372"/>
                  </a:lnTo>
                  <a:lnTo>
                    <a:pt x="485" y="372"/>
                  </a:lnTo>
                  <a:lnTo>
                    <a:pt x="483" y="374"/>
                  </a:lnTo>
                  <a:lnTo>
                    <a:pt x="483" y="376"/>
                  </a:lnTo>
                  <a:lnTo>
                    <a:pt x="480" y="379"/>
                  </a:lnTo>
                  <a:lnTo>
                    <a:pt x="483" y="379"/>
                  </a:lnTo>
                  <a:lnTo>
                    <a:pt x="480" y="379"/>
                  </a:lnTo>
                  <a:lnTo>
                    <a:pt x="480" y="379"/>
                  </a:lnTo>
                  <a:lnTo>
                    <a:pt x="478" y="379"/>
                  </a:lnTo>
                  <a:lnTo>
                    <a:pt x="476" y="376"/>
                  </a:lnTo>
                  <a:lnTo>
                    <a:pt x="473" y="376"/>
                  </a:lnTo>
                  <a:lnTo>
                    <a:pt x="473" y="374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72"/>
                  </a:lnTo>
                  <a:lnTo>
                    <a:pt x="476" y="369"/>
                  </a:lnTo>
                  <a:lnTo>
                    <a:pt x="476" y="369"/>
                  </a:lnTo>
                  <a:lnTo>
                    <a:pt x="476" y="369"/>
                  </a:lnTo>
                  <a:lnTo>
                    <a:pt x="473" y="369"/>
                  </a:lnTo>
                  <a:lnTo>
                    <a:pt x="473" y="369"/>
                  </a:lnTo>
                  <a:lnTo>
                    <a:pt x="471" y="369"/>
                  </a:lnTo>
                  <a:lnTo>
                    <a:pt x="471" y="369"/>
                  </a:lnTo>
                  <a:lnTo>
                    <a:pt x="471" y="367"/>
                  </a:lnTo>
                  <a:lnTo>
                    <a:pt x="473" y="367"/>
                  </a:lnTo>
                  <a:lnTo>
                    <a:pt x="473" y="367"/>
                  </a:lnTo>
                  <a:lnTo>
                    <a:pt x="480" y="367"/>
                  </a:lnTo>
                  <a:lnTo>
                    <a:pt x="483" y="367"/>
                  </a:lnTo>
                  <a:lnTo>
                    <a:pt x="485" y="365"/>
                  </a:lnTo>
                  <a:lnTo>
                    <a:pt x="483" y="365"/>
                  </a:lnTo>
                  <a:lnTo>
                    <a:pt x="478" y="365"/>
                  </a:lnTo>
                  <a:lnTo>
                    <a:pt x="476" y="362"/>
                  </a:lnTo>
                  <a:lnTo>
                    <a:pt x="476" y="362"/>
                  </a:lnTo>
                  <a:lnTo>
                    <a:pt x="478" y="358"/>
                  </a:lnTo>
                  <a:lnTo>
                    <a:pt x="478" y="355"/>
                  </a:lnTo>
                  <a:lnTo>
                    <a:pt x="476" y="355"/>
                  </a:lnTo>
                  <a:lnTo>
                    <a:pt x="476" y="358"/>
                  </a:lnTo>
                  <a:lnTo>
                    <a:pt x="476" y="358"/>
                  </a:lnTo>
                  <a:lnTo>
                    <a:pt x="473" y="355"/>
                  </a:lnTo>
                  <a:lnTo>
                    <a:pt x="473" y="353"/>
                  </a:lnTo>
                  <a:lnTo>
                    <a:pt x="476" y="350"/>
                  </a:lnTo>
                  <a:lnTo>
                    <a:pt x="478" y="348"/>
                  </a:lnTo>
                  <a:lnTo>
                    <a:pt x="480" y="348"/>
                  </a:lnTo>
                  <a:lnTo>
                    <a:pt x="480" y="348"/>
                  </a:lnTo>
                  <a:lnTo>
                    <a:pt x="483" y="348"/>
                  </a:lnTo>
                  <a:lnTo>
                    <a:pt x="485" y="348"/>
                  </a:lnTo>
                  <a:lnTo>
                    <a:pt x="485" y="348"/>
                  </a:lnTo>
                  <a:lnTo>
                    <a:pt x="483" y="350"/>
                  </a:lnTo>
                  <a:lnTo>
                    <a:pt x="485" y="353"/>
                  </a:lnTo>
                  <a:lnTo>
                    <a:pt x="485" y="355"/>
                  </a:lnTo>
                  <a:lnTo>
                    <a:pt x="487" y="353"/>
                  </a:lnTo>
                  <a:lnTo>
                    <a:pt x="487" y="353"/>
                  </a:lnTo>
                  <a:lnTo>
                    <a:pt x="490" y="355"/>
                  </a:lnTo>
                  <a:lnTo>
                    <a:pt x="490" y="355"/>
                  </a:lnTo>
                  <a:lnTo>
                    <a:pt x="490" y="358"/>
                  </a:lnTo>
                  <a:lnTo>
                    <a:pt x="490" y="358"/>
                  </a:lnTo>
                  <a:lnTo>
                    <a:pt x="494" y="360"/>
                  </a:lnTo>
                  <a:close/>
                  <a:moveTo>
                    <a:pt x="286" y="490"/>
                  </a:moveTo>
                  <a:lnTo>
                    <a:pt x="286" y="490"/>
                  </a:lnTo>
                  <a:lnTo>
                    <a:pt x="286" y="492"/>
                  </a:lnTo>
                  <a:lnTo>
                    <a:pt x="286" y="495"/>
                  </a:lnTo>
                  <a:lnTo>
                    <a:pt x="286" y="495"/>
                  </a:lnTo>
                  <a:lnTo>
                    <a:pt x="284" y="495"/>
                  </a:lnTo>
                  <a:lnTo>
                    <a:pt x="284" y="497"/>
                  </a:lnTo>
                  <a:lnTo>
                    <a:pt x="284" y="499"/>
                  </a:lnTo>
                  <a:lnTo>
                    <a:pt x="282" y="502"/>
                  </a:lnTo>
                  <a:lnTo>
                    <a:pt x="279" y="502"/>
                  </a:lnTo>
                  <a:lnTo>
                    <a:pt x="277" y="502"/>
                  </a:lnTo>
                  <a:lnTo>
                    <a:pt x="275" y="502"/>
                  </a:lnTo>
                  <a:lnTo>
                    <a:pt x="275" y="499"/>
                  </a:lnTo>
                  <a:lnTo>
                    <a:pt x="272" y="499"/>
                  </a:lnTo>
                  <a:lnTo>
                    <a:pt x="272" y="497"/>
                  </a:lnTo>
                  <a:lnTo>
                    <a:pt x="272" y="497"/>
                  </a:lnTo>
                  <a:lnTo>
                    <a:pt x="275" y="497"/>
                  </a:lnTo>
                  <a:lnTo>
                    <a:pt x="275" y="497"/>
                  </a:lnTo>
                  <a:lnTo>
                    <a:pt x="277" y="495"/>
                  </a:lnTo>
                  <a:lnTo>
                    <a:pt x="277" y="495"/>
                  </a:lnTo>
                  <a:lnTo>
                    <a:pt x="275" y="495"/>
                  </a:lnTo>
                  <a:lnTo>
                    <a:pt x="272" y="495"/>
                  </a:lnTo>
                  <a:lnTo>
                    <a:pt x="272" y="492"/>
                  </a:lnTo>
                  <a:lnTo>
                    <a:pt x="272" y="492"/>
                  </a:lnTo>
                  <a:lnTo>
                    <a:pt x="275" y="488"/>
                  </a:lnTo>
                  <a:lnTo>
                    <a:pt x="275" y="485"/>
                  </a:lnTo>
                  <a:lnTo>
                    <a:pt x="277" y="488"/>
                  </a:lnTo>
                  <a:lnTo>
                    <a:pt x="282" y="488"/>
                  </a:lnTo>
                  <a:lnTo>
                    <a:pt x="284" y="490"/>
                  </a:lnTo>
                  <a:lnTo>
                    <a:pt x="286" y="488"/>
                  </a:lnTo>
                  <a:lnTo>
                    <a:pt x="286" y="490"/>
                  </a:lnTo>
                  <a:close/>
                  <a:moveTo>
                    <a:pt x="558" y="152"/>
                  </a:moveTo>
                  <a:lnTo>
                    <a:pt x="558" y="152"/>
                  </a:lnTo>
                  <a:lnTo>
                    <a:pt x="556" y="149"/>
                  </a:lnTo>
                  <a:lnTo>
                    <a:pt x="554" y="152"/>
                  </a:lnTo>
                  <a:lnTo>
                    <a:pt x="556" y="147"/>
                  </a:lnTo>
                  <a:lnTo>
                    <a:pt x="556" y="145"/>
                  </a:lnTo>
                  <a:lnTo>
                    <a:pt x="554" y="142"/>
                  </a:lnTo>
                  <a:lnTo>
                    <a:pt x="554" y="145"/>
                  </a:lnTo>
                  <a:lnTo>
                    <a:pt x="554" y="145"/>
                  </a:lnTo>
                  <a:lnTo>
                    <a:pt x="551" y="145"/>
                  </a:lnTo>
                  <a:lnTo>
                    <a:pt x="551" y="145"/>
                  </a:lnTo>
                  <a:lnTo>
                    <a:pt x="551" y="145"/>
                  </a:lnTo>
                  <a:lnTo>
                    <a:pt x="549" y="145"/>
                  </a:lnTo>
                  <a:lnTo>
                    <a:pt x="549" y="147"/>
                  </a:lnTo>
                  <a:lnTo>
                    <a:pt x="546" y="145"/>
                  </a:lnTo>
                  <a:lnTo>
                    <a:pt x="544" y="145"/>
                  </a:lnTo>
                  <a:lnTo>
                    <a:pt x="544" y="142"/>
                  </a:lnTo>
                  <a:lnTo>
                    <a:pt x="542" y="142"/>
                  </a:lnTo>
                  <a:lnTo>
                    <a:pt x="539" y="142"/>
                  </a:lnTo>
                  <a:lnTo>
                    <a:pt x="537" y="145"/>
                  </a:lnTo>
                  <a:lnTo>
                    <a:pt x="537" y="145"/>
                  </a:lnTo>
                  <a:lnTo>
                    <a:pt x="537" y="145"/>
                  </a:lnTo>
                  <a:lnTo>
                    <a:pt x="535" y="147"/>
                  </a:lnTo>
                  <a:lnTo>
                    <a:pt x="535" y="147"/>
                  </a:lnTo>
                  <a:lnTo>
                    <a:pt x="532" y="147"/>
                  </a:lnTo>
                  <a:lnTo>
                    <a:pt x="532" y="147"/>
                  </a:lnTo>
                  <a:lnTo>
                    <a:pt x="532" y="145"/>
                  </a:lnTo>
                  <a:lnTo>
                    <a:pt x="532" y="145"/>
                  </a:lnTo>
                  <a:lnTo>
                    <a:pt x="535" y="142"/>
                  </a:lnTo>
                  <a:lnTo>
                    <a:pt x="535" y="140"/>
                  </a:lnTo>
                  <a:lnTo>
                    <a:pt x="535" y="140"/>
                  </a:lnTo>
                  <a:lnTo>
                    <a:pt x="535" y="138"/>
                  </a:lnTo>
                  <a:lnTo>
                    <a:pt x="535" y="138"/>
                  </a:lnTo>
                  <a:lnTo>
                    <a:pt x="535" y="135"/>
                  </a:lnTo>
                  <a:lnTo>
                    <a:pt x="537" y="138"/>
                  </a:lnTo>
                  <a:lnTo>
                    <a:pt x="537" y="140"/>
                  </a:lnTo>
                  <a:lnTo>
                    <a:pt x="539" y="140"/>
                  </a:lnTo>
                  <a:lnTo>
                    <a:pt x="542" y="138"/>
                  </a:lnTo>
                  <a:lnTo>
                    <a:pt x="542" y="138"/>
                  </a:lnTo>
                  <a:lnTo>
                    <a:pt x="539" y="138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39" y="135"/>
                  </a:lnTo>
                  <a:lnTo>
                    <a:pt x="542" y="135"/>
                  </a:lnTo>
                  <a:lnTo>
                    <a:pt x="542" y="135"/>
                  </a:lnTo>
                  <a:lnTo>
                    <a:pt x="544" y="135"/>
                  </a:lnTo>
                  <a:lnTo>
                    <a:pt x="544" y="135"/>
                  </a:lnTo>
                  <a:lnTo>
                    <a:pt x="544" y="135"/>
                  </a:lnTo>
                  <a:lnTo>
                    <a:pt x="544" y="133"/>
                  </a:lnTo>
                  <a:lnTo>
                    <a:pt x="544" y="133"/>
                  </a:lnTo>
                  <a:lnTo>
                    <a:pt x="544" y="133"/>
                  </a:lnTo>
                  <a:lnTo>
                    <a:pt x="544" y="135"/>
                  </a:lnTo>
                  <a:lnTo>
                    <a:pt x="546" y="135"/>
                  </a:lnTo>
                  <a:lnTo>
                    <a:pt x="546" y="135"/>
                  </a:lnTo>
                  <a:lnTo>
                    <a:pt x="549" y="133"/>
                  </a:lnTo>
                  <a:lnTo>
                    <a:pt x="549" y="135"/>
                  </a:lnTo>
                  <a:lnTo>
                    <a:pt x="549" y="135"/>
                  </a:lnTo>
                  <a:lnTo>
                    <a:pt x="546" y="135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9" y="135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9" y="138"/>
                  </a:lnTo>
                  <a:lnTo>
                    <a:pt x="546" y="138"/>
                  </a:lnTo>
                  <a:lnTo>
                    <a:pt x="546" y="140"/>
                  </a:lnTo>
                  <a:lnTo>
                    <a:pt x="546" y="142"/>
                  </a:lnTo>
                  <a:lnTo>
                    <a:pt x="549" y="142"/>
                  </a:lnTo>
                  <a:lnTo>
                    <a:pt x="549" y="142"/>
                  </a:lnTo>
                  <a:lnTo>
                    <a:pt x="551" y="142"/>
                  </a:lnTo>
                  <a:lnTo>
                    <a:pt x="554" y="142"/>
                  </a:lnTo>
                  <a:lnTo>
                    <a:pt x="556" y="145"/>
                  </a:lnTo>
                  <a:lnTo>
                    <a:pt x="561" y="152"/>
                  </a:lnTo>
                  <a:lnTo>
                    <a:pt x="563" y="152"/>
                  </a:lnTo>
                  <a:lnTo>
                    <a:pt x="563" y="149"/>
                  </a:lnTo>
                  <a:lnTo>
                    <a:pt x="563" y="147"/>
                  </a:lnTo>
                  <a:lnTo>
                    <a:pt x="561" y="147"/>
                  </a:lnTo>
                  <a:lnTo>
                    <a:pt x="561" y="140"/>
                  </a:lnTo>
                  <a:lnTo>
                    <a:pt x="561" y="135"/>
                  </a:lnTo>
                  <a:lnTo>
                    <a:pt x="558" y="135"/>
                  </a:lnTo>
                  <a:lnTo>
                    <a:pt x="558" y="133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4" y="126"/>
                  </a:lnTo>
                  <a:lnTo>
                    <a:pt x="551" y="126"/>
                  </a:lnTo>
                  <a:lnTo>
                    <a:pt x="551" y="126"/>
                  </a:lnTo>
                  <a:lnTo>
                    <a:pt x="549" y="126"/>
                  </a:lnTo>
                  <a:lnTo>
                    <a:pt x="546" y="126"/>
                  </a:lnTo>
                  <a:lnTo>
                    <a:pt x="546" y="126"/>
                  </a:lnTo>
                  <a:lnTo>
                    <a:pt x="544" y="123"/>
                  </a:lnTo>
                  <a:lnTo>
                    <a:pt x="542" y="121"/>
                  </a:lnTo>
                  <a:lnTo>
                    <a:pt x="542" y="121"/>
                  </a:lnTo>
                  <a:lnTo>
                    <a:pt x="539" y="121"/>
                  </a:lnTo>
                  <a:lnTo>
                    <a:pt x="537" y="121"/>
                  </a:lnTo>
                  <a:lnTo>
                    <a:pt x="530" y="123"/>
                  </a:lnTo>
                  <a:lnTo>
                    <a:pt x="528" y="123"/>
                  </a:lnTo>
                  <a:lnTo>
                    <a:pt x="525" y="126"/>
                  </a:lnTo>
                  <a:lnTo>
                    <a:pt x="520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8" y="130"/>
                  </a:lnTo>
                  <a:lnTo>
                    <a:pt x="516" y="130"/>
                  </a:lnTo>
                  <a:lnTo>
                    <a:pt x="516" y="130"/>
                  </a:lnTo>
                  <a:lnTo>
                    <a:pt x="513" y="130"/>
                  </a:lnTo>
                  <a:lnTo>
                    <a:pt x="511" y="128"/>
                  </a:lnTo>
                  <a:lnTo>
                    <a:pt x="511" y="128"/>
                  </a:lnTo>
                  <a:lnTo>
                    <a:pt x="509" y="128"/>
                  </a:lnTo>
                  <a:lnTo>
                    <a:pt x="509" y="128"/>
                  </a:lnTo>
                  <a:lnTo>
                    <a:pt x="506" y="130"/>
                  </a:lnTo>
                  <a:lnTo>
                    <a:pt x="504" y="130"/>
                  </a:lnTo>
                  <a:lnTo>
                    <a:pt x="504" y="130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504" y="133"/>
                  </a:lnTo>
                  <a:lnTo>
                    <a:pt x="499" y="133"/>
                  </a:lnTo>
                  <a:lnTo>
                    <a:pt x="497" y="133"/>
                  </a:lnTo>
                  <a:lnTo>
                    <a:pt x="497" y="133"/>
                  </a:lnTo>
                  <a:lnTo>
                    <a:pt x="494" y="133"/>
                  </a:lnTo>
                  <a:lnTo>
                    <a:pt x="494" y="133"/>
                  </a:lnTo>
                  <a:lnTo>
                    <a:pt x="492" y="133"/>
                  </a:lnTo>
                  <a:lnTo>
                    <a:pt x="492" y="133"/>
                  </a:lnTo>
                  <a:lnTo>
                    <a:pt x="492" y="133"/>
                  </a:lnTo>
                  <a:lnTo>
                    <a:pt x="490" y="133"/>
                  </a:lnTo>
                  <a:lnTo>
                    <a:pt x="490" y="133"/>
                  </a:lnTo>
                  <a:lnTo>
                    <a:pt x="490" y="133"/>
                  </a:lnTo>
                  <a:lnTo>
                    <a:pt x="487" y="133"/>
                  </a:lnTo>
                  <a:lnTo>
                    <a:pt x="485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3"/>
                  </a:lnTo>
                  <a:lnTo>
                    <a:pt x="483" y="130"/>
                  </a:lnTo>
                  <a:lnTo>
                    <a:pt x="483" y="130"/>
                  </a:lnTo>
                  <a:lnTo>
                    <a:pt x="483" y="130"/>
                  </a:lnTo>
                  <a:lnTo>
                    <a:pt x="483" y="128"/>
                  </a:lnTo>
                  <a:lnTo>
                    <a:pt x="480" y="128"/>
                  </a:lnTo>
                  <a:lnTo>
                    <a:pt x="480" y="126"/>
                  </a:lnTo>
                  <a:lnTo>
                    <a:pt x="478" y="126"/>
                  </a:lnTo>
                  <a:lnTo>
                    <a:pt x="476" y="123"/>
                  </a:lnTo>
                  <a:lnTo>
                    <a:pt x="473" y="121"/>
                  </a:lnTo>
                  <a:lnTo>
                    <a:pt x="473" y="121"/>
                  </a:lnTo>
                  <a:lnTo>
                    <a:pt x="473" y="119"/>
                  </a:lnTo>
                  <a:lnTo>
                    <a:pt x="473" y="119"/>
                  </a:lnTo>
                  <a:lnTo>
                    <a:pt x="473" y="114"/>
                  </a:lnTo>
                  <a:lnTo>
                    <a:pt x="473" y="112"/>
                  </a:lnTo>
                  <a:lnTo>
                    <a:pt x="473" y="109"/>
                  </a:lnTo>
                  <a:lnTo>
                    <a:pt x="473" y="109"/>
                  </a:lnTo>
                  <a:lnTo>
                    <a:pt x="473" y="107"/>
                  </a:lnTo>
                  <a:lnTo>
                    <a:pt x="473" y="107"/>
                  </a:lnTo>
                  <a:lnTo>
                    <a:pt x="471" y="104"/>
                  </a:lnTo>
                  <a:lnTo>
                    <a:pt x="471" y="104"/>
                  </a:lnTo>
                  <a:lnTo>
                    <a:pt x="468" y="102"/>
                  </a:lnTo>
                  <a:lnTo>
                    <a:pt x="468" y="102"/>
                  </a:lnTo>
                  <a:lnTo>
                    <a:pt x="468" y="100"/>
                  </a:lnTo>
                  <a:lnTo>
                    <a:pt x="468" y="100"/>
                  </a:lnTo>
                  <a:lnTo>
                    <a:pt x="468" y="97"/>
                  </a:lnTo>
                  <a:lnTo>
                    <a:pt x="468" y="97"/>
                  </a:lnTo>
                  <a:lnTo>
                    <a:pt x="466" y="97"/>
                  </a:lnTo>
                  <a:lnTo>
                    <a:pt x="466" y="97"/>
                  </a:lnTo>
                  <a:lnTo>
                    <a:pt x="464" y="97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5"/>
                  </a:lnTo>
                  <a:lnTo>
                    <a:pt x="464" y="93"/>
                  </a:lnTo>
                  <a:lnTo>
                    <a:pt x="466" y="93"/>
                  </a:lnTo>
                  <a:lnTo>
                    <a:pt x="466" y="90"/>
                  </a:lnTo>
                  <a:lnTo>
                    <a:pt x="466" y="90"/>
                  </a:lnTo>
                  <a:lnTo>
                    <a:pt x="466" y="88"/>
                  </a:lnTo>
                  <a:lnTo>
                    <a:pt x="464" y="88"/>
                  </a:lnTo>
                  <a:lnTo>
                    <a:pt x="464" y="88"/>
                  </a:lnTo>
                  <a:lnTo>
                    <a:pt x="464" y="88"/>
                  </a:lnTo>
                  <a:lnTo>
                    <a:pt x="461" y="88"/>
                  </a:lnTo>
                  <a:lnTo>
                    <a:pt x="459" y="88"/>
                  </a:lnTo>
                  <a:lnTo>
                    <a:pt x="459" y="88"/>
                  </a:lnTo>
                  <a:lnTo>
                    <a:pt x="457" y="88"/>
                  </a:lnTo>
                  <a:lnTo>
                    <a:pt x="457" y="88"/>
                  </a:lnTo>
                  <a:lnTo>
                    <a:pt x="454" y="88"/>
                  </a:lnTo>
                  <a:lnTo>
                    <a:pt x="452" y="93"/>
                  </a:lnTo>
                  <a:lnTo>
                    <a:pt x="452" y="93"/>
                  </a:lnTo>
                  <a:lnTo>
                    <a:pt x="452" y="95"/>
                  </a:lnTo>
                  <a:lnTo>
                    <a:pt x="452" y="95"/>
                  </a:lnTo>
                  <a:lnTo>
                    <a:pt x="452" y="97"/>
                  </a:lnTo>
                  <a:lnTo>
                    <a:pt x="450" y="97"/>
                  </a:lnTo>
                  <a:lnTo>
                    <a:pt x="450" y="100"/>
                  </a:lnTo>
                  <a:lnTo>
                    <a:pt x="447" y="102"/>
                  </a:lnTo>
                  <a:lnTo>
                    <a:pt x="447" y="104"/>
                  </a:lnTo>
                  <a:lnTo>
                    <a:pt x="447" y="104"/>
                  </a:lnTo>
                  <a:lnTo>
                    <a:pt x="447" y="107"/>
                  </a:lnTo>
                  <a:lnTo>
                    <a:pt x="447" y="107"/>
                  </a:lnTo>
                  <a:lnTo>
                    <a:pt x="445" y="107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40" y="109"/>
                  </a:lnTo>
                  <a:lnTo>
                    <a:pt x="438" y="107"/>
                  </a:lnTo>
                  <a:lnTo>
                    <a:pt x="438" y="107"/>
                  </a:lnTo>
                  <a:lnTo>
                    <a:pt x="438" y="109"/>
                  </a:lnTo>
                  <a:lnTo>
                    <a:pt x="435" y="109"/>
                  </a:lnTo>
                  <a:lnTo>
                    <a:pt x="433" y="109"/>
                  </a:lnTo>
                  <a:lnTo>
                    <a:pt x="433" y="112"/>
                  </a:lnTo>
                  <a:lnTo>
                    <a:pt x="431" y="112"/>
                  </a:lnTo>
                  <a:lnTo>
                    <a:pt x="431" y="114"/>
                  </a:lnTo>
                  <a:lnTo>
                    <a:pt x="431" y="114"/>
                  </a:lnTo>
                  <a:lnTo>
                    <a:pt x="428" y="114"/>
                  </a:lnTo>
                  <a:lnTo>
                    <a:pt x="426" y="116"/>
                  </a:lnTo>
                  <a:lnTo>
                    <a:pt x="424" y="116"/>
                  </a:lnTo>
                  <a:lnTo>
                    <a:pt x="424" y="116"/>
                  </a:lnTo>
                  <a:lnTo>
                    <a:pt x="424" y="119"/>
                  </a:lnTo>
                  <a:lnTo>
                    <a:pt x="424" y="119"/>
                  </a:lnTo>
                  <a:lnTo>
                    <a:pt x="421" y="119"/>
                  </a:lnTo>
                  <a:lnTo>
                    <a:pt x="419" y="121"/>
                  </a:lnTo>
                  <a:lnTo>
                    <a:pt x="416" y="121"/>
                  </a:lnTo>
                  <a:lnTo>
                    <a:pt x="412" y="119"/>
                  </a:lnTo>
                  <a:lnTo>
                    <a:pt x="409" y="119"/>
                  </a:lnTo>
                  <a:lnTo>
                    <a:pt x="407" y="119"/>
                  </a:lnTo>
                  <a:lnTo>
                    <a:pt x="407" y="116"/>
                  </a:lnTo>
                  <a:lnTo>
                    <a:pt x="405" y="116"/>
                  </a:lnTo>
                  <a:lnTo>
                    <a:pt x="405" y="116"/>
                  </a:lnTo>
                  <a:lnTo>
                    <a:pt x="405" y="114"/>
                  </a:lnTo>
                  <a:lnTo>
                    <a:pt x="405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2" y="114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400" y="114"/>
                  </a:lnTo>
                  <a:lnTo>
                    <a:pt x="398" y="114"/>
                  </a:lnTo>
                  <a:lnTo>
                    <a:pt x="398" y="114"/>
                  </a:lnTo>
                  <a:lnTo>
                    <a:pt x="390" y="112"/>
                  </a:lnTo>
                  <a:lnTo>
                    <a:pt x="390" y="112"/>
                  </a:lnTo>
                  <a:lnTo>
                    <a:pt x="390" y="112"/>
                  </a:lnTo>
                  <a:lnTo>
                    <a:pt x="386" y="112"/>
                  </a:lnTo>
                  <a:lnTo>
                    <a:pt x="383" y="112"/>
                  </a:lnTo>
                  <a:lnTo>
                    <a:pt x="383" y="112"/>
                  </a:lnTo>
                  <a:lnTo>
                    <a:pt x="381" y="112"/>
                  </a:lnTo>
                  <a:lnTo>
                    <a:pt x="379" y="112"/>
                  </a:lnTo>
                  <a:lnTo>
                    <a:pt x="379" y="112"/>
                  </a:lnTo>
                  <a:lnTo>
                    <a:pt x="376" y="109"/>
                  </a:lnTo>
                  <a:lnTo>
                    <a:pt x="376" y="109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6" y="107"/>
                  </a:lnTo>
                  <a:lnTo>
                    <a:pt x="379" y="104"/>
                  </a:lnTo>
                  <a:lnTo>
                    <a:pt x="379" y="104"/>
                  </a:lnTo>
                  <a:lnTo>
                    <a:pt x="379" y="104"/>
                  </a:lnTo>
                  <a:lnTo>
                    <a:pt x="381" y="104"/>
                  </a:lnTo>
                  <a:lnTo>
                    <a:pt x="381" y="104"/>
                  </a:lnTo>
                  <a:lnTo>
                    <a:pt x="381" y="104"/>
                  </a:lnTo>
                  <a:lnTo>
                    <a:pt x="381" y="102"/>
                  </a:lnTo>
                  <a:lnTo>
                    <a:pt x="381" y="102"/>
                  </a:lnTo>
                  <a:lnTo>
                    <a:pt x="379" y="90"/>
                  </a:lnTo>
                  <a:lnTo>
                    <a:pt x="376" y="88"/>
                  </a:lnTo>
                  <a:lnTo>
                    <a:pt x="376" y="88"/>
                  </a:lnTo>
                  <a:lnTo>
                    <a:pt x="376" y="86"/>
                  </a:lnTo>
                  <a:lnTo>
                    <a:pt x="376" y="86"/>
                  </a:lnTo>
                  <a:lnTo>
                    <a:pt x="376" y="83"/>
                  </a:lnTo>
                  <a:lnTo>
                    <a:pt x="376" y="83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9" y="81"/>
                  </a:lnTo>
                  <a:lnTo>
                    <a:pt x="376" y="78"/>
                  </a:lnTo>
                  <a:lnTo>
                    <a:pt x="376" y="76"/>
                  </a:lnTo>
                  <a:lnTo>
                    <a:pt x="374" y="74"/>
                  </a:lnTo>
                  <a:lnTo>
                    <a:pt x="372" y="67"/>
                  </a:lnTo>
                  <a:lnTo>
                    <a:pt x="372" y="64"/>
                  </a:lnTo>
                  <a:lnTo>
                    <a:pt x="372" y="59"/>
                  </a:lnTo>
                  <a:lnTo>
                    <a:pt x="369" y="57"/>
                  </a:lnTo>
                  <a:lnTo>
                    <a:pt x="369" y="55"/>
                  </a:lnTo>
                  <a:lnTo>
                    <a:pt x="369" y="55"/>
                  </a:lnTo>
                  <a:lnTo>
                    <a:pt x="369" y="55"/>
                  </a:lnTo>
                  <a:lnTo>
                    <a:pt x="364" y="52"/>
                  </a:lnTo>
                  <a:lnTo>
                    <a:pt x="364" y="52"/>
                  </a:lnTo>
                  <a:lnTo>
                    <a:pt x="362" y="50"/>
                  </a:lnTo>
                  <a:lnTo>
                    <a:pt x="362" y="48"/>
                  </a:lnTo>
                  <a:lnTo>
                    <a:pt x="362" y="48"/>
                  </a:lnTo>
                  <a:lnTo>
                    <a:pt x="360" y="48"/>
                  </a:lnTo>
                  <a:lnTo>
                    <a:pt x="360" y="43"/>
                  </a:lnTo>
                  <a:lnTo>
                    <a:pt x="362" y="33"/>
                  </a:lnTo>
                  <a:lnTo>
                    <a:pt x="362" y="31"/>
                  </a:lnTo>
                  <a:lnTo>
                    <a:pt x="362" y="31"/>
                  </a:lnTo>
                  <a:lnTo>
                    <a:pt x="362" y="29"/>
                  </a:lnTo>
                  <a:lnTo>
                    <a:pt x="364" y="26"/>
                  </a:lnTo>
                  <a:lnTo>
                    <a:pt x="364" y="26"/>
                  </a:lnTo>
                  <a:lnTo>
                    <a:pt x="364" y="24"/>
                  </a:lnTo>
                  <a:lnTo>
                    <a:pt x="364" y="24"/>
                  </a:lnTo>
                  <a:lnTo>
                    <a:pt x="364" y="22"/>
                  </a:lnTo>
                  <a:lnTo>
                    <a:pt x="364" y="22"/>
                  </a:lnTo>
                  <a:lnTo>
                    <a:pt x="362" y="19"/>
                  </a:lnTo>
                  <a:lnTo>
                    <a:pt x="362" y="19"/>
                  </a:lnTo>
                  <a:lnTo>
                    <a:pt x="364" y="19"/>
                  </a:lnTo>
                  <a:lnTo>
                    <a:pt x="364" y="19"/>
                  </a:lnTo>
                  <a:lnTo>
                    <a:pt x="364" y="17"/>
                  </a:lnTo>
                  <a:lnTo>
                    <a:pt x="367" y="17"/>
                  </a:lnTo>
                  <a:lnTo>
                    <a:pt x="367" y="17"/>
                  </a:lnTo>
                  <a:lnTo>
                    <a:pt x="367" y="15"/>
                  </a:lnTo>
                  <a:lnTo>
                    <a:pt x="367" y="15"/>
                  </a:lnTo>
                  <a:lnTo>
                    <a:pt x="367" y="15"/>
                  </a:lnTo>
                  <a:lnTo>
                    <a:pt x="367" y="12"/>
                  </a:lnTo>
                  <a:lnTo>
                    <a:pt x="364" y="10"/>
                  </a:lnTo>
                  <a:lnTo>
                    <a:pt x="362" y="7"/>
                  </a:lnTo>
                  <a:lnTo>
                    <a:pt x="362" y="7"/>
                  </a:lnTo>
                  <a:lnTo>
                    <a:pt x="360" y="0"/>
                  </a:lnTo>
                  <a:lnTo>
                    <a:pt x="357" y="3"/>
                  </a:lnTo>
                  <a:lnTo>
                    <a:pt x="357" y="3"/>
                  </a:lnTo>
                  <a:lnTo>
                    <a:pt x="357" y="3"/>
                  </a:lnTo>
                  <a:lnTo>
                    <a:pt x="355" y="5"/>
                  </a:lnTo>
                  <a:lnTo>
                    <a:pt x="355" y="5"/>
                  </a:lnTo>
                  <a:lnTo>
                    <a:pt x="353" y="5"/>
                  </a:lnTo>
                  <a:lnTo>
                    <a:pt x="348" y="7"/>
                  </a:lnTo>
                  <a:lnTo>
                    <a:pt x="345" y="7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45" y="5"/>
                  </a:lnTo>
                  <a:lnTo>
                    <a:pt x="343" y="5"/>
                  </a:lnTo>
                  <a:lnTo>
                    <a:pt x="343" y="5"/>
                  </a:lnTo>
                  <a:lnTo>
                    <a:pt x="336" y="5"/>
                  </a:lnTo>
                  <a:lnTo>
                    <a:pt x="336" y="7"/>
                  </a:lnTo>
                  <a:lnTo>
                    <a:pt x="334" y="7"/>
                  </a:lnTo>
                  <a:lnTo>
                    <a:pt x="334" y="10"/>
                  </a:lnTo>
                  <a:lnTo>
                    <a:pt x="331" y="10"/>
                  </a:lnTo>
                  <a:lnTo>
                    <a:pt x="324" y="5"/>
                  </a:lnTo>
                  <a:lnTo>
                    <a:pt x="319" y="7"/>
                  </a:lnTo>
                  <a:lnTo>
                    <a:pt x="315" y="12"/>
                  </a:lnTo>
                  <a:lnTo>
                    <a:pt x="315" y="12"/>
                  </a:lnTo>
                  <a:lnTo>
                    <a:pt x="312" y="15"/>
                  </a:lnTo>
                  <a:lnTo>
                    <a:pt x="312" y="15"/>
                  </a:lnTo>
                  <a:lnTo>
                    <a:pt x="312" y="15"/>
                  </a:lnTo>
                  <a:lnTo>
                    <a:pt x="315" y="17"/>
                  </a:lnTo>
                  <a:lnTo>
                    <a:pt x="315" y="17"/>
                  </a:lnTo>
                  <a:lnTo>
                    <a:pt x="317" y="19"/>
                  </a:lnTo>
                  <a:lnTo>
                    <a:pt x="317" y="19"/>
                  </a:lnTo>
                  <a:lnTo>
                    <a:pt x="317" y="22"/>
                  </a:lnTo>
                  <a:lnTo>
                    <a:pt x="315" y="24"/>
                  </a:lnTo>
                  <a:lnTo>
                    <a:pt x="315" y="29"/>
                  </a:lnTo>
                  <a:lnTo>
                    <a:pt x="315" y="29"/>
                  </a:lnTo>
                  <a:lnTo>
                    <a:pt x="315" y="31"/>
                  </a:lnTo>
                  <a:lnTo>
                    <a:pt x="315" y="31"/>
                  </a:lnTo>
                  <a:lnTo>
                    <a:pt x="312" y="31"/>
                  </a:lnTo>
                  <a:lnTo>
                    <a:pt x="308" y="31"/>
                  </a:lnTo>
                  <a:lnTo>
                    <a:pt x="293" y="36"/>
                  </a:lnTo>
                  <a:lnTo>
                    <a:pt x="293" y="36"/>
                  </a:lnTo>
                  <a:lnTo>
                    <a:pt x="291" y="36"/>
                  </a:lnTo>
                  <a:lnTo>
                    <a:pt x="291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9" y="36"/>
                  </a:lnTo>
                  <a:lnTo>
                    <a:pt x="286" y="36"/>
                  </a:lnTo>
                  <a:lnTo>
                    <a:pt x="286" y="38"/>
                  </a:lnTo>
                  <a:lnTo>
                    <a:pt x="284" y="41"/>
                  </a:lnTo>
                  <a:lnTo>
                    <a:pt x="284" y="41"/>
                  </a:lnTo>
                  <a:lnTo>
                    <a:pt x="282" y="41"/>
                  </a:lnTo>
                  <a:lnTo>
                    <a:pt x="282" y="41"/>
                  </a:lnTo>
                  <a:lnTo>
                    <a:pt x="282" y="43"/>
                  </a:lnTo>
                  <a:lnTo>
                    <a:pt x="282" y="43"/>
                  </a:lnTo>
                  <a:lnTo>
                    <a:pt x="282" y="43"/>
                  </a:lnTo>
                  <a:lnTo>
                    <a:pt x="279" y="43"/>
                  </a:lnTo>
                  <a:lnTo>
                    <a:pt x="279" y="45"/>
                  </a:lnTo>
                  <a:lnTo>
                    <a:pt x="279" y="45"/>
                  </a:lnTo>
                  <a:lnTo>
                    <a:pt x="275" y="43"/>
                  </a:lnTo>
                  <a:lnTo>
                    <a:pt x="272" y="43"/>
                  </a:lnTo>
                  <a:lnTo>
                    <a:pt x="272" y="45"/>
                  </a:lnTo>
                  <a:lnTo>
                    <a:pt x="270" y="45"/>
                  </a:lnTo>
                  <a:lnTo>
                    <a:pt x="270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5" y="45"/>
                  </a:lnTo>
                  <a:lnTo>
                    <a:pt x="263" y="45"/>
                  </a:lnTo>
                  <a:lnTo>
                    <a:pt x="258" y="48"/>
                  </a:lnTo>
                  <a:lnTo>
                    <a:pt x="256" y="48"/>
                  </a:lnTo>
                  <a:lnTo>
                    <a:pt x="256" y="48"/>
                  </a:lnTo>
                  <a:lnTo>
                    <a:pt x="253" y="48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6" y="52"/>
                  </a:lnTo>
                  <a:lnTo>
                    <a:pt x="246" y="52"/>
                  </a:lnTo>
                  <a:lnTo>
                    <a:pt x="246" y="55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6" y="59"/>
                  </a:lnTo>
                  <a:lnTo>
                    <a:pt x="246" y="59"/>
                  </a:lnTo>
                  <a:lnTo>
                    <a:pt x="244" y="62"/>
                  </a:lnTo>
                  <a:lnTo>
                    <a:pt x="244" y="62"/>
                  </a:lnTo>
                  <a:lnTo>
                    <a:pt x="244" y="62"/>
                  </a:lnTo>
                  <a:lnTo>
                    <a:pt x="241" y="64"/>
                  </a:lnTo>
                  <a:lnTo>
                    <a:pt x="241" y="6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39" y="64"/>
                  </a:lnTo>
                  <a:lnTo>
                    <a:pt x="237" y="64"/>
                  </a:lnTo>
                  <a:lnTo>
                    <a:pt x="237" y="62"/>
                  </a:lnTo>
                  <a:lnTo>
                    <a:pt x="234" y="62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30" y="62"/>
                  </a:lnTo>
                  <a:lnTo>
                    <a:pt x="225" y="59"/>
                  </a:lnTo>
                  <a:lnTo>
                    <a:pt x="225" y="59"/>
                  </a:lnTo>
                  <a:lnTo>
                    <a:pt x="223" y="57"/>
                  </a:lnTo>
                  <a:lnTo>
                    <a:pt x="223" y="57"/>
                  </a:lnTo>
                  <a:lnTo>
                    <a:pt x="223" y="55"/>
                  </a:lnTo>
                  <a:lnTo>
                    <a:pt x="220" y="55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20" y="52"/>
                  </a:lnTo>
                  <a:lnTo>
                    <a:pt x="218" y="50"/>
                  </a:lnTo>
                  <a:lnTo>
                    <a:pt x="218" y="50"/>
                  </a:lnTo>
                  <a:lnTo>
                    <a:pt x="218" y="48"/>
                  </a:lnTo>
                  <a:lnTo>
                    <a:pt x="218" y="48"/>
                  </a:lnTo>
                  <a:lnTo>
                    <a:pt x="218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5"/>
                  </a:lnTo>
                  <a:lnTo>
                    <a:pt x="215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3" y="43"/>
                  </a:lnTo>
                  <a:lnTo>
                    <a:pt x="211" y="45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06" y="48"/>
                  </a:lnTo>
                  <a:lnTo>
                    <a:pt x="204" y="50"/>
                  </a:lnTo>
                  <a:lnTo>
                    <a:pt x="201" y="50"/>
                  </a:lnTo>
                  <a:lnTo>
                    <a:pt x="201" y="50"/>
                  </a:lnTo>
                  <a:lnTo>
                    <a:pt x="199" y="52"/>
                  </a:lnTo>
                  <a:lnTo>
                    <a:pt x="192" y="57"/>
                  </a:lnTo>
                  <a:lnTo>
                    <a:pt x="189" y="57"/>
                  </a:lnTo>
                  <a:lnTo>
                    <a:pt x="189" y="57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5" y="57"/>
                  </a:lnTo>
                  <a:lnTo>
                    <a:pt x="185" y="57"/>
                  </a:lnTo>
                  <a:lnTo>
                    <a:pt x="185" y="67"/>
                  </a:lnTo>
                  <a:lnTo>
                    <a:pt x="185" y="67"/>
                  </a:lnTo>
                  <a:lnTo>
                    <a:pt x="185" y="69"/>
                  </a:lnTo>
                  <a:lnTo>
                    <a:pt x="185" y="69"/>
                  </a:lnTo>
                  <a:lnTo>
                    <a:pt x="182" y="69"/>
                  </a:lnTo>
                  <a:lnTo>
                    <a:pt x="178" y="76"/>
                  </a:lnTo>
                  <a:lnTo>
                    <a:pt x="173" y="81"/>
                  </a:lnTo>
                  <a:lnTo>
                    <a:pt x="171" y="83"/>
                  </a:lnTo>
                  <a:lnTo>
                    <a:pt x="163" y="95"/>
                  </a:lnTo>
                  <a:lnTo>
                    <a:pt x="163" y="97"/>
                  </a:lnTo>
                  <a:lnTo>
                    <a:pt x="161" y="100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7"/>
                  </a:lnTo>
                  <a:lnTo>
                    <a:pt x="163" y="109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2"/>
                  </a:lnTo>
                  <a:lnTo>
                    <a:pt x="163" y="114"/>
                  </a:lnTo>
                  <a:lnTo>
                    <a:pt x="163" y="114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19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1" y="123"/>
                  </a:lnTo>
                  <a:lnTo>
                    <a:pt x="163" y="126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3" y="123"/>
                  </a:lnTo>
                  <a:lnTo>
                    <a:pt x="166" y="123"/>
                  </a:lnTo>
                  <a:lnTo>
                    <a:pt x="166" y="126"/>
                  </a:lnTo>
                  <a:lnTo>
                    <a:pt x="166" y="126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6" y="128"/>
                  </a:lnTo>
                  <a:lnTo>
                    <a:pt x="168" y="130"/>
                  </a:lnTo>
                  <a:lnTo>
                    <a:pt x="168" y="130"/>
                  </a:lnTo>
                  <a:lnTo>
                    <a:pt x="168" y="133"/>
                  </a:lnTo>
                  <a:lnTo>
                    <a:pt x="168" y="133"/>
                  </a:lnTo>
                  <a:lnTo>
                    <a:pt x="163" y="138"/>
                  </a:lnTo>
                  <a:lnTo>
                    <a:pt x="161" y="140"/>
                  </a:lnTo>
                  <a:lnTo>
                    <a:pt x="161" y="142"/>
                  </a:lnTo>
                  <a:lnTo>
                    <a:pt x="159" y="145"/>
                  </a:lnTo>
                  <a:lnTo>
                    <a:pt x="156" y="147"/>
                  </a:lnTo>
                  <a:lnTo>
                    <a:pt x="154" y="154"/>
                  </a:lnTo>
                  <a:lnTo>
                    <a:pt x="149" y="159"/>
                  </a:lnTo>
                  <a:lnTo>
                    <a:pt x="147" y="159"/>
                  </a:lnTo>
                  <a:lnTo>
                    <a:pt x="140" y="164"/>
                  </a:lnTo>
                  <a:lnTo>
                    <a:pt x="140" y="164"/>
                  </a:lnTo>
                  <a:lnTo>
                    <a:pt x="137" y="166"/>
                  </a:lnTo>
                  <a:lnTo>
                    <a:pt x="137" y="166"/>
                  </a:lnTo>
                  <a:lnTo>
                    <a:pt x="137" y="164"/>
                  </a:lnTo>
                  <a:lnTo>
                    <a:pt x="135" y="164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3" y="164"/>
                  </a:lnTo>
                  <a:lnTo>
                    <a:pt x="130" y="166"/>
                  </a:lnTo>
                  <a:lnTo>
                    <a:pt x="128" y="166"/>
                  </a:lnTo>
                  <a:lnTo>
                    <a:pt x="128" y="166"/>
                  </a:lnTo>
                  <a:lnTo>
                    <a:pt x="121" y="166"/>
                  </a:lnTo>
                  <a:lnTo>
                    <a:pt x="118" y="166"/>
                  </a:lnTo>
                  <a:lnTo>
                    <a:pt x="118" y="166"/>
                  </a:lnTo>
                  <a:lnTo>
                    <a:pt x="116" y="166"/>
                  </a:lnTo>
                  <a:lnTo>
                    <a:pt x="114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11" y="168"/>
                  </a:lnTo>
                  <a:lnTo>
                    <a:pt x="109" y="168"/>
                  </a:lnTo>
                  <a:lnTo>
                    <a:pt x="109" y="168"/>
                  </a:lnTo>
                  <a:lnTo>
                    <a:pt x="107" y="168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2" y="173"/>
                  </a:lnTo>
                  <a:lnTo>
                    <a:pt x="100" y="173"/>
                  </a:lnTo>
                  <a:lnTo>
                    <a:pt x="97" y="175"/>
                  </a:lnTo>
                  <a:lnTo>
                    <a:pt x="92" y="180"/>
                  </a:lnTo>
                  <a:lnTo>
                    <a:pt x="92" y="182"/>
                  </a:lnTo>
                  <a:lnTo>
                    <a:pt x="92" y="182"/>
                  </a:lnTo>
                  <a:lnTo>
                    <a:pt x="90" y="197"/>
                  </a:lnTo>
                  <a:lnTo>
                    <a:pt x="90" y="199"/>
                  </a:lnTo>
                  <a:lnTo>
                    <a:pt x="88" y="199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8" y="204"/>
                  </a:lnTo>
                  <a:lnTo>
                    <a:pt x="88" y="204"/>
                  </a:lnTo>
                  <a:lnTo>
                    <a:pt x="88" y="206"/>
                  </a:lnTo>
                  <a:lnTo>
                    <a:pt x="88" y="206"/>
                  </a:lnTo>
                  <a:lnTo>
                    <a:pt x="88" y="209"/>
                  </a:lnTo>
                  <a:lnTo>
                    <a:pt x="88" y="209"/>
                  </a:lnTo>
                  <a:lnTo>
                    <a:pt x="88" y="211"/>
                  </a:lnTo>
                  <a:lnTo>
                    <a:pt x="90" y="211"/>
                  </a:lnTo>
                  <a:lnTo>
                    <a:pt x="90" y="213"/>
                  </a:lnTo>
                  <a:lnTo>
                    <a:pt x="90" y="213"/>
                  </a:lnTo>
                  <a:lnTo>
                    <a:pt x="90" y="216"/>
                  </a:lnTo>
                  <a:lnTo>
                    <a:pt x="90" y="218"/>
                  </a:lnTo>
                  <a:lnTo>
                    <a:pt x="90" y="223"/>
                  </a:lnTo>
                  <a:lnTo>
                    <a:pt x="92" y="227"/>
                  </a:lnTo>
                  <a:lnTo>
                    <a:pt x="95" y="227"/>
                  </a:lnTo>
                  <a:lnTo>
                    <a:pt x="95" y="230"/>
                  </a:lnTo>
                  <a:lnTo>
                    <a:pt x="97" y="230"/>
                  </a:lnTo>
                  <a:lnTo>
                    <a:pt x="97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0"/>
                  </a:lnTo>
                  <a:lnTo>
                    <a:pt x="100" y="232"/>
                  </a:lnTo>
                  <a:lnTo>
                    <a:pt x="97" y="239"/>
                  </a:lnTo>
                  <a:lnTo>
                    <a:pt x="97" y="242"/>
                  </a:lnTo>
                  <a:lnTo>
                    <a:pt x="97" y="244"/>
                  </a:lnTo>
                  <a:lnTo>
                    <a:pt x="97" y="244"/>
                  </a:lnTo>
                  <a:lnTo>
                    <a:pt x="95" y="244"/>
                  </a:lnTo>
                  <a:lnTo>
                    <a:pt x="95" y="246"/>
                  </a:lnTo>
                  <a:lnTo>
                    <a:pt x="95" y="246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2" y="246"/>
                  </a:lnTo>
                  <a:lnTo>
                    <a:pt x="90" y="246"/>
                  </a:lnTo>
                  <a:lnTo>
                    <a:pt x="90" y="244"/>
                  </a:lnTo>
                  <a:lnTo>
                    <a:pt x="90" y="244"/>
                  </a:lnTo>
                  <a:lnTo>
                    <a:pt x="90" y="244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8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5" y="242"/>
                  </a:lnTo>
                  <a:lnTo>
                    <a:pt x="83" y="246"/>
                  </a:lnTo>
                  <a:lnTo>
                    <a:pt x="81" y="249"/>
                  </a:lnTo>
                  <a:lnTo>
                    <a:pt x="81" y="249"/>
                  </a:lnTo>
                  <a:lnTo>
                    <a:pt x="78" y="251"/>
                  </a:lnTo>
                  <a:lnTo>
                    <a:pt x="71" y="256"/>
                  </a:lnTo>
                  <a:lnTo>
                    <a:pt x="71" y="258"/>
                  </a:lnTo>
                  <a:lnTo>
                    <a:pt x="71" y="258"/>
                  </a:lnTo>
                  <a:lnTo>
                    <a:pt x="71" y="263"/>
                  </a:lnTo>
                  <a:lnTo>
                    <a:pt x="74" y="265"/>
                  </a:lnTo>
                  <a:lnTo>
                    <a:pt x="74" y="265"/>
                  </a:lnTo>
                  <a:lnTo>
                    <a:pt x="74" y="268"/>
                  </a:lnTo>
                  <a:lnTo>
                    <a:pt x="74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5"/>
                  </a:lnTo>
                  <a:lnTo>
                    <a:pt x="74" y="275"/>
                  </a:lnTo>
                  <a:lnTo>
                    <a:pt x="74" y="277"/>
                  </a:lnTo>
                  <a:lnTo>
                    <a:pt x="71" y="287"/>
                  </a:lnTo>
                  <a:lnTo>
                    <a:pt x="66" y="291"/>
                  </a:lnTo>
                  <a:lnTo>
                    <a:pt x="64" y="296"/>
                  </a:lnTo>
                  <a:lnTo>
                    <a:pt x="62" y="298"/>
                  </a:lnTo>
                  <a:lnTo>
                    <a:pt x="62" y="298"/>
                  </a:lnTo>
                  <a:lnTo>
                    <a:pt x="59" y="301"/>
                  </a:lnTo>
                  <a:lnTo>
                    <a:pt x="57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55" y="303"/>
                  </a:lnTo>
                  <a:lnTo>
                    <a:pt x="48" y="303"/>
                  </a:lnTo>
                  <a:lnTo>
                    <a:pt x="45" y="303"/>
                  </a:lnTo>
                  <a:lnTo>
                    <a:pt x="45" y="303"/>
                  </a:lnTo>
                  <a:lnTo>
                    <a:pt x="45" y="305"/>
                  </a:lnTo>
                  <a:lnTo>
                    <a:pt x="43" y="305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8" y="313"/>
                  </a:lnTo>
                  <a:lnTo>
                    <a:pt x="38" y="315"/>
                  </a:lnTo>
                  <a:lnTo>
                    <a:pt x="38" y="317"/>
                  </a:lnTo>
                  <a:lnTo>
                    <a:pt x="40" y="317"/>
                  </a:lnTo>
                  <a:lnTo>
                    <a:pt x="40" y="320"/>
                  </a:lnTo>
                  <a:lnTo>
                    <a:pt x="40" y="320"/>
                  </a:lnTo>
                  <a:lnTo>
                    <a:pt x="40" y="320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38" y="322"/>
                  </a:lnTo>
                  <a:lnTo>
                    <a:pt x="36" y="322"/>
                  </a:lnTo>
                  <a:lnTo>
                    <a:pt x="36" y="322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3" y="329"/>
                  </a:lnTo>
                  <a:lnTo>
                    <a:pt x="33" y="329"/>
                  </a:lnTo>
                  <a:lnTo>
                    <a:pt x="31" y="329"/>
                  </a:lnTo>
                  <a:lnTo>
                    <a:pt x="31" y="329"/>
                  </a:lnTo>
                  <a:lnTo>
                    <a:pt x="31" y="329"/>
                  </a:lnTo>
                  <a:lnTo>
                    <a:pt x="29" y="332"/>
                  </a:lnTo>
                  <a:lnTo>
                    <a:pt x="29" y="332"/>
                  </a:lnTo>
                  <a:lnTo>
                    <a:pt x="29" y="332"/>
                  </a:lnTo>
                  <a:lnTo>
                    <a:pt x="26" y="334"/>
                  </a:lnTo>
                  <a:lnTo>
                    <a:pt x="26" y="336"/>
                  </a:lnTo>
                  <a:lnTo>
                    <a:pt x="24" y="339"/>
                  </a:lnTo>
                  <a:lnTo>
                    <a:pt x="24" y="339"/>
                  </a:lnTo>
                  <a:lnTo>
                    <a:pt x="24" y="339"/>
                  </a:lnTo>
                  <a:lnTo>
                    <a:pt x="24" y="341"/>
                  </a:lnTo>
                  <a:lnTo>
                    <a:pt x="24" y="341"/>
                  </a:lnTo>
                  <a:lnTo>
                    <a:pt x="24" y="343"/>
                  </a:lnTo>
                  <a:lnTo>
                    <a:pt x="26" y="346"/>
                  </a:lnTo>
                  <a:lnTo>
                    <a:pt x="26" y="346"/>
                  </a:lnTo>
                  <a:lnTo>
                    <a:pt x="26" y="346"/>
                  </a:lnTo>
                  <a:lnTo>
                    <a:pt x="26" y="348"/>
                  </a:lnTo>
                  <a:lnTo>
                    <a:pt x="26" y="348"/>
                  </a:lnTo>
                  <a:lnTo>
                    <a:pt x="24" y="350"/>
                  </a:lnTo>
                  <a:lnTo>
                    <a:pt x="24" y="350"/>
                  </a:lnTo>
                  <a:lnTo>
                    <a:pt x="22" y="353"/>
                  </a:lnTo>
                  <a:lnTo>
                    <a:pt x="22" y="355"/>
                  </a:lnTo>
                  <a:lnTo>
                    <a:pt x="22" y="355"/>
                  </a:lnTo>
                  <a:lnTo>
                    <a:pt x="19" y="362"/>
                  </a:lnTo>
                  <a:lnTo>
                    <a:pt x="17" y="367"/>
                  </a:lnTo>
                  <a:lnTo>
                    <a:pt x="17" y="369"/>
                  </a:lnTo>
                  <a:lnTo>
                    <a:pt x="17" y="372"/>
                  </a:lnTo>
                  <a:lnTo>
                    <a:pt x="17" y="374"/>
                  </a:lnTo>
                  <a:lnTo>
                    <a:pt x="17" y="376"/>
                  </a:lnTo>
                  <a:lnTo>
                    <a:pt x="17" y="376"/>
                  </a:lnTo>
                  <a:lnTo>
                    <a:pt x="14" y="379"/>
                  </a:lnTo>
                  <a:lnTo>
                    <a:pt x="14" y="381"/>
                  </a:lnTo>
                  <a:lnTo>
                    <a:pt x="14" y="381"/>
                  </a:lnTo>
                  <a:lnTo>
                    <a:pt x="12" y="384"/>
                  </a:lnTo>
                  <a:lnTo>
                    <a:pt x="12" y="384"/>
                  </a:lnTo>
                  <a:lnTo>
                    <a:pt x="7" y="388"/>
                  </a:lnTo>
                  <a:lnTo>
                    <a:pt x="7" y="391"/>
                  </a:lnTo>
                  <a:lnTo>
                    <a:pt x="5" y="391"/>
                  </a:lnTo>
                  <a:lnTo>
                    <a:pt x="3" y="393"/>
                  </a:lnTo>
                  <a:lnTo>
                    <a:pt x="0" y="393"/>
                  </a:lnTo>
                  <a:lnTo>
                    <a:pt x="0" y="395"/>
                  </a:lnTo>
                  <a:lnTo>
                    <a:pt x="0" y="398"/>
                  </a:lnTo>
                  <a:lnTo>
                    <a:pt x="3" y="407"/>
                  </a:lnTo>
                  <a:lnTo>
                    <a:pt x="3" y="410"/>
                  </a:lnTo>
                  <a:lnTo>
                    <a:pt x="3" y="410"/>
                  </a:lnTo>
                  <a:lnTo>
                    <a:pt x="3" y="414"/>
                  </a:lnTo>
                  <a:lnTo>
                    <a:pt x="3" y="417"/>
                  </a:lnTo>
                  <a:lnTo>
                    <a:pt x="5" y="419"/>
                  </a:lnTo>
                  <a:lnTo>
                    <a:pt x="5" y="419"/>
                  </a:lnTo>
                  <a:lnTo>
                    <a:pt x="5" y="421"/>
                  </a:lnTo>
                  <a:lnTo>
                    <a:pt x="3" y="421"/>
                  </a:lnTo>
                  <a:lnTo>
                    <a:pt x="3" y="424"/>
                  </a:lnTo>
                  <a:lnTo>
                    <a:pt x="3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0" y="424"/>
                  </a:lnTo>
                  <a:lnTo>
                    <a:pt x="5" y="429"/>
                  </a:lnTo>
                  <a:lnTo>
                    <a:pt x="10" y="431"/>
                  </a:lnTo>
                  <a:lnTo>
                    <a:pt x="12" y="431"/>
                  </a:lnTo>
                  <a:lnTo>
                    <a:pt x="14" y="433"/>
                  </a:lnTo>
                  <a:lnTo>
                    <a:pt x="17" y="433"/>
                  </a:lnTo>
                  <a:lnTo>
                    <a:pt x="17" y="433"/>
                  </a:lnTo>
                  <a:lnTo>
                    <a:pt x="19" y="433"/>
                  </a:lnTo>
                  <a:lnTo>
                    <a:pt x="19" y="433"/>
                  </a:lnTo>
                  <a:lnTo>
                    <a:pt x="22" y="433"/>
                  </a:lnTo>
                  <a:lnTo>
                    <a:pt x="22" y="433"/>
                  </a:lnTo>
                  <a:lnTo>
                    <a:pt x="22" y="433"/>
                  </a:lnTo>
                  <a:lnTo>
                    <a:pt x="24" y="433"/>
                  </a:lnTo>
                  <a:lnTo>
                    <a:pt x="24" y="436"/>
                  </a:lnTo>
                  <a:lnTo>
                    <a:pt x="24" y="436"/>
                  </a:lnTo>
                  <a:lnTo>
                    <a:pt x="26" y="438"/>
                  </a:lnTo>
                  <a:lnTo>
                    <a:pt x="26" y="438"/>
                  </a:lnTo>
                  <a:lnTo>
                    <a:pt x="29" y="440"/>
                  </a:lnTo>
                  <a:lnTo>
                    <a:pt x="31" y="440"/>
                  </a:lnTo>
                  <a:lnTo>
                    <a:pt x="31" y="440"/>
                  </a:lnTo>
                  <a:lnTo>
                    <a:pt x="36" y="440"/>
                  </a:lnTo>
                  <a:lnTo>
                    <a:pt x="36" y="440"/>
                  </a:lnTo>
                  <a:lnTo>
                    <a:pt x="38" y="440"/>
                  </a:lnTo>
                  <a:lnTo>
                    <a:pt x="43" y="440"/>
                  </a:lnTo>
                  <a:lnTo>
                    <a:pt x="48" y="440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50" y="445"/>
                  </a:lnTo>
                  <a:lnTo>
                    <a:pt x="50" y="445"/>
                  </a:lnTo>
                  <a:lnTo>
                    <a:pt x="50" y="445"/>
                  </a:lnTo>
                  <a:lnTo>
                    <a:pt x="52" y="445"/>
                  </a:lnTo>
                  <a:lnTo>
                    <a:pt x="55" y="445"/>
                  </a:lnTo>
                  <a:lnTo>
                    <a:pt x="55" y="445"/>
                  </a:lnTo>
                  <a:lnTo>
                    <a:pt x="57" y="443"/>
                  </a:lnTo>
                  <a:lnTo>
                    <a:pt x="59" y="443"/>
                  </a:lnTo>
                  <a:lnTo>
                    <a:pt x="59" y="443"/>
                  </a:lnTo>
                  <a:lnTo>
                    <a:pt x="62" y="443"/>
                  </a:lnTo>
                  <a:lnTo>
                    <a:pt x="64" y="443"/>
                  </a:lnTo>
                  <a:lnTo>
                    <a:pt x="64" y="443"/>
                  </a:lnTo>
                  <a:lnTo>
                    <a:pt x="64" y="443"/>
                  </a:lnTo>
                  <a:lnTo>
                    <a:pt x="64" y="445"/>
                  </a:lnTo>
                  <a:lnTo>
                    <a:pt x="64" y="445"/>
                  </a:lnTo>
                  <a:lnTo>
                    <a:pt x="64" y="445"/>
                  </a:lnTo>
                  <a:lnTo>
                    <a:pt x="66" y="450"/>
                  </a:lnTo>
                  <a:lnTo>
                    <a:pt x="69" y="452"/>
                  </a:lnTo>
                  <a:lnTo>
                    <a:pt x="69" y="455"/>
                  </a:lnTo>
                  <a:lnTo>
                    <a:pt x="71" y="455"/>
                  </a:lnTo>
                  <a:lnTo>
                    <a:pt x="74" y="459"/>
                  </a:lnTo>
                  <a:lnTo>
                    <a:pt x="76" y="462"/>
                  </a:lnTo>
                  <a:lnTo>
                    <a:pt x="76" y="462"/>
                  </a:lnTo>
                  <a:lnTo>
                    <a:pt x="78" y="469"/>
                  </a:lnTo>
                  <a:lnTo>
                    <a:pt x="78" y="469"/>
                  </a:lnTo>
                  <a:lnTo>
                    <a:pt x="78" y="471"/>
                  </a:lnTo>
                  <a:lnTo>
                    <a:pt x="78" y="471"/>
                  </a:lnTo>
                  <a:lnTo>
                    <a:pt x="81" y="471"/>
                  </a:lnTo>
                  <a:lnTo>
                    <a:pt x="81" y="471"/>
                  </a:lnTo>
                  <a:lnTo>
                    <a:pt x="81" y="471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83" y="471"/>
                  </a:lnTo>
                  <a:lnTo>
                    <a:pt x="88" y="469"/>
                  </a:lnTo>
                  <a:lnTo>
                    <a:pt x="92" y="466"/>
                  </a:lnTo>
                  <a:lnTo>
                    <a:pt x="95" y="466"/>
                  </a:lnTo>
                  <a:lnTo>
                    <a:pt x="97" y="466"/>
                  </a:lnTo>
                  <a:lnTo>
                    <a:pt x="100" y="466"/>
                  </a:lnTo>
                  <a:lnTo>
                    <a:pt x="109" y="466"/>
                  </a:lnTo>
                  <a:lnTo>
                    <a:pt x="111" y="466"/>
                  </a:lnTo>
                  <a:lnTo>
                    <a:pt x="111" y="466"/>
                  </a:lnTo>
                  <a:lnTo>
                    <a:pt x="111" y="466"/>
                  </a:lnTo>
                  <a:lnTo>
                    <a:pt x="114" y="469"/>
                  </a:lnTo>
                  <a:lnTo>
                    <a:pt x="114" y="469"/>
                  </a:lnTo>
                  <a:lnTo>
                    <a:pt x="114" y="469"/>
                  </a:lnTo>
                  <a:lnTo>
                    <a:pt x="111" y="469"/>
                  </a:lnTo>
                  <a:lnTo>
                    <a:pt x="111" y="471"/>
                  </a:lnTo>
                  <a:lnTo>
                    <a:pt x="111" y="473"/>
                  </a:lnTo>
                  <a:lnTo>
                    <a:pt x="111" y="476"/>
                  </a:lnTo>
                  <a:lnTo>
                    <a:pt x="109" y="481"/>
                  </a:lnTo>
                  <a:lnTo>
                    <a:pt x="109" y="483"/>
                  </a:lnTo>
                  <a:lnTo>
                    <a:pt x="109" y="483"/>
                  </a:lnTo>
                  <a:lnTo>
                    <a:pt x="109" y="485"/>
                  </a:lnTo>
                  <a:lnTo>
                    <a:pt x="116" y="490"/>
                  </a:lnTo>
                  <a:lnTo>
                    <a:pt x="118" y="490"/>
                  </a:lnTo>
                  <a:lnTo>
                    <a:pt x="118" y="490"/>
                  </a:lnTo>
                  <a:lnTo>
                    <a:pt x="118" y="492"/>
                  </a:lnTo>
                  <a:lnTo>
                    <a:pt x="118" y="492"/>
                  </a:lnTo>
                  <a:lnTo>
                    <a:pt x="118" y="495"/>
                  </a:lnTo>
                  <a:lnTo>
                    <a:pt x="118" y="495"/>
                  </a:lnTo>
                  <a:lnTo>
                    <a:pt x="118" y="495"/>
                  </a:lnTo>
                  <a:lnTo>
                    <a:pt x="118" y="497"/>
                  </a:lnTo>
                  <a:lnTo>
                    <a:pt x="121" y="497"/>
                  </a:lnTo>
                  <a:lnTo>
                    <a:pt x="121" y="499"/>
                  </a:lnTo>
                  <a:lnTo>
                    <a:pt x="126" y="502"/>
                  </a:lnTo>
                  <a:lnTo>
                    <a:pt x="126" y="502"/>
                  </a:lnTo>
                  <a:lnTo>
                    <a:pt x="126" y="502"/>
                  </a:lnTo>
                  <a:lnTo>
                    <a:pt x="126" y="504"/>
                  </a:lnTo>
                  <a:lnTo>
                    <a:pt x="133" y="521"/>
                  </a:lnTo>
                  <a:lnTo>
                    <a:pt x="135" y="525"/>
                  </a:lnTo>
                  <a:lnTo>
                    <a:pt x="135" y="528"/>
                  </a:lnTo>
                  <a:lnTo>
                    <a:pt x="135" y="530"/>
                  </a:lnTo>
                  <a:lnTo>
                    <a:pt x="133" y="530"/>
                  </a:lnTo>
                  <a:lnTo>
                    <a:pt x="133" y="535"/>
                  </a:lnTo>
                  <a:lnTo>
                    <a:pt x="130" y="535"/>
                  </a:lnTo>
                  <a:lnTo>
                    <a:pt x="130" y="535"/>
                  </a:lnTo>
                  <a:lnTo>
                    <a:pt x="130" y="540"/>
                  </a:lnTo>
                  <a:lnTo>
                    <a:pt x="130" y="540"/>
                  </a:lnTo>
                  <a:lnTo>
                    <a:pt x="130" y="542"/>
                  </a:lnTo>
                  <a:lnTo>
                    <a:pt x="130" y="549"/>
                  </a:lnTo>
                  <a:lnTo>
                    <a:pt x="130" y="549"/>
                  </a:lnTo>
                  <a:lnTo>
                    <a:pt x="133" y="552"/>
                  </a:lnTo>
                  <a:lnTo>
                    <a:pt x="133" y="552"/>
                  </a:lnTo>
                  <a:lnTo>
                    <a:pt x="133" y="552"/>
                  </a:lnTo>
                  <a:lnTo>
                    <a:pt x="133" y="554"/>
                  </a:lnTo>
                  <a:lnTo>
                    <a:pt x="135" y="563"/>
                  </a:lnTo>
                  <a:lnTo>
                    <a:pt x="135" y="563"/>
                  </a:lnTo>
                  <a:lnTo>
                    <a:pt x="135" y="563"/>
                  </a:lnTo>
                  <a:lnTo>
                    <a:pt x="137" y="566"/>
                  </a:lnTo>
                  <a:lnTo>
                    <a:pt x="137" y="566"/>
                  </a:lnTo>
                  <a:lnTo>
                    <a:pt x="137" y="568"/>
                  </a:lnTo>
                  <a:lnTo>
                    <a:pt x="142" y="587"/>
                  </a:lnTo>
                  <a:lnTo>
                    <a:pt x="142" y="587"/>
                  </a:lnTo>
                  <a:lnTo>
                    <a:pt x="144" y="589"/>
                  </a:lnTo>
                  <a:lnTo>
                    <a:pt x="147" y="592"/>
                  </a:lnTo>
                  <a:lnTo>
                    <a:pt x="147" y="592"/>
                  </a:lnTo>
                  <a:lnTo>
                    <a:pt x="149" y="594"/>
                  </a:lnTo>
                  <a:lnTo>
                    <a:pt x="154" y="596"/>
                  </a:lnTo>
                  <a:lnTo>
                    <a:pt x="156" y="596"/>
                  </a:lnTo>
                  <a:lnTo>
                    <a:pt x="156" y="596"/>
                  </a:lnTo>
                  <a:lnTo>
                    <a:pt x="156" y="599"/>
                  </a:lnTo>
                  <a:lnTo>
                    <a:pt x="159" y="601"/>
                  </a:lnTo>
                  <a:lnTo>
                    <a:pt x="159" y="601"/>
                  </a:lnTo>
                  <a:lnTo>
                    <a:pt x="161" y="601"/>
                  </a:lnTo>
                  <a:lnTo>
                    <a:pt x="163" y="601"/>
                  </a:lnTo>
                  <a:lnTo>
                    <a:pt x="163" y="599"/>
                  </a:lnTo>
                  <a:lnTo>
                    <a:pt x="163" y="599"/>
                  </a:lnTo>
                  <a:lnTo>
                    <a:pt x="163" y="596"/>
                  </a:lnTo>
                  <a:lnTo>
                    <a:pt x="163" y="596"/>
                  </a:lnTo>
                  <a:lnTo>
                    <a:pt x="163" y="596"/>
                  </a:lnTo>
                  <a:lnTo>
                    <a:pt x="166" y="594"/>
                  </a:lnTo>
                  <a:lnTo>
                    <a:pt x="166" y="592"/>
                  </a:lnTo>
                  <a:lnTo>
                    <a:pt x="168" y="594"/>
                  </a:lnTo>
                  <a:lnTo>
                    <a:pt x="166" y="596"/>
                  </a:lnTo>
                  <a:lnTo>
                    <a:pt x="166" y="599"/>
                  </a:lnTo>
                  <a:lnTo>
                    <a:pt x="166" y="601"/>
                  </a:lnTo>
                  <a:lnTo>
                    <a:pt x="166" y="604"/>
                  </a:lnTo>
                  <a:lnTo>
                    <a:pt x="168" y="601"/>
                  </a:lnTo>
                  <a:lnTo>
                    <a:pt x="171" y="601"/>
                  </a:lnTo>
                  <a:lnTo>
                    <a:pt x="171" y="596"/>
                  </a:lnTo>
                  <a:lnTo>
                    <a:pt x="171" y="594"/>
                  </a:lnTo>
                  <a:lnTo>
                    <a:pt x="171" y="589"/>
                  </a:lnTo>
                  <a:lnTo>
                    <a:pt x="171" y="587"/>
                  </a:lnTo>
                  <a:lnTo>
                    <a:pt x="173" y="587"/>
                  </a:lnTo>
                  <a:lnTo>
                    <a:pt x="175" y="585"/>
                  </a:lnTo>
                  <a:lnTo>
                    <a:pt x="173" y="582"/>
                  </a:lnTo>
                  <a:lnTo>
                    <a:pt x="175" y="580"/>
                  </a:lnTo>
                  <a:lnTo>
                    <a:pt x="175" y="582"/>
                  </a:lnTo>
                  <a:lnTo>
                    <a:pt x="178" y="585"/>
                  </a:lnTo>
                  <a:lnTo>
                    <a:pt x="180" y="582"/>
                  </a:lnTo>
                  <a:lnTo>
                    <a:pt x="182" y="582"/>
                  </a:lnTo>
                  <a:lnTo>
                    <a:pt x="182" y="582"/>
                  </a:lnTo>
                  <a:lnTo>
                    <a:pt x="185" y="580"/>
                  </a:lnTo>
                  <a:lnTo>
                    <a:pt x="185" y="580"/>
                  </a:lnTo>
                  <a:lnTo>
                    <a:pt x="192" y="582"/>
                  </a:lnTo>
                  <a:lnTo>
                    <a:pt x="197" y="575"/>
                  </a:lnTo>
                  <a:lnTo>
                    <a:pt x="199" y="570"/>
                  </a:lnTo>
                  <a:lnTo>
                    <a:pt x="197" y="566"/>
                  </a:lnTo>
                  <a:lnTo>
                    <a:pt x="194" y="566"/>
                  </a:lnTo>
                  <a:lnTo>
                    <a:pt x="192" y="566"/>
                  </a:lnTo>
                  <a:lnTo>
                    <a:pt x="189" y="566"/>
                  </a:lnTo>
                  <a:lnTo>
                    <a:pt x="189" y="563"/>
                  </a:lnTo>
                  <a:lnTo>
                    <a:pt x="189" y="561"/>
                  </a:lnTo>
                  <a:lnTo>
                    <a:pt x="192" y="561"/>
                  </a:lnTo>
                  <a:lnTo>
                    <a:pt x="194" y="563"/>
                  </a:lnTo>
                  <a:lnTo>
                    <a:pt x="197" y="563"/>
                  </a:lnTo>
                  <a:lnTo>
                    <a:pt x="206" y="566"/>
                  </a:lnTo>
                  <a:lnTo>
                    <a:pt x="208" y="566"/>
                  </a:lnTo>
                  <a:lnTo>
                    <a:pt x="208" y="568"/>
                  </a:lnTo>
                  <a:lnTo>
                    <a:pt x="211" y="568"/>
                  </a:lnTo>
                  <a:lnTo>
                    <a:pt x="211" y="570"/>
                  </a:lnTo>
                  <a:lnTo>
                    <a:pt x="213" y="573"/>
                  </a:lnTo>
                  <a:lnTo>
                    <a:pt x="213" y="575"/>
                  </a:lnTo>
                  <a:lnTo>
                    <a:pt x="213" y="578"/>
                  </a:lnTo>
                  <a:lnTo>
                    <a:pt x="211" y="587"/>
                  </a:lnTo>
                  <a:lnTo>
                    <a:pt x="208" y="589"/>
                  </a:lnTo>
                  <a:lnTo>
                    <a:pt x="211" y="589"/>
                  </a:lnTo>
                  <a:lnTo>
                    <a:pt x="213" y="585"/>
                  </a:lnTo>
                  <a:lnTo>
                    <a:pt x="215" y="585"/>
                  </a:lnTo>
                  <a:lnTo>
                    <a:pt x="215" y="582"/>
                  </a:lnTo>
                  <a:lnTo>
                    <a:pt x="215" y="578"/>
                  </a:lnTo>
                  <a:lnTo>
                    <a:pt x="215" y="575"/>
                  </a:lnTo>
                  <a:lnTo>
                    <a:pt x="215" y="570"/>
                  </a:lnTo>
                  <a:lnTo>
                    <a:pt x="218" y="566"/>
                  </a:lnTo>
                  <a:lnTo>
                    <a:pt x="220" y="563"/>
                  </a:lnTo>
                  <a:lnTo>
                    <a:pt x="225" y="561"/>
                  </a:lnTo>
                  <a:lnTo>
                    <a:pt x="225" y="559"/>
                  </a:lnTo>
                  <a:lnTo>
                    <a:pt x="225" y="556"/>
                  </a:lnTo>
                  <a:lnTo>
                    <a:pt x="227" y="552"/>
                  </a:lnTo>
                  <a:lnTo>
                    <a:pt x="225" y="552"/>
                  </a:lnTo>
                  <a:lnTo>
                    <a:pt x="223" y="549"/>
                  </a:lnTo>
                  <a:lnTo>
                    <a:pt x="223" y="549"/>
                  </a:lnTo>
                  <a:lnTo>
                    <a:pt x="223" y="547"/>
                  </a:lnTo>
                  <a:lnTo>
                    <a:pt x="225" y="549"/>
                  </a:lnTo>
                  <a:lnTo>
                    <a:pt x="230" y="552"/>
                  </a:lnTo>
                  <a:lnTo>
                    <a:pt x="232" y="552"/>
                  </a:lnTo>
                  <a:lnTo>
                    <a:pt x="232" y="547"/>
                  </a:lnTo>
                  <a:lnTo>
                    <a:pt x="234" y="547"/>
                  </a:lnTo>
                  <a:lnTo>
                    <a:pt x="234" y="549"/>
                  </a:lnTo>
                  <a:lnTo>
                    <a:pt x="234" y="549"/>
                  </a:lnTo>
                  <a:lnTo>
                    <a:pt x="234" y="552"/>
                  </a:lnTo>
                  <a:lnTo>
                    <a:pt x="234" y="552"/>
                  </a:lnTo>
                  <a:lnTo>
                    <a:pt x="232" y="552"/>
                  </a:lnTo>
                  <a:lnTo>
                    <a:pt x="234" y="554"/>
                  </a:lnTo>
                  <a:lnTo>
                    <a:pt x="237" y="552"/>
                  </a:lnTo>
                  <a:lnTo>
                    <a:pt x="237" y="554"/>
                  </a:lnTo>
                  <a:lnTo>
                    <a:pt x="237" y="556"/>
                  </a:lnTo>
                  <a:lnTo>
                    <a:pt x="230" y="561"/>
                  </a:lnTo>
                  <a:lnTo>
                    <a:pt x="230" y="566"/>
                  </a:lnTo>
                  <a:lnTo>
                    <a:pt x="230" y="568"/>
                  </a:lnTo>
                  <a:lnTo>
                    <a:pt x="232" y="568"/>
                  </a:lnTo>
                  <a:lnTo>
                    <a:pt x="232" y="566"/>
                  </a:lnTo>
                  <a:lnTo>
                    <a:pt x="234" y="563"/>
                  </a:lnTo>
                  <a:lnTo>
                    <a:pt x="234" y="563"/>
                  </a:lnTo>
                  <a:lnTo>
                    <a:pt x="234" y="561"/>
                  </a:lnTo>
                  <a:lnTo>
                    <a:pt x="237" y="559"/>
                  </a:lnTo>
                  <a:lnTo>
                    <a:pt x="244" y="554"/>
                  </a:lnTo>
                  <a:lnTo>
                    <a:pt x="246" y="552"/>
                  </a:lnTo>
                  <a:lnTo>
                    <a:pt x="249" y="552"/>
                  </a:lnTo>
                  <a:lnTo>
                    <a:pt x="251" y="552"/>
                  </a:lnTo>
                  <a:lnTo>
                    <a:pt x="251" y="549"/>
                  </a:lnTo>
                  <a:lnTo>
                    <a:pt x="251" y="549"/>
                  </a:lnTo>
                  <a:lnTo>
                    <a:pt x="249" y="547"/>
                  </a:lnTo>
                  <a:lnTo>
                    <a:pt x="251" y="544"/>
                  </a:lnTo>
                  <a:lnTo>
                    <a:pt x="251" y="544"/>
                  </a:lnTo>
                  <a:lnTo>
                    <a:pt x="253" y="537"/>
                  </a:lnTo>
                  <a:lnTo>
                    <a:pt x="256" y="535"/>
                  </a:lnTo>
                  <a:lnTo>
                    <a:pt x="256" y="533"/>
                  </a:lnTo>
                  <a:lnTo>
                    <a:pt x="251" y="533"/>
                  </a:lnTo>
                  <a:lnTo>
                    <a:pt x="253" y="530"/>
                  </a:lnTo>
                  <a:lnTo>
                    <a:pt x="256" y="530"/>
                  </a:lnTo>
                  <a:lnTo>
                    <a:pt x="256" y="530"/>
                  </a:lnTo>
                  <a:lnTo>
                    <a:pt x="258" y="530"/>
                  </a:lnTo>
                  <a:lnTo>
                    <a:pt x="258" y="535"/>
                  </a:lnTo>
                  <a:lnTo>
                    <a:pt x="258" y="535"/>
                  </a:lnTo>
                  <a:lnTo>
                    <a:pt x="260" y="535"/>
                  </a:lnTo>
                  <a:lnTo>
                    <a:pt x="260" y="535"/>
                  </a:lnTo>
                  <a:lnTo>
                    <a:pt x="260" y="533"/>
                  </a:lnTo>
                  <a:lnTo>
                    <a:pt x="263" y="533"/>
                  </a:lnTo>
                  <a:lnTo>
                    <a:pt x="263" y="530"/>
                  </a:lnTo>
                  <a:lnTo>
                    <a:pt x="265" y="530"/>
                  </a:lnTo>
                  <a:lnTo>
                    <a:pt x="265" y="530"/>
                  </a:lnTo>
                  <a:lnTo>
                    <a:pt x="267" y="528"/>
                  </a:lnTo>
                  <a:lnTo>
                    <a:pt x="270" y="525"/>
                  </a:lnTo>
                  <a:lnTo>
                    <a:pt x="272" y="523"/>
                  </a:lnTo>
                  <a:lnTo>
                    <a:pt x="275" y="525"/>
                  </a:lnTo>
                  <a:lnTo>
                    <a:pt x="277" y="523"/>
                  </a:lnTo>
                  <a:lnTo>
                    <a:pt x="279" y="523"/>
                  </a:lnTo>
                  <a:lnTo>
                    <a:pt x="279" y="523"/>
                  </a:lnTo>
                  <a:lnTo>
                    <a:pt x="279" y="521"/>
                  </a:lnTo>
                  <a:lnTo>
                    <a:pt x="279" y="518"/>
                  </a:lnTo>
                  <a:lnTo>
                    <a:pt x="277" y="518"/>
                  </a:lnTo>
                  <a:lnTo>
                    <a:pt x="277" y="516"/>
                  </a:lnTo>
                  <a:lnTo>
                    <a:pt x="275" y="516"/>
                  </a:lnTo>
                  <a:lnTo>
                    <a:pt x="275" y="514"/>
                  </a:lnTo>
                  <a:lnTo>
                    <a:pt x="272" y="511"/>
                  </a:lnTo>
                  <a:lnTo>
                    <a:pt x="270" y="511"/>
                  </a:lnTo>
                  <a:lnTo>
                    <a:pt x="270" y="514"/>
                  </a:lnTo>
                  <a:lnTo>
                    <a:pt x="267" y="514"/>
                  </a:lnTo>
                  <a:lnTo>
                    <a:pt x="267" y="516"/>
                  </a:lnTo>
                  <a:lnTo>
                    <a:pt x="265" y="514"/>
                  </a:lnTo>
                  <a:lnTo>
                    <a:pt x="267" y="511"/>
                  </a:lnTo>
                  <a:lnTo>
                    <a:pt x="267" y="511"/>
                  </a:lnTo>
                  <a:lnTo>
                    <a:pt x="267" y="511"/>
                  </a:lnTo>
                  <a:lnTo>
                    <a:pt x="267" y="509"/>
                  </a:lnTo>
                  <a:lnTo>
                    <a:pt x="270" y="507"/>
                  </a:lnTo>
                  <a:lnTo>
                    <a:pt x="270" y="507"/>
                  </a:lnTo>
                  <a:lnTo>
                    <a:pt x="270" y="504"/>
                  </a:lnTo>
                  <a:lnTo>
                    <a:pt x="267" y="504"/>
                  </a:lnTo>
                  <a:lnTo>
                    <a:pt x="265" y="504"/>
                  </a:lnTo>
                  <a:lnTo>
                    <a:pt x="263" y="507"/>
                  </a:lnTo>
                  <a:lnTo>
                    <a:pt x="251" y="507"/>
                  </a:lnTo>
                  <a:lnTo>
                    <a:pt x="249" y="507"/>
                  </a:lnTo>
                  <a:lnTo>
                    <a:pt x="237" y="497"/>
                  </a:lnTo>
                  <a:lnTo>
                    <a:pt x="237" y="497"/>
                  </a:lnTo>
                  <a:lnTo>
                    <a:pt x="241" y="495"/>
                  </a:lnTo>
                  <a:lnTo>
                    <a:pt x="251" y="499"/>
                  </a:lnTo>
                  <a:lnTo>
                    <a:pt x="249" y="497"/>
                  </a:lnTo>
                  <a:lnTo>
                    <a:pt x="246" y="495"/>
                  </a:lnTo>
                  <a:lnTo>
                    <a:pt x="244" y="495"/>
                  </a:lnTo>
                  <a:lnTo>
                    <a:pt x="241" y="495"/>
                  </a:lnTo>
                  <a:lnTo>
                    <a:pt x="246" y="495"/>
                  </a:lnTo>
                  <a:lnTo>
                    <a:pt x="253" y="495"/>
                  </a:lnTo>
                  <a:lnTo>
                    <a:pt x="263" y="499"/>
                  </a:lnTo>
                  <a:lnTo>
                    <a:pt x="267" y="499"/>
                  </a:lnTo>
                  <a:lnTo>
                    <a:pt x="265" y="499"/>
                  </a:lnTo>
                  <a:lnTo>
                    <a:pt x="265" y="497"/>
                  </a:lnTo>
                  <a:lnTo>
                    <a:pt x="263" y="497"/>
                  </a:lnTo>
                  <a:lnTo>
                    <a:pt x="265" y="495"/>
                  </a:lnTo>
                  <a:lnTo>
                    <a:pt x="265" y="495"/>
                  </a:lnTo>
                  <a:lnTo>
                    <a:pt x="265" y="495"/>
                  </a:lnTo>
                  <a:lnTo>
                    <a:pt x="267" y="495"/>
                  </a:lnTo>
                  <a:lnTo>
                    <a:pt x="267" y="495"/>
                  </a:lnTo>
                  <a:lnTo>
                    <a:pt x="270" y="492"/>
                  </a:lnTo>
                  <a:lnTo>
                    <a:pt x="270" y="490"/>
                  </a:lnTo>
                  <a:lnTo>
                    <a:pt x="270" y="490"/>
                  </a:lnTo>
                  <a:lnTo>
                    <a:pt x="267" y="488"/>
                  </a:lnTo>
                  <a:lnTo>
                    <a:pt x="260" y="488"/>
                  </a:lnTo>
                  <a:lnTo>
                    <a:pt x="260" y="485"/>
                  </a:lnTo>
                  <a:lnTo>
                    <a:pt x="263" y="483"/>
                  </a:lnTo>
                  <a:lnTo>
                    <a:pt x="265" y="483"/>
                  </a:lnTo>
                  <a:lnTo>
                    <a:pt x="265" y="485"/>
                  </a:lnTo>
                  <a:lnTo>
                    <a:pt x="267" y="485"/>
                  </a:lnTo>
                  <a:lnTo>
                    <a:pt x="267" y="485"/>
                  </a:lnTo>
                  <a:lnTo>
                    <a:pt x="270" y="483"/>
                  </a:lnTo>
                  <a:lnTo>
                    <a:pt x="267" y="481"/>
                  </a:lnTo>
                  <a:lnTo>
                    <a:pt x="270" y="478"/>
                  </a:lnTo>
                  <a:lnTo>
                    <a:pt x="275" y="481"/>
                  </a:lnTo>
                  <a:lnTo>
                    <a:pt x="277" y="483"/>
                  </a:lnTo>
                  <a:lnTo>
                    <a:pt x="277" y="483"/>
                  </a:lnTo>
                  <a:lnTo>
                    <a:pt x="277" y="481"/>
                  </a:lnTo>
                  <a:lnTo>
                    <a:pt x="279" y="478"/>
                  </a:lnTo>
                  <a:lnTo>
                    <a:pt x="279" y="478"/>
                  </a:lnTo>
                  <a:lnTo>
                    <a:pt x="282" y="476"/>
                  </a:lnTo>
                  <a:lnTo>
                    <a:pt x="282" y="473"/>
                  </a:lnTo>
                  <a:lnTo>
                    <a:pt x="282" y="473"/>
                  </a:lnTo>
                  <a:lnTo>
                    <a:pt x="282" y="473"/>
                  </a:lnTo>
                  <a:lnTo>
                    <a:pt x="284" y="473"/>
                  </a:lnTo>
                  <a:lnTo>
                    <a:pt x="284" y="469"/>
                  </a:lnTo>
                  <a:lnTo>
                    <a:pt x="286" y="471"/>
                  </a:lnTo>
                  <a:lnTo>
                    <a:pt x="286" y="473"/>
                  </a:lnTo>
                  <a:lnTo>
                    <a:pt x="286" y="476"/>
                  </a:lnTo>
                  <a:lnTo>
                    <a:pt x="286" y="478"/>
                  </a:lnTo>
                  <a:lnTo>
                    <a:pt x="286" y="478"/>
                  </a:lnTo>
                  <a:lnTo>
                    <a:pt x="289" y="478"/>
                  </a:lnTo>
                  <a:lnTo>
                    <a:pt x="291" y="478"/>
                  </a:lnTo>
                  <a:lnTo>
                    <a:pt x="291" y="481"/>
                  </a:lnTo>
                  <a:lnTo>
                    <a:pt x="289" y="481"/>
                  </a:lnTo>
                  <a:lnTo>
                    <a:pt x="289" y="481"/>
                  </a:lnTo>
                  <a:lnTo>
                    <a:pt x="286" y="481"/>
                  </a:lnTo>
                  <a:lnTo>
                    <a:pt x="286" y="483"/>
                  </a:lnTo>
                  <a:lnTo>
                    <a:pt x="289" y="485"/>
                  </a:lnTo>
                  <a:lnTo>
                    <a:pt x="291" y="488"/>
                  </a:lnTo>
                  <a:lnTo>
                    <a:pt x="293" y="488"/>
                  </a:lnTo>
                  <a:lnTo>
                    <a:pt x="296" y="483"/>
                  </a:lnTo>
                  <a:lnTo>
                    <a:pt x="296" y="485"/>
                  </a:lnTo>
                  <a:lnTo>
                    <a:pt x="298" y="483"/>
                  </a:lnTo>
                  <a:lnTo>
                    <a:pt x="298" y="483"/>
                  </a:lnTo>
                  <a:lnTo>
                    <a:pt x="298" y="481"/>
                  </a:lnTo>
                  <a:lnTo>
                    <a:pt x="303" y="483"/>
                  </a:lnTo>
                  <a:lnTo>
                    <a:pt x="303" y="483"/>
                  </a:lnTo>
                  <a:lnTo>
                    <a:pt x="303" y="483"/>
                  </a:lnTo>
                  <a:lnTo>
                    <a:pt x="308" y="483"/>
                  </a:lnTo>
                  <a:lnTo>
                    <a:pt x="310" y="483"/>
                  </a:lnTo>
                  <a:lnTo>
                    <a:pt x="315" y="481"/>
                  </a:lnTo>
                  <a:lnTo>
                    <a:pt x="317" y="478"/>
                  </a:lnTo>
                  <a:lnTo>
                    <a:pt x="315" y="471"/>
                  </a:lnTo>
                  <a:lnTo>
                    <a:pt x="315" y="471"/>
                  </a:lnTo>
                  <a:lnTo>
                    <a:pt x="317" y="469"/>
                  </a:lnTo>
                  <a:lnTo>
                    <a:pt x="317" y="469"/>
                  </a:lnTo>
                  <a:lnTo>
                    <a:pt x="317" y="469"/>
                  </a:lnTo>
                  <a:lnTo>
                    <a:pt x="317" y="473"/>
                  </a:lnTo>
                  <a:lnTo>
                    <a:pt x="317" y="476"/>
                  </a:lnTo>
                  <a:lnTo>
                    <a:pt x="317" y="478"/>
                  </a:lnTo>
                  <a:lnTo>
                    <a:pt x="319" y="478"/>
                  </a:lnTo>
                  <a:lnTo>
                    <a:pt x="322" y="481"/>
                  </a:lnTo>
                  <a:lnTo>
                    <a:pt x="324" y="481"/>
                  </a:lnTo>
                  <a:lnTo>
                    <a:pt x="327" y="481"/>
                  </a:lnTo>
                  <a:lnTo>
                    <a:pt x="334" y="485"/>
                  </a:lnTo>
                  <a:lnTo>
                    <a:pt x="336" y="488"/>
                  </a:lnTo>
                  <a:lnTo>
                    <a:pt x="334" y="488"/>
                  </a:lnTo>
                  <a:lnTo>
                    <a:pt x="331" y="488"/>
                  </a:lnTo>
                  <a:lnTo>
                    <a:pt x="331" y="488"/>
                  </a:lnTo>
                  <a:lnTo>
                    <a:pt x="331" y="490"/>
                  </a:lnTo>
                  <a:lnTo>
                    <a:pt x="331" y="490"/>
                  </a:lnTo>
                  <a:lnTo>
                    <a:pt x="331" y="492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4" y="492"/>
                  </a:lnTo>
                  <a:lnTo>
                    <a:pt x="336" y="490"/>
                  </a:lnTo>
                  <a:lnTo>
                    <a:pt x="341" y="488"/>
                  </a:lnTo>
                  <a:lnTo>
                    <a:pt x="343" y="485"/>
                  </a:lnTo>
                  <a:lnTo>
                    <a:pt x="345" y="483"/>
                  </a:lnTo>
                  <a:lnTo>
                    <a:pt x="345" y="481"/>
                  </a:lnTo>
                  <a:lnTo>
                    <a:pt x="345" y="481"/>
                  </a:lnTo>
                  <a:lnTo>
                    <a:pt x="343" y="481"/>
                  </a:lnTo>
                  <a:lnTo>
                    <a:pt x="343" y="478"/>
                  </a:lnTo>
                  <a:lnTo>
                    <a:pt x="343" y="476"/>
                  </a:lnTo>
                  <a:lnTo>
                    <a:pt x="343" y="473"/>
                  </a:lnTo>
                  <a:lnTo>
                    <a:pt x="343" y="471"/>
                  </a:lnTo>
                  <a:lnTo>
                    <a:pt x="345" y="469"/>
                  </a:lnTo>
                  <a:lnTo>
                    <a:pt x="345" y="471"/>
                  </a:lnTo>
                  <a:lnTo>
                    <a:pt x="348" y="473"/>
                  </a:lnTo>
                  <a:lnTo>
                    <a:pt x="348" y="473"/>
                  </a:lnTo>
                  <a:lnTo>
                    <a:pt x="350" y="471"/>
                  </a:lnTo>
                  <a:lnTo>
                    <a:pt x="353" y="469"/>
                  </a:lnTo>
                  <a:lnTo>
                    <a:pt x="355" y="466"/>
                  </a:lnTo>
                  <a:lnTo>
                    <a:pt x="357" y="466"/>
                  </a:lnTo>
                  <a:lnTo>
                    <a:pt x="357" y="466"/>
                  </a:lnTo>
                  <a:lnTo>
                    <a:pt x="360" y="462"/>
                  </a:lnTo>
                  <a:lnTo>
                    <a:pt x="357" y="462"/>
                  </a:lnTo>
                  <a:lnTo>
                    <a:pt x="357" y="459"/>
                  </a:lnTo>
                  <a:lnTo>
                    <a:pt x="355" y="459"/>
                  </a:lnTo>
                  <a:lnTo>
                    <a:pt x="355" y="459"/>
                  </a:lnTo>
                  <a:lnTo>
                    <a:pt x="353" y="459"/>
                  </a:lnTo>
                  <a:lnTo>
                    <a:pt x="353" y="459"/>
                  </a:lnTo>
                  <a:lnTo>
                    <a:pt x="353" y="457"/>
                  </a:lnTo>
                  <a:lnTo>
                    <a:pt x="353" y="457"/>
                  </a:lnTo>
                  <a:lnTo>
                    <a:pt x="353" y="455"/>
                  </a:lnTo>
                  <a:lnTo>
                    <a:pt x="350" y="455"/>
                  </a:lnTo>
                  <a:lnTo>
                    <a:pt x="350" y="457"/>
                  </a:lnTo>
                  <a:lnTo>
                    <a:pt x="350" y="457"/>
                  </a:lnTo>
                  <a:lnTo>
                    <a:pt x="348" y="459"/>
                  </a:lnTo>
                  <a:lnTo>
                    <a:pt x="345" y="459"/>
                  </a:lnTo>
                  <a:lnTo>
                    <a:pt x="345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3" y="459"/>
                  </a:lnTo>
                  <a:lnTo>
                    <a:pt x="341" y="455"/>
                  </a:lnTo>
                  <a:lnTo>
                    <a:pt x="341" y="455"/>
                  </a:lnTo>
                  <a:lnTo>
                    <a:pt x="341" y="452"/>
                  </a:lnTo>
                  <a:lnTo>
                    <a:pt x="341" y="450"/>
                  </a:lnTo>
                  <a:lnTo>
                    <a:pt x="341" y="450"/>
                  </a:lnTo>
                  <a:lnTo>
                    <a:pt x="336" y="445"/>
                  </a:lnTo>
                  <a:lnTo>
                    <a:pt x="338" y="447"/>
                  </a:lnTo>
                  <a:lnTo>
                    <a:pt x="341" y="447"/>
                  </a:lnTo>
                  <a:lnTo>
                    <a:pt x="345" y="447"/>
                  </a:lnTo>
                  <a:lnTo>
                    <a:pt x="348" y="447"/>
                  </a:lnTo>
                  <a:lnTo>
                    <a:pt x="348" y="445"/>
                  </a:lnTo>
                  <a:lnTo>
                    <a:pt x="345" y="443"/>
                  </a:lnTo>
                  <a:lnTo>
                    <a:pt x="345" y="443"/>
                  </a:lnTo>
                  <a:lnTo>
                    <a:pt x="343" y="440"/>
                  </a:lnTo>
                  <a:lnTo>
                    <a:pt x="343" y="440"/>
                  </a:lnTo>
                  <a:lnTo>
                    <a:pt x="345" y="438"/>
                  </a:lnTo>
                  <a:lnTo>
                    <a:pt x="348" y="436"/>
                  </a:lnTo>
                  <a:lnTo>
                    <a:pt x="348" y="438"/>
                  </a:lnTo>
                  <a:lnTo>
                    <a:pt x="348" y="440"/>
                  </a:lnTo>
                  <a:lnTo>
                    <a:pt x="350" y="440"/>
                  </a:lnTo>
                  <a:lnTo>
                    <a:pt x="348" y="440"/>
                  </a:lnTo>
                  <a:lnTo>
                    <a:pt x="348" y="443"/>
                  </a:lnTo>
                  <a:lnTo>
                    <a:pt x="350" y="445"/>
                  </a:lnTo>
                  <a:lnTo>
                    <a:pt x="350" y="443"/>
                  </a:lnTo>
                  <a:lnTo>
                    <a:pt x="350" y="443"/>
                  </a:lnTo>
                  <a:lnTo>
                    <a:pt x="350" y="438"/>
                  </a:lnTo>
                  <a:lnTo>
                    <a:pt x="353" y="440"/>
                  </a:lnTo>
                  <a:lnTo>
                    <a:pt x="353" y="440"/>
                  </a:lnTo>
                  <a:lnTo>
                    <a:pt x="355" y="443"/>
                  </a:lnTo>
                  <a:lnTo>
                    <a:pt x="355" y="445"/>
                  </a:lnTo>
                  <a:lnTo>
                    <a:pt x="355" y="445"/>
                  </a:lnTo>
                  <a:lnTo>
                    <a:pt x="353" y="447"/>
                  </a:lnTo>
                  <a:lnTo>
                    <a:pt x="350" y="447"/>
                  </a:lnTo>
                  <a:lnTo>
                    <a:pt x="350" y="447"/>
                  </a:lnTo>
                  <a:lnTo>
                    <a:pt x="350" y="450"/>
                  </a:lnTo>
                  <a:lnTo>
                    <a:pt x="353" y="450"/>
                  </a:lnTo>
                  <a:lnTo>
                    <a:pt x="353" y="450"/>
                  </a:lnTo>
                  <a:lnTo>
                    <a:pt x="355" y="450"/>
                  </a:lnTo>
                  <a:lnTo>
                    <a:pt x="357" y="450"/>
                  </a:lnTo>
                  <a:lnTo>
                    <a:pt x="360" y="447"/>
                  </a:lnTo>
                  <a:lnTo>
                    <a:pt x="360" y="445"/>
                  </a:lnTo>
                  <a:lnTo>
                    <a:pt x="362" y="445"/>
                  </a:lnTo>
                  <a:lnTo>
                    <a:pt x="364" y="445"/>
                  </a:lnTo>
                  <a:lnTo>
                    <a:pt x="364" y="445"/>
                  </a:lnTo>
                  <a:lnTo>
                    <a:pt x="367" y="447"/>
                  </a:lnTo>
                  <a:lnTo>
                    <a:pt x="367" y="445"/>
                  </a:lnTo>
                  <a:lnTo>
                    <a:pt x="372" y="445"/>
                  </a:lnTo>
                  <a:lnTo>
                    <a:pt x="374" y="445"/>
                  </a:lnTo>
                  <a:lnTo>
                    <a:pt x="376" y="447"/>
                  </a:lnTo>
                  <a:lnTo>
                    <a:pt x="379" y="447"/>
                  </a:lnTo>
                  <a:lnTo>
                    <a:pt x="381" y="447"/>
                  </a:lnTo>
                  <a:lnTo>
                    <a:pt x="386" y="447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3" y="445"/>
                  </a:lnTo>
                  <a:lnTo>
                    <a:pt x="383" y="445"/>
                  </a:lnTo>
                  <a:lnTo>
                    <a:pt x="386" y="445"/>
                  </a:lnTo>
                  <a:lnTo>
                    <a:pt x="386" y="445"/>
                  </a:lnTo>
                  <a:lnTo>
                    <a:pt x="383" y="445"/>
                  </a:lnTo>
                  <a:lnTo>
                    <a:pt x="379" y="445"/>
                  </a:lnTo>
                  <a:lnTo>
                    <a:pt x="376" y="443"/>
                  </a:lnTo>
                  <a:lnTo>
                    <a:pt x="376" y="438"/>
                  </a:lnTo>
                  <a:lnTo>
                    <a:pt x="376" y="438"/>
                  </a:lnTo>
                  <a:lnTo>
                    <a:pt x="381" y="436"/>
                  </a:lnTo>
                  <a:lnTo>
                    <a:pt x="383" y="438"/>
                  </a:lnTo>
                  <a:lnTo>
                    <a:pt x="383" y="438"/>
                  </a:lnTo>
                  <a:lnTo>
                    <a:pt x="386" y="440"/>
                  </a:lnTo>
                  <a:lnTo>
                    <a:pt x="388" y="440"/>
                  </a:lnTo>
                  <a:lnTo>
                    <a:pt x="388" y="438"/>
                  </a:lnTo>
                  <a:lnTo>
                    <a:pt x="390" y="436"/>
                  </a:lnTo>
                  <a:lnTo>
                    <a:pt x="390" y="436"/>
                  </a:lnTo>
                  <a:lnTo>
                    <a:pt x="388" y="438"/>
                  </a:lnTo>
                  <a:lnTo>
                    <a:pt x="386" y="433"/>
                  </a:lnTo>
                  <a:lnTo>
                    <a:pt x="386" y="431"/>
                  </a:lnTo>
                  <a:lnTo>
                    <a:pt x="386" y="431"/>
                  </a:lnTo>
                  <a:lnTo>
                    <a:pt x="388" y="431"/>
                  </a:lnTo>
                  <a:lnTo>
                    <a:pt x="388" y="429"/>
                  </a:lnTo>
                  <a:lnTo>
                    <a:pt x="388" y="426"/>
                  </a:lnTo>
                  <a:lnTo>
                    <a:pt x="388" y="424"/>
                  </a:lnTo>
                  <a:lnTo>
                    <a:pt x="388" y="424"/>
                  </a:lnTo>
                  <a:lnTo>
                    <a:pt x="386" y="426"/>
                  </a:lnTo>
                  <a:lnTo>
                    <a:pt x="386" y="429"/>
                  </a:lnTo>
                  <a:lnTo>
                    <a:pt x="383" y="431"/>
                  </a:lnTo>
                  <a:lnTo>
                    <a:pt x="383" y="431"/>
                  </a:lnTo>
                  <a:lnTo>
                    <a:pt x="381" y="431"/>
                  </a:lnTo>
                  <a:lnTo>
                    <a:pt x="379" y="429"/>
                  </a:lnTo>
                  <a:lnTo>
                    <a:pt x="381" y="429"/>
                  </a:lnTo>
                  <a:lnTo>
                    <a:pt x="376" y="426"/>
                  </a:lnTo>
                  <a:lnTo>
                    <a:pt x="374" y="426"/>
                  </a:lnTo>
                  <a:lnTo>
                    <a:pt x="372" y="424"/>
                  </a:lnTo>
                  <a:lnTo>
                    <a:pt x="369" y="421"/>
                  </a:lnTo>
                  <a:lnTo>
                    <a:pt x="369" y="419"/>
                  </a:lnTo>
                  <a:lnTo>
                    <a:pt x="372" y="419"/>
                  </a:lnTo>
                  <a:lnTo>
                    <a:pt x="372" y="417"/>
                  </a:lnTo>
                  <a:lnTo>
                    <a:pt x="374" y="417"/>
                  </a:lnTo>
                  <a:lnTo>
                    <a:pt x="376" y="419"/>
                  </a:lnTo>
                  <a:lnTo>
                    <a:pt x="379" y="419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7"/>
                  </a:lnTo>
                  <a:lnTo>
                    <a:pt x="381" y="414"/>
                  </a:lnTo>
                  <a:lnTo>
                    <a:pt x="383" y="412"/>
                  </a:lnTo>
                  <a:lnTo>
                    <a:pt x="386" y="410"/>
                  </a:lnTo>
                  <a:lnTo>
                    <a:pt x="386" y="407"/>
                  </a:lnTo>
                  <a:lnTo>
                    <a:pt x="383" y="407"/>
                  </a:lnTo>
                  <a:lnTo>
                    <a:pt x="381" y="405"/>
                  </a:lnTo>
                  <a:lnTo>
                    <a:pt x="381" y="407"/>
                  </a:lnTo>
                  <a:lnTo>
                    <a:pt x="379" y="407"/>
                  </a:lnTo>
                  <a:lnTo>
                    <a:pt x="379" y="407"/>
                  </a:lnTo>
                  <a:lnTo>
                    <a:pt x="376" y="405"/>
                  </a:lnTo>
                  <a:lnTo>
                    <a:pt x="379" y="405"/>
                  </a:lnTo>
                  <a:lnTo>
                    <a:pt x="376" y="402"/>
                  </a:lnTo>
                  <a:lnTo>
                    <a:pt x="374" y="402"/>
                  </a:lnTo>
                  <a:lnTo>
                    <a:pt x="372" y="402"/>
                  </a:lnTo>
                  <a:lnTo>
                    <a:pt x="374" y="400"/>
                  </a:lnTo>
                  <a:lnTo>
                    <a:pt x="376" y="398"/>
                  </a:lnTo>
                  <a:lnTo>
                    <a:pt x="376" y="398"/>
                  </a:lnTo>
                  <a:lnTo>
                    <a:pt x="379" y="398"/>
                  </a:lnTo>
                  <a:lnTo>
                    <a:pt x="386" y="395"/>
                  </a:lnTo>
                  <a:lnTo>
                    <a:pt x="395" y="395"/>
                  </a:lnTo>
                  <a:lnTo>
                    <a:pt x="393" y="398"/>
                  </a:lnTo>
                  <a:lnTo>
                    <a:pt x="388" y="398"/>
                  </a:lnTo>
                  <a:lnTo>
                    <a:pt x="386" y="400"/>
                  </a:lnTo>
                  <a:lnTo>
                    <a:pt x="383" y="402"/>
                  </a:lnTo>
                  <a:lnTo>
                    <a:pt x="386" y="402"/>
                  </a:lnTo>
                  <a:lnTo>
                    <a:pt x="393" y="402"/>
                  </a:lnTo>
                  <a:lnTo>
                    <a:pt x="395" y="402"/>
                  </a:lnTo>
                  <a:lnTo>
                    <a:pt x="398" y="402"/>
                  </a:lnTo>
                  <a:lnTo>
                    <a:pt x="398" y="405"/>
                  </a:lnTo>
                  <a:lnTo>
                    <a:pt x="395" y="407"/>
                  </a:lnTo>
                  <a:lnTo>
                    <a:pt x="393" y="412"/>
                  </a:lnTo>
                  <a:lnTo>
                    <a:pt x="393" y="414"/>
                  </a:lnTo>
                  <a:lnTo>
                    <a:pt x="393" y="414"/>
                  </a:lnTo>
                  <a:lnTo>
                    <a:pt x="393" y="412"/>
                  </a:lnTo>
                  <a:lnTo>
                    <a:pt x="395" y="412"/>
                  </a:lnTo>
                  <a:lnTo>
                    <a:pt x="395" y="410"/>
                  </a:lnTo>
                  <a:lnTo>
                    <a:pt x="398" y="412"/>
                  </a:lnTo>
                  <a:lnTo>
                    <a:pt x="398" y="412"/>
                  </a:lnTo>
                  <a:lnTo>
                    <a:pt x="395" y="414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400" y="417"/>
                  </a:lnTo>
                  <a:lnTo>
                    <a:pt x="398" y="414"/>
                  </a:lnTo>
                  <a:lnTo>
                    <a:pt x="400" y="414"/>
                  </a:lnTo>
                  <a:lnTo>
                    <a:pt x="400" y="414"/>
                  </a:lnTo>
                  <a:lnTo>
                    <a:pt x="402" y="414"/>
                  </a:lnTo>
                  <a:lnTo>
                    <a:pt x="405" y="414"/>
                  </a:lnTo>
                  <a:lnTo>
                    <a:pt x="407" y="414"/>
                  </a:lnTo>
                  <a:lnTo>
                    <a:pt x="407" y="414"/>
                  </a:lnTo>
                  <a:lnTo>
                    <a:pt x="407" y="412"/>
                  </a:lnTo>
                  <a:lnTo>
                    <a:pt x="405" y="414"/>
                  </a:lnTo>
                  <a:lnTo>
                    <a:pt x="405" y="412"/>
                  </a:lnTo>
                  <a:lnTo>
                    <a:pt x="405" y="412"/>
                  </a:lnTo>
                  <a:lnTo>
                    <a:pt x="402" y="410"/>
                  </a:lnTo>
                  <a:lnTo>
                    <a:pt x="402" y="410"/>
                  </a:lnTo>
                  <a:lnTo>
                    <a:pt x="400" y="410"/>
                  </a:lnTo>
                  <a:lnTo>
                    <a:pt x="398" y="410"/>
                  </a:lnTo>
                  <a:lnTo>
                    <a:pt x="398" y="407"/>
                  </a:lnTo>
                  <a:lnTo>
                    <a:pt x="400" y="407"/>
                  </a:lnTo>
                  <a:lnTo>
                    <a:pt x="402" y="400"/>
                  </a:lnTo>
                  <a:lnTo>
                    <a:pt x="405" y="400"/>
                  </a:lnTo>
                  <a:lnTo>
                    <a:pt x="405" y="400"/>
                  </a:lnTo>
                  <a:lnTo>
                    <a:pt x="407" y="402"/>
                  </a:lnTo>
                  <a:lnTo>
                    <a:pt x="407" y="407"/>
                  </a:lnTo>
                  <a:lnTo>
                    <a:pt x="407" y="410"/>
                  </a:lnTo>
                  <a:lnTo>
                    <a:pt x="409" y="410"/>
                  </a:lnTo>
                  <a:lnTo>
                    <a:pt x="412" y="407"/>
                  </a:lnTo>
                  <a:lnTo>
                    <a:pt x="414" y="407"/>
                  </a:lnTo>
                  <a:lnTo>
                    <a:pt x="416" y="407"/>
                  </a:lnTo>
                  <a:lnTo>
                    <a:pt x="416" y="410"/>
                  </a:lnTo>
                  <a:lnTo>
                    <a:pt x="419" y="410"/>
                  </a:lnTo>
                  <a:lnTo>
                    <a:pt x="424" y="410"/>
                  </a:lnTo>
                  <a:lnTo>
                    <a:pt x="424" y="407"/>
                  </a:lnTo>
                  <a:lnTo>
                    <a:pt x="421" y="402"/>
                  </a:lnTo>
                  <a:lnTo>
                    <a:pt x="424" y="400"/>
                  </a:lnTo>
                  <a:lnTo>
                    <a:pt x="428" y="400"/>
                  </a:lnTo>
                  <a:lnTo>
                    <a:pt x="431" y="400"/>
                  </a:lnTo>
                  <a:lnTo>
                    <a:pt x="431" y="398"/>
                  </a:lnTo>
                  <a:lnTo>
                    <a:pt x="431" y="398"/>
                  </a:lnTo>
                  <a:lnTo>
                    <a:pt x="431" y="398"/>
                  </a:lnTo>
                  <a:lnTo>
                    <a:pt x="428" y="395"/>
                  </a:lnTo>
                  <a:lnTo>
                    <a:pt x="428" y="395"/>
                  </a:lnTo>
                  <a:lnTo>
                    <a:pt x="426" y="393"/>
                  </a:lnTo>
                  <a:lnTo>
                    <a:pt x="424" y="391"/>
                  </a:lnTo>
                  <a:lnTo>
                    <a:pt x="426" y="391"/>
                  </a:lnTo>
                  <a:lnTo>
                    <a:pt x="424" y="391"/>
                  </a:lnTo>
                  <a:lnTo>
                    <a:pt x="424" y="391"/>
                  </a:lnTo>
                  <a:lnTo>
                    <a:pt x="424" y="388"/>
                  </a:lnTo>
                  <a:lnTo>
                    <a:pt x="421" y="391"/>
                  </a:lnTo>
                  <a:lnTo>
                    <a:pt x="421" y="391"/>
                  </a:lnTo>
                  <a:lnTo>
                    <a:pt x="419" y="391"/>
                  </a:lnTo>
                  <a:lnTo>
                    <a:pt x="419" y="388"/>
                  </a:lnTo>
                  <a:lnTo>
                    <a:pt x="419" y="391"/>
                  </a:lnTo>
                  <a:lnTo>
                    <a:pt x="416" y="393"/>
                  </a:lnTo>
                  <a:lnTo>
                    <a:pt x="416" y="395"/>
                  </a:lnTo>
                  <a:lnTo>
                    <a:pt x="414" y="398"/>
                  </a:lnTo>
                  <a:lnTo>
                    <a:pt x="414" y="398"/>
                  </a:lnTo>
                  <a:lnTo>
                    <a:pt x="412" y="398"/>
                  </a:lnTo>
                  <a:lnTo>
                    <a:pt x="412" y="395"/>
                  </a:lnTo>
                  <a:lnTo>
                    <a:pt x="412" y="395"/>
                  </a:lnTo>
                  <a:lnTo>
                    <a:pt x="412" y="393"/>
                  </a:lnTo>
                  <a:lnTo>
                    <a:pt x="414" y="393"/>
                  </a:lnTo>
                  <a:lnTo>
                    <a:pt x="416" y="391"/>
                  </a:lnTo>
                  <a:lnTo>
                    <a:pt x="414" y="386"/>
                  </a:lnTo>
                  <a:lnTo>
                    <a:pt x="412" y="386"/>
                  </a:lnTo>
                  <a:lnTo>
                    <a:pt x="412" y="388"/>
                  </a:lnTo>
                  <a:lnTo>
                    <a:pt x="412" y="388"/>
                  </a:lnTo>
                  <a:lnTo>
                    <a:pt x="409" y="391"/>
                  </a:lnTo>
                  <a:lnTo>
                    <a:pt x="409" y="388"/>
                  </a:lnTo>
                  <a:lnTo>
                    <a:pt x="409" y="386"/>
                  </a:lnTo>
                  <a:lnTo>
                    <a:pt x="407" y="386"/>
                  </a:lnTo>
                  <a:lnTo>
                    <a:pt x="402" y="379"/>
                  </a:lnTo>
                  <a:lnTo>
                    <a:pt x="400" y="376"/>
                  </a:lnTo>
                  <a:lnTo>
                    <a:pt x="402" y="376"/>
                  </a:lnTo>
                  <a:lnTo>
                    <a:pt x="405" y="376"/>
                  </a:lnTo>
                  <a:lnTo>
                    <a:pt x="409" y="374"/>
                  </a:lnTo>
                  <a:lnTo>
                    <a:pt x="409" y="372"/>
                  </a:lnTo>
                  <a:lnTo>
                    <a:pt x="412" y="372"/>
                  </a:lnTo>
                  <a:lnTo>
                    <a:pt x="414" y="372"/>
                  </a:lnTo>
                  <a:lnTo>
                    <a:pt x="416" y="372"/>
                  </a:lnTo>
                  <a:lnTo>
                    <a:pt x="419" y="369"/>
                  </a:lnTo>
                  <a:lnTo>
                    <a:pt x="421" y="367"/>
                  </a:lnTo>
                  <a:lnTo>
                    <a:pt x="421" y="365"/>
                  </a:lnTo>
                  <a:lnTo>
                    <a:pt x="421" y="360"/>
                  </a:lnTo>
                  <a:lnTo>
                    <a:pt x="424" y="358"/>
                  </a:lnTo>
                  <a:lnTo>
                    <a:pt x="426" y="358"/>
                  </a:lnTo>
                  <a:lnTo>
                    <a:pt x="428" y="355"/>
                  </a:lnTo>
                  <a:lnTo>
                    <a:pt x="426" y="355"/>
                  </a:lnTo>
                  <a:lnTo>
                    <a:pt x="428" y="353"/>
                  </a:lnTo>
                  <a:lnTo>
                    <a:pt x="431" y="353"/>
                  </a:lnTo>
                  <a:lnTo>
                    <a:pt x="433" y="355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3" y="358"/>
                  </a:lnTo>
                  <a:lnTo>
                    <a:pt x="435" y="355"/>
                  </a:lnTo>
                  <a:lnTo>
                    <a:pt x="433" y="360"/>
                  </a:lnTo>
                  <a:lnTo>
                    <a:pt x="433" y="362"/>
                  </a:lnTo>
                  <a:lnTo>
                    <a:pt x="433" y="365"/>
                  </a:lnTo>
                  <a:lnTo>
                    <a:pt x="433" y="365"/>
                  </a:lnTo>
                  <a:lnTo>
                    <a:pt x="442" y="367"/>
                  </a:lnTo>
                  <a:lnTo>
                    <a:pt x="442" y="367"/>
                  </a:lnTo>
                  <a:lnTo>
                    <a:pt x="442" y="369"/>
                  </a:lnTo>
                  <a:lnTo>
                    <a:pt x="442" y="372"/>
                  </a:lnTo>
                  <a:lnTo>
                    <a:pt x="442" y="374"/>
                  </a:lnTo>
                  <a:lnTo>
                    <a:pt x="442" y="376"/>
                  </a:lnTo>
                  <a:lnTo>
                    <a:pt x="445" y="374"/>
                  </a:lnTo>
                  <a:lnTo>
                    <a:pt x="445" y="372"/>
                  </a:lnTo>
                  <a:lnTo>
                    <a:pt x="445" y="372"/>
                  </a:lnTo>
                  <a:lnTo>
                    <a:pt x="450" y="372"/>
                  </a:lnTo>
                  <a:lnTo>
                    <a:pt x="452" y="372"/>
                  </a:lnTo>
                  <a:lnTo>
                    <a:pt x="450" y="372"/>
                  </a:lnTo>
                  <a:lnTo>
                    <a:pt x="450" y="372"/>
                  </a:lnTo>
                  <a:lnTo>
                    <a:pt x="450" y="374"/>
                  </a:lnTo>
                  <a:lnTo>
                    <a:pt x="450" y="374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6"/>
                  </a:lnTo>
                  <a:lnTo>
                    <a:pt x="450" y="379"/>
                  </a:lnTo>
                  <a:lnTo>
                    <a:pt x="450" y="381"/>
                  </a:lnTo>
                  <a:lnTo>
                    <a:pt x="450" y="384"/>
                  </a:lnTo>
                  <a:lnTo>
                    <a:pt x="447" y="384"/>
                  </a:lnTo>
                  <a:lnTo>
                    <a:pt x="450" y="384"/>
                  </a:lnTo>
                  <a:lnTo>
                    <a:pt x="452" y="384"/>
                  </a:lnTo>
                  <a:lnTo>
                    <a:pt x="454" y="384"/>
                  </a:lnTo>
                  <a:lnTo>
                    <a:pt x="457" y="381"/>
                  </a:lnTo>
                  <a:lnTo>
                    <a:pt x="457" y="379"/>
                  </a:lnTo>
                  <a:lnTo>
                    <a:pt x="457" y="379"/>
                  </a:lnTo>
                  <a:lnTo>
                    <a:pt x="454" y="379"/>
                  </a:lnTo>
                  <a:lnTo>
                    <a:pt x="454" y="379"/>
                  </a:lnTo>
                  <a:lnTo>
                    <a:pt x="454" y="376"/>
                  </a:lnTo>
                  <a:lnTo>
                    <a:pt x="454" y="374"/>
                  </a:lnTo>
                  <a:lnTo>
                    <a:pt x="454" y="372"/>
                  </a:lnTo>
                  <a:lnTo>
                    <a:pt x="454" y="374"/>
                  </a:lnTo>
                  <a:lnTo>
                    <a:pt x="457" y="374"/>
                  </a:lnTo>
                  <a:lnTo>
                    <a:pt x="457" y="374"/>
                  </a:lnTo>
                  <a:lnTo>
                    <a:pt x="457" y="374"/>
                  </a:lnTo>
                  <a:lnTo>
                    <a:pt x="457" y="372"/>
                  </a:lnTo>
                  <a:lnTo>
                    <a:pt x="459" y="372"/>
                  </a:lnTo>
                  <a:lnTo>
                    <a:pt x="459" y="372"/>
                  </a:lnTo>
                  <a:lnTo>
                    <a:pt x="459" y="372"/>
                  </a:lnTo>
                  <a:lnTo>
                    <a:pt x="461" y="374"/>
                  </a:lnTo>
                  <a:lnTo>
                    <a:pt x="461" y="376"/>
                  </a:lnTo>
                  <a:lnTo>
                    <a:pt x="461" y="376"/>
                  </a:lnTo>
                  <a:lnTo>
                    <a:pt x="459" y="376"/>
                  </a:lnTo>
                  <a:lnTo>
                    <a:pt x="459" y="379"/>
                  </a:lnTo>
                  <a:lnTo>
                    <a:pt x="461" y="381"/>
                  </a:lnTo>
                  <a:lnTo>
                    <a:pt x="461" y="384"/>
                  </a:lnTo>
                  <a:lnTo>
                    <a:pt x="461" y="386"/>
                  </a:lnTo>
                  <a:lnTo>
                    <a:pt x="461" y="386"/>
                  </a:lnTo>
                  <a:lnTo>
                    <a:pt x="459" y="386"/>
                  </a:lnTo>
                  <a:lnTo>
                    <a:pt x="459" y="388"/>
                  </a:lnTo>
                  <a:lnTo>
                    <a:pt x="461" y="388"/>
                  </a:lnTo>
                  <a:lnTo>
                    <a:pt x="468" y="386"/>
                  </a:lnTo>
                  <a:lnTo>
                    <a:pt x="468" y="386"/>
                  </a:lnTo>
                  <a:lnTo>
                    <a:pt x="466" y="386"/>
                  </a:lnTo>
                  <a:lnTo>
                    <a:pt x="464" y="386"/>
                  </a:lnTo>
                  <a:lnTo>
                    <a:pt x="466" y="384"/>
                  </a:lnTo>
                  <a:lnTo>
                    <a:pt x="468" y="381"/>
                  </a:lnTo>
                  <a:lnTo>
                    <a:pt x="468" y="379"/>
                  </a:lnTo>
                  <a:lnTo>
                    <a:pt x="466" y="376"/>
                  </a:lnTo>
                  <a:lnTo>
                    <a:pt x="466" y="376"/>
                  </a:lnTo>
                  <a:lnTo>
                    <a:pt x="464" y="376"/>
                  </a:lnTo>
                  <a:lnTo>
                    <a:pt x="464" y="376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4" y="372"/>
                  </a:lnTo>
                  <a:lnTo>
                    <a:pt x="464" y="372"/>
                  </a:lnTo>
                  <a:lnTo>
                    <a:pt x="461" y="372"/>
                  </a:lnTo>
                  <a:lnTo>
                    <a:pt x="461" y="369"/>
                  </a:lnTo>
                  <a:lnTo>
                    <a:pt x="464" y="369"/>
                  </a:lnTo>
                  <a:lnTo>
                    <a:pt x="461" y="369"/>
                  </a:lnTo>
                  <a:lnTo>
                    <a:pt x="459" y="369"/>
                  </a:lnTo>
                  <a:lnTo>
                    <a:pt x="459" y="369"/>
                  </a:lnTo>
                  <a:lnTo>
                    <a:pt x="459" y="369"/>
                  </a:lnTo>
                  <a:lnTo>
                    <a:pt x="461" y="367"/>
                  </a:lnTo>
                  <a:lnTo>
                    <a:pt x="461" y="367"/>
                  </a:lnTo>
                  <a:lnTo>
                    <a:pt x="461" y="367"/>
                  </a:lnTo>
                  <a:lnTo>
                    <a:pt x="459" y="367"/>
                  </a:lnTo>
                  <a:lnTo>
                    <a:pt x="459" y="365"/>
                  </a:lnTo>
                  <a:lnTo>
                    <a:pt x="459" y="365"/>
                  </a:lnTo>
                  <a:lnTo>
                    <a:pt x="459" y="365"/>
                  </a:lnTo>
                  <a:lnTo>
                    <a:pt x="461" y="365"/>
                  </a:lnTo>
                  <a:lnTo>
                    <a:pt x="461" y="365"/>
                  </a:lnTo>
                  <a:lnTo>
                    <a:pt x="459" y="362"/>
                  </a:lnTo>
                  <a:lnTo>
                    <a:pt x="459" y="362"/>
                  </a:lnTo>
                  <a:lnTo>
                    <a:pt x="459" y="358"/>
                  </a:lnTo>
                  <a:lnTo>
                    <a:pt x="459" y="358"/>
                  </a:lnTo>
                  <a:lnTo>
                    <a:pt x="459" y="360"/>
                  </a:lnTo>
                  <a:lnTo>
                    <a:pt x="457" y="360"/>
                  </a:lnTo>
                  <a:lnTo>
                    <a:pt x="457" y="360"/>
                  </a:lnTo>
                  <a:lnTo>
                    <a:pt x="454" y="358"/>
                  </a:lnTo>
                  <a:lnTo>
                    <a:pt x="454" y="358"/>
                  </a:lnTo>
                  <a:lnTo>
                    <a:pt x="452" y="360"/>
                  </a:lnTo>
                  <a:lnTo>
                    <a:pt x="452" y="360"/>
                  </a:lnTo>
                  <a:lnTo>
                    <a:pt x="450" y="360"/>
                  </a:lnTo>
                  <a:lnTo>
                    <a:pt x="447" y="358"/>
                  </a:lnTo>
                  <a:lnTo>
                    <a:pt x="447" y="355"/>
                  </a:lnTo>
                  <a:lnTo>
                    <a:pt x="447" y="350"/>
                  </a:lnTo>
                  <a:lnTo>
                    <a:pt x="445" y="353"/>
                  </a:lnTo>
                  <a:lnTo>
                    <a:pt x="445" y="350"/>
                  </a:lnTo>
                  <a:lnTo>
                    <a:pt x="445" y="346"/>
                  </a:lnTo>
                  <a:lnTo>
                    <a:pt x="445" y="343"/>
                  </a:lnTo>
                  <a:lnTo>
                    <a:pt x="445" y="343"/>
                  </a:lnTo>
                  <a:lnTo>
                    <a:pt x="447" y="343"/>
                  </a:lnTo>
                  <a:lnTo>
                    <a:pt x="447" y="346"/>
                  </a:lnTo>
                  <a:lnTo>
                    <a:pt x="450" y="343"/>
                  </a:lnTo>
                  <a:lnTo>
                    <a:pt x="450" y="343"/>
                  </a:lnTo>
                  <a:lnTo>
                    <a:pt x="452" y="343"/>
                  </a:lnTo>
                  <a:lnTo>
                    <a:pt x="452" y="341"/>
                  </a:lnTo>
                  <a:lnTo>
                    <a:pt x="454" y="341"/>
                  </a:lnTo>
                  <a:lnTo>
                    <a:pt x="459" y="343"/>
                  </a:lnTo>
                  <a:lnTo>
                    <a:pt x="459" y="343"/>
                  </a:lnTo>
                  <a:lnTo>
                    <a:pt x="459" y="346"/>
                  </a:lnTo>
                  <a:lnTo>
                    <a:pt x="459" y="346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43"/>
                  </a:lnTo>
                  <a:lnTo>
                    <a:pt x="461" y="339"/>
                  </a:lnTo>
                  <a:lnTo>
                    <a:pt x="461" y="339"/>
                  </a:lnTo>
                  <a:lnTo>
                    <a:pt x="464" y="336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34"/>
                  </a:lnTo>
                  <a:lnTo>
                    <a:pt x="464" y="329"/>
                  </a:lnTo>
                  <a:lnTo>
                    <a:pt x="464" y="329"/>
                  </a:lnTo>
                  <a:lnTo>
                    <a:pt x="464" y="327"/>
                  </a:lnTo>
                  <a:lnTo>
                    <a:pt x="461" y="327"/>
                  </a:lnTo>
                  <a:lnTo>
                    <a:pt x="459" y="324"/>
                  </a:lnTo>
                  <a:lnTo>
                    <a:pt x="459" y="322"/>
                  </a:lnTo>
                  <a:lnTo>
                    <a:pt x="459" y="320"/>
                  </a:lnTo>
                  <a:lnTo>
                    <a:pt x="459" y="317"/>
                  </a:lnTo>
                  <a:lnTo>
                    <a:pt x="461" y="320"/>
                  </a:lnTo>
                  <a:lnTo>
                    <a:pt x="461" y="324"/>
                  </a:lnTo>
                  <a:lnTo>
                    <a:pt x="464" y="317"/>
                  </a:lnTo>
                  <a:lnTo>
                    <a:pt x="466" y="317"/>
                  </a:lnTo>
                  <a:lnTo>
                    <a:pt x="466" y="317"/>
                  </a:lnTo>
                  <a:lnTo>
                    <a:pt x="468" y="315"/>
                  </a:lnTo>
                  <a:lnTo>
                    <a:pt x="471" y="315"/>
                  </a:lnTo>
                  <a:lnTo>
                    <a:pt x="471" y="313"/>
                  </a:lnTo>
                  <a:lnTo>
                    <a:pt x="476" y="308"/>
                  </a:lnTo>
                  <a:lnTo>
                    <a:pt x="476" y="305"/>
                  </a:lnTo>
                  <a:lnTo>
                    <a:pt x="476" y="303"/>
                  </a:lnTo>
                  <a:lnTo>
                    <a:pt x="473" y="303"/>
                  </a:lnTo>
                  <a:lnTo>
                    <a:pt x="471" y="301"/>
                  </a:lnTo>
                  <a:lnTo>
                    <a:pt x="468" y="301"/>
                  </a:lnTo>
                  <a:lnTo>
                    <a:pt x="464" y="301"/>
                  </a:lnTo>
                  <a:lnTo>
                    <a:pt x="459" y="296"/>
                  </a:lnTo>
                  <a:lnTo>
                    <a:pt x="457" y="298"/>
                  </a:lnTo>
                  <a:lnTo>
                    <a:pt x="452" y="298"/>
                  </a:lnTo>
                  <a:lnTo>
                    <a:pt x="450" y="298"/>
                  </a:lnTo>
                  <a:lnTo>
                    <a:pt x="450" y="301"/>
                  </a:lnTo>
                  <a:lnTo>
                    <a:pt x="450" y="303"/>
                  </a:lnTo>
                  <a:lnTo>
                    <a:pt x="450" y="303"/>
                  </a:lnTo>
                  <a:lnTo>
                    <a:pt x="450" y="303"/>
                  </a:lnTo>
                  <a:lnTo>
                    <a:pt x="442" y="308"/>
                  </a:lnTo>
                  <a:lnTo>
                    <a:pt x="440" y="310"/>
                  </a:lnTo>
                  <a:lnTo>
                    <a:pt x="435" y="310"/>
                  </a:lnTo>
                  <a:lnTo>
                    <a:pt x="431" y="310"/>
                  </a:lnTo>
                  <a:lnTo>
                    <a:pt x="428" y="310"/>
                  </a:lnTo>
                  <a:lnTo>
                    <a:pt x="426" y="308"/>
                  </a:lnTo>
                  <a:lnTo>
                    <a:pt x="421" y="308"/>
                  </a:lnTo>
                  <a:lnTo>
                    <a:pt x="419" y="308"/>
                  </a:lnTo>
                  <a:lnTo>
                    <a:pt x="419" y="303"/>
                  </a:lnTo>
                  <a:lnTo>
                    <a:pt x="419" y="303"/>
                  </a:lnTo>
                  <a:lnTo>
                    <a:pt x="416" y="298"/>
                  </a:lnTo>
                  <a:lnTo>
                    <a:pt x="414" y="298"/>
                  </a:lnTo>
                  <a:lnTo>
                    <a:pt x="414" y="294"/>
                  </a:lnTo>
                  <a:lnTo>
                    <a:pt x="414" y="291"/>
                  </a:lnTo>
                  <a:lnTo>
                    <a:pt x="412" y="291"/>
                  </a:lnTo>
                  <a:lnTo>
                    <a:pt x="409" y="291"/>
                  </a:lnTo>
                  <a:lnTo>
                    <a:pt x="405" y="289"/>
                  </a:lnTo>
                  <a:lnTo>
                    <a:pt x="402" y="287"/>
                  </a:lnTo>
                  <a:lnTo>
                    <a:pt x="400" y="284"/>
                  </a:lnTo>
                  <a:lnTo>
                    <a:pt x="400" y="284"/>
                  </a:lnTo>
                  <a:lnTo>
                    <a:pt x="402" y="284"/>
                  </a:lnTo>
                  <a:lnTo>
                    <a:pt x="405" y="287"/>
                  </a:lnTo>
                  <a:lnTo>
                    <a:pt x="407" y="289"/>
                  </a:lnTo>
                  <a:lnTo>
                    <a:pt x="409" y="289"/>
                  </a:lnTo>
                  <a:lnTo>
                    <a:pt x="414" y="289"/>
                  </a:lnTo>
                  <a:lnTo>
                    <a:pt x="416" y="291"/>
                  </a:lnTo>
                  <a:lnTo>
                    <a:pt x="416" y="291"/>
                  </a:lnTo>
                  <a:lnTo>
                    <a:pt x="421" y="296"/>
                  </a:lnTo>
                  <a:lnTo>
                    <a:pt x="424" y="296"/>
                  </a:lnTo>
                  <a:lnTo>
                    <a:pt x="428" y="296"/>
                  </a:lnTo>
                  <a:lnTo>
                    <a:pt x="431" y="298"/>
                  </a:lnTo>
                  <a:lnTo>
                    <a:pt x="435" y="301"/>
                  </a:lnTo>
                  <a:lnTo>
                    <a:pt x="435" y="301"/>
                  </a:lnTo>
                  <a:lnTo>
                    <a:pt x="438" y="301"/>
                  </a:lnTo>
                  <a:lnTo>
                    <a:pt x="440" y="303"/>
                  </a:lnTo>
                  <a:lnTo>
                    <a:pt x="440" y="303"/>
                  </a:lnTo>
                  <a:lnTo>
                    <a:pt x="442" y="305"/>
                  </a:lnTo>
                  <a:lnTo>
                    <a:pt x="442" y="305"/>
                  </a:lnTo>
                  <a:lnTo>
                    <a:pt x="445" y="305"/>
                  </a:lnTo>
                  <a:lnTo>
                    <a:pt x="447" y="303"/>
                  </a:lnTo>
                  <a:lnTo>
                    <a:pt x="450" y="298"/>
                  </a:lnTo>
                  <a:lnTo>
                    <a:pt x="452" y="296"/>
                  </a:lnTo>
                  <a:lnTo>
                    <a:pt x="454" y="291"/>
                  </a:lnTo>
                  <a:lnTo>
                    <a:pt x="457" y="287"/>
                  </a:lnTo>
                  <a:lnTo>
                    <a:pt x="461" y="284"/>
                  </a:lnTo>
                  <a:lnTo>
                    <a:pt x="461" y="282"/>
                  </a:lnTo>
                  <a:lnTo>
                    <a:pt x="461" y="282"/>
                  </a:lnTo>
                  <a:lnTo>
                    <a:pt x="464" y="279"/>
                  </a:lnTo>
                  <a:lnTo>
                    <a:pt x="466" y="279"/>
                  </a:lnTo>
                  <a:lnTo>
                    <a:pt x="466" y="277"/>
                  </a:lnTo>
                  <a:lnTo>
                    <a:pt x="466" y="277"/>
                  </a:lnTo>
                  <a:lnTo>
                    <a:pt x="468" y="275"/>
                  </a:lnTo>
                  <a:lnTo>
                    <a:pt x="471" y="275"/>
                  </a:lnTo>
                  <a:lnTo>
                    <a:pt x="471" y="275"/>
                  </a:lnTo>
                  <a:lnTo>
                    <a:pt x="471" y="272"/>
                  </a:lnTo>
                  <a:lnTo>
                    <a:pt x="468" y="272"/>
                  </a:lnTo>
                  <a:lnTo>
                    <a:pt x="466" y="270"/>
                  </a:lnTo>
                  <a:lnTo>
                    <a:pt x="468" y="268"/>
                  </a:lnTo>
                  <a:lnTo>
                    <a:pt x="471" y="268"/>
                  </a:lnTo>
                  <a:lnTo>
                    <a:pt x="473" y="268"/>
                  </a:lnTo>
                  <a:lnTo>
                    <a:pt x="478" y="268"/>
                  </a:lnTo>
                  <a:lnTo>
                    <a:pt x="478" y="268"/>
                  </a:lnTo>
                  <a:lnTo>
                    <a:pt x="480" y="265"/>
                  </a:lnTo>
                  <a:lnTo>
                    <a:pt x="483" y="265"/>
                  </a:lnTo>
                  <a:lnTo>
                    <a:pt x="485" y="265"/>
                  </a:lnTo>
                  <a:lnTo>
                    <a:pt x="485" y="268"/>
                  </a:lnTo>
                  <a:lnTo>
                    <a:pt x="485" y="268"/>
                  </a:lnTo>
                  <a:lnTo>
                    <a:pt x="487" y="265"/>
                  </a:lnTo>
                  <a:lnTo>
                    <a:pt x="485" y="265"/>
                  </a:lnTo>
                  <a:lnTo>
                    <a:pt x="485" y="265"/>
                  </a:lnTo>
                  <a:lnTo>
                    <a:pt x="487" y="263"/>
                  </a:lnTo>
                  <a:lnTo>
                    <a:pt x="490" y="261"/>
                  </a:lnTo>
                  <a:lnTo>
                    <a:pt x="494" y="261"/>
                  </a:lnTo>
                  <a:lnTo>
                    <a:pt x="497" y="263"/>
                  </a:lnTo>
                  <a:lnTo>
                    <a:pt x="497" y="263"/>
                  </a:lnTo>
                  <a:lnTo>
                    <a:pt x="506" y="256"/>
                  </a:lnTo>
                  <a:lnTo>
                    <a:pt x="506" y="256"/>
                  </a:lnTo>
                  <a:lnTo>
                    <a:pt x="504" y="256"/>
                  </a:lnTo>
                  <a:lnTo>
                    <a:pt x="499" y="258"/>
                  </a:lnTo>
                  <a:lnTo>
                    <a:pt x="499" y="258"/>
                  </a:lnTo>
                  <a:lnTo>
                    <a:pt x="497" y="256"/>
                  </a:lnTo>
                  <a:lnTo>
                    <a:pt x="494" y="256"/>
                  </a:lnTo>
                  <a:lnTo>
                    <a:pt x="492" y="256"/>
                  </a:lnTo>
                  <a:lnTo>
                    <a:pt x="492" y="253"/>
                  </a:lnTo>
                  <a:lnTo>
                    <a:pt x="492" y="251"/>
                  </a:lnTo>
                  <a:lnTo>
                    <a:pt x="492" y="251"/>
                  </a:lnTo>
                  <a:lnTo>
                    <a:pt x="490" y="249"/>
                  </a:lnTo>
                  <a:lnTo>
                    <a:pt x="487" y="251"/>
                  </a:lnTo>
                  <a:lnTo>
                    <a:pt x="485" y="251"/>
                  </a:lnTo>
                  <a:lnTo>
                    <a:pt x="485" y="253"/>
                  </a:lnTo>
                  <a:lnTo>
                    <a:pt x="485" y="253"/>
                  </a:lnTo>
                  <a:lnTo>
                    <a:pt x="485" y="256"/>
                  </a:lnTo>
                  <a:lnTo>
                    <a:pt x="483" y="256"/>
                  </a:lnTo>
                  <a:lnTo>
                    <a:pt x="480" y="256"/>
                  </a:lnTo>
                  <a:lnTo>
                    <a:pt x="480" y="258"/>
                  </a:lnTo>
                  <a:lnTo>
                    <a:pt x="480" y="261"/>
                  </a:lnTo>
                  <a:lnTo>
                    <a:pt x="478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3"/>
                  </a:lnTo>
                  <a:lnTo>
                    <a:pt x="473" y="261"/>
                  </a:lnTo>
                  <a:lnTo>
                    <a:pt x="473" y="261"/>
                  </a:lnTo>
                  <a:lnTo>
                    <a:pt x="471" y="261"/>
                  </a:lnTo>
                  <a:lnTo>
                    <a:pt x="468" y="258"/>
                  </a:lnTo>
                  <a:lnTo>
                    <a:pt x="468" y="249"/>
                  </a:lnTo>
                  <a:lnTo>
                    <a:pt x="468" y="246"/>
                  </a:lnTo>
                  <a:lnTo>
                    <a:pt x="468" y="246"/>
                  </a:lnTo>
                  <a:lnTo>
                    <a:pt x="466" y="246"/>
                  </a:lnTo>
                  <a:lnTo>
                    <a:pt x="466" y="246"/>
                  </a:lnTo>
                  <a:lnTo>
                    <a:pt x="464" y="246"/>
                  </a:lnTo>
                  <a:lnTo>
                    <a:pt x="461" y="249"/>
                  </a:lnTo>
                  <a:lnTo>
                    <a:pt x="459" y="246"/>
                  </a:lnTo>
                  <a:lnTo>
                    <a:pt x="459" y="244"/>
                  </a:lnTo>
                  <a:lnTo>
                    <a:pt x="459" y="244"/>
                  </a:lnTo>
                  <a:lnTo>
                    <a:pt x="459" y="242"/>
                  </a:lnTo>
                  <a:lnTo>
                    <a:pt x="461" y="242"/>
                  </a:lnTo>
                  <a:lnTo>
                    <a:pt x="464" y="242"/>
                  </a:lnTo>
                  <a:lnTo>
                    <a:pt x="466" y="244"/>
                  </a:lnTo>
                  <a:lnTo>
                    <a:pt x="466" y="244"/>
                  </a:lnTo>
                  <a:lnTo>
                    <a:pt x="466" y="242"/>
                  </a:lnTo>
                  <a:lnTo>
                    <a:pt x="468" y="242"/>
                  </a:lnTo>
                  <a:lnTo>
                    <a:pt x="468" y="239"/>
                  </a:lnTo>
                  <a:lnTo>
                    <a:pt x="468" y="239"/>
                  </a:lnTo>
                  <a:lnTo>
                    <a:pt x="471" y="239"/>
                  </a:lnTo>
                  <a:lnTo>
                    <a:pt x="473" y="244"/>
                  </a:lnTo>
                  <a:lnTo>
                    <a:pt x="476" y="244"/>
                  </a:lnTo>
                  <a:lnTo>
                    <a:pt x="478" y="246"/>
                  </a:lnTo>
                  <a:lnTo>
                    <a:pt x="480" y="246"/>
                  </a:lnTo>
                  <a:lnTo>
                    <a:pt x="480" y="249"/>
                  </a:lnTo>
                  <a:lnTo>
                    <a:pt x="483" y="251"/>
                  </a:lnTo>
                  <a:lnTo>
                    <a:pt x="483" y="251"/>
                  </a:lnTo>
                  <a:lnTo>
                    <a:pt x="485" y="251"/>
                  </a:lnTo>
                  <a:lnTo>
                    <a:pt x="485" y="249"/>
                  </a:lnTo>
                  <a:lnTo>
                    <a:pt x="485" y="249"/>
                  </a:lnTo>
                  <a:lnTo>
                    <a:pt x="485" y="249"/>
                  </a:lnTo>
                  <a:lnTo>
                    <a:pt x="487" y="249"/>
                  </a:lnTo>
                  <a:lnTo>
                    <a:pt x="487" y="249"/>
                  </a:lnTo>
                  <a:lnTo>
                    <a:pt x="487" y="249"/>
                  </a:lnTo>
                  <a:lnTo>
                    <a:pt x="490" y="246"/>
                  </a:lnTo>
                  <a:lnTo>
                    <a:pt x="490" y="246"/>
                  </a:lnTo>
                  <a:lnTo>
                    <a:pt x="490" y="244"/>
                  </a:lnTo>
                  <a:lnTo>
                    <a:pt x="487" y="242"/>
                  </a:lnTo>
                  <a:lnTo>
                    <a:pt x="487" y="242"/>
                  </a:lnTo>
                  <a:lnTo>
                    <a:pt x="487" y="239"/>
                  </a:lnTo>
                  <a:lnTo>
                    <a:pt x="485" y="239"/>
                  </a:lnTo>
                  <a:lnTo>
                    <a:pt x="485" y="239"/>
                  </a:lnTo>
                  <a:lnTo>
                    <a:pt x="485" y="239"/>
                  </a:lnTo>
                  <a:lnTo>
                    <a:pt x="487" y="237"/>
                  </a:lnTo>
                  <a:lnTo>
                    <a:pt x="487" y="237"/>
                  </a:lnTo>
                  <a:lnTo>
                    <a:pt x="485" y="237"/>
                  </a:lnTo>
                  <a:lnTo>
                    <a:pt x="483" y="235"/>
                  </a:lnTo>
                  <a:lnTo>
                    <a:pt x="483" y="232"/>
                  </a:lnTo>
                  <a:lnTo>
                    <a:pt x="483" y="230"/>
                  </a:lnTo>
                  <a:lnTo>
                    <a:pt x="483" y="232"/>
                  </a:lnTo>
                  <a:lnTo>
                    <a:pt x="485" y="232"/>
                  </a:lnTo>
                  <a:lnTo>
                    <a:pt x="485" y="232"/>
                  </a:lnTo>
                  <a:lnTo>
                    <a:pt x="485" y="230"/>
                  </a:lnTo>
                  <a:lnTo>
                    <a:pt x="485" y="230"/>
                  </a:lnTo>
                  <a:lnTo>
                    <a:pt x="483" y="227"/>
                  </a:lnTo>
                  <a:lnTo>
                    <a:pt x="480" y="227"/>
                  </a:lnTo>
                  <a:lnTo>
                    <a:pt x="480" y="227"/>
                  </a:lnTo>
                  <a:lnTo>
                    <a:pt x="480" y="225"/>
                  </a:lnTo>
                  <a:lnTo>
                    <a:pt x="480" y="225"/>
                  </a:lnTo>
                  <a:lnTo>
                    <a:pt x="478" y="225"/>
                  </a:lnTo>
                  <a:lnTo>
                    <a:pt x="478" y="225"/>
                  </a:lnTo>
                  <a:lnTo>
                    <a:pt x="478" y="225"/>
                  </a:lnTo>
                  <a:lnTo>
                    <a:pt x="476" y="225"/>
                  </a:lnTo>
                  <a:lnTo>
                    <a:pt x="473" y="225"/>
                  </a:lnTo>
                  <a:lnTo>
                    <a:pt x="471" y="223"/>
                  </a:lnTo>
                  <a:lnTo>
                    <a:pt x="471" y="225"/>
                  </a:lnTo>
                  <a:lnTo>
                    <a:pt x="466" y="227"/>
                  </a:lnTo>
                  <a:lnTo>
                    <a:pt x="464" y="227"/>
                  </a:lnTo>
                  <a:lnTo>
                    <a:pt x="464" y="230"/>
                  </a:lnTo>
                  <a:lnTo>
                    <a:pt x="464" y="230"/>
                  </a:lnTo>
                  <a:lnTo>
                    <a:pt x="461" y="227"/>
                  </a:lnTo>
                  <a:lnTo>
                    <a:pt x="457" y="225"/>
                  </a:lnTo>
                  <a:lnTo>
                    <a:pt x="457" y="220"/>
                  </a:lnTo>
                  <a:lnTo>
                    <a:pt x="457" y="218"/>
                  </a:lnTo>
                  <a:lnTo>
                    <a:pt x="457" y="218"/>
                  </a:lnTo>
                  <a:lnTo>
                    <a:pt x="457" y="218"/>
                  </a:lnTo>
                  <a:lnTo>
                    <a:pt x="459" y="218"/>
                  </a:lnTo>
                  <a:lnTo>
                    <a:pt x="464" y="220"/>
                  </a:lnTo>
                  <a:lnTo>
                    <a:pt x="464" y="218"/>
                  </a:lnTo>
                  <a:lnTo>
                    <a:pt x="464" y="216"/>
                  </a:lnTo>
                  <a:lnTo>
                    <a:pt x="464" y="213"/>
                  </a:lnTo>
                  <a:lnTo>
                    <a:pt x="461" y="213"/>
                  </a:lnTo>
                  <a:lnTo>
                    <a:pt x="461" y="213"/>
                  </a:lnTo>
                  <a:lnTo>
                    <a:pt x="459" y="213"/>
                  </a:lnTo>
                  <a:lnTo>
                    <a:pt x="457" y="213"/>
                  </a:lnTo>
                  <a:lnTo>
                    <a:pt x="457" y="211"/>
                  </a:lnTo>
                  <a:lnTo>
                    <a:pt x="457" y="211"/>
                  </a:lnTo>
                  <a:lnTo>
                    <a:pt x="457" y="209"/>
                  </a:lnTo>
                  <a:lnTo>
                    <a:pt x="457" y="206"/>
                  </a:lnTo>
                  <a:lnTo>
                    <a:pt x="457" y="206"/>
                  </a:lnTo>
                  <a:lnTo>
                    <a:pt x="459" y="204"/>
                  </a:lnTo>
                  <a:lnTo>
                    <a:pt x="461" y="204"/>
                  </a:lnTo>
                  <a:lnTo>
                    <a:pt x="459" y="201"/>
                  </a:lnTo>
                  <a:lnTo>
                    <a:pt x="461" y="201"/>
                  </a:lnTo>
                  <a:lnTo>
                    <a:pt x="461" y="201"/>
                  </a:lnTo>
                  <a:lnTo>
                    <a:pt x="464" y="201"/>
                  </a:lnTo>
                  <a:lnTo>
                    <a:pt x="466" y="201"/>
                  </a:lnTo>
                  <a:lnTo>
                    <a:pt x="466" y="204"/>
                  </a:lnTo>
                  <a:lnTo>
                    <a:pt x="466" y="204"/>
                  </a:lnTo>
                  <a:lnTo>
                    <a:pt x="466" y="206"/>
                  </a:lnTo>
                  <a:lnTo>
                    <a:pt x="468" y="206"/>
                  </a:lnTo>
                  <a:lnTo>
                    <a:pt x="471" y="209"/>
                  </a:lnTo>
                  <a:lnTo>
                    <a:pt x="473" y="211"/>
                  </a:lnTo>
                  <a:lnTo>
                    <a:pt x="473" y="213"/>
                  </a:lnTo>
                  <a:lnTo>
                    <a:pt x="476" y="213"/>
                  </a:lnTo>
                  <a:lnTo>
                    <a:pt x="478" y="213"/>
                  </a:lnTo>
                  <a:lnTo>
                    <a:pt x="478" y="213"/>
                  </a:lnTo>
                  <a:lnTo>
                    <a:pt x="478" y="211"/>
                  </a:lnTo>
                  <a:lnTo>
                    <a:pt x="478" y="211"/>
                  </a:lnTo>
                  <a:lnTo>
                    <a:pt x="476" y="209"/>
                  </a:lnTo>
                  <a:lnTo>
                    <a:pt x="473" y="206"/>
                  </a:lnTo>
                  <a:lnTo>
                    <a:pt x="473" y="206"/>
                  </a:lnTo>
                  <a:lnTo>
                    <a:pt x="471" y="204"/>
                  </a:lnTo>
                  <a:lnTo>
                    <a:pt x="471" y="201"/>
                  </a:lnTo>
                  <a:lnTo>
                    <a:pt x="473" y="201"/>
                  </a:lnTo>
                  <a:lnTo>
                    <a:pt x="473" y="199"/>
                  </a:lnTo>
                  <a:lnTo>
                    <a:pt x="473" y="199"/>
                  </a:lnTo>
                  <a:lnTo>
                    <a:pt x="476" y="199"/>
                  </a:lnTo>
                  <a:lnTo>
                    <a:pt x="478" y="201"/>
                  </a:lnTo>
                  <a:lnTo>
                    <a:pt x="478" y="206"/>
                  </a:lnTo>
                  <a:lnTo>
                    <a:pt x="478" y="206"/>
                  </a:lnTo>
                  <a:lnTo>
                    <a:pt x="478" y="209"/>
                  </a:lnTo>
                  <a:lnTo>
                    <a:pt x="480" y="209"/>
                  </a:lnTo>
                  <a:lnTo>
                    <a:pt x="483" y="209"/>
                  </a:lnTo>
                  <a:lnTo>
                    <a:pt x="483" y="209"/>
                  </a:lnTo>
                  <a:lnTo>
                    <a:pt x="483" y="206"/>
                  </a:lnTo>
                  <a:lnTo>
                    <a:pt x="483" y="204"/>
                  </a:lnTo>
                  <a:lnTo>
                    <a:pt x="483" y="201"/>
                  </a:lnTo>
                  <a:lnTo>
                    <a:pt x="483" y="201"/>
                  </a:lnTo>
                  <a:lnTo>
                    <a:pt x="483" y="199"/>
                  </a:lnTo>
                  <a:lnTo>
                    <a:pt x="485" y="197"/>
                  </a:lnTo>
                  <a:lnTo>
                    <a:pt x="487" y="194"/>
                  </a:lnTo>
                  <a:lnTo>
                    <a:pt x="490" y="194"/>
                  </a:lnTo>
                  <a:lnTo>
                    <a:pt x="492" y="194"/>
                  </a:lnTo>
                  <a:lnTo>
                    <a:pt x="492" y="197"/>
                  </a:lnTo>
                  <a:lnTo>
                    <a:pt x="490" y="197"/>
                  </a:lnTo>
                  <a:lnTo>
                    <a:pt x="487" y="199"/>
                  </a:lnTo>
                  <a:lnTo>
                    <a:pt x="485" y="201"/>
                  </a:lnTo>
                  <a:lnTo>
                    <a:pt x="487" y="201"/>
                  </a:lnTo>
                  <a:lnTo>
                    <a:pt x="490" y="201"/>
                  </a:lnTo>
                  <a:lnTo>
                    <a:pt x="490" y="201"/>
                  </a:lnTo>
                  <a:lnTo>
                    <a:pt x="492" y="201"/>
                  </a:lnTo>
                  <a:lnTo>
                    <a:pt x="487" y="204"/>
                  </a:lnTo>
                  <a:lnTo>
                    <a:pt x="487" y="204"/>
                  </a:lnTo>
                  <a:lnTo>
                    <a:pt x="485" y="213"/>
                  </a:lnTo>
                  <a:lnTo>
                    <a:pt x="485" y="216"/>
                  </a:lnTo>
                  <a:lnTo>
                    <a:pt x="487" y="213"/>
                  </a:lnTo>
                  <a:lnTo>
                    <a:pt x="490" y="211"/>
                  </a:lnTo>
                  <a:lnTo>
                    <a:pt x="490" y="211"/>
                  </a:lnTo>
                  <a:lnTo>
                    <a:pt x="492" y="216"/>
                  </a:lnTo>
                  <a:lnTo>
                    <a:pt x="494" y="216"/>
                  </a:lnTo>
                  <a:lnTo>
                    <a:pt x="494" y="220"/>
                  </a:lnTo>
                  <a:lnTo>
                    <a:pt x="497" y="218"/>
                  </a:lnTo>
                  <a:lnTo>
                    <a:pt x="499" y="218"/>
                  </a:lnTo>
                  <a:lnTo>
                    <a:pt x="497" y="216"/>
                  </a:lnTo>
                  <a:lnTo>
                    <a:pt x="499" y="211"/>
                  </a:lnTo>
                  <a:lnTo>
                    <a:pt x="502" y="209"/>
                  </a:lnTo>
                  <a:lnTo>
                    <a:pt x="504" y="206"/>
                  </a:lnTo>
                  <a:lnTo>
                    <a:pt x="502" y="204"/>
                  </a:lnTo>
                  <a:lnTo>
                    <a:pt x="502" y="201"/>
                  </a:lnTo>
                  <a:lnTo>
                    <a:pt x="504" y="201"/>
                  </a:lnTo>
                  <a:lnTo>
                    <a:pt x="513" y="201"/>
                  </a:lnTo>
                  <a:lnTo>
                    <a:pt x="520" y="201"/>
                  </a:lnTo>
                  <a:lnTo>
                    <a:pt x="520" y="201"/>
                  </a:lnTo>
                  <a:lnTo>
                    <a:pt x="520" y="201"/>
                  </a:lnTo>
                  <a:lnTo>
                    <a:pt x="516" y="209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6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3" y="211"/>
                  </a:lnTo>
                  <a:lnTo>
                    <a:pt x="511" y="213"/>
                  </a:lnTo>
                  <a:lnTo>
                    <a:pt x="509" y="216"/>
                  </a:lnTo>
                  <a:lnTo>
                    <a:pt x="509" y="216"/>
                  </a:lnTo>
                  <a:lnTo>
                    <a:pt x="509" y="218"/>
                  </a:lnTo>
                  <a:lnTo>
                    <a:pt x="509" y="218"/>
                  </a:lnTo>
                  <a:lnTo>
                    <a:pt x="509" y="220"/>
                  </a:lnTo>
                  <a:lnTo>
                    <a:pt x="506" y="220"/>
                  </a:lnTo>
                  <a:lnTo>
                    <a:pt x="504" y="223"/>
                  </a:lnTo>
                  <a:lnTo>
                    <a:pt x="502" y="223"/>
                  </a:lnTo>
                  <a:lnTo>
                    <a:pt x="497" y="225"/>
                  </a:lnTo>
                  <a:lnTo>
                    <a:pt x="494" y="225"/>
                  </a:lnTo>
                  <a:lnTo>
                    <a:pt x="494" y="227"/>
                  </a:lnTo>
                  <a:lnTo>
                    <a:pt x="492" y="227"/>
                  </a:lnTo>
                  <a:lnTo>
                    <a:pt x="494" y="230"/>
                  </a:lnTo>
                  <a:lnTo>
                    <a:pt x="494" y="230"/>
                  </a:lnTo>
                  <a:lnTo>
                    <a:pt x="492" y="232"/>
                  </a:lnTo>
                  <a:lnTo>
                    <a:pt x="492" y="232"/>
                  </a:lnTo>
                  <a:lnTo>
                    <a:pt x="492" y="232"/>
                  </a:lnTo>
                  <a:lnTo>
                    <a:pt x="490" y="232"/>
                  </a:lnTo>
                  <a:lnTo>
                    <a:pt x="492" y="235"/>
                  </a:lnTo>
                  <a:lnTo>
                    <a:pt x="492" y="237"/>
                  </a:lnTo>
                  <a:lnTo>
                    <a:pt x="497" y="237"/>
                  </a:lnTo>
                  <a:lnTo>
                    <a:pt x="504" y="232"/>
                  </a:lnTo>
                  <a:lnTo>
                    <a:pt x="504" y="230"/>
                  </a:lnTo>
                  <a:lnTo>
                    <a:pt x="504" y="227"/>
                  </a:lnTo>
                  <a:lnTo>
                    <a:pt x="504" y="225"/>
                  </a:lnTo>
                  <a:lnTo>
                    <a:pt x="506" y="225"/>
                  </a:lnTo>
                  <a:lnTo>
                    <a:pt x="513" y="225"/>
                  </a:lnTo>
                  <a:lnTo>
                    <a:pt x="516" y="225"/>
                  </a:lnTo>
                  <a:lnTo>
                    <a:pt x="520" y="220"/>
                  </a:lnTo>
                  <a:lnTo>
                    <a:pt x="523" y="220"/>
                  </a:lnTo>
                  <a:lnTo>
                    <a:pt x="520" y="223"/>
                  </a:lnTo>
                  <a:lnTo>
                    <a:pt x="520" y="223"/>
                  </a:lnTo>
                  <a:lnTo>
                    <a:pt x="520" y="225"/>
                  </a:lnTo>
                  <a:lnTo>
                    <a:pt x="523" y="223"/>
                  </a:lnTo>
                  <a:lnTo>
                    <a:pt x="523" y="223"/>
                  </a:lnTo>
                  <a:lnTo>
                    <a:pt x="528" y="220"/>
                  </a:lnTo>
                  <a:lnTo>
                    <a:pt x="528" y="220"/>
                  </a:lnTo>
                  <a:lnTo>
                    <a:pt x="525" y="220"/>
                  </a:lnTo>
                  <a:lnTo>
                    <a:pt x="525" y="218"/>
                  </a:lnTo>
                  <a:lnTo>
                    <a:pt x="523" y="216"/>
                  </a:lnTo>
                  <a:lnTo>
                    <a:pt x="523" y="216"/>
                  </a:lnTo>
                  <a:lnTo>
                    <a:pt x="525" y="213"/>
                  </a:lnTo>
                  <a:lnTo>
                    <a:pt x="525" y="213"/>
                  </a:lnTo>
                  <a:lnTo>
                    <a:pt x="528" y="213"/>
                  </a:lnTo>
                  <a:lnTo>
                    <a:pt x="528" y="211"/>
                  </a:lnTo>
                  <a:lnTo>
                    <a:pt x="530" y="211"/>
                  </a:lnTo>
                  <a:lnTo>
                    <a:pt x="528" y="209"/>
                  </a:lnTo>
                  <a:lnTo>
                    <a:pt x="528" y="209"/>
                  </a:lnTo>
                  <a:lnTo>
                    <a:pt x="525" y="209"/>
                  </a:lnTo>
                  <a:lnTo>
                    <a:pt x="523" y="209"/>
                  </a:lnTo>
                  <a:lnTo>
                    <a:pt x="523" y="206"/>
                  </a:lnTo>
                  <a:lnTo>
                    <a:pt x="525" y="204"/>
                  </a:lnTo>
                  <a:lnTo>
                    <a:pt x="525" y="201"/>
                  </a:lnTo>
                  <a:lnTo>
                    <a:pt x="528" y="201"/>
                  </a:lnTo>
                  <a:lnTo>
                    <a:pt x="525" y="201"/>
                  </a:lnTo>
                  <a:lnTo>
                    <a:pt x="523" y="199"/>
                  </a:lnTo>
                  <a:lnTo>
                    <a:pt x="520" y="199"/>
                  </a:lnTo>
                  <a:lnTo>
                    <a:pt x="520" y="199"/>
                  </a:lnTo>
                  <a:lnTo>
                    <a:pt x="518" y="199"/>
                  </a:lnTo>
                  <a:lnTo>
                    <a:pt x="518" y="197"/>
                  </a:lnTo>
                  <a:lnTo>
                    <a:pt x="516" y="197"/>
                  </a:lnTo>
                  <a:lnTo>
                    <a:pt x="513" y="197"/>
                  </a:lnTo>
                  <a:lnTo>
                    <a:pt x="513" y="192"/>
                  </a:lnTo>
                  <a:lnTo>
                    <a:pt x="516" y="190"/>
                  </a:lnTo>
                  <a:lnTo>
                    <a:pt x="518" y="190"/>
                  </a:lnTo>
                  <a:lnTo>
                    <a:pt x="516" y="187"/>
                  </a:lnTo>
                  <a:lnTo>
                    <a:pt x="518" y="187"/>
                  </a:lnTo>
                  <a:lnTo>
                    <a:pt x="518" y="187"/>
                  </a:lnTo>
                  <a:lnTo>
                    <a:pt x="520" y="187"/>
                  </a:lnTo>
                  <a:lnTo>
                    <a:pt x="520" y="190"/>
                  </a:lnTo>
                  <a:lnTo>
                    <a:pt x="520" y="190"/>
                  </a:lnTo>
                  <a:lnTo>
                    <a:pt x="523" y="190"/>
                  </a:lnTo>
                  <a:lnTo>
                    <a:pt x="523" y="190"/>
                  </a:lnTo>
                  <a:lnTo>
                    <a:pt x="525" y="187"/>
                  </a:lnTo>
                  <a:lnTo>
                    <a:pt x="525" y="187"/>
                  </a:lnTo>
                  <a:lnTo>
                    <a:pt x="525" y="185"/>
                  </a:lnTo>
                  <a:lnTo>
                    <a:pt x="528" y="185"/>
                  </a:lnTo>
                  <a:lnTo>
                    <a:pt x="530" y="185"/>
                  </a:lnTo>
                  <a:lnTo>
                    <a:pt x="532" y="185"/>
                  </a:lnTo>
                  <a:lnTo>
                    <a:pt x="535" y="185"/>
                  </a:lnTo>
                  <a:lnTo>
                    <a:pt x="537" y="185"/>
                  </a:lnTo>
                  <a:lnTo>
                    <a:pt x="537" y="185"/>
                  </a:lnTo>
                  <a:lnTo>
                    <a:pt x="539" y="185"/>
                  </a:lnTo>
                  <a:lnTo>
                    <a:pt x="539" y="185"/>
                  </a:lnTo>
                  <a:lnTo>
                    <a:pt x="539" y="185"/>
                  </a:lnTo>
                  <a:lnTo>
                    <a:pt x="539" y="182"/>
                  </a:lnTo>
                  <a:lnTo>
                    <a:pt x="539" y="182"/>
                  </a:lnTo>
                  <a:lnTo>
                    <a:pt x="539" y="180"/>
                  </a:lnTo>
                  <a:lnTo>
                    <a:pt x="542" y="180"/>
                  </a:lnTo>
                  <a:lnTo>
                    <a:pt x="539" y="178"/>
                  </a:lnTo>
                  <a:lnTo>
                    <a:pt x="539" y="178"/>
                  </a:lnTo>
                  <a:lnTo>
                    <a:pt x="537" y="180"/>
                  </a:lnTo>
                  <a:lnTo>
                    <a:pt x="535" y="180"/>
                  </a:lnTo>
                  <a:lnTo>
                    <a:pt x="535" y="180"/>
                  </a:lnTo>
                  <a:lnTo>
                    <a:pt x="530" y="178"/>
                  </a:lnTo>
                  <a:lnTo>
                    <a:pt x="535" y="178"/>
                  </a:lnTo>
                  <a:lnTo>
                    <a:pt x="537" y="175"/>
                  </a:lnTo>
                  <a:lnTo>
                    <a:pt x="539" y="175"/>
                  </a:lnTo>
                  <a:lnTo>
                    <a:pt x="539" y="178"/>
                  </a:lnTo>
                  <a:lnTo>
                    <a:pt x="542" y="175"/>
                  </a:lnTo>
                  <a:lnTo>
                    <a:pt x="542" y="173"/>
                  </a:lnTo>
                  <a:lnTo>
                    <a:pt x="539" y="171"/>
                  </a:lnTo>
                  <a:lnTo>
                    <a:pt x="537" y="171"/>
                  </a:lnTo>
                  <a:lnTo>
                    <a:pt x="537" y="168"/>
                  </a:lnTo>
                  <a:lnTo>
                    <a:pt x="539" y="168"/>
                  </a:lnTo>
                  <a:lnTo>
                    <a:pt x="542" y="166"/>
                  </a:lnTo>
                  <a:lnTo>
                    <a:pt x="542" y="166"/>
                  </a:lnTo>
                  <a:lnTo>
                    <a:pt x="544" y="166"/>
                  </a:lnTo>
                  <a:lnTo>
                    <a:pt x="544" y="166"/>
                  </a:lnTo>
                  <a:lnTo>
                    <a:pt x="544" y="161"/>
                  </a:lnTo>
                  <a:lnTo>
                    <a:pt x="542" y="161"/>
                  </a:lnTo>
                  <a:lnTo>
                    <a:pt x="542" y="159"/>
                  </a:lnTo>
                  <a:lnTo>
                    <a:pt x="542" y="159"/>
                  </a:lnTo>
                  <a:lnTo>
                    <a:pt x="542" y="156"/>
                  </a:lnTo>
                  <a:lnTo>
                    <a:pt x="542" y="156"/>
                  </a:lnTo>
                  <a:lnTo>
                    <a:pt x="544" y="159"/>
                  </a:lnTo>
                  <a:lnTo>
                    <a:pt x="544" y="159"/>
                  </a:lnTo>
                  <a:lnTo>
                    <a:pt x="546" y="159"/>
                  </a:lnTo>
                  <a:lnTo>
                    <a:pt x="554" y="161"/>
                  </a:lnTo>
                  <a:lnTo>
                    <a:pt x="556" y="161"/>
                  </a:lnTo>
                  <a:lnTo>
                    <a:pt x="558" y="161"/>
                  </a:lnTo>
                  <a:lnTo>
                    <a:pt x="556" y="161"/>
                  </a:lnTo>
                  <a:lnTo>
                    <a:pt x="556" y="159"/>
                  </a:lnTo>
                  <a:lnTo>
                    <a:pt x="558" y="159"/>
                  </a:lnTo>
                  <a:lnTo>
                    <a:pt x="558" y="159"/>
                  </a:lnTo>
                  <a:lnTo>
                    <a:pt x="556" y="159"/>
                  </a:lnTo>
                  <a:lnTo>
                    <a:pt x="556" y="156"/>
                  </a:lnTo>
                  <a:lnTo>
                    <a:pt x="558" y="159"/>
                  </a:lnTo>
                  <a:lnTo>
                    <a:pt x="561" y="156"/>
                  </a:lnTo>
                  <a:lnTo>
                    <a:pt x="561" y="156"/>
                  </a:lnTo>
                  <a:lnTo>
                    <a:pt x="556" y="156"/>
                  </a:lnTo>
                  <a:lnTo>
                    <a:pt x="558" y="154"/>
                  </a:lnTo>
                  <a:lnTo>
                    <a:pt x="561" y="156"/>
                  </a:lnTo>
                  <a:lnTo>
                    <a:pt x="563" y="156"/>
                  </a:lnTo>
                  <a:lnTo>
                    <a:pt x="563" y="154"/>
                  </a:lnTo>
                  <a:lnTo>
                    <a:pt x="561" y="154"/>
                  </a:lnTo>
                  <a:lnTo>
                    <a:pt x="558" y="1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3568650" y="2831137"/>
              <a:ext cx="468690" cy="607985"/>
            </a:xfrm>
            <a:custGeom>
              <a:avLst/>
              <a:gdLst>
                <a:gd name="T0" fmla="*/ 518 w 541"/>
                <a:gd name="T1" fmla="*/ 542 h 700"/>
                <a:gd name="T2" fmla="*/ 499 w 541"/>
                <a:gd name="T3" fmla="*/ 547 h 700"/>
                <a:gd name="T4" fmla="*/ 508 w 541"/>
                <a:gd name="T5" fmla="*/ 568 h 700"/>
                <a:gd name="T6" fmla="*/ 473 w 541"/>
                <a:gd name="T7" fmla="*/ 584 h 700"/>
                <a:gd name="T8" fmla="*/ 452 w 541"/>
                <a:gd name="T9" fmla="*/ 603 h 700"/>
                <a:gd name="T10" fmla="*/ 433 w 541"/>
                <a:gd name="T11" fmla="*/ 651 h 700"/>
                <a:gd name="T12" fmla="*/ 390 w 541"/>
                <a:gd name="T13" fmla="*/ 691 h 700"/>
                <a:gd name="T14" fmla="*/ 359 w 541"/>
                <a:gd name="T15" fmla="*/ 684 h 700"/>
                <a:gd name="T16" fmla="*/ 296 w 541"/>
                <a:gd name="T17" fmla="*/ 672 h 700"/>
                <a:gd name="T18" fmla="*/ 267 w 541"/>
                <a:gd name="T19" fmla="*/ 641 h 700"/>
                <a:gd name="T20" fmla="*/ 241 w 541"/>
                <a:gd name="T21" fmla="*/ 637 h 700"/>
                <a:gd name="T22" fmla="*/ 215 w 541"/>
                <a:gd name="T23" fmla="*/ 677 h 700"/>
                <a:gd name="T24" fmla="*/ 189 w 541"/>
                <a:gd name="T25" fmla="*/ 663 h 700"/>
                <a:gd name="T26" fmla="*/ 217 w 541"/>
                <a:gd name="T27" fmla="*/ 629 h 700"/>
                <a:gd name="T28" fmla="*/ 158 w 541"/>
                <a:gd name="T29" fmla="*/ 632 h 700"/>
                <a:gd name="T30" fmla="*/ 121 w 541"/>
                <a:gd name="T31" fmla="*/ 596 h 700"/>
                <a:gd name="T32" fmla="*/ 104 w 541"/>
                <a:gd name="T33" fmla="*/ 558 h 700"/>
                <a:gd name="T34" fmla="*/ 90 w 541"/>
                <a:gd name="T35" fmla="*/ 521 h 700"/>
                <a:gd name="T36" fmla="*/ 102 w 541"/>
                <a:gd name="T37" fmla="*/ 499 h 700"/>
                <a:gd name="T38" fmla="*/ 106 w 541"/>
                <a:gd name="T39" fmla="*/ 466 h 700"/>
                <a:gd name="T40" fmla="*/ 73 w 541"/>
                <a:gd name="T41" fmla="*/ 457 h 700"/>
                <a:gd name="T42" fmla="*/ 47 w 541"/>
                <a:gd name="T43" fmla="*/ 424 h 700"/>
                <a:gd name="T44" fmla="*/ 83 w 541"/>
                <a:gd name="T45" fmla="*/ 376 h 700"/>
                <a:gd name="T46" fmla="*/ 113 w 541"/>
                <a:gd name="T47" fmla="*/ 315 h 700"/>
                <a:gd name="T48" fmla="*/ 104 w 541"/>
                <a:gd name="T49" fmla="*/ 282 h 700"/>
                <a:gd name="T50" fmla="*/ 57 w 541"/>
                <a:gd name="T51" fmla="*/ 275 h 700"/>
                <a:gd name="T52" fmla="*/ 35 w 541"/>
                <a:gd name="T53" fmla="*/ 232 h 700"/>
                <a:gd name="T54" fmla="*/ 0 w 541"/>
                <a:gd name="T55" fmla="*/ 211 h 700"/>
                <a:gd name="T56" fmla="*/ 50 w 541"/>
                <a:gd name="T57" fmla="*/ 185 h 700"/>
                <a:gd name="T58" fmla="*/ 57 w 541"/>
                <a:gd name="T59" fmla="*/ 147 h 700"/>
                <a:gd name="T60" fmla="*/ 87 w 541"/>
                <a:gd name="T61" fmla="*/ 121 h 700"/>
                <a:gd name="T62" fmla="*/ 85 w 541"/>
                <a:gd name="T63" fmla="*/ 100 h 700"/>
                <a:gd name="T64" fmla="*/ 116 w 541"/>
                <a:gd name="T65" fmla="*/ 83 h 700"/>
                <a:gd name="T66" fmla="*/ 139 w 541"/>
                <a:gd name="T67" fmla="*/ 111 h 700"/>
                <a:gd name="T68" fmla="*/ 194 w 541"/>
                <a:gd name="T69" fmla="*/ 102 h 700"/>
                <a:gd name="T70" fmla="*/ 199 w 541"/>
                <a:gd name="T71" fmla="*/ 64 h 700"/>
                <a:gd name="T72" fmla="*/ 177 w 541"/>
                <a:gd name="T73" fmla="*/ 48 h 700"/>
                <a:gd name="T74" fmla="*/ 184 w 541"/>
                <a:gd name="T75" fmla="*/ 0 h 700"/>
                <a:gd name="T76" fmla="*/ 229 w 541"/>
                <a:gd name="T77" fmla="*/ 36 h 700"/>
                <a:gd name="T78" fmla="*/ 248 w 541"/>
                <a:gd name="T79" fmla="*/ 66 h 700"/>
                <a:gd name="T80" fmla="*/ 307 w 541"/>
                <a:gd name="T81" fmla="*/ 88 h 700"/>
                <a:gd name="T82" fmla="*/ 322 w 541"/>
                <a:gd name="T83" fmla="*/ 104 h 700"/>
                <a:gd name="T84" fmla="*/ 340 w 541"/>
                <a:gd name="T85" fmla="*/ 128 h 700"/>
                <a:gd name="T86" fmla="*/ 374 w 541"/>
                <a:gd name="T87" fmla="*/ 142 h 700"/>
                <a:gd name="T88" fmla="*/ 350 w 541"/>
                <a:gd name="T89" fmla="*/ 194 h 700"/>
                <a:gd name="T90" fmla="*/ 378 w 541"/>
                <a:gd name="T91" fmla="*/ 199 h 700"/>
                <a:gd name="T92" fmla="*/ 385 w 541"/>
                <a:gd name="T93" fmla="*/ 244 h 700"/>
                <a:gd name="T94" fmla="*/ 426 w 541"/>
                <a:gd name="T95" fmla="*/ 260 h 700"/>
                <a:gd name="T96" fmla="*/ 447 w 541"/>
                <a:gd name="T97" fmla="*/ 244 h 700"/>
                <a:gd name="T98" fmla="*/ 471 w 541"/>
                <a:gd name="T99" fmla="*/ 234 h 700"/>
                <a:gd name="T100" fmla="*/ 492 w 541"/>
                <a:gd name="T101" fmla="*/ 265 h 700"/>
                <a:gd name="T102" fmla="*/ 473 w 541"/>
                <a:gd name="T103" fmla="*/ 294 h 700"/>
                <a:gd name="T104" fmla="*/ 452 w 541"/>
                <a:gd name="T105" fmla="*/ 282 h 700"/>
                <a:gd name="T106" fmla="*/ 428 w 541"/>
                <a:gd name="T107" fmla="*/ 282 h 700"/>
                <a:gd name="T108" fmla="*/ 426 w 541"/>
                <a:gd name="T109" fmla="*/ 296 h 700"/>
                <a:gd name="T110" fmla="*/ 423 w 541"/>
                <a:gd name="T111" fmla="*/ 331 h 700"/>
                <a:gd name="T112" fmla="*/ 397 w 541"/>
                <a:gd name="T113" fmla="*/ 362 h 700"/>
                <a:gd name="T114" fmla="*/ 414 w 541"/>
                <a:gd name="T115" fmla="*/ 391 h 700"/>
                <a:gd name="T116" fmla="*/ 440 w 541"/>
                <a:gd name="T117" fmla="*/ 407 h 700"/>
                <a:gd name="T118" fmla="*/ 454 w 541"/>
                <a:gd name="T119" fmla="*/ 417 h 700"/>
                <a:gd name="T120" fmla="*/ 445 w 541"/>
                <a:gd name="T121" fmla="*/ 461 h 700"/>
                <a:gd name="T122" fmla="*/ 508 w 541"/>
                <a:gd name="T123" fmla="*/ 464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1" h="700">
                  <a:moveTo>
                    <a:pt x="541" y="476"/>
                  </a:moveTo>
                  <a:lnTo>
                    <a:pt x="541" y="476"/>
                  </a:lnTo>
                  <a:lnTo>
                    <a:pt x="539" y="488"/>
                  </a:lnTo>
                  <a:lnTo>
                    <a:pt x="534" y="509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4" y="514"/>
                  </a:lnTo>
                  <a:lnTo>
                    <a:pt x="534" y="514"/>
                  </a:lnTo>
                  <a:lnTo>
                    <a:pt x="534" y="516"/>
                  </a:lnTo>
                  <a:lnTo>
                    <a:pt x="532" y="516"/>
                  </a:lnTo>
                  <a:lnTo>
                    <a:pt x="532" y="518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30" y="521"/>
                  </a:lnTo>
                  <a:lnTo>
                    <a:pt x="530" y="523"/>
                  </a:lnTo>
                  <a:lnTo>
                    <a:pt x="525" y="523"/>
                  </a:lnTo>
                  <a:lnTo>
                    <a:pt x="525" y="523"/>
                  </a:lnTo>
                  <a:lnTo>
                    <a:pt x="525" y="525"/>
                  </a:lnTo>
                  <a:lnTo>
                    <a:pt x="525" y="525"/>
                  </a:lnTo>
                  <a:lnTo>
                    <a:pt x="525" y="528"/>
                  </a:lnTo>
                  <a:lnTo>
                    <a:pt x="525" y="528"/>
                  </a:lnTo>
                  <a:lnTo>
                    <a:pt x="525" y="530"/>
                  </a:lnTo>
                  <a:lnTo>
                    <a:pt x="523" y="535"/>
                  </a:lnTo>
                  <a:lnTo>
                    <a:pt x="520" y="540"/>
                  </a:lnTo>
                  <a:lnTo>
                    <a:pt x="520" y="540"/>
                  </a:lnTo>
                  <a:lnTo>
                    <a:pt x="520" y="542"/>
                  </a:lnTo>
                  <a:lnTo>
                    <a:pt x="518" y="542"/>
                  </a:lnTo>
                  <a:lnTo>
                    <a:pt x="518" y="542"/>
                  </a:lnTo>
                  <a:lnTo>
                    <a:pt x="518" y="542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5" y="540"/>
                  </a:lnTo>
                  <a:lnTo>
                    <a:pt x="513" y="537"/>
                  </a:lnTo>
                  <a:lnTo>
                    <a:pt x="513" y="537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3" y="535"/>
                  </a:lnTo>
                  <a:lnTo>
                    <a:pt x="511" y="535"/>
                  </a:lnTo>
                  <a:lnTo>
                    <a:pt x="511" y="535"/>
                  </a:lnTo>
                  <a:lnTo>
                    <a:pt x="508" y="535"/>
                  </a:lnTo>
                  <a:lnTo>
                    <a:pt x="508" y="535"/>
                  </a:lnTo>
                  <a:lnTo>
                    <a:pt x="508" y="537"/>
                  </a:lnTo>
                  <a:lnTo>
                    <a:pt x="508" y="537"/>
                  </a:lnTo>
                  <a:lnTo>
                    <a:pt x="506" y="537"/>
                  </a:lnTo>
                  <a:lnTo>
                    <a:pt x="506" y="542"/>
                  </a:lnTo>
                  <a:lnTo>
                    <a:pt x="504" y="542"/>
                  </a:lnTo>
                  <a:lnTo>
                    <a:pt x="504" y="542"/>
                  </a:lnTo>
                  <a:lnTo>
                    <a:pt x="504" y="542"/>
                  </a:lnTo>
                  <a:lnTo>
                    <a:pt x="504" y="544"/>
                  </a:lnTo>
                  <a:lnTo>
                    <a:pt x="499" y="544"/>
                  </a:lnTo>
                  <a:lnTo>
                    <a:pt x="499" y="544"/>
                  </a:lnTo>
                  <a:lnTo>
                    <a:pt x="499" y="544"/>
                  </a:lnTo>
                  <a:lnTo>
                    <a:pt x="499" y="547"/>
                  </a:lnTo>
                  <a:lnTo>
                    <a:pt x="499" y="549"/>
                  </a:lnTo>
                  <a:lnTo>
                    <a:pt x="499" y="549"/>
                  </a:lnTo>
                  <a:lnTo>
                    <a:pt x="497" y="549"/>
                  </a:lnTo>
                  <a:lnTo>
                    <a:pt x="497" y="551"/>
                  </a:lnTo>
                  <a:lnTo>
                    <a:pt x="497" y="551"/>
                  </a:lnTo>
                  <a:lnTo>
                    <a:pt x="497" y="551"/>
                  </a:lnTo>
                  <a:lnTo>
                    <a:pt x="494" y="551"/>
                  </a:lnTo>
                  <a:lnTo>
                    <a:pt x="497" y="554"/>
                  </a:lnTo>
                  <a:lnTo>
                    <a:pt x="497" y="554"/>
                  </a:lnTo>
                  <a:lnTo>
                    <a:pt x="497" y="554"/>
                  </a:lnTo>
                  <a:lnTo>
                    <a:pt x="497" y="556"/>
                  </a:lnTo>
                  <a:lnTo>
                    <a:pt x="497" y="556"/>
                  </a:lnTo>
                  <a:lnTo>
                    <a:pt x="499" y="556"/>
                  </a:lnTo>
                  <a:lnTo>
                    <a:pt x="499" y="556"/>
                  </a:lnTo>
                  <a:lnTo>
                    <a:pt x="499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4" y="556"/>
                  </a:lnTo>
                  <a:lnTo>
                    <a:pt x="506" y="556"/>
                  </a:lnTo>
                  <a:lnTo>
                    <a:pt x="506" y="558"/>
                  </a:lnTo>
                  <a:lnTo>
                    <a:pt x="506" y="558"/>
                  </a:lnTo>
                  <a:lnTo>
                    <a:pt x="506" y="561"/>
                  </a:lnTo>
                  <a:lnTo>
                    <a:pt x="506" y="563"/>
                  </a:lnTo>
                  <a:lnTo>
                    <a:pt x="506" y="563"/>
                  </a:lnTo>
                  <a:lnTo>
                    <a:pt x="508" y="566"/>
                  </a:lnTo>
                  <a:lnTo>
                    <a:pt x="508" y="566"/>
                  </a:lnTo>
                  <a:lnTo>
                    <a:pt x="508" y="568"/>
                  </a:lnTo>
                  <a:lnTo>
                    <a:pt x="508" y="570"/>
                  </a:lnTo>
                  <a:lnTo>
                    <a:pt x="508" y="570"/>
                  </a:lnTo>
                  <a:lnTo>
                    <a:pt x="508" y="573"/>
                  </a:lnTo>
                  <a:lnTo>
                    <a:pt x="511" y="573"/>
                  </a:lnTo>
                  <a:lnTo>
                    <a:pt x="513" y="575"/>
                  </a:lnTo>
                  <a:lnTo>
                    <a:pt x="513" y="575"/>
                  </a:lnTo>
                  <a:lnTo>
                    <a:pt x="513" y="575"/>
                  </a:lnTo>
                  <a:lnTo>
                    <a:pt x="513" y="577"/>
                  </a:lnTo>
                  <a:lnTo>
                    <a:pt x="506" y="575"/>
                  </a:lnTo>
                  <a:lnTo>
                    <a:pt x="506" y="575"/>
                  </a:lnTo>
                  <a:lnTo>
                    <a:pt x="504" y="577"/>
                  </a:lnTo>
                  <a:lnTo>
                    <a:pt x="504" y="577"/>
                  </a:lnTo>
                  <a:lnTo>
                    <a:pt x="499" y="580"/>
                  </a:lnTo>
                  <a:lnTo>
                    <a:pt x="499" y="580"/>
                  </a:lnTo>
                  <a:lnTo>
                    <a:pt x="497" y="582"/>
                  </a:lnTo>
                  <a:lnTo>
                    <a:pt x="497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4" y="584"/>
                  </a:lnTo>
                  <a:lnTo>
                    <a:pt x="492" y="584"/>
                  </a:lnTo>
                  <a:lnTo>
                    <a:pt x="492" y="584"/>
                  </a:lnTo>
                  <a:lnTo>
                    <a:pt x="492" y="584"/>
                  </a:lnTo>
                  <a:lnTo>
                    <a:pt x="489" y="584"/>
                  </a:lnTo>
                  <a:lnTo>
                    <a:pt x="487" y="584"/>
                  </a:lnTo>
                  <a:lnTo>
                    <a:pt x="487" y="584"/>
                  </a:lnTo>
                  <a:lnTo>
                    <a:pt x="480" y="582"/>
                  </a:lnTo>
                  <a:lnTo>
                    <a:pt x="473" y="584"/>
                  </a:lnTo>
                  <a:lnTo>
                    <a:pt x="473" y="584"/>
                  </a:lnTo>
                  <a:lnTo>
                    <a:pt x="473" y="582"/>
                  </a:lnTo>
                  <a:lnTo>
                    <a:pt x="471" y="582"/>
                  </a:lnTo>
                  <a:lnTo>
                    <a:pt x="468" y="580"/>
                  </a:lnTo>
                  <a:lnTo>
                    <a:pt x="463" y="580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3" y="577"/>
                  </a:lnTo>
                  <a:lnTo>
                    <a:pt x="461" y="577"/>
                  </a:lnTo>
                  <a:lnTo>
                    <a:pt x="461" y="577"/>
                  </a:lnTo>
                  <a:lnTo>
                    <a:pt x="459" y="577"/>
                  </a:lnTo>
                  <a:lnTo>
                    <a:pt x="459" y="577"/>
                  </a:lnTo>
                  <a:lnTo>
                    <a:pt x="454" y="580"/>
                  </a:lnTo>
                  <a:lnTo>
                    <a:pt x="454" y="580"/>
                  </a:lnTo>
                  <a:lnTo>
                    <a:pt x="454" y="582"/>
                  </a:lnTo>
                  <a:lnTo>
                    <a:pt x="452" y="582"/>
                  </a:lnTo>
                  <a:lnTo>
                    <a:pt x="452" y="582"/>
                  </a:lnTo>
                  <a:lnTo>
                    <a:pt x="452" y="584"/>
                  </a:lnTo>
                  <a:lnTo>
                    <a:pt x="452" y="587"/>
                  </a:lnTo>
                  <a:lnTo>
                    <a:pt x="452" y="587"/>
                  </a:lnTo>
                  <a:lnTo>
                    <a:pt x="454" y="592"/>
                  </a:lnTo>
                  <a:lnTo>
                    <a:pt x="456" y="594"/>
                  </a:lnTo>
                  <a:lnTo>
                    <a:pt x="456" y="596"/>
                  </a:lnTo>
                  <a:lnTo>
                    <a:pt x="454" y="599"/>
                  </a:lnTo>
                  <a:lnTo>
                    <a:pt x="449" y="601"/>
                  </a:lnTo>
                  <a:lnTo>
                    <a:pt x="449" y="603"/>
                  </a:lnTo>
                  <a:lnTo>
                    <a:pt x="452" y="603"/>
                  </a:lnTo>
                  <a:lnTo>
                    <a:pt x="452" y="603"/>
                  </a:lnTo>
                  <a:lnTo>
                    <a:pt x="452" y="603"/>
                  </a:lnTo>
                  <a:lnTo>
                    <a:pt x="452" y="606"/>
                  </a:lnTo>
                  <a:lnTo>
                    <a:pt x="452" y="606"/>
                  </a:lnTo>
                  <a:lnTo>
                    <a:pt x="452" y="608"/>
                  </a:lnTo>
                  <a:lnTo>
                    <a:pt x="452" y="608"/>
                  </a:lnTo>
                  <a:lnTo>
                    <a:pt x="452" y="608"/>
                  </a:lnTo>
                  <a:lnTo>
                    <a:pt x="452" y="611"/>
                  </a:lnTo>
                  <a:lnTo>
                    <a:pt x="452" y="611"/>
                  </a:lnTo>
                  <a:lnTo>
                    <a:pt x="452" y="611"/>
                  </a:lnTo>
                  <a:lnTo>
                    <a:pt x="452" y="613"/>
                  </a:lnTo>
                  <a:lnTo>
                    <a:pt x="454" y="622"/>
                  </a:lnTo>
                  <a:lnTo>
                    <a:pt x="454" y="625"/>
                  </a:lnTo>
                  <a:lnTo>
                    <a:pt x="454" y="625"/>
                  </a:lnTo>
                  <a:lnTo>
                    <a:pt x="454" y="627"/>
                  </a:lnTo>
                  <a:lnTo>
                    <a:pt x="454" y="627"/>
                  </a:lnTo>
                  <a:lnTo>
                    <a:pt x="452" y="629"/>
                  </a:lnTo>
                  <a:lnTo>
                    <a:pt x="449" y="632"/>
                  </a:lnTo>
                  <a:lnTo>
                    <a:pt x="449" y="632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7"/>
                  </a:lnTo>
                  <a:lnTo>
                    <a:pt x="447" y="639"/>
                  </a:lnTo>
                  <a:lnTo>
                    <a:pt x="447" y="639"/>
                  </a:lnTo>
                  <a:lnTo>
                    <a:pt x="445" y="639"/>
                  </a:lnTo>
                  <a:lnTo>
                    <a:pt x="435" y="646"/>
                  </a:lnTo>
                  <a:lnTo>
                    <a:pt x="435" y="648"/>
                  </a:lnTo>
                  <a:lnTo>
                    <a:pt x="435" y="648"/>
                  </a:lnTo>
                  <a:lnTo>
                    <a:pt x="433" y="651"/>
                  </a:lnTo>
                  <a:lnTo>
                    <a:pt x="433" y="651"/>
                  </a:lnTo>
                  <a:lnTo>
                    <a:pt x="433" y="651"/>
                  </a:lnTo>
                  <a:lnTo>
                    <a:pt x="435" y="653"/>
                  </a:lnTo>
                  <a:lnTo>
                    <a:pt x="435" y="655"/>
                  </a:lnTo>
                  <a:lnTo>
                    <a:pt x="435" y="655"/>
                  </a:lnTo>
                  <a:lnTo>
                    <a:pt x="435" y="658"/>
                  </a:lnTo>
                  <a:lnTo>
                    <a:pt x="435" y="658"/>
                  </a:lnTo>
                  <a:lnTo>
                    <a:pt x="435" y="658"/>
                  </a:lnTo>
                  <a:lnTo>
                    <a:pt x="433" y="660"/>
                  </a:lnTo>
                  <a:lnTo>
                    <a:pt x="423" y="670"/>
                  </a:lnTo>
                  <a:lnTo>
                    <a:pt x="423" y="670"/>
                  </a:lnTo>
                  <a:lnTo>
                    <a:pt x="421" y="670"/>
                  </a:lnTo>
                  <a:lnTo>
                    <a:pt x="418" y="670"/>
                  </a:lnTo>
                  <a:lnTo>
                    <a:pt x="418" y="670"/>
                  </a:lnTo>
                  <a:lnTo>
                    <a:pt x="414" y="672"/>
                  </a:lnTo>
                  <a:lnTo>
                    <a:pt x="407" y="681"/>
                  </a:lnTo>
                  <a:lnTo>
                    <a:pt x="402" y="686"/>
                  </a:lnTo>
                  <a:lnTo>
                    <a:pt x="402" y="686"/>
                  </a:lnTo>
                  <a:lnTo>
                    <a:pt x="397" y="689"/>
                  </a:lnTo>
                  <a:lnTo>
                    <a:pt x="397" y="691"/>
                  </a:lnTo>
                  <a:lnTo>
                    <a:pt x="395" y="691"/>
                  </a:lnTo>
                  <a:lnTo>
                    <a:pt x="395" y="693"/>
                  </a:lnTo>
                  <a:lnTo>
                    <a:pt x="395" y="693"/>
                  </a:lnTo>
                  <a:lnTo>
                    <a:pt x="392" y="696"/>
                  </a:lnTo>
                  <a:lnTo>
                    <a:pt x="392" y="696"/>
                  </a:lnTo>
                  <a:lnTo>
                    <a:pt x="390" y="693"/>
                  </a:lnTo>
                  <a:lnTo>
                    <a:pt x="390" y="693"/>
                  </a:lnTo>
                  <a:lnTo>
                    <a:pt x="390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8" y="691"/>
                  </a:lnTo>
                  <a:lnTo>
                    <a:pt x="385" y="691"/>
                  </a:lnTo>
                  <a:lnTo>
                    <a:pt x="385" y="691"/>
                  </a:lnTo>
                  <a:lnTo>
                    <a:pt x="385" y="691"/>
                  </a:lnTo>
                  <a:lnTo>
                    <a:pt x="383" y="691"/>
                  </a:lnTo>
                  <a:lnTo>
                    <a:pt x="383" y="693"/>
                  </a:lnTo>
                  <a:lnTo>
                    <a:pt x="383" y="693"/>
                  </a:lnTo>
                  <a:lnTo>
                    <a:pt x="383" y="693"/>
                  </a:lnTo>
                  <a:lnTo>
                    <a:pt x="385" y="693"/>
                  </a:lnTo>
                  <a:lnTo>
                    <a:pt x="385" y="696"/>
                  </a:lnTo>
                  <a:lnTo>
                    <a:pt x="383" y="696"/>
                  </a:lnTo>
                  <a:lnTo>
                    <a:pt x="381" y="698"/>
                  </a:lnTo>
                  <a:lnTo>
                    <a:pt x="369" y="700"/>
                  </a:lnTo>
                  <a:lnTo>
                    <a:pt x="362" y="698"/>
                  </a:lnTo>
                  <a:lnTo>
                    <a:pt x="362" y="696"/>
                  </a:lnTo>
                  <a:lnTo>
                    <a:pt x="362" y="693"/>
                  </a:lnTo>
                  <a:lnTo>
                    <a:pt x="362" y="691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9"/>
                  </a:lnTo>
                  <a:lnTo>
                    <a:pt x="362" y="686"/>
                  </a:lnTo>
                  <a:lnTo>
                    <a:pt x="362" y="686"/>
                  </a:lnTo>
                  <a:lnTo>
                    <a:pt x="359" y="684"/>
                  </a:lnTo>
                  <a:lnTo>
                    <a:pt x="359" y="684"/>
                  </a:lnTo>
                  <a:lnTo>
                    <a:pt x="359" y="684"/>
                  </a:lnTo>
                  <a:lnTo>
                    <a:pt x="352" y="681"/>
                  </a:lnTo>
                  <a:lnTo>
                    <a:pt x="350" y="679"/>
                  </a:lnTo>
                  <a:lnTo>
                    <a:pt x="348" y="679"/>
                  </a:lnTo>
                  <a:lnTo>
                    <a:pt x="348" y="679"/>
                  </a:lnTo>
                  <a:lnTo>
                    <a:pt x="345" y="679"/>
                  </a:lnTo>
                  <a:lnTo>
                    <a:pt x="343" y="679"/>
                  </a:lnTo>
                  <a:lnTo>
                    <a:pt x="340" y="679"/>
                  </a:lnTo>
                  <a:lnTo>
                    <a:pt x="338" y="681"/>
                  </a:lnTo>
                  <a:lnTo>
                    <a:pt x="336" y="681"/>
                  </a:lnTo>
                  <a:lnTo>
                    <a:pt x="333" y="681"/>
                  </a:lnTo>
                  <a:lnTo>
                    <a:pt x="326" y="679"/>
                  </a:lnTo>
                  <a:lnTo>
                    <a:pt x="324" y="679"/>
                  </a:lnTo>
                  <a:lnTo>
                    <a:pt x="324" y="679"/>
                  </a:lnTo>
                  <a:lnTo>
                    <a:pt x="319" y="679"/>
                  </a:lnTo>
                  <a:lnTo>
                    <a:pt x="314" y="679"/>
                  </a:lnTo>
                  <a:lnTo>
                    <a:pt x="312" y="679"/>
                  </a:lnTo>
                  <a:lnTo>
                    <a:pt x="312" y="679"/>
                  </a:lnTo>
                  <a:lnTo>
                    <a:pt x="310" y="679"/>
                  </a:lnTo>
                  <a:lnTo>
                    <a:pt x="310" y="677"/>
                  </a:lnTo>
                  <a:lnTo>
                    <a:pt x="307" y="672"/>
                  </a:lnTo>
                  <a:lnTo>
                    <a:pt x="305" y="672"/>
                  </a:lnTo>
                  <a:lnTo>
                    <a:pt x="305" y="672"/>
                  </a:lnTo>
                  <a:lnTo>
                    <a:pt x="303" y="672"/>
                  </a:lnTo>
                  <a:lnTo>
                    <a:pt x="303" y="672"/>
                  </a:lnTo>
                  <a:lnTo>
                    <a:pt x="300" y="672"/>
                  </a:lnTo>
                  <a:lnTo>
                    <a:pt x="296" y="672"/>
                  </a:lnTo>
                  <a:lnTo>
                    <a:pt x="296" y="672"/>
                  </a:lnTo>
                  <a:lnTo>
                    <a:pt x="293" y="672"/>
                  </a:lnTo>
                  <a:lnTo>
                    <a:pt x="293" y="672"/>
                  </a:lnTo>
                  <a:lnTo>
                    <a:pt x="291" y="670"/>
                  </a:lnTo>
                  <a:lnTo>
                    <a:pt x="291" y="670"/>
                  </a:lnTo>
                  <a:lnTo>
                    <a:pt x="291" y="667"/>
                  </a:lnTo>
                  <a:lnTo>
                    <a:pt x="291" y="667"/>
                  </a:lnTo>
                  <a:lnTo>
                    <a:pt x="288" y="665"/>
                  </a:lnTo>
                  <a:lnTo>
                    <a:pt x="286" y="665"/>
                  </a:lnTo>
                  <a:lnTo>
                    <a:pt x="281" y="658"/>
                  </a:lnTo>
                  <a:lnTo>
                    <a:pt x="279" y="653"/>
                  </a:lnTo>
                  <a:lnTo>
                    <a:pt x="279" y="653"/>
                  </a:lnTo>
                  <a:lnTo>
                    <a:pt x="279" y="651"/>
                  </a:lnTo>
                  <a:lnTo>
                    <a:pt x="277" y="651"/>
                  </a:lnTo>
                  <a:lnTo>
                    <a:pt x="277" y="648"/>
                  </a:lnTo>
                  <a:lnTo>
                    <a:pt x="277" y="648"/>
                  </a:lnTo>
                  <a:lnTo>
                    <a:pt x="279" y="641"/>
                  </a:lnTo>
                  <a:lnTo>
                    <a:pt x="279" y="641"/>
                  </a:lnTo>
                  <a:lnTo>
                    <a:pt x="277" y="641"/>
                  </a:lnTo>
                  <a:lnTo>
                    <a:pt x="277" y="641"/>
                  </a:lnTo>
                  <a:lnTo>
                    <a:pt x="277" y="641"/>
                  </a:lnTo>
                  <a:lnTo>
                    <a:pt x="274" y="641"/>
                  </a:lnTo>
                  <a:lnTo>
                    <a:pt x="272" y="644"/>
                  </a:lnTo>
                  <a:lnTo>
                    <a:pt x="272" y="644"/>
                  </a:lnTo>
                  <a:lnTo>
                    <a:pt x="272" y="644"/>
                  </a:lnTo>
                  <a:lnTo>
                    <a:pt x="270" y="641"/>
                  </a:lnTo>
                  <a:lnTo>
                    <a:pt x="270" y="641"/>
                  </a:lnTo>
                  <a:lnTo>
                    <a:pt x="270" y="641"/>
                  </a:lnTo>
                  <a:lnTo>
                    <a:pt x="267" y="641"/>
                  </a:lnTo>
                  <a:lnTo>
                    <a:pt x="267" y="641"/>
                  </a:lnTo>
                  <a:lnTo>
                    <a:pt x="267" y="641"/>
                  </a:lnTo>
                  <a:lnTo>
                    <a:pt x="265" y="641"/>
                  </a:lnTo>
                  <a:lnTo>
                    <a:pt x="262" y="641"/>
                  </a:lnTo>
                  <a:lnTo>
                    <a:pt x="262" y="641"/>
                  </a:lnTo>
                  <a:lnTo>
                    <a:pt x="262" y="641"/>
                  </a:lnTo>
                  <a:lnTo>
                    <a:pt x="260" y="641"/>
                  </a:lnTo>
                  <a:lnTo>
                    <a:pt x="260" y="641"/>
                  </a:lnTo>
                  <a:lnTo>
                    <a:pt x="260" y="641"/>
                  </a:lnTo>
                  <a:lnTo>
                    <a:pt x="258" y="641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8" y="639"/>
                  </a:lnTo>
                  <a:lnTo>
                    <a:pt x="258" y="637"/>
                  </a:lnTo>
                  <a:lnTo>
                    <a:pt x="258" y="637"/>
                  </a:lnTo>
                  <a:lnTo>
                    <a:pt x="258" y="634"/>
                  </a:lnTo>
                  <a:lnTo>
                    <a:pt x="258" y="634"/>
                  </a:lnTo>
                  <a:lnTo>
                    <a:pt x="258" y="632"/>
                  </a:lnTo>
                  <a:lnTo>
                    <a:pt x="258" y="632"/>
                  </a:lnTo>
                  <a:lnTo>
                    <a:pt x="253" y="629"/>
                  </a:lnTo>
                  <a:lnTo>
                    <a:pt x="253" y="629"/>
                  </a:lnTo>
                  <a:lnTo>
                    <a:pt x="251" y="629"/>
                  </a:lnTo>
                  <a:lnTo>
                    <a:pt x="248" y="629"/>
                  </a:lnTo>
                  <a:lnTo>
                    <a:pt x="248" y="629"/>
                  </a:lnTo>
                  <a:lnTo>
                    <a:pt x="246" y="629"/>
                  </a:lnTo>
                  <a:lnTo>
                    <a:pt x="246" y="632"/>
                  </a:lnTo>
                  <a:lnTo>
                    <a:pt x="244" y="632"/>
                  </a:lnTo>
                  <a:lnTo>
                    <a:pt x="241" y="637"/>
                  </a:lnTo>
                  <a:lnTo>
                    <a:pt x="239" y="639"/>
                  </a:lnTo>
                  <a:lnTo>
                    <a:pt x="239" y="639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41" y="641"/>
                  </a:lnTo>
                  <a:lnTo>
                    <a:pt x="241" y="644"/>
                  </a:lnTo>
                  <a:lnTo>
                    <a:pt x="241" y="644"/>
                  </a:lnTo>
                  <a:lnTo>
                    <a:pt x="244" y="646"/>
                  </a:lnTo>
                  <a:lnTo>
                    <a:pt x="244" y="648"/>
                  </a:lnTo>
                  <a:lnTo>
                    <a:pt x="241" y="648"/>
                  </a:lnTo>
                  <a:lnTo>
                    <a:pt x="241" y="651"/>
                  </a:lnTo>
                  <a:lnTo>
                    <a:pt x="241" y="653"/>
                  </a:lnTo>
                  <a:lnTo>
                    <a:pt x="241" y="653"/>
                  </a:lnTo>
                  <a:lnTo>
                    <a:pt x="241" y="655"/>
                  </a:lnTo>
                  <a:lnTo>
                    <a:pt x="241" y="655"/>
                  </a:lnTo>
                  <a:lnTo>
                    <a:pt x="241" y="655"/>
                  </a:lnTo>
                  <a:lnTo>
                    <a:pt x="239" y="658"/>
                  </a:lnTo>
                  <a:lnTo>
                    <a:pt x="232" y="660"/>
                  </a:lnTo>
                  <a:lnTo>
                    <a:pt x="227" y="663"/>
                  </a:lnTo>
                  <a:lnTo>
                    <a:pt x="227" y="663"/>
                  </a:lnTo>
                  <a:lnTo>
                    <a:pt x="225" y="663"/>
                  </a:lnTo>
                  <a:lnTo>
                    <a:pt x="225" y="665"/>
                  </a:lnTo>
                  <a:lnTo>
                    <a:pt x="222" y="670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5" y="677"/>
                  </a:lnTo>
                  <a:lnTo>
                    <a:pt x="213" y="677"/>
                  </a:lnTo>
                  <a:lnTo>
                    <a:pt x="210" y="677"/>
                  </a:lnTo>
                  <a:lnTo>
                    <a:pt x="208" y="677"/>
                  </a:lnTo>
                  <a:lnTo>
                    <a:pt x="208" y="677"/>
                  </a:lnTo>
                  <a:lnTo>
                    <a:pt x="203" y="674"/>
                  </a:lnTo>
                  <a:lnTo>
                    <a:pt x="203" y="674"/>
                  </a:lnTo>
                  <a:lnTo>
                    <a:pt x="203" y="674"/>
                  </a:lnTo>
                  <a:lnTo>
                    <a:pt x="201" y="674"/>
                  </a:lnTo>
                  <a:lnTo>
                    <a:pt x="201" y="674"/>
                  </a:lnTo>
                  <a:lnTo>
                    <a:pt x="201" y="674"/>
                  </a:lnTo>
                  <a:lnTo>
                    <a:pt x="201" y="677"/>
                  </a:lnTo>
                  <a:lnTo>
                    <a:pt x="201" y="677"/>
                  </a:lnTo>
                  <a:lnTo>
                    <a:pt x="201" y="677"/>
                  </a:lnTo>
                  <a:lnTo>
                    <a:pt x="199" y="677"/>
                  </a:lnTo>
                  <a:lnTo>
                    <a:pt x="199" y="677"/>
                  </a:lnTo>
                  <a:lnTo>
                    <a:pt x="199" y="677"/>
                  </a:lnTo>
                  <a:lnTo>
                    <a:pt x="196" y="677"/>
                  </a:lnTo>
                  <a:lnTo>
                    <a:pt x="196" y="674"/>
                  </a:lnTo>
                  <a:lnTo>
                    <a:pt x="194" y="672"/>
                  </a:lnTo>
                  <a:lnTo>
                    <a:pt x="194" y="670"/>
                  </a:lnTo>
                  <a:lnTo>
                    <a:pt x="189" y="667"/>
                  </a:lnTo>
                  <a:lnTo>
                    <a:pt x="189" y="667"/>
                  </a:lnTo>
                  <a:lnTo>
                    <a:pt x="189" y="667"/>
                  </a:lnTo>
                  <a:lnTo>
                    <a:pt x="189" y="665"/>
                  </a:lnTo>
                  <a:lnTo>
                    <a:pt x="189" y="665"/>
                  </a:lnTo>
                  <a:lnTo>
                    <a:pt x="189" y="665"/>
                  </a:lnTo>
                  <a:lnTo>
                    <a:pt x="189" y="663"/>
                  </a:lnTo>
                  <a:lnTo>
                    <a:pt x="191" y="655"/>
                  </a:lnTo>
                  <a:lnTo>
                    <a:pt x="191" y="653"/>
                  </a:lnTo>
                  <a:lnTo>
                    <a:pt x="194" y="653"/>
                  </a:lnTo>
                  <a:lnTo>
                    <a:pt x="194" y="653"/>
                  </a:lnTo>
                  <a:lnTo>
                    <a:pt x="194" y="653"/>
                  </a:lnTo>
                  <a:lnTo>
                    <a:pt x="196" y="655"/>
                  </a:lnTo>
                  <a:lnTo>
                    <a:pt x="196" y="655"/>
                  </a:lnTo>
                  <a:lnTo>
                    <a:pt x="196" y="655"/>
                  </a:lnTo>
                  <a:lnTo>
                    <a:pt x="199" y="655"/>
                  </a:lnTo>
                  <a:lnTo>
                    <a:pt x="199" y="653"/>
                  </a:lnTo>
                  <a:lnTo>
                    <a:pt x="199" y="651"/>
                  </a:lnTo>
                  <a:lnTo>
                    <a:pt x="199" y="651"/>
                  </a:lnTo>
                  <a:lnTo>
                    <a:pt x="201" y="651"/>
                  </a:lnTo>
                  <a:lnTo>
                    <a:pt x="201" y="648"/>
                  </a:lnTo>
                  <a:lnTo>
                    <a:pt x="201" y="648"/>
                  </a:lnTo>
                  <a:lnTo>
                    <a:pt x="201" y="648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3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06" y="651"/>
                  </a:lnTo>
                  <a:lnTo>
                    <a:pt x="215" y="637"/>
                  </a:lnTo>
                  <a:lnTo>
                    <a:pt x="217" y="629"/>
                  </a:lnTo>
                  <a:lnTo>
                    <a:pt x="217" y="629"/>
                  </a:lnTo>
                  <a:lnTo>
                    <a:pt x="217" y="629"/>
                  </a:lnTo>
                  <a:lnTo>
                    <a:pt x="217" y="627"/>
                  </a:lnTo>
                  <a:lnTo>
                    <a:pt x="217" y="627"/>
                  </a:lnTo>
                  <a:lnTo>
                    <a:pt x="217" y="627"/>
                  </a:lnTo>
                  <a:lnTo>
                    <a:pt x="215" y="625"/>
                  </a:lnTo>
                  <a:lnTo>
                    <a:pt x="206" y="615"/>
                  </a:lnTo>
                  <a:lnTo>
                    <a:pt x="206" y="613"/>
                  </a:lnTo>
                  <a:lnTo>
                    <a:pt x="201" y="611"/>
                  </a:lnTo>
                  <a:lnTo>
                    <a:pt x="199" y="611"/>
                  </a:lnTo>
                  <a:lnTo>
                    <a:pt x="196" y="611"/>
                  </a:lnTo>
                  <a:lnTo>
                    <a:pt x="194" y="611"/>
                  </a:lnTo>
                  <a:lnTo>
                    <a:pt x="191" y="611"/>
                  </a:lnTo>
                  <a:lnTo>
                    <a:pt x="189" y="611"/>
                  </a:lnTo>
                  <a:lnTo>
                    <a:pt x="189" y="611"/>
                  </a:lnTo>
                  <a:lnTo>
                    <a:pt x="184" y="615"/>
                  </a:lnTo>
                  <a:lnTo>
                    <a:pt x="182" y="615"/>
                  </a:lnTo>
                  <a:lnTo>
                    <a:pt x="182" y="615"/>
                  </a:lnTo>
                  <a:lnTo>
                    <a:pt x="182" y="615"/>
                  </a:lnTo>
                  <a:lnTo>
                    <a:pt x="182" y="618"/>
                  </a:lnTo>
                  <a:lnTo>
                    <a:pt x="182" y="618"/>
                  </a:lnTo>
                  <a:lnTo>
                    <a:pt x="180" y="620"/>
                  </a:lnTo>
                  <a:lnTo>
                    <a:pt x="177" y="622"/>
                  </a:lnTo>
                  <a:lnTo>
                    <a:pt x="177" y="627"/>
                  </a:lnTo>
                  <a:lnTo>
                    <a:pt x="175" y="629"/>
                  </a:lnTo>
                  <a:lnTo>
                    <a:pt x="173" y="629"/>
                  </a:lnTo>
                  <a:lnTo>
                    <a:pt x="170" y="632"/>
                  </a:lnTo>
                  <a:lnTo>
                    <a:pt x="168" y="632"/>
                  </a:lnTo>
                  <a:lnTo>
                    <a:pt x="161" y="632"/>
                  </a:lnTo>
                  <a:lnTo>
                    <a:pt x="158" y="632"/>
                  </a:lnTo>
                  <a:lnTo>
                    <a:pt x="154" y="634"/>
                  </a:lnTo>
                  <a:lnTo>
                    <a:pt x="147" y="641"/>
                  </a:lnTo>
                  <a:lnTo>
                    <a:pt x="144" y="644"/>
                  </a:lnTo>
                  <a:lnTo>
                    <a:pt x="139" y="644"/>
                  </a:lnTo>
                  <a:lnTo>
                    <a:pt x="137" y="644"/>
                  </a:lnTo>
                  <a:lnTo>
                    <a:pt x="130" y="641"/>
                  </a:lnTo>
                  <a:lnTo>
                    <a:pt x="128" y="639"/>
                  </a:lnTo>
                  <a:lnTo>
                    <a:pt x="128" y="637"/>
                  </a:lnTo>
                  <a:lnTo>
                    <a:pt x="128" y="634"/>
                  </a:lnTo>
                  <a:lnTo>
                    <a:pt x="128" y="629"/>
                  </a:lnTo>
                  <a:lnTo>
                    <a:pt x="128" y="629"/>
                  </a:lnTo>
                  <a:lnTo>
                    <a:pt x="128" y="627"/>
                  </a:lnTo>
                  <a:lnTo>
                    <a:pt x="128" y="627"/>
                  </a:lnTo>
                  <a:lnTo>
                    <a:pt x="128" y="627"/>
                  </a:lnTo>
                  <a:lnTo>
                    <a:pt x="128" y="625"/>
                  </a:lnTo>
                  <a:lnTo>
                    <a:pt x="128" y="625"/>
                  </a:lnTo>
                  <a:lnTo>
                    <a:pt x="125" y="622"/>
                  </a:lnTo>
                  <a:lnTo>
                    <a:pt x="123" y="618"/>
                  </a:lnTo>
                  <a:lnTo>
                    <a:pt x="123" y="618"/>
                  </a:lnTo>
                  <a:lnTo>
                    <a:pt x="121" y="618"/>
                  </a:lnTo>
                  <a:lnTo>
                    <a:pt x="121" y="615"/>
                  </a:lnTo>
                  <a:lnTo>
                    <a:pt x="121" y="615"/>
                  </a:lnTo>
                  <a:lnTo>
                    <a:pt x="123" y="608"/>
                  </a:lnTo>
                  <a:lnTo>
                    <a:pt x="123" y="608"/>
                  </a:lnTo>
                  <a:lnTo>
                    <a:pt x="123" y="603"/>
                  </a:lnTo>
                  <a:lnTo>
                    <a:pt x="123" y="601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4"/>
                  </a:lnTo>
                  <a:lnTo>
                    <a:pt x="121" y="587"/>
                  </a:lnTo>
                  <a:lnTo>
                    <a:pt x="118" y="584"/>
                  </a:lnTo>
                  <a:lnTo>
                    <a:pt x="118" y="584"/>
                  </a:lnTo>
                  <a:lnTo>
                    <a:pt x="118" y="582"/>
                  </a:lnTo>
                  <a:lnTo>
                    <a:pt x="118" y="582"/>
                  </a:lnTo>
                  <a:lnTo>
                    <a:pt x="113" y="580"/>
                  </a:lnTo>
                  <a:lnTo>
                    <a:pt x="111" y="580"/>
                  </a:lnTo>
                  <a:lnTo>
                    <a:pt x="111" y="577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11" y="575"/>
                  </a:lnTo>
                  <a:lnTo>
                    <a:pt x="106" y="573"/>
                  </a:lnTo>
                  <a:lnTo>
                    <a:pt x="104" y="573"/>
                  </a:lnTo>
                  <a:lnTo>
                    <a:pt x="104" y="570"/>
                  </a:lnTo>
                  <a:lnTo>
                    <a:pt x="104" y="570"/>
                  </a:lnTo>
                  <a:lnTo>
                    <a:pt x="104" y="568"/>
                  </a:lnTo>
                  <a:lnTo>
                    <a:pt x="102" y="568"/>
                  </a:lnTo>
                  <a:lnTo>
                    <a:pt x="102" y="566"/>
                  </a:lnTo>
                  <a:lnTo>
                    <a:pt x="102" y="566"/>
                  </a:lnTo>
                  <a:lnTo>
                    <a:pt x="102" y="563"/>
                  </a:lnTo>
                  <a:lnTo>
                    <a:pt x="102" y="563"/>
                  </a:lnTo>
                  <a:lnTo>
                    <a:pt x="102" y="561"/>
                  </a:lnTo>
                  <a:lnTo>
                    <a:pt x="102" y="561"/>
                  </a:lnTo>
                  <a:lnTo>
                    <a:pt x="102" y="558"/>
                  </a:lnTo>
                  <a:lnTo>
                    <a:pt x="104" y="558"/>
                  </a:lnTo>
                  <a:lnTo>
                    <a:pt x="106" y="556"/>
                  </a:lnTo>
                  <a:lnTo>
                    <a:pt x="109" y="556"/>
                  </a:lnTo>
                  <a:lnTo>
                    <a:pt x="109" y="556"/>
                  </a:lnTo>
                  <a:lnTo>
                    <a:pt x="109" y="554"/>
                  </a:lnTo>
                  <a:lnTo>
                    <a:pt x="109" y="554"/>
                  </a:lnTo>
                  <a:lnTo>
                    <a:pt x="109" y="551"/>
                  </a:lnTo>
                  <a:lnTo>
                    <a:pt x="109" y="551"/>
                  </a:lnTo>
                  <a:lnTo>
                    <a:pt x="109" y="549"/>
                  </a:lnTo>
                  <a:lnTo>
                    <a:pt x="109" y="547"/>
                  </a:lnTo>
                  <a:lnTo>
                    <a:pt x="106" y="544"/>
                  </a:lnTo>
                  <a:lnTo>
                    <a:pt x="102" y="537"/>
                  </a:lnTo>
                  <a:lnTo>
                    <a:pt x="102" y="535"/>
                  </a:lnTo>
                  <a:lnTo>
                    <a:pt x="102" y="535"/>
                  </a:lnTo>
                  <a:lnTo>
                    <a:pt x="99" y="535"/>
                  </a:lnTo>
                  <a:lnTo>
                    <a:pt x="99" y="535"/>
                  </a:lnTo>
                  <a:lnTo>
                    <a:pt x="97" y="535"/>
                  </a:lnTo>
                  <a:lnTo>
                    <a:pt x="97" y="535"/>
                  </a:lnTo>
                  <a:lnTo>
                    <a:pt x="97" y="535"/>
                  </a:lnTo>
                  <a:lnTo>
                    <a:pt x="97" y="532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5" y="530"/>
                  </a:lnTo>
                  <a:lnTo>
                    <a:pt x="92" y="528"/>
                  </a:lnTo>
                  <a:lnTo>
                    <a:pt x="92" y="525"/>
                  </a:lnTo>
                  <a:lnTo>
                    <a:pt x="90" y="523"/>
                  </a:lnTo>
                  <a:lnTo>
                    <a:pt x="90" y="521"/>
                  </a:lnTo>
                  <a:lnTo>
                    <a:pt x="90" y="521"/>
                  </a:lnTo>
                  <a:lnTo>
                    <a:pt x="90" y="521"/>
                  </a:lnTo>
                  <a:lnTo>
                    <a:pt x="90" y="518"/>
                  </a:lnTo>
                  <a:lnTo>
                    <a:pt x="90" y="516"/>
                  </a:lnTo>
                  <a:lnTo>
                    <a:pt x="90" y="516"/>
                  </a:lnTo>
                  <a:lnTo>
                    <a:pt x="90" y="514"/>
                  </a:lnTo>
                  <a:lnTo>
                    <a:pt x="90" y="514"/>
                  </a:lnTo>
                  <a:lnTo>
                    <a:pt x="92" y="511"/>
                  </a:lnTo>
                  <a:lnTo>
                    <a:pt x="92" y="511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5" y="511"/>
                  </a:lnTo>
                  <a:lnTo>
                    <a:pt x="97" y="511"/>
                  </a:lnTo>
                  <a:lnTo>
                    <a:pt x="97" y="511"/>
                  </a:lnTo>
                  <a:lnTo>
                    <a:pt x="97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102" y="511"/>
                  </a:lnTo>
                  <a:lnTo>
                    <a:pt x="102" y="509"/>
                  </a:lnTo>
                  <a:lnTo>
                    <a:pt x="102" y="509"/>
                  </a:lnTo>
                  <a:lnTo>
                    <a:pt x="102" y="506"/>
                  </a:lnTo>
                  <a:lnTo>
                    <a:pt x="102" y="506"/>
                  </a:lnTo>
                  <a:lnTo>
                    <a:pt x="102" y="504"/>
                  </a:lnTo>
                  <a:lnTo>
                    <a:pt x="102" y="504"/>
                  </a:lnTo>
                  <a:lnTo>
                    <a:pt x="99" y="502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2" y="499"/>
                  </a:lnTo>
                  <a:lnTo>
                    <a:pt x="102" y="497"/>
                  </a:lnTo>
                  <a:lnTo>
                    <a:pt x="104" y="497"/>
                  </a:lnTo>
                  <a:lnTo>
                    <a:pt x="106" y="495"/>
                  </a:lnTo>
                  <a:lnTo>
                    <a:pt x="109" y="495"/>
                  </a:lnTo>
                  <a:lnTo>
                    <a:pt x="111" y="495"/>
                  </a:lnTo>
                  <a:lnTo>
                    <a:pt x="111" y="492"/>
                  </a:lnTo>
                  <a:lnTo>
                    <a:pt x="116" y="490"/>
                  </a:lnTo>
                  <a:lnTo>
                    <a:pt x="121" y="488"/>
                  </a:lnTo>
                  <a:lnTo>
                    <a:pt x="121" y="485"/>
                  </a:lnTo>
                  <a:lnTo>
                    <a:pt x="123" y="485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78"/>
                  </a:lnTo>
                  <a:lnTo>
                    <a:pt x="118" y="476"/>
                  </a:lnTo>
                  <a:lnTo>
                    <a:pt x="118" y="476"/>
                  </a:lnTo>
                  <a:lnTo>
                    <a:pt x="113" y="476"/>
                  </a:lnTo>
                  <a:lnTo>
                    <a:pt x="113" y="476"/>
                  </a:lnTo>
                  <a:lnTo>
                    <a:pt x="111" y="478"/>
                  </a:lnTo>
                  <a:lnTo>
                    <a:pt x="111" y="478"/>
                  </a:lnTo>
                  <a:lnTo>
                    <a:pt x="111" y="476"/>
                  </a:lnTo>
                  <a:lnTo>
                    <a:pt x="111" y="476"/>
                  </a:lnTo>
                  <a:lnTo>
                    <a:pt x="111" y="473"/>
                  </a:lnTo>
                  <a:lnTo>
                    <a:pt x="111" y="473"/>
                  </a:lnTo>
                  <a:lnTo>
                    <a:pt x="109" y="473"/>
                  </a:lnTo>
                  <a:lnTo>
                    <a:pt x="106" y="469"/>
                  </a:lnTo>
                  <a:lnTo>
                    <a:pt x="106" y="469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6" y="466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104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99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7" y="464"/>
                  </a:lnTo>
                  <a:lnTo>
                    <a:pt x="95" y="464"/>
                  </a:lnTo>
                  <a:lnTo>
                    <a:pt x="92" y="461"/>
                  </a:lnTo>
                  <a:lnTo>
                    <a:pt x="85" y="454"/>
                  </a:lnTo>
                  <a:lnTo>
                    <a:pt x="83" y="452"/>
                  </a:lnTo>
                  <a:lnTo>
                    <a:pt x="80" y="452"/>
                  </a:lnTo>
                  <a:lnTo>
                    <a:pt x="80" y="450"/>
                  </a:lnTo>
                  <a:lnTo>
                    <a:pt x="78" y="450"/>
                  </a:lnTo>
                  <a:lnTo>
                    <a:pt x="78" y="450"/>
                  </a:lnTo>
                  <a:lnTo>
                    <a:pt x="76" y="450"/>
                  </a:lnTo>
                  <a:lnTo>
                    <a:pt x="76" y="450"/>
                  </a:lnTo>
                  <a:lnTo>
                    <a:pt x="76" y="452"/>
                  </a:lnTo>
                  <a:lnTo>
                    <a:pt x="76" y="452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3" y="454"/>
                  </a:lnTo>
                  <a:lnTo>
                    <a:pt x="73" y="457"/>
                  </a:lnTo>
                  <a:lnTo>
                    <a:pt x="73" y="457"/>
                  </a:lnTo>
                  <a:lnTo>
                    <a:pt x="73" y="457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71" y="459"/>
                  </a:lnTo>
                  <a:lnTo>
                    <a:pt x="69" y="459"/>
                  </a:lnTo>
                  <a:lnTo>
                    <a:pt x="69" y="457"/>
                  </a:lnTo>
                  <a:lnTo>
                    <a:pt x="69" y="457"/>
                  </a:lnTo>
                  <a:lnTo>
                    <a:pt x="66" y="454"/>
                  </a:lnTo>
                  <a:lnTo>
                    <a:pt x="64" y="450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4" y="447"/>
                  </a:lnTo>
                  <a:lnTo>
                    <a:pt x="61" y="445"/>
                  </a:lnTo>
                  <a:lnTo>
                    <a:pt x="59" y="443"/>
                  </a:lnTo>
                  <a:lnTo>
                    <a:pt x="57" y="443"/>
                  </a:lnTo>
                  <a:lnTo>
                    <a:pt x="57" y="443"/>
                  </a:lnTo>
                  <a:lnTo>
                    <a:pt x="57" y="443"/>
                  </a:lnTo>
                  <a:lnTo>
                    <a:pt x="57" y="440"/>
                  </a:lnTo>
                  <a:lnTo>
                    <a:pt x="54" y="438"/>
                  </a:lnTo>
                  <a:lnTo>
                    <a:pt x="54" y="435"/>
                  </a:lnTo>
                  <a:lnTo>
                    <a:pt x="54" y="435"/>
                  </a:lnTo>
                  <a:lnTo>
                    <a:pt x="52" y="433"/>
                  </a:lnTo>
                  <a:lnTo>
                    <a:pt x="52" y="433"/>
                  </a:lnTo>
                  <a:lnTo>
                    <a:pt x="50" y="433"/>
                  </a:lnTo>
                  <a:lnTo>
                    <a:pt x="47" y="431"/>
                  </a:lnTo>
                  <a:lnTo>
                    <a:pt x="47" y="431"/>
                  </a:lnTo>
                  <a:lnTo>
                    <a:pt x="47" y="424"/>
                  </a:lnTo>
                  <a:lnTo>
                    <a:pt x="50" y="417"/>
                  </a:lnTo>
                  <a:lnTo>
                    <a:pt x="50" y="414"/>
                  </a:lnTo>
                  <a:lnTo>
                    <a:pt x="50" y="412"/>
                  </a:lnTo>
                  <a:lnTo>
                    <a:pt x="50" y="412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0" y="409"/>
                  </a:lnTo>
                  <a:lnTo>
                    <a:pt x="52" y="407"/>
                  </a:lnTo>
                  <a:lnTo>
                    <a:pt x="54" y="405"/>
                  </a:lnTo>
                  <a:lnTo>
                    <a:pt x="59" y="398"/>
                  </a:lnTo>
                  <a:lnTo>
                    <a:pt x="59" y="398"/>
                  </a:lnTo>
                  <a:lnTo>
                    <a:pt x="59" y="395"/>
                  </a:lnTo>
                  <a:lnTo>
                    <a:pt x="61" y="395"/>
                  </a:lnTo>
                  <a:lnTo>
                    <a:pt x="61" y="391"/>
                  </a:lnTo>
                  <a:lnTo>
                    <a:pt x="61" y="391"/>
                  </a:lnTo>
                  <a:lnTo>
                    <a:pt x="61" y="388"/>
                  </a:lnTo>
                  <a:lnTo>
                    <a:pt x="64" y="386"/>
                  </a:lnTo>
                  <a:lnTo>
                    <a:pt x="66" y="386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69" y="381"/>
                  </a:lnTo>
                  <a:lnTo>
                    <a:pt x="71" y="381"/>
                  </a:lnTo>
                  <a:lnTo>
                    <a:pt x="71" y="381"/>
                  </a:lnTo>
                  <a:lnTo>
                    <a:pt x="71" y="381"/>
                  </a:lnTo>
                  <a:lnTo>
                    <a:pt x="73" y="381"/>
                  </a:lnTo>
                  <a:lnTo>
                    <a:pt x="73" y="381"/>
                  </a:lnTo>
                  <a:lnTo>
                    <a:pt x="83" y="376"/>
                  </a:lnTo>
                  <a:lnTo>
                    <a:pt x="85" y="376"/>
                  </a:lnTo>
                  <a:lnTo>
                    <a:pt x="87" y="376"/>
                  </a:lnTo>
                  <a:lnTo>
                    <a:pt x="90" y="376"/>
                  </a:lnTo>
                  <a:lnTo>
                    <a:pt x="92" y="376"/>
                  </a:lnTo>
                  <a:lnTo>
                    <a:pt x="92" y="376"/>
                  </a:lnTo>
                  <a:lnTo>
                    <a:pt x="92" y="376"/>
                  </a:lnTo>
                  <a:lnTo>
                    <a:pt x="95" y="376"/>
                  </a:lnTo>
                  <a:lnTo>
                    <a:pt x="95" y="376"/>
                  </a:lnTo>
                  <a:lnTo>
                    <a:pt x="97" y="376"/>
                  </a:lnTo>
                  <a:lnTo>
                    <a:pt x="104" y="376"/>
                  </a:lnTo>
                  <a:lnTo>
                    <a:pt x="106" y="376"/>
                  </a:lnTo>
                  <a:lnTo>
                    <a:pt x="109" y="376"/>
                  </a:lnTo>
                  <a:lnTo>
                    <a:pt x="109" y="376"/>
                  </a:lnTo>
                  <a:lnTo>
                    <a:pt x="111" y="376"/>
                  </a:lnTo>
                  <a:lnTo>
                    <a:pt x="111" y="376"/>
                  </a:lnTo>
                  <a:lnTo>
                    <a:pt x="111" y="374"/>
                  </a:lnTo>
                  <a:lnTo>
                    <a:pt x="111" y="374"/>
                  </a:lnTo>
                  <a:lnTo>
                    <a:pt x="111" y="364"/>
                  </a:lnTo>
                  <a:lnTo>
                    <a:pt x="113" y="353"/>
                  </a:lnTo>
                  <a:lnTo>
                    <a:pt x="113" y="350"/>
                  </a:lnTo>
                  <a:lnTo>
                    <a:pt x="113" y="350"/>
                  </a:lnTo>
                  <a:lnTo>
                    <a:pt x="113" y="348"/>
                  </a:lnTo>
                  <a:lnTo>
                    <a:pt x="113" y="348"/>
                  </a:lnTo>
                  <a:lnTo>
                    <a:pt x="116" y="348"/>
                  </a:lnTo>
                  <a:lnTo>
                    <a:pt x="116" y="346"/>
                  </a:lnTo>
                  <a:lnTo>
                    <a:pt x="113" y="317"/>
                  </a:lnTo>
                  <a:lnTo>
                    <a:pt x="113" y="315"/>
                  </a:lnTo>
                  <a:lnTo>
                    <a:pt x="113" y="315"/>
                  </a:lnTo>
                  <a:lnTo>
                    <a:pt x="113" y="312"/>
                  </a:lnTo>
                  <a:lnTo>
                    <a:pt x="113" y="310"/>
                  </a:lnTo>
                  <a:lnTo>
                    <a:pt x="113" y="308"/>
                  </a:lnTo>
                  <a:lnTo>
                    <a:pt x="113" y="301"/>
                  </a:lnTo>
                  <a:lnTo>
                    <a:pt x="113" y="296"/>
                  </a:lnTo>
                  <a:lnTo>
                    <a:pt x="111" y="296"/>
                  </a:lnTo>
                  <a:lnTo>
                    <a:pt x="111" y="294"/>
                  </a:lnTo>
                  <a:lnTo>
                    <a:pt x="111" y="294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09" y="291"/>
                  </a:lnTo>
                  <a:lnTo>
                    <a:pt x="109" y="289"/>
                  </a:lnTo>
                  <a:lnTo>
                    <a:pt x="111" y="284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11" y="282"/>
                  </a:lnTo>
                  <a:lnTo>
                    <a:pt x="109" y="282"/>
                  </a:lnTo>
                  <a:lnTo>
                    <a:pt x="111" y="279"/>
                  </a:lnTo>
                  <a:lnTo>
                    <a:pt x="111" y="279"/>
                  </a:lnTo>
                  <a:lnTo>
                    <a:pt x="111" y="279"/>
                  </a:lnTo>
                  <a:lnTo>
                    <a:pt x="116" y="275"/>
                  </a:lnTo>
                  <a:lnTo>
                    <a:pt x="118" y="275"/>
                  </a:lnTo>
                  <a:lnTo>
                    <a:pt x="116" y="272"/>
                  </a:lnTo>
                  <a:lnTo>
                    <a:pt x="113" y="272"/>
                  </a:lnTo>
                  <a:lnTo>
                    <a:pt x="109" y="277"/>
                  </a:lnTo>
                  <a:lnTo>
                    <a:pt x="104" y="282"/>
                  </a:lnTo>
                  <a:lnTo>
                    <a:pt x="102" y="286"/>
                  </a:lnTo>
                  <a:lnTo>
                    <a:pt x="99" y="284"/>
                  </a:lnTo>
                  <a:lnTo>
                    <a:pt x="97" y="282"/>
                  </a:lnTo>
                  <a:lnTo>
                    <a:pt x="97" y="284"/>
                  </a:lnTo>
                  <a:lnTo>
                    <a:pt x="95" y="284"/>
                  </a:lnTo>
                  <a:lnTo>
                    <a:pt x="90" y="282"/>
                  </a:lnTo>
                  <a:lnTo>
                    <a:pt x="90" y="286"/>
                  </a:lnTo>
                  <a:lnTo>
                    <a:pt x="85" y="294"/>
                  </a:lnTo>
                  <a:lnTo>
                    <a:pt x="83" y="294"/>
                  </a:lnTo>
                  <a:lnTo>
                    <a:pt x="80" y="291"/>
                  </a:lnTo>
                  <a:lnTo>
                    <a:pt x="78" y="294"/>
                  </a:lnTo>
                  <a:lnTo>
                    <a:pt x="76" y="294"/>
                  </a:lnTo>
                  <a:lnTo>
                    <a:pt x="73" y="294"/>
                  </a:lnTo>
                  <a:lnTo>
                    <a:pt x="71" y="291"/>
                  </a:lnTo>
                  <a:lnTo>
                    <a:pt x="69" y="289"/>
                  </a:lnTo>
                  <a:lnTo>
                    <a:pt x="69" y="289"/>
                  </a:lnTo>
                  <a:lnTo>
                    <a:pt x="69" y="286"/>
                  </a:lnTo>
                  <a:lnTo>
                    <a:pt x="66" y="284"/>
                  </a:lnTo>
                  <a:lnTo>
                    <a:pt x="66" y="284"/>
                  </a:lnTo>
                  <a:lnTo>
                    <a:pt x="66" y="282"/>
                  </a:lnTo>
                  <a:lnTo>
                    <a:pt x="66" y="282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4" y="279"/>
                  </a:lnTo>
                  <a:lnTo>
                    <a:pt x="61" y="277"/>
                  </a:lnTo>
                  <a:lnTo>
                    <a:pt x="59" y="275"/>
                  </a:lnTo>
                  <a:lnTo>
                    <a:pt x="57" y="275"/>
                  </a:lnTo>
                  <a:lnTo>
                    <a:pt x="57" y="275"/>
                  </a:lnTo>
                  <a:lnTo>
                    <a:pt x="57" y="275"/>
                  </a:lnTo>
                  <a:lnTo>
                    <a:pt x="57" y="272"/>
                  </a:lnTo>
                  <a:lnTo>
                    <a:pt x="54" y="272"/>
                  </a:lnTo>
                  <a:lnTo>
                    <a:pt x="54" y="272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5" y="270"/>
                  </a:lnTo>
                  <a:lnTo>
                    <a:pt x="43" y="268"/>
                  </a:lnTo>
                  <a:lnTo>
                    <a:pt x="35" y="265"/>
                  </a:lnTo>
                  <a:lnTo>
                    <a:pt x="35" y="260"/>
                  </a:lnTo>
                  <a:lnTo>
                    <a:pt x="35" y="258"/>
                  </a:lnTo>
                  <a:lnTo>
                    <a:pt x="35" y="258"/>
                  </a:lnTo>
                  <a:lnTo>
                    <a:pt x="35" y="256"/>
                  </a:lnTo>
                  <a:lnTo>
                    <a:pt x="35" y="256"/>
                  </a:lnTo>
                  <a:lnTo>
                    <a:pt x="33" y="253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41"/>
                  </a:lnTo>
                  <a:lnTo>
                    <a:pt x="33" y="241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9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2"/>
                  </a:lnTo>
                  <a:lnTo>
                    <a:pt x="35" y="232"/>
                  </a:lnTo>
                  <a:lnTo>
                    <a:pt x="35" y="230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1" y="227"/>
                  </a:lnTo>
                  <a:lnTo>
                    <a:pt x="31" y="227"/>
                  </a:lnTo>
                  <a:lnTo>
                    <a:pt x="31" y="227"/>
                  </a:lnTo>
                  <a:lnTo>
                    <a:pt x="28" y="225"/>
                  </a:lnTo>
                  <a:lnTo>
                    <a:pt x="26" y="225"/>
                  </a:lnTo>
                  <a:lnTo>
                    <a:pt x="24" y="223"/>
                  </a:lnTo>
                  <a:lnTo>
                    <a:pt x="21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9" y="223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16" y="220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5" y="215"/>
                  </a:lnTo>
                  <a:lnTo>
                    <a:pt x="2" y="213"/>
                  </a:lnTo>
                  <a:lnTo>
                    <a:pt x="2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0" y="208"/>
                  </a:lnTo>
                  <a:lnTo>
                    <a:pt x="0" y="206"/>
                  </a:lnTo>
                  <a:lnTo>
                    <a:pt x="0" y="206"/>
                  </a:lnTo>
                  <a:lnTo>
                    <a:pt x="2" y="206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9" y="194"/>
                  </a:lnTo>
                  <a:lnTo>
                    <a:pt x="12" y="194"/>
                  </a:lnTo>
                  <a:lnTo>
                    <a:pt x="14" y="194"/>
                  </a:lnTo>
                  <a:lnTo>
                    <a:pt x="16" y="199"/>
                  </a:lnTo>
                  <a:lnTo>
                    <a:pt x="19" y="199"/>
                  </a:lnTo>
                  <a:lnTo>
                    <a:pt x="26" y="201"/>
                  </a:lnTo>
                  <a:lnTo>
                    <a:pt x="31" y="201"/>
                  </a:lnTo>
                  <a:lnTo>
                    <a:pt x="35" y="197"/>
                  </a:lnTo>
                  <a:lnTo>
                    <a:pt x="38" y="197"/>
                  </a:lnTo>
                  <a:lnTo>
                    <a:pt x="45" y="197"/>
                  </a:lnTo>
                  <a:lnTo>
                    <a:pt x="45" y="197"/>
                  </a:lnTo>
                  <a:lnTo>
                    <a:pt x="47" y="194"/>
                  </a:lnTo>
                  <a:lnTo>
                    <a:pt x="47" y="194"/>
                  </a:lnTo>
                  <a:lnTo>
                    <a:pt x="47" y="194"/>
                  </a:lnTo>
                  <a:lnTo>
                    <a:pt x="47" y="192"/>
                  </a:lnTo>
                  <a:lnTo>
                    <a:pt x="50" y="189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0" y="185"/>
                  </a:lnTo>
                  <a:lnTo>
                    <a:pt x="52" y="182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7" y="180"/>
                  </a:lnTo>
                  <a:lnTo>
                    <a:pt x="57" y="178"/>
                  </a:lnTo>
                  <a:lnTo>
                    <a:pt x="57" y="178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7" y="175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4" y="166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4" y="161"/>
                  </a:lnTo>
                  <a:lnTo>
                    <a:pt x="54" y="159"/>
                  </a:lnTo>
                  <a:lnTo>
                    <a:pt x="54" y="159"/>
                  </a:lnTo>
                  <a:lnTo>
                    <a:pt x="54" y="156"/>
                  </a:lnTo>
                  <a:lnTo>
                    <a:pt x="54" y="156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52"/>
                  </a:lnTo>
                  <a:lnTo>
                    <a:pt x="57" y="147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4"/>
                  </a:lnTo>
                  <a:lnTo>
                    <a:pt x="59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1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7"/>
                  </a:lnTo>
                  <a:lnTo>
                    <a:pt x="64" y="144"/>
                  </a:lnTo>
                  <a:lnTo>
                    <a:pt x="66" y="142"/>
                  </a:lnTo>
                  <a:lnTo>
                    <a:pt x="66" y="142"/>
                  </a:lnTo>
                  <a:lnTo>
                    <a:pt x="69" y="140"/>
                  </a:lnTo>
                  <a:lnTo>
                    <a:pt x="71" y="140"/>
                  </a:lnTo>
                  <a:lnTo>
                    <a:pt x="73" y="140"/>
                  </a:lnTo>
                  <a:lnTo>
                    <a:pt x="85" y="140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7"/>
                  </a:lnTo>
                  <a:lnTo>
                    <a:pt x="90" y="135"/>
                  </a:lnTo>
                  <a:lnTo>
                    <a:pt x="90" y="130"/>
                  </a:lnTo>
                  <a:lnTo>
                    <a:pt x="87" y="128"/>
                  </a:lnTo>
                  <a:lnTo>
                    <a:pt x="87" y="121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6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4"/>
                  </a:lnTo>
                  <a:lnTo>
                    <a:pt x="85" y="111"/>
                  </a:lnTo>
                  <a:lnTo>
                    <a:pt x="85" y="111"/>
                  </a:lnTo>
                  <a:lnTo>
                    <a:pt x="87" y="111"/>
                  </a:lnTo>
                  <a:lnTo>
                    <a:pt x="87" y="111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1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2"/>
                  </a:lnTo>
                  <a:lnTo>
                    <a:pt x="90" y="100"/>
                  </a:lnTo>
                  <a:lnTo>
                    <a:pt x="90" y="100"/>
                  </a:lnTo>
                  <a:lnTo>
                    <a:pt x="87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5" y="100"/>
                  </a:lnTo>
                  <a:lnTo>
                    <a:pt x="83" y="100"/>
                  </a:lnTo>
                  <a:lnTo>
                    <a:pt x="83" y="100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5" y="90"/>
                  </a:lnTo>
                  <a:lnTo>
                    <a:pt x="85" y="88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90" y="81"/>
                  </a:lnTo>
                  <a:lnTo>
                    <a:pt x="95" y="76"/>
                  </a:lnTo>
                  <a:lnTo>
                    <a:pt x="95" y="74"/>
                  </a:lnTo>
                  <a:lnTo>
                    <a:pt x="97" y="74"/>
                  </a:lnTo>
                  <a:lnTo>
                    <a:pt x="97" y="74"/>
                  </a:lnTo>
                  <a:lnTo>
                    <a:pt x="99" y="74"/>
                  </a:lnTo>
                  <a:lnTo>
                    <a:pt x="102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6" y="74"/>
                  </a:lnTo>
                  <a:lnTo>
                    <a:pt x="109" y="76"/>
                  </a:lnTo>
                  <a:lnTo>
                    <a:pt x="113" y="78"/>
                  </a:lnTo>
                  <a:lnTo>
                    <a:pt x="113" y="81"/>
                  </a:lnTo>
                  <a:lnTo>
                    <a:pt x="116" y="81"/>
                  </a:lnTo>
                  <a:lnTo>
                    <a:pt x="116" y="83"/>
                  </a:lnTo>
                  <a:lnTo>
                    <a:pt x="116" y="83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18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23" y="83"/>
                  </a:lnTo>
                  <a:lnTo>
                    <a:pt x="125" y="83"/>
                  </a:lnTo>
                  <a:lnTo>
                    <a:pt x="125" y="83"/>
                  </a:lnTo>
                  <a:lnTo>
                    <a:pt x="128" y="83"/>
                  </a:lnTo>
                  <a:lnTo>
                    <a:pt x="128" y="83"/>
                  </a:lnTo>
                  <a:lnTo>
                    <a:pt x="130" y="83"/>
                  </a:lnTo>
                  <a:lnTo>
                    <a:pt x="130" y="85"/>
                  </a:lnTo>
                  <a:lnTo>
                    <a:pt x="130" y="85"/>
                  </a:lnTo>
                  <a:lnTo>
                    <a:pt x="130" y="88"/>
                  </a:lnTo>
                  <a:lnTo>
                    <a:pt x="130" y="88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5"/>
                  </a:lnTo>
                  <a:lnTo>
                    <a:pt x="130" y="97"/>
                  </a:lnTo>
                  <a:lnTo>
                    <a:pt x="137" y="102"/>
                  </a:lnTo>
                  <a:lnTo>
                    <a:pt x="137" y="104"/>
                  </a:lnTo>
                  <a:lnTo>
                    <a:pt x="137" y="107"/>
                  </a:lnTo>
                  <a:lnTo>
                    <a:pt x="139" y="109"/>
                  </a:lnTo>
                  <a:lnTo>
                    <a:pt x="139" y="111"/>
                  </a:lnTo>
                  <a:lnTo>
                    <a:pt x="142" y="114"/>
                  </a:lnTo>
                  <a:lnTo>
                    <a:pt x="147" y="118"/>
                  </a:lnTo>
                  <a:lnTo>
                    <a:pt x="147" y="121"/>
                  </a:lnTo>
                  <a:lnTo>
                    <a:pt x="149" y="121"/>
                  </a:lnTo>
                  <a:lnTo>
                    <a:pt x="149" y="121"/>
                  </a:lnTo>
                  <a:lnTo>
                    <a:pt x="149" y="123"/>
                  </a:lnTo>
                  <a:lnTo>
                    <a:pt x="151" y="123"/>
                  </a:lnTo>
                  <a:lnTo>
                    <a:pt x="154" y="123"/>
                  </a:lnTo>
                  <a:lnTo>
                    <a:pt x="175" y="116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0" y="114"/>
                  </a:lnTo>
                  <a:lnTo>
                    <a:pt x="182" y="114"/>
                  </a:lnTo>
                  <a:lnTo>
                    <a:pt x="182" y="111"/>
                  </a:lnTo>
                  <a:lnTo>
                    <a:pt x="182" y="111"/>
                  </a:lnTo>
                  <a:lnTo>
                    <a:pt x="182" y="109"/>
                  </a:lnTo>
                  <a:lnTo>
                    <a:pt x="182" y="107"/>
                  </a:lnTo>
                  <a:lnTo>
                    <a:pt x="184" y="107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7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89" y="104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91" y="102"/>
                  </a:lnTo>
                  <a:lnTo>
                    <a:pt x="194" y="102"/>
                  </a:lnTo>
                  <a:lnTo>
                    <a:pt x="196" y="102"/>
                  </a:lnTo>
                  <a:lnTo>
                    <a:pt x="196" y="102"/>
                  </a:lnTo>
                  <a:lnTo>
                    <a:pt x="196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199" y="100"/>
                  </a:lnTo>
                  <a:lnTo>
                    <a:pt x="201" y="100"/>
                  </a:lnTo>
                  <a:lnTo>
                    <a:pt x="201" y="100"/>
                  </a:lnTo>
                  <a:lnTo>
                    <a:pt x="203" y="100"/>
                  </a:lnTo>
                  <a:lnTo>
                    <a:pt x="203" y="100"/>
                  </a:lnTo>
                  <a:lnTo>
                    <a:pt x="203" y="100"/>
                  </a:lnTo>
                  <a:lnTo>
                    <a:pt x="206" y="100"/>
                  </a:lnTo>
                  <a:lnTo>
                    <a:pt x="206" y="97"/>
                  </a:lnTo>
                  <a:lnTo>
                    <a:pt x="206" y="92"/>
                  </a:lnTo>
                  <a:lnTo>
                    <a:pt x="206" y="90"/>
                  </a:lnTo>
                  <a:lnTo>
                    <a:pt x="201" y="85"/>
                  </a:lnTo>
                  <a:lnTo>
                    <a:pt x="199" y="76"/>
                  </a:lnTo>
                  <a:lnTo>
                    <a:pt x="196" y="74"/>
                  </a:lnTo>
                  <a:lnTo>
                    <a:pt x="196" y="71"/>
                  </a:lnTo>
                  <a:lnTo>
                    <a:pt x="196" y="69"/>
                  </a:lnTo>
                  <a:lnTo>
                    <a:pt x="196" y="69"/>
                  </a:lnTo>
                  <a:lnTo>
                    <a:pt x="196" y="69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6"/>
                  </a:lnTo>
                  <a:lnTo>
                    <a:pt x="196" y="64"/>
                  </a:lnTo>
                  <a:lnTo>
                    <a:pt x="199" y="64"/>
                  </a:lnTo>
                  <a:lnTo>
                    <a:pt x="199" y="64"/>
                  </a:lnTo>
                  <a:lnTo>
                    <a:pt x="199" y="64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62"/>
                  </a:lnTo>
                  <a:lnTo>
                    <a:pt x="199" y="59"/>
                  </a:lnTo>
                  <a:lnTo>
                    <a:pt x="199" y="57"/>
                  </a:lnTo>
                  <a:lnTo>
                    <a:pt x="199" y="55"/>
                  </a:lnTo>
                  <a:lnTo>
                    <a:pt x="199" y="55"/>
                  </a:lnTo>
                  <a:lnTo>
                    <a:pt x="199" y="52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50"/>
                  </a:lnTo>
                  <a:lnTo>
                    <a:pt x="199" y="48"/>
                  </a:lnTo>
                  <a:lnTo>
                    <a:pt x="196" y="48"/>
                  </a:lnTo>
                  <a:lnTo>
                    <a:pt x="189" y="48"/>
                  </a:lnTo>
                  <a:lnTo>
                    <a:pt x="187" y="50"/>
                  </a:lnTo>
                  <a:lnTo>
                    <a:pt x="187" y="50"/>
                  </a:lnTo>
                  <a:lnTo>
                    <a:pt x="184" y="48"/>
                  </a:lnTo>
                  <a:lnTo>
                    <a:pt x="184" y="48"/>
                  </a:lnTo>
                  <a:lnTo>
                    <a:pt x="182" y="50"/>
                  </a:lnTo>
                  <a:lnTo>
                    <a:pt x="180" y="50"/>
                  </a:lnTo>
                  <a:lnTo>
                    <a:pt x="180" y="50"/>
                  </a:lnTo>
                  <a:lnTo>
                    <a:pt x="177" y="50"/>
                  </a:lnTo>
                  <a:lnTo>
                    <a:pt x="177" y="48"/>
                  </a:lnTo>
                  <a:lnTo>
                    <a:pt x="177" y="48"/>
                  </a:lnTo>
                  <a:lnTo>
                    <a:pt x="170" y="40"/>
                  </a:lnTo>
                  <a:lnTo>
                    <a:pt x="165" y="36"/>
                  </a:lnTo>
                  <a:lnTo>
                    <a:pt x="161" y="33"/>
                  </a:lnTo>
                  <a:lnTo>
                    <a:pt x="158" y="31"/>
                  </a:lnTo>
                  <a:lnTo>
                    <a:pt x="156" y="29"/>
                  </a:lnTo>
                  <a:lnTo>
                    <a:pt x="154" y="24"/>
                  </a:lnTo>
                  <a:lnTo>
                    <a:pt x="154" y="24"/>
                  </a:lnTo>
                  <a:lnTo>
                    <a:pt x="154" y="21"/>
                  </a:lnTo>
                  <a:lnTo>
                    <a:pt x="154" y="17"/>
                  </a:lnTo>
                  <a:lnTo>
                    <a:pt x="154" y="17"/>
                  </a:lnTo>
                  <a:lnTo>
                    <a:pt x="154" y="14"/>
                  </a:lnTo>
                  <a:lnTo>
                    <a:pt x="154" y="14"/>
                  </a:lnTo>
                  <a:lnTo>
                    <a:pt x="154" y="12"/>
                  </a:lnTo>
                  <a:lnTo>
                    <a:pt x="154" y="10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58" y="7"/>
                  </a:lnTo>
                  <a:lnTo>
                    <a:pt x="161" y="7"/>
                  </a:lnTo>
                  <a:lnTo>
                    <a:pt x="161" y="7"/>
                  </a:lnTo>
                  <a:lnTo>
                    <a:pt x="161" y="10"/>
                  </a:lnTo>
                  <a:lnTo>
                    <a:pt x="163" y="10"/>
                  </a:lnTo>
                  <a:lnTo>
                    <a:pt x="163" y="10"/>
                  </a:lnTo>
                  <a:lnTo>
                    <a:pt x="165" y="7"/>
                  </a:lnTo>
                  <a:lnTo>
                    <a:pt x="175" y="3"/>
                  </a:lnTo>
                  <a:lnTo>
                    <a:pt x="180" y="0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7" y="3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1" y="7"/>
                  </a:lnTo>
                  <a:lnTo>
                    <a:pt x="191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194" y="10"/>
                  </a:lnTo>
                  <a:lnTo>
                    <a:pt x="201" y="17"/>
                  </a:lnTo>
                  <a:lnTo>
                    <a:pt x="201" y="17"/>
                  </a:lnTo>
                  <a:lnTo>
                    <a:pt x="201" y="19"/>
                  </a:lnTo>
                  <a:lnTo>
                    <a:pt x="203" y="19"/>
                  </a:lnTo>
                  <a:lnTo>
                    <a:pt x="203" y="19"/>
                  </a:lnTo>
                  <a:lnTo>
                    <a:pt x="203" y="21"/>
                  </a:lnTo>
                  <a:lnTo>
                    <a:pt x="203" y="21"/>
                  </a:lnTo>
                  <a:lnTo>
                    <a:pt x="206" y="21"/>
                  </a:lnTo>
                  <a:lnTo>
                    <a:pt x="215" y="24"/>
                  </a:lnTo>
                  <a:lnTo>
                    <a:pt x="222" y="26"/>
                  </a:lnTo>
                  <a:lnTo>
                    <a:pt x="222" y="29"/>
                  </a:lnTo>
                  <a:lnTo>
                    <a:pt x="225" y="29"/>
                  </a:lnTo>
                  <a:lnTo>
                    <a:pt x="225" y="31"/>
                  </a:lnTo>
                  <a:lnTo>
                    <a:pt x="225" y="33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29" y="36"/>
                  </a:lnTo>
                  <a:lnTo>
                    <a:pt x="236" y="36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1" y="36"/>
                  </a:lnTo>
                  <a:lnTo>
                    <a:pt x="244" y="38"/>
                  </a:lnTo>
                  <a:lnTo>
                    <a:pt x="246" y="40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6" y="43"/>
                  </a:lnTo>
                  <a:lnTo>
                    <a:pt x="244" y="45"/>
                  </a:lnTo>
                  <a:lnTo>
                    <a:pt x="244" y="48"/>
                  </a:lnTo>
                  <a:lnTo>
                    <a:pt x="244" y="50"/>
                  </a:lnTo>
                  <a:lnTo>
                    <a:pt x="244" y="50"/>
                  </a:lnTo>
                  <a:lnTo>
                    <a:pt x="244" y="52"/>
                  </a:lnTo>
                  <a:lnTo>
                    <a:pt x="244" y="52"/>
                  </a:lnTo>
                  <a:lnTo>
                    <a:pt x="246" y="52"/>
                  </a:lnTo>
                  <a:lnTo>
                    <a:pt x="248" y="55"/>
                  </a:lnTo>
                  <a:lnTo>
                    <a:pt x="248" y="57"/>
                  </a:lnTo>
                  <a:lnTo>
                    <a:pt x="248" y="57"/>
                  </a:lnTo>
                  <a:lnTo>
                    <a:pt x="248" y="57"/>
                  </a:lnTo>
                  <a:lnTo>
                    <a:pt x="248" y="62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4"/>
                  </a:lnTo>
                  <a:lnTo>
                    <a:pt x="248" y="66"/>
                  </a:lnTo>
                  <a:lnTo>
                    <a:pt x="251" y="66"/>
                  </a:lnTo>
                  <a:lnTo>
                    <a:pt x="251" y="69"/>
                  </a:lnTo>
                  <a:lnTo>
                    <a:pt x="262" y="76"/>
                  </a:lnTo>
                  <a:lnTo>
                    <a:pt x="265" y="76"/>
                  </a:lnTo>
                  <a:lnTo>
                    <a:pt x="267" y="78"/>
                  </a:lnTo>
                  <a:lnTo>
                    <a:pt x="272" y="81"/>
                  </a:lnTo>
                  <a:lnTo>
                    <a:pt x="274" y="81"/>
                  </a:lnTo>
                  <a:lnTo>
                    <a:pt x="281" y="78"/>
                  </a:lnTo>
                  <a:lnTo>
                    <a:pt x="284" y="81"/>
                  </a:lnTo>
                  <a:lnTo>
                    <a:pt x="286" y="81"/>
                  </a:lnTo>
                  <a:lnTo>
                    <a:pt x="288" y="83"/>
                  </a:lnTo>
                  <a:lnTo>
                    <a:pt x="288" y="83"/>
                  </a:lnTo>
                  <a:lnTo>
                    <a:pt x="291" y="85"/>
                  </a:lnTo>
                  <a:lnTo>
                    <a:pt x="291" y="85"/>
                  </a:lnTo>
                  <a:lnTo>
                    <a:pt x="291" y="88"/>
                  </a:lnTo>
                  <a:lnTo>
                    <a:pt x="293" y="88"/>
                  </a:lnTo>
                  <a:lnTo>
                    <a:pt x="296" y="88"/>
                  </a:lnTo>
                  <a:lnTo>
                    <a:pt x="296" y="88"/>
                  </a:lnTo>
                  <a:lnTo>
                    <a:pt x="300" y="85"/>
                  </a:lnTo>
                  <a:lnTo>
                    <a:pt x="300" y="83"/>
                  </a:lnTo>
                  <a:lnTo>
                    <a:pt x="300" y="83"/>
                  </a:lnTo>
                  <a:lnTo>
                    <a:pt x="303" y="83"/>
                  </a:lnTo>
                  <a:lnTo>
                    <a:pt x="303" y="83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5" y="85"/>
                  </a:lnTo>
                  <a:lnTo>
                    <a:pt x="307" y="88"/>
                  </a:lnTo>
                  <a:lnTo>
                    <a:pt x="307" y="88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310" y="92"/>
                  </a:lnTo>
                  <a:lnTo>
                    <a:pt x="310" y="92"/>
                  </a:lnTo>
                  <a:lnTo>
                    <a:pt x="312" y="92"/>
                  </a:lnTo>
                  <a:lnTo>
                    <a:pt x="312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2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4" y="90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7" y="90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19" y="92"/>
                  </a:lnTo>
                  <a:lnTo>
                    <a:pt x="322" y="100"/>
                  </a:lnTo>
                  <a:lnTo>
                    <a:pt x="322" y="100"/>
                  </a:lnTo>
                  <a:lnTo>
                    <a:pt x="322" y="100"/>
                  </a:lnTo>
                  <a:lnTo>
                    <a:pt x="322" y="102"/>
                  </a:lnTo>
                  <a:lnTo>
                    <a:pt x="322" y="102"/>
                  </a:lnTo>
                  <a:lnTo>
                    <a:pt x="322" y="102"/>
                  </a:lnTo>
                  <a:lnTo>
                    <a:pt x="322" y="104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4" y="107"/>
                  </a:lnTo>
                  <a:lnTo>
                    <a:pt x="326" y="107"/>
                  </a:lnTo>
                  <a:lnTo>
                    <a:pt x="326" y="107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29" y="107"/>
                  </a:lnTo>
                  <a:lnTo>
                    <a:pt x="331" y="109"/>
                  </a:lnTo>
                  <a:lnTo>
                    <a:pt x="331" y="109"/>
                  </a:lnTo>
                  <a:lnTo>
                    <a:pt x="329" y="111"/>
                  </a:lnTo>
                  <a:lnTo>
                    <a:pt x="329" y="114"/>
                  </a:lnTo>
                  <a:lnTo>
                    <a:pt x="329" y="121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3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29" y="126"/>
                  </a:lnTo>
                  <a:lnTo>
                    <a:pt x="326" y="126"/>
                  </a:lnTo>
                  <a:lnTo>
                    <a:pt x="326" y="128"/>
                  </a:lnTo>
                  <a:lnTo>
                    <a:pt x="326" y="128"/>
                  </a:lnTo>
                  <a:lnTo>
                    <a:pt x="329" y="128"/>
                  </a:lnTo>
                  <a:lnTo>
                    <a:pt x="331" y="128"/>
                  </a:lnTo>
                  <a:lnTo>
                    <a:pt x="338" y="128"/>
                  </a:lnTo>
                  <a:lnTo>
                    <a:pt x="340" y="128"/>
                  </a:lnTo>
                  <a:lnTo>
                    <a:pt x="343" y="128"/>
                  </a:lnTo>
                  <a:lnTo>
                    <a:pt x="343" y="128"/>
                  </a:lnTo>
                  <a:lnTo>
                    <a:pt x="345" y="128"/>
                  </a:lnTo>
                  <a:lnTo>
                    <a:pt x="345" y="128"/>
                  </a:lnTo>
                  <a:lnTo>
                    <a:pt x="348" y="128"/>
                  </a:lnTo>
                  <a:lnTo>
                    <a:pt x="350" y="128"/>
                  </a:lnTo>
                  <a:lnTo>
                    <a:pt x="352" y="128"/>
                  </a:lnTo>
                  <a:lnTo>
                    <a:pt x="352" y="126"/>
                  </a:lnTo>
                  <a:lnTo>
                    <a:pt x="355" y="126"/>
                  </a:lnTo>
                  <a:lnTo>
                    <a:pt x="355" y="126"/>
                  </a:lnTo>
                  <a:lnTo>
                    <a:pt x="364" y="126"/>
                  </a:lnTo>
                  <a:lnTo>
                    <a:pt x="369" y="123"/>
                  </a:lnTo>
                  <a:lnTo>
                    <a:pt x="369" y="123"/>
                  </a:lnTo>
                  <a:lnTo>
                    <a:pt x="371" y="123"/>
                  </a:lnTo>
                  <a:lnTo>
                    <a:pt x="371" y="123"/>
                  </a:lnTo>
                  <a:lnTo>
                    <a:pt x="374" y="123"/>
                  </a:lnTo>
                  <a:lnTo>
                    <a:pt x="374" y="126"/>
                  </a:lnTo>
                  <a:lnTo>
                    <a:pt x="376" y="128"/>
                  </a:lnTo>
                  <a:lnTo>
                    <a:pt x="378" y="130"/>
                  </a:lnTo>
                  <a:lnTo>
                    <a:pt x="378" y="130"/>
                  </a:lnTo>
                  <a:lnTo>
                    <a:pt x="378" y="133"/>
                  </a:lnTo>
                  <a:lnTo>
                    <a:pt x="378" y="133"/>
                  </a:lnTo>
                  <a:lnTo>
                    <a:pt x="378" y="133"/>
                  </a:lnTo>
                  <a:lnTo>
                    <a:pt x="378" y="135"/>
                  </a:lnTo>
                  <a:lnTo>
                    <a:pt x="376" y="135"/>
                  </a:lnTo>
                  <a:lnTo>
                    <a:pt x="376" y="140"/>
                  </a:lnTo>
                  <a:lnTo>
                    <a:pt x="374" y="140"/>
                  </a:lnTo>
                  <a:lnTo>
                    <a:pt x="374" y="142"/>
                  </a:lnTo>
                  <a:lnTo>
                    <a:pt x="371" y="142"/>
                  </a:lnTo>
                  <a:lnTo>
                    <a:pt x="371" y="142"/>
                  </a:lnTo>
                  <a:lnTo>
                    <a:pt x="371" y="144"/>
                  </a:lnTo>
                  <a:lnTo>
                    <a:pt x="369" y="154"/>
                  </a:lnTo>
                  <a:lnTo>
                    <a:pt x="371" y="159"/>
                  </a:lnTo>
                  <a:lnTo>
                    <a:pt x="371" y="159"/>
                  </a:lnTo>
                  <a:lnTo>
                    <a:pt x="371" y="161"/>
                  </a:lnTo>
                  <a:lnTo>
                    <a:pt x="371" y="161"/>
                  </a:lnTo>
                  <a:lnTo>
                    <a:pt x="371" y="161"/>
                  </a:lnTo>
                  <a:lnTo>
                    <a:pt x="369" y="163"/>
                  </a:lnTo>
                  <a:lnTo>
                    <a:pt x="369" y="163"/>
                  </a:lnTo>
                  <a:lnTo>
                    <a:pt x="366" y="161"/>
                  </a:lnTo>
                  <a:lnTo>
                    <a:pt x="366" y="161"/>
                  </a:lnTo>
                  <a:lnTo>
                    <a:pt x="364" y="161"/>
                  </a:lnTo>
                  <a:lnTo>
                    <a:pt x="364" y="161"/>
                  </a:lnTo>
                  <a:lnTo>
                    <a:pt x="364" y="161"/>
                  </a:lnTo>
                  <a:lnTo>
                    <a:pt x="362" y="166"/>
                  </a:lnTo>
                  <a:lnTo>
                    <a:pt x="357" y="180"/>
                  </a:lnTo>
                  <a:lnTo>
                    <a:pt x="355" y="185"/>
                  </a:lnTo>
                  <a:lnTo>
                    <a:pt x="355" y="187"/>
                  </a:lnTo>
                  <a:lnTo>
                    <a:pt x="350" y="189"/>
                  </a:lnTo>
                  <a:lnTo>
                    <a:pt x="350" y="189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0" y="192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0" y="194"/>
                  </a:lnTo>
                  <a:lnTo>
                    <a:pt x="352" y="197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199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7" y="204"/>
                  </a:lnTo>
                  <a:lnTo>
                    <a:pt x="357" y="204"/>
                  </a:lnTo>
                  <a:lnTo>
                    <a:pt x="366" y="206"/>
                  </a:lnTo>
                  <a:lnTo>
                    <a:pt x="366" y="206"/>
                  </a:lnTo>
                  <a:lnTo>
                    <a:pt x="366" y="204"/>
                  </a:lnTo>
                  <a:lnTo>
                    <a:pt x="366" y="204"/>
                  </a:lnTo>
                  <a:lnTo>
                    <a:pt x="371" y="204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201"/>
                  </a:lnTo>
                  <a:lnTo>
                    <a:pt x="374" y="199"/>
                  </a:lnTo>
                  <a:lnTo>
                    <a:pt x="376" y="199"/>
                  </a:lnTo>
                  <a:lnTo>
                    <a:pt x="376" y="199"/>
                  </a:lnTo>
                  <a:lnTo>
                    <a:pt x="376" y="197"/>
                  </a:lnTo>
                  <a:lnTo>
                    <a:pt x="376" y="197"/>
                  </a:lnTo>
                  <a:lnTo>
                    <a:pt x="376" y="197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81" y="201"/>
                  </a:lnTo>
                  <a:lnTo>
                    <a:pt x="381" y="201"/>
                  </a:lnTo>
                  <a:lnTo>
                    <a:pt x="381" y="201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1" y="204"/>
                  </a:lnTo>
                  <a:lnTo>
                    <a:pt x="381" y="206"/>
                  </a:lnTo>
                  <a:lnTo>
                    <a:pt x="381" y="211"/>
                  </a:lnTo>
                  <a:lnTo>
                    <a:pt x="381" y="213"/>
                  </a:lnTo>
                  <a:lnTo>
                    <a:pt x="381" y="215"/>
                  </a:lnTo>
                  <a:lnTo>
                    <a:pt x="385" y="225"/>
                  </a:lnTo>
                  <a:lnTo>
                    <a:pt x="385" y="225"/>
                  </a:lnTo>
                  <a:lnTo>
                    <a:pt x="385" y="227"/>
                  </a:lnTo>
                  <a:lnTo>
                    <a:pt x="390" y="230"/>
                  </a:lnTo>
                  <a:lnTo>
                    <a:pt x="390" y="230"/>
                  </a:lnTo>
                  <a:lnTo>
                    <a:pt x="390" y="232"/>
                  </a:lnTo>
                  <a:lnTo>
                    <a:pt x="385" y="234"/>
                  </a:lnTo>
                  <a:lnTo>
                    <a:pt x="383" y="234"/>
                  </a:lnTo>
                  <a:lnTo>
                    <a:pt x="383" y="234"/>
                  </a:lnTo>
                  <a:lnTo>
                    <a:pt x="383" y="237"/>
                  </a:lnTo>
                  <a:lnTo>
                    <a:pt x="383" y="237"/>
                  </a:lnTo>
                  <a:lnTo>
                    <a:pt x="383" y="239"/>
                  </a:lnTo>
                  <a:lnTo>
                    <a:pt x="383" y="239"/>
                  </a:lnTo>
                  <a:lnTo>
                    <a:pt x="383" y="241"/>
                  </a:lnTo>
                  <a:lnTo>
                    <a:pt x="383" y="241"/>
                  </a:lnTo>
                  <a:lnTo>
                    <a:pt x="385" y="244"/>
                  </a:lnTo>
                  <a:lnTo>
                    <a:pt x="385" y="244"/>
                  </a:lnTo>
                  <a:lnTo>
                    <a:pt x="385" y="244"/>
                  </a:lnTo>
                  <a:lnTo>
                    <a:pt x="388" y="246"/>
                  </a:lnTo>
                  <a:lnTo>
                    <a:pt x="388" y="246"/>
                  </a:lnTo>
                  <a:lnTo>
                    <a:pt x="388" y="249"/>
                  </a:lnTo>
                  <a:lnTo>
                    <a:pt x="388" y="249"/>
                  </a:lnTo>
                  <a:lnTo>
                    <a:pt x="388" y="249"/>
                  </a:lnTo>
                  <a:lnTo>
                    <a:pt x="388" y="251"/>
                  </a:lnTo>
                  <a:lnTo>
                    <a:pt x="388" y="251"/>
                  </a:lnTo>
                  <a:lnTo>
                    <a:pt x="388" y="253"/>
                  </a:lnTo>
                  <a:lnTo>
                    <a:pt x="388" y="253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390" y="256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0"/>
                  </a:lnTo>
                  <a:lnTo>
                    <a:pt x="397" y="263"/>
                  </a:lnTo>
                  <a:lnTo>
                    <a:pt x="400" y="263"/>
                  </a:lnTo>
                  <a:lnTo>
                    <a:pt x="402" y="263"/>
                  </a:lnTo>
                  <a:lnTo>
                    <a:pt x="402" y="263"/>
                  </a:lnTo>
                  <a:lnTo>
                    <a:pt x="404" y="260"/>
                  </a:lnTo>
                  <a:lnTo>
                    <a:pt x="404" y="260"/>
                  </a:lnTo>
                  <a:lnTo>
                    <a:pt x="421" y="263"/>
                  </a:lnTo>
                  <a:lnTo>
                    <a:pt x="421" y="263"/>
                  </a:lnTo>
                  <a:lnTo>
                    <a:pt x="423" y="263"/>
                  </a:lnTo>
                  <a:lnTo>
                    <a:pt x="423" y="260"/>
                  </a:lnTo>
                  <a:lnTo>
                    <a:pt x="426" y="260"/>
                  </a:lnTo>
                  <a:lnTo>
                    <a:pt x="426" y="260"/>
                  </a:lnTo>
                  <a:lnTo>
                    <a:pt x="428" y="260"/>
                  </a:lnTo>
                  <a:lnTo>
                    <a:pt x="437" y="263"/>
                  </a:lnTo>
                  <a:lnTo>
                    <a:pt x="437" y="263"/>
                  </a:lnTo>
                  <a:lnTo>
                    <a:pt x="440" y="263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60"/>
                  </a:lnTo>
                  <a:lnTo>
                    <a:pt x="440" y="258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6"/>
                  </a:lnTo>
                  <a:lnTo>
                    <a:pt x="440" y="253"/>
                  </a:lnTo>
                  <a:lnTo>
                    <a:pt x="440" y="253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2" y="249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2" y="246"/>
                  </a:lnTo>
                  <a:lnTo>
                    <a:pt x="445" y="246"/>
                  </a:lnTo>
                  <a:lnTo>
                    <a:pt x="447" y="246"/>
                  </a:lnTo>
                  <a:lnTo>
                    <a:pt x="447" y="246"/>
                  </a:lnTo>
                  <a:lnTo>
                    <a:pt x="447" y="244"/>
                  </a:lnTo>
                  <a:lnTo>
                    <a:pt x="447" y="244"/>
                  </a:lnTo>
                  <a:lnTo>
                    <a:pt x="447" y="239"/>
                  </a:lnTo>
                  <a:lnTo>
                    <a:pt x="447" y="239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49" y="237"/>
                  </a:lnTo>
                  <a:lnTo>
                    <a:pt x="452" y="234"/>
                  </a:lnTo>
                  <a:lnTo>
                    <a:pt x="452" y="234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2" y="232"/>
                  </a:lnTo>
                  <a:lnTo>
                    <a:pt x="454" y="232"/>
                  </a:lnTo>
                  <a:lnTo>
                    <a:pt x="454" y="232"/>
                  </a:lnTo>
                  <a:lnTo>
                    <a:pt x="456" y="232"/>
                  </a:lnTo>
                  <a:lnTo>
                    <a:pt x="456" y="232"/>
                  </a:lnTo>
                  <a:lnTo>
                    <a:pt x="459" y="232"/>
                  </a:lnTo>
                  <a:lnTo>
                    <a:pt x="459" y="232"/>
                  </a:lnTo>
                  <a:lnTo>
                    <a:pt x="459" y="232"/>
                  </a:lnTo>
                  <a:lnTo>
                    <a:pt x="463" y="232"/>
                  </a:lnTo>
                  <a:lnTo>
                    <a:pt x="466" y="232"/>
                  </a:lnTo>
                  <a:lnTo>
                    <a:pt x="468" y="232"/>
                  </a:lnTo>
                  <a:lnTo>
                    <a:pt x="468" y="232"/>
                  </a:lnTo>
                  <a:lnTo>
                    <a:pt x="468" y="232"/>
                  </a:lnTo>
                  <a:lnTo>
                    <a:pt x="471" y="232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4"/>
                  </a:lnTo>
                  <a:lnTo>
                    <a:pt x="471" y="237"/>
                  </a:lnTo>
                  <a:lnTo>
                    <a:pt x="471" y="239"/>
                  </a:lnTo>
                  <a:lnTo>
                    <a:pt x="471" y="239"/>
                  </a:lnTo>
                  <a:lnTo>
                    <a:pt x="471" y="239"/>
                  </a:lnTo>
                  <a:lnTo>
                    <a:pt x="473" y="239"/>
                  </a:lnTo>
                  <a:lnTo>
                    <a:pt x="473" y="241"/>
                  </a:lnTo>
                  <a:lnTo>
                    <a:pt x="473" y="241"/>
                  </a:lnTo>
                  <a:lnTo>
                    <a:pt x="475" y="241"/>
                  </a:lnTo>
                  <a:lnTo>
                    <a:pt x="475" y="244"/>
                  </a:lnTo>
                  <a:lnTo>
                    <a:pt x="475" y="244"/>
                  </a:lnTo>
                  <a:lnTo>
                    <a:pt x="478" y="246"/>
                  </a:lnTo>
                  <a:lnTo>
                    <a:pt x="480" y="246"/>
                  </a:lnTo>
                  <a:lnTo>
                    <a:pt x="480" y="249"/>
                  </a:lnTo>
                  <a:lnTo>
                    <a:pt x="482" y="249"/>
                  </a:lnTo>
                  <a:lnTo>
                    <a:pt x="482" y="249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53"/>
                  </a:lnTo>
                  <a:lnTo>
                    <a:pt x="487" y="256"/>
                  </a:lnTo>
                  <a:lnTo>
                    <a:pt x="487" y="256"/>
                  </a:lnTo>
                  <a:lnTo>
                    <a:pt x="487" y="258"/>
                  </a:lnTo>
                  <a:lnTo>
                    <a:pt x="489" y="260"/>
                  </a:lnTo>
                  <a:lnTo>
                    <a:pt x="489" y="260"/>
                  </a:lnTo>
                  <a:lnTo>
                    <a:pt x="489" y="263"/>
                  </a:lnTo>
                  <a:lnTo>
                    <a:pt x="492" y="263"/>
                  </a:lnTo>
                  <a:lnTo>
                    <a:pt x="492" y="265"/>
                  </a:lnTo>
                  <a:lnTo>
                    <a:pt x="492" y="265"/>
                  </a:lnTo>
                  <a:lnTo>
                    <a:pt x="492" y="272"/>
                  </a:lnTo>
                  <a:lnTo>
                    <a:pt x="492" y="275"/>
                  </a:lnTo>
                  <a:lnTo>
                    <a:pt x="492" y="277"/>
                  </a:lnTo>
                  <a:lnTo>
                    <a:pt x="492" y="282"/>
                  </a:lnTo>
                  <a:lnTo>
                    <a:pt x="489" y="284"/>
                  </a:lnTo>
                  <a:lnTo>
                    <a:pt x="487" y="284"/>
                  </a:lnTo>
                  <a:lnTo>
                    <a:pt x="487" y="286"/>
                  </a:lnTo>
                  <a:lnTo>
                    <a:pt x="487" y="289"/>
                  </a:lnTo>
                  <a:lnTo>
                    <a:pt x="487" y="291"/>
                  </a:lnTo>
                  <a:lnTo>
                    <a:pt x="485" y="291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4"/>
                  </a:lnTo>
                  <a:lnTo>
                    <a:pt x="485" y="296"/>
                  </a:lnTo>
                  <a:lnTo>
                    <a:pt x="480" y="301"/>
                  </a:lnTo>
                  <a:lnTo>
                    <a:pt x="478" y="301"/>
                  </a:lnTo>
                  <a:lnTo>
                    <a:pt x="478" y="301"/>
                  </a:lnTo>
                  <a:lnTo>
                    <a:pt x="478" y="298"/>
                  </a:lnTo>
                  <a:lnTo>
                    <a:pt x="478" y="298"/>
                  </a:lnTo>
                  <a:lnTo>
                    <a:pt x="475" y="298"/>
                  </a:lnTo>
                  <a:lnTo>
                    <a:pt x="475" y="298"/>
                  </a:lnTo>
                  <a:lnTo>
                    <a:pt x="475" y="296"/>
                  </a:lnTo>
                  <a:lnTo>
                    <a:pt x="473" y="296"/>
                  </a:lnTo>
                  <a:lnTo>
                    <a:pt x="473" y="296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3" y="294"/>
                  </a:lnTo>
                  <a:lnTo>
                    <a:pt x="471" y="294"/>
                  </a:lnTo>
                  <a:lnTo>
                    <a:pt x="471" y="291"/>
                  </a:lnTo>
                  <a:lnTo>
                    <a:pt x="471" y="291"/>
                  </a:lnTo>
                  <a:lnTo>
                    <a:pt x="468" y="294"/>
                  </a:lnTo>
                  <a:lnTo>
                    <a:pt x="468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6" y="291"/>
                  </a:lnTo>
                  <a:lnTo>
                    <a:pt x="463" y="286"/>
                  </a:lnTo>
                  <a:lnTo>
                    <a:pt x="463" y="286"/>
                  </a:lnTo>
                  <a:lnTo>
                    <a:pt x="463" y="286"/>
                  </a:lnTo>
                  <a:lnTo>
                    <a:pt x="461" y="286"/>
                  </a:lnTo>
                  <a:lnTo>
                    <a:pt x="461" y="286"/>
                  </a:lnTo>
                  <a:lnTo>
                    <a:pt x="461" y="286"/>
                  </a:lnTo>
                  <a:lnTo>
                    <a:pt x="459" y="286"/>
                  </a:lnTo>
                  <a:lnTo>
                    <a:pt x="459" y="286"/>
                  </a:lnTo>
                  <a:lnTo>
                    <a:pt x="459" y="284"/>
                  </a:lnTo>
                  <a:lnTo>
                    <a:pt x="459" y="284"/>
                  </a:lnTo>
                  <a:lnTo>
                    <a:pt x="459" y="284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9" y="282"/>
                  </a:lnTo>
                  <a:lnTo>
                    <a:pt x="456" y="282"/>
                  </a:lnTo>
                  <a:lnTo>
                    <a:pt x="452" y="282"/>
                  </a:lnTo>
                  <a:lnTo>
                    <a:pt x="452" y="282"/>
                  </a:lnTo>
                  <a:lnTo>
                    <a:pt x="452" y="282"/>
                  </a:lnTo>
                  <a:lnTo>
                    <a:pt x="449" y="282"/>
                  </a:lnTo>
                  <a:lnTo>
                    <a:pt x="449" y="282"/>
                  </a:lnTo>
                  <a:lnTo>
                    <a:pt x="449" y="279"/>
                  </a:lnTo>
                  <a:lnTo>
                    <a:pt x="449" y="279"/>
                  </a:lnTo>
                  <a:lnTo>
                    <a:pt x="449" y="279"/>
                  </a:lnTo>
                  <a:lnTo>
                    <a:pt x="447" y="279"/>
                  </a:lnTo>
                  <a:lnTo>
                    <a:pt x="445" y="282"/>
                  </a:lnTo>
                  <a:lnTo>
                    <a:pt x="445" y="282"/>
                  </a:lnTo>
                  <a:lnTo>
                    <a:pt x="445" y="279"/>
                  </a:lnTo>
                  <a:lnTo>
                    <a:pt x="442" y="279"/>
                  </a:lnTo>
                  <a:lnTo>
                    <a:pt x="442" y="279"/>
                  </a:lnTo>
                  <a:lnTo>
                    <a:pt x="442" y="279"/>
                  </a:lnTo>
                  <a:lnTo>
                    <a:pt x="440" y="279"/>
                  </a:lnTo>
                  <a:lnTo>
                    <a:pt x="440" y="279"/>
                  </a:lnTo>
                  <a:lnTo>
                    <a:pt x="437" y="279"/>
                  </a:lnTo>
                  <a:lnTo>
                    <a:pt x="437" y="279"/>
                  </a:lnTo>
                  <a:lnTo>
                    <a:pt x="437" y="279"/>
                  </a:lnTo>
                  <a:lnTo>
                    <a:pt x="435" y="279"/>
                  </a:lnTo>
                  <a:lnTo>
                    <a:pt x="435" y="282"/>
                  </a:lnTo>
                  <a:lnTo>
                    <a:pt x="433" y="282"/>
                  </a:lnTo>
                  <a:lnTo>
                    <a:pt x="433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30" y="282"/>
                  </a:lnTo>
                  <a:lnTo>
                    <a:pt x="428" y="282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6" y="282"/>
                  </a:lnTo>
                  <a:lnTo>
                    <a:pt x="423" y="282"/>
                  </a:lnTo>
                  <a:lnTo>
                    <a:pt x="423" y="282"/>
                  </a:lnTo>
                  <a:lnTo>
                    <a:pt x="423" y="282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21" y="282"/>
                  </a:lnTo>
                  <a:lnTo>
                    <a:pt x="418" y="282"/>
                  </a:lnTo>
                  <a:lnTo>
                    <a:pt x="418" y="282"/>
                  </a:lnTo>
                  <a:lnTo>
                    <a:pt x="418" y="284"/>
                  </a:lnTo>
                  <a:lnTo>
                    <a:pt x="418" y="284"/>
                  </a:lnTo>
                  <a:lnTo>
                    <a:pt x="418" y="286"/>
                  </a:lnTo>
                  <a:lnTo>
                    <a:pt x="418" y="286"/>
                  </a:lnTo>
                  <a:lnTo>
                    <a:pt x="421" y="289"/>
                  </a:lnTo>
                  <a:lnTo>
                    <a:pt x="421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91"/>
                  </a:lnTo>
                  <a:lnTo>
                    <a:pt x="423" y="291"/>
                  </a:lnTo>
                  <a:lnTo>
                    <a:pt x="423" y="294"/>
                  </a:lnTo>
                  <a:lnTo>
                    <a:pt x="423" y="294"/>
                  </a:lnTo>
                  <a:lnTo>
                    <a:pt x="423" y="294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3" y="296"/>
                  </a:lnTo>
                  <a:lnTo>
                    <a:pt x="426" y="296"/>
                  </a:lnTo>
                  <a:lnTo>
                    <a:pt x="430" y="296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30" y="301"/>
                  </a:lnTo>
                  <a:lnTo>
                    <a:pt x="430" y="303"/>
                  </a:lnTo>
                  <a:lnTo>
                    <a:pt x="430" y="305"/>
                  </a:lnTo>
                  <a:lnTo>
                    <a:pt x="430" y="308"/>
                  </a:lnTo>
                  <a:lnTo>
                    <a:pt x="433" y="310"/>
                  </a:lnTo>
                  <a:lnTo>
                    <a:pt x="433" y="312"/>
                  </a:lnTo>
                  <a:lnTo>
                    <a:pt x="433" y="312"/>
                  </a:lnTo>
                  <a:lnTo>
                    <a:pt x="433" y="315"/>
                  </a:lnTo>
                  <a:lnTo>
                    <a:pt x="433" y="315"/>
                  </a:lnTo>
                  <a:lnTo>
                    <a:pt x="433" y="317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20"/>
                  </a:lnTo>
                  <a:lnTo>
                    <a:pt x="428" y="322"/>
                  </a:lnTo>
                  <a:lnTo>
                    <a:pt x="428" y="322"/>
                  </a:lnTo>
                  <a:lnTo>
                    <a:pt x="430" y="322"/>
                  </a:lnTo>
                  <a:lnTo>
                    <a:pt x="430" y="322"/>
                  </a:lnTo>
                  <a:lnTo>
                    <a:pt x="430" y="324"/>
                  </a:lnTo>
                  <a:lnTo>
                    <a:pt x="430" y="324"/>
                  </a:lnTo>
                  <a:lnTo>
                    <a:pt x="430" y="324"/>
                  </a:lnTo>
                  <a:lnTo>
                    <a:pt x="430" y="327"/>
                  </a:lnTo>
                  <a:lnTo>
                    <a:pt x="428" y="329"/>
                  </a:lnTo>
                  <a:lnTo>
                    <a:pt x="423" y="331"/>
                  </a:lnTo>
                  <a:lnTo>
                    <a:pt x="423" y="331"/>
                  </a:lnTo>
                  <a:lnTo>
                    <a:pt x="416" y="334"/>
                  </a:lnTo>
                  <a:lnTo>
                    <a:pt x="414" y="334"/>
                  </a:lnTo>
                  <a:lnTo>
                    <a:pt x="411" y="334"/>
                  </a:lnTo>
                  <a:lnTo>
                    <a:pt x="411" y="334"/>
                  </a:lnTo>
                  <a:lnTo>
                    <a:pt x="411" y="336"/>
                  </a:lnTo>
                  <a:lnTo>
                    <a:pt x="411" y="336"/>
                  </a:lnTo>
                  <a:lnTo>
                    <a:pt x="411" y="338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11" y="341"/>
                  </a:lnTo>
                  <a:lnTo>
                    <a:pt x="409" y="343"/>
                  </a:lnTo>
                  <a:lnTo>
                    <a:pt x="402" y="348"/>
                  </a:lnTo>
                  <a:lnTo>
                    <a:pt x="400" y="348"/>
                  </a:lnTo>
                  <a:lnTo>
                    <a:pt x="397" y="353"/>
                  </a:lnTo>
                  <a:lnTo>
                    <a:pt x="397" y="353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397" y="355"/>
                  </a:lnTo>
                  <a:lnTo>
                    <a:pt x="400" y="357"/>
                  </a:lnTo>
                  <a:lnTo>
                    <a:pt x="400" y="357"/>
                  </a:lnTo>
                  <a:lnTo>
                    <a:pt x="400" y="357"/>
                  </a:lnTo>
                  <a:lnTo>
                    <a:pt x="400" y="360"/>
                  </a:lnTo>
                  <a:lnTo>
                    <a:pt x="400" y="360"/>
                  </a:lnTo>
                  <a:lnTo>
                    <a:pt x="400" y="360"/>
                  </a:lnTo>
                  <a:lnTo>
                    <a:pt x="397" y="360"/>
                  </a:lnTo>
                  <a:lnTo>
                    <a:pt x="397" y="362"/>
                  </a:lnTo>
                  <a:lnTo>
                    <a:pt x="397" y="362"/>
                  </a:lnTo>
                  <a:lnTo>
                    <a:pt x="395" y="362"/>
                  </a:lnTo>
                  <a:lnTo>
                    <a:pt x="395" y="362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4"/>
                  </a:lnTo>
                  <a:lnTo>
                    <a:pt x="395" y="367"/>
                  </a:lnTo>
                  <a:lnTo>
                    <a:pt x="397" y="369"/>
                  </a:lnTo>
                  <a:lnTo>
                    <a:pt x="397" y="369"/>
                  </a:lnTo>
                  <a:lnTo>
                    <a:pt x="400" y="372"/>
                  </a:lnTo>
                  <a:lnTo>
                    <a:pt x="400" y="372"/>
                  </a:lnTo>
                  <a:lnTo>
                    <a:pt x="402" y="374"/>
                  </a:lnTo>
                  <a:lnTo>
                    <a:pt x="402" y="374"/>
                  </a:lnTo>
                  <a:lnTo>
                    <a:pt x="404" y="374"/>
                  </a:lnTo>
                  <a:lnTo>
                    <a:pt x="404" y="374"/>
                  </a:lnTo>
                  <a:lnTo>
                    <a:pt x="404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7" y="374"/>
                  </a:lnTo>
                  <a:lnTo>
                    <a:pt x="409" y="376"/>
                  </a:lnTo>
                  <a:lnTo>
                    <a:pt x="409" y="379"/>
                  </a:lnTo>
                  <a:lnTo>
                    <a:pt x="409" y="379"/>
                  </a:lnTo>
                  <a:lnTo>
                    <a:pt x="407" y="386"/>
                  </a:lnTo>
                  <a:lnTo>
                    <a:pt x="409" y="388"/>
                  </a:lnTo>
                  <a:lnTo>
                    <a:pt x="409" y="388"/>
                  </a:lnTo>
                  <a:lnTo>
                    <a:pt x="411" y="391"/>
                  </a:lnTo>
                  <a:lnTo>
                    <a:pt x="414" y="391"/>
                  </a:lnTo>
                  <a:lnTo>
                    <a:pt x="414" y="391"/>
                  </a:lnTo>
                  <a:lnTo>
                    <a:pt x="414" y="391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6" y="393"/>
                  </a:lnTo>
                  <a:lnTo>
                    <a:pt x="418" y="395"/>
                  </a:lnTo>
                  <a:lnTo>
                    <a:pt x="426" y="395"/>
                  </a:lnTo>
                  <a:lnTo>
                    <a:pt x="430" y="398"/>
                  </a:lnTo>
                  <a:lnTo>
                    <a:pt x="430" y="398"/>
                  </a:lnTo>
                  <a:lnTo>
                    <a:pt x="433" y="400"/>
                  </a:lnTo>
                  <a:lnTo>
                    <a:pt x="433" y="400"/>
                  </a:lnTo>
                  <a:lnTo>
                    <a:pt x="433" y="400"/>
                  </a:lnTo>
                  <a:lnTo>
                    <a:pt x="430" y="400"/>
                  </a:lnTo>
                  <a:lnTo>
                    <a:pt x="430" y="402"/>
                  </a:lnTo>
                  <a:lnTo>
                    <a:pt x="430" y="402"/>
                  </a:lnTo>
                  <a:lnTo>
                    <a:pt x="430" y="402"/>
                  </a:lnTo>
                  <a:lnTo>
                    <a:pt x="428" y="405"/>
                  </a:lnTo>
                  <a:lnTo>
                    <a:pt x="430" y="405"/>
                  </a:lnTo>
                  <a:lnTo>
                    <a:pt x="430" y="405"/>
                  </a:lnTo>
                  <a:lnTo>
                    <a:pt x="430" y="407"/>
                  </a:lnTo>
                  <a:lnTo>
                    <a:pt x="430" y="407"/>
                  </a:lnTo>
                  <a:lnTo>
                    <a:pt x="435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37" y="407"/>
                  </a:lnTo>
                  <a:lnTo>
                    <a:pt x="440" y="407"/>
                  </a:lnTo>
                  <a:lnTo>
                    <a:pt x="440" y="407"/>
                  </a:lnTo>
                  <a:lnTo>
                    <a:pt x="440" y="405"/>
                  </a:lnTo>
                  <a:lnTo>
                    <a:pt x="440" y="405"/>
                  </a:lnTo>
                  <a:lnTo>
                    <a:pt x="440" y="405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2" y="402"/>
                  </a:lnTo>
                  <a:lnTo>
                    <a:pt x="445" y="402"/>
                  </a:lnTo>
                  <a:lnTo>
                    <a:pt x="445" y="405"/>
                  </a:lnTo>
                  <a:lnTo>
                    <a:pt x="445" y="405"/>
                  </a:lnTo>
                  <a:lnTo>
                    <a:pt x="445" y="407"/>
                  </a:lnTo>
                  <a:lnTo>
                    <a:pt x="445" y="409"/>
                  </a:lnTo>
                  <a:lnTo>
                    <a:pt x="445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7" y="409"/>
                  </a:lnTo>
                  <a:lnTo>
                    <a:pt x="449" y="409"/>
                  </a:lnTo>
                  <a:lnTo>
                    <a:pt x="449" y="409"/>
                  </a:lnTo>
                  <a:lnTo>
                    <a:pt x="449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2" y="409"/>
                  </a:lnTo>
                  <a:lnTo>
                    <a:pt x="454" y="409"/>
                  </a:lnTo>
                  <a:lnTo>
                    <a:pt x="454" y="412"/>
                  </a:lnTo>
                  <a:lnTo>
                    <a:pt x="454" y="412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7"/>
                  </a:lnTo>
                  <a:lnTo>
                    <a:pt x="454" y="419"/>
                  </a:lnTo>
                  <a:lnTo>
                    <a:pt x="454" y="421"/>
                  </a:lnTo>
                  <a:lnTo>
                    <a:pt x="454" y="421"/>
                  </a:lnTo>
                  <a:lnTo>
                    <a:pt x="454" y="424"/>
                  </a:lnTo>
                  <a:lnTo>
                    <a:pt x="447" y="440"/>
                  </a:lnTo>
                  <a:lnTo>
                    <a:pt x="447" y="440"/>
                  </a:lnTo>
                  <a:lnTo>
                    <a:pt x="447" y="443"/>
                  </a:lnTo>
                  <a:lnTo>
                    <a:pt x="445" y="443"/>
                  </a:lnTo>
                  <a:lnTo>
                    <a:pt x="445" y="443"/>
                  </a:lnTo>
                  <a:lnTo>
                    <a:pt x="440" y="445"/>
                  </a:lnTo>
                  <a:lnTo>
                    <a:pt x="437" y="445"/>
                  </a:lnTo>
                  <a:lnTo>
                    <a:pt x="437" y="445"/>
                  </a:lnTo>
                  <a:lnTo>
                    <a:pt x="437" y="447"/>
                  </a:lnTo>
                  <a:lnTo>
                    <a:pt x="437" y="447"/>
                  </a:lnTo>
                  <a:lnTo>
                    <a:pt x="437" y="450"/>
                  </a:lnTo>
                  <a:lnTo>
                    <a:pt x="437" y="450"/>
                  </a:lnTo>
                  <a:lnTo>
                    <a:pt x="437" y="452"/>
                  </a:lnTo>
                  <a:lnTo>
                    <a:pt x="440" y="454"/>
                  </a:lnTo>
                  <a:lnTo>
                    <a:pt x="440" y="457"/>
                  </a:lnTo>
                  <a:lnTo>
                    <a:pt x="440" y="457"/>
                  </a:lnTo>
                  <a:lnTo>
                    <a:pt x="442" y="459"/>
                  </a:lnTo>
                  <a:lnTo>
                    <a:pt x="442" y="459"/>
                  </a:lnTo>
                  <a:lnTo>
                    <a:pt x="445" y="459"/>
                  </a:lnTo>
                  <a:lnTo>
                    <a:pt x="445" y="461"/>
                  </a:lnTo>
                  <a:lnTo>
                    <a:pt x="445" y="461"/>
                  </a:lnTo>
                  <a:lnTo>
                    <a:pt x="445" y="461"/>
                  </a:lnTo>
                  <a:lnTo>
                    <a:pt x="447" y="461"/>
                  </a:lnTo>
                  <a:lnTo>
                    <a:pt x="478" y="461"/>
                  </a:lnTo>
                  <a:lnTo>
                    <a:pt x="480" y="459"/>
                  </a:lnTo>
                  <a:lnTo>
                    <a:pt x="487" y="454"/>
                  </a:lnTo>
                  <a:lnTo>
                    <a:pt x="489" y="454"/>
                  </a:lnTo>
                  <a:lnTo>
                    <a:pt x="497" y="459"/>
                  </a:lnTo>
                  <a:lnTo>
                    <a:pt x="497" y="459"/>
                  </a:lnTo>
                  <a:lnTo>
                    <a:pt x="499" y="459"/>
                  </a:lnTo>
                  <a:lnTo>
                    <a:pt x="501" y="457"/>
                  </a:lnTo>
                  <a:lnTo>
                    <a:pt x="501" y="457"/>
                  </a:lnTo>
                  <a:lnTo>
                    <a:pt x="504" y="459"/>
                  </a:lnTo>
                  <a:lnTo>
                    <a:pt x="504" y="459"/>
                  </a:lnTo>
                  <a:lnTo>
                    <a:pt x="504" y="457"/>
                  </a:lnTo>
                  <a:lnTo>
                    <a:pt x="506" y="457"/>
                  </a:lnTo>
                  <a:lnTo>
                    <a:pt x="506" y="457"/>
                  </a:lnTo>
                  <a:lnTo>
                    <a:pt x="506" y="457"/>
                  </a:lnTo>
                  <a:lnTo>
                    <a:pt x="506" y="454"/>
                  </a:lnTo>
                  <a:lnTo>
                    <a:pt x="508" y="454"/>
                  </a:lnTo>
                  <a:lnTo>
                    <a:pt x="508" y="454"/>
                  </a:lnTo>
                  <a:lnTo>
                    <a:pt x="508" y="454"/>
                  </a:lnTo>
                  <a:lnTo>
                    <a:pt x="508" y="457"/>
                  </a:lnTo>
                  <a:lnTo>
                    <a:pt x="508" y="457"/>
                  </a:lnTo>
                  <a:lnTo>
                    <a:pt x="508" y="457"/>
                  </a:lnTo>
                  <a:lnTo>
                    <a:pt x="511" y="459"/>
                  </a:lnTo>
                  <a:lnTo>
                    <a:pt x="511" y="459"/>
                  </a:lnTo>
                  <a:lnTo>
                    <a:pt x="511" y="459"/>
                  </a:lnTo>
                  <a:lnTo>
                    <a:pt x="508" y="464"/>
                  </a:lnTo>
                  <a:lnTo>
                    <a:pt x="508" y="466"/>
                  </a:lnTo>
                  <a:lnTo>
                    <a:pt x="511" y="466"/>
                  </a:lnTo>
                  <a:lnTo>
                    <a:pt x="511" y="466"/>
                  </a:lnTo>
                  <a:lnTo>
                    <a:pt x="511" y="469"/>
                  </a:lnTo>
                  <a:lnTo>
                    <a:pt x="511" y="469"/>
                  </a:lnTo>
                  <a:lnTo>
                    <a:pt x="513" y="469"/>
                  </a:lnTo>
                  <a:lnTo>
                    <a:pt x="515" y="469"/>
                  </a:lnTo>
                  <a:lnTo>
                    <a:pt x="523" y="471"/>
                  </a:lnTo>
                  <a:lnTo>
                    <a:pt x="523" y="473"/>
                  </a:lnTo>
                  <a:lnTo>
                    <a:pt x="525" y="473"/>
                  </a:lnTo>
                  <a:lnTo>
                    <a:pt x="530" y="473"/>
                  </a:lnTo>
                  <a:lnTo>
                    <a:pt x="530" y="473"/>
                  </a:lnTo>
                  <a:lnTo>
                    <a:pt x="532" y="476"/>
                  </a:lnTo>
                  <a:lnTo>
                    <a:pt x="534" y="476"/>
                  </a:lnTo>
                  <a:lnTo>
                    <a:pt x="537" y="476"/>
                  </a:lnTo>
                  <a:lnTo>
                    <a:pt x="541" y="47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2944020" y="3850815"/>
              <a:ext cx="825622" cy="541975"/>
            </a:xfrm>
            <a:custGeom>
              <a:avLst/>
              <a:gdLst>
                <a:gd name="T0" fmla="*/ 97 w 953"/>
                <a:gd name="T1" fmla="*/ 584 h 624"/>
                <a:gd name="T2" fmla="*/ 373 w 953"/>
                <a:gd name="T3" fmla="*/ 484 h 624"/>
                <a:gd name="T4" fmla="*/ 388 w 953"/>
                <a:gd name="T5" fmla="*/ 477 h 624"/>
                <a:gd name="T6" fmla="*/ 936 w 953"/>
                <a:gd name="T7" fmla="*/ 255 h 624"/>
                <a:gd name="T8" fmla="*/ 908 w 953"/>
                <a:gd name="T9" fmla="*/ 137 h 624"/>
                <a:gd name="T10" fmla="*/ 837 w 953"/>
                <a:gd name="T11" fmla="*/ 108 h 624"/>
                <a:gd name="T12" fmla="*/ 780 w 953"/>
                <a:gd name="T13" fmla="*/ 120 h 624"/>
                <a:gd name="T14" fmla="*/ 726 w 953"/>
                <a:gd name="T15" fmla="*/ 113 h 624"/>
                <a:gd name="T16" fmla="*/ 659 w 953"/>
                <a:gd name="T17" fmla="*/ 125 h 624"/>
                <a:gd name="T18" fmla="*/ 600 w 953"/>
                <a:gd name="T19" fmla="*/ 127 h 624"/>
                <a:gd name="T20" fmla="*/ 638 w 953"/>
                <a:gd name="T21" fmla="*/ 68 h 624"/>
                <a:gd name="T22" fmla="*/ 633 w 953"/>
                <a:gd name="T23" fmla="*/ 23 h 624"/>
                <a:gd name="T24" fmla="*/ 570 w 953"/>
                <a:gd name="T25" fmla="*/ 37 h 624"/>
                <a:gd name="T26" fmla="*/ 515 w 953"/>
                <a:gd name="T27" fmla="*/ 26 h 624"/>
                <a:gd name="T28" fmla="*/ 440 w 953"/>
                <a:gd name="T29" fmla="*/ 18 h 624"/>
                <a:gd name="T30" fmla="*/ 442 w 953"/>
                <a:gd name="T31" fmla="*/ 49 h 624"/>
                <a:gd name="T32" fmla="*/ 376 w 953"/>
                <a:gd name="T33" fmla="*/ 35 h 624"/>
                <a:gd name="T34" fmla="*/ 333 w 953"/>
                <a:gd name="T35" fmla="*/ 78 h 624"/>
                <a:gd name="T36" fmla="*/ 324 w 953"/>
                <a:gd name="T37" fmla="*/ 134 h 624"/>
                <a:gd name="T38" fmla="*/ 283 w 953"/>
                <a:gd name="T39" fmla="*/ 196 h 624"/>
                <a:gd name="T40" fmla="*/ 231 w 953"/>
                <a:gd name="T41" fmla="*/ 257 h 624"/>
                <a:gd name="T42" fmla="*/ 203 w 953"/>
                <a:gd name="T43" fmla="*/ 326 h 624"/>
                <a:gd name="T44" fmla="*/ 149 w 953"/>
                <a:gd name="T45" fmla="*/ 340 h 624"/>
                <a:gd name="T46" fmla="*/ 139 w 953"/>
                <a:gd name="T47" fmla="*/ 378 h 624"/>
                <a:gd name="T48" fmla="*/ 94 w 953"/>
                <a:gd name="T49" fmla="*/ 390 h 624"/>
                <a:gd name="T50" fmla="*/ 23 w 953"/>
                <a:gd name="T51" fmla="*/ 444 h 624"/>
                <a:gd name="T52" fmla="*/ 21 w 953"/>
                <a:gd name="T53" fmla="*/ 480 h 624"/>
                <a:gd name="T54" fmla="*/ 9 w 953"/>
                <a:gd name="T55" fmla="*/ 539 h 624"/>
                <a:gd name="T56" fmla="*/ 19 w 953"/>
                <a:gd name="T57" fmla="*/ 579 h 624"/>
                <a:gd name="T58" fmla="*/ 21 w 953"/>
                <a:gd name="T59" fmla="*/ 600 h 624"/>
                <a:gd name="T60" fmla="*/ 75 w 953"/>
                <a:gd name="T61" fmla="*/ 622 h 624"/>
                <a:gd name="T62" fmla="*/ 78 w 953"/>
                <a:gd name="T63" fmla="*/ 563 h 624"/>
                <a:gd name="T64" fmla="*/ 61 w 953"/>
                <a:gd name="T65" fmla="*/ 546 h 624"/>
                <a:gd name="T66" fmla="*/ 90 w 953"/>
                <a:gd name="T67" fmla="*/ 492 h 624"/>
                <a:gd name="T68" fmla="*/ 99 w 953"/>
                <a:gd name="T69" fmla="*/ 496 h 624"/>
                <a:gd name="T70" fmla="*/ 127 w 953"/>
                <a:gd name="T71" fmla="*/ 494 h 624"/>
                <a:gd name="T72" fmla="*/ 179 w 953"/>
                <a:gd name="T73" fmla="*/ 477 h 624"/>
                <a:gd name="T74" fmla="*/ 215 w 953"/>
                <a:gd name="T75" fmla="*/ 480 h 624"/>
                <a:gd name="T76" fmla="*/ 269 w 953"/>
                <a:gd name="T77" fmla="*/ 468 h 624"/>
                <a:gd name="T78" fmla="*/ 291 w 953"/>
                <a:gd name="T79" fmla="*/ 442 h 624"/>
                <a:gd name="T80" fmla="*/ 350 w 953"/>
                <a:gd name="T81" fmla="*/ 428 h 624"/>
                <a:gd name="T82" fmla="*/ 421 w 953"/>
                <a:gd name="T83" fmla="*/ 454 h 624"/>
                <a:gd name="T84" fmla="*/ 458 w 953"/>
                <a:gd name="T85" fmla="*/ 428 h 624"/>
                <a:gd name="T86" fmla="*/ 499 w 953"/>
                <a:gd name="T87" fmla="*/ 416 h 624"/>
                <a:gd name="T88" fmla="*/ 489 w 953"/>
                <a:gd name="T89" fmla="*/ 331 h 624"/>
                <a:gd name="T90" fmla="*/ 503 w 953"/>
                <a:gd name="T91" fmla="*/ 319 h 624"/>
                <a:gd name="T92" fmla="*/ 518 w 953"/>
                <a:gd name="T93" fmla="*/ 354 h 624"/>
                <a:gd name="T94" fmla="*/ 612 w 953"/>
                <a:gd name="T95" fmla="*/ 390 h 624"/>
                <a:gd name="T96" fmla="*/ 626 w 953"/>
                <a:gd name="T97" fmla="*/ 364 h 624"/>
                <a:gd name="T98" fmla="*/ 667 w 953"/>
                <a:gd name="T99" fmla="*/ 369 h 624"/>
                <a:gd name="T100" fmla="*/ 704 w 953"/>
                <a:gd name="T101" fmla="*/ 357 h 624"/>
                <a:gd name="T102" fmla="*/ 745 w 953"/>
                <a:gd name="T103" fmla="*/ 366 h 624"/>
                <a:gd name="T104" fmla="*/ 761 w 953"/>
                <a:gd name="T105" fmla="*/ 352 h 624"/>
                <a:gd name="T106" fmla="*/ 811 w 953"/>
                <a:gd name="T107" fmla="*/ 361 h 624"/>
                <a:gd name="T108" fmla="*/ 870 w 953"/>
                <a:gd name="T109" fmla="*/ 317 h 624"/>
                <a:gd name="T110" fmla="*/ 884 w 953"/>
                <a:gd name="T111" fmla="*/ 298 h 624"/>
                <a:gd name="T112" fmla="*/ 938 w 953"/>
                <a:gd name="T113" fmla="*/ 269 h 624"/>
                <a:gd name="T114" fmla="*/ 931 w 953"/>
                <a:gd name="T115" fmla="*/ 290 h 624"/>
                <a:gd name="T116" fmla="*/ 461 w 953"/>
                <a:gd name="T117" fmla="*/ 437 h 624"/>
                <a:gd name="T118" fmla="*/ 288 w 953"/>
                <a:gd name="T119" fmla="*/ 473 h 624"/>
                <a:gd name="T120" fmla="*/ 94 w 953"/>
                <a:gd name="T121" fmla="*/ 510 h 624"/>
                <a:gd name="T122" fmla="*/ 73 w 953"/>
                <a:gd name="T123" fmla="*/ 527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" h="624">
                  <a:moveTo>
                    <a:pt x="589" y="447"/>
                  </a:moveTo>
                  <a:lnTo>
                    <a:pt x="589" y="447"/>
                  </a:lnTo>
                  <a:lnTo>
                    <a:pt x="589" y="449"/>
                  </a:lnTo>
                  <a:lnTo>
                    <a:pt x="589" y="449"/>
                  </a:lnTo>
                  <a:lnTo>
                    <a:pt x="577" y="451"/>
                  </a:lnTo>
                  <a:lnTo>
                    <a:pt x="577" y="451"/>
                  </a:lnTo>
                  <a:lnTo>
                    <a:pt x="577" y="449"/>
                  </a:lnTo>
                  <a:lnTo>
                    <a:pt x="584" y="449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6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lnTo>
                    <a:pt x="589" y="447"/>
                  </a:lnTo>
                  <a:close/>
                  <a:moveTo>
                    <a:pt x="520" y="449"/>
                  </a:moveTo>
                  <a:lnTo>
                    <a:pt x="520" y="449"/>
                  </a:lnTo>
                  <a:lnTo>
                    <a:pt x="520" y="451"/>
                  </a:lnTo>
                  <a:lnTo>
                    <a:pt x="518" y="454"/>
                  </a:lnTo>
                  <a:lnTo>
                    <a:pt x="518" y="451"/>
                  </a:lnTo>
                  <a:lnTo>
                    <a:pt x="515" y="451"/>
                  </a:lnTo>
                  <a:lnTo>
                    <a:pt x="515" y="449"/>
                  </a:lnTo>
                  <a:lnTo>
                    <a:pt x="518" y="449"/>
                  </a:lnTo>
                  <a:lnTo>
                    <a:pt x="518" y="449"/>
                  </a:lnTo>
                  <a:lnTo>
                    <a:pt x="520" y="449"/>
                  </a:lnTo>
                  <a:close/>
                  <a:moveTo>
                    <a:pt x="484" y="435"/>
                  </a:moveTo>
                  <a:lnTo>
                    <a:pt x="484" y="435"/>
                  </a:lnTo>
                  <a:lnTo>
                    <a:pt x="484" y="435"/>
                  </a:lnTo>
                  <a:lnTo>
                    <a:pt x="484" y="432"/>
                  </a:lnTo>
                  <a:lnTo>
                    <a:pt x="484" y="432"/>
                  </a:lnTo>
                  <a:lnTo>
                    <a:pt x="489" y="430"/>
                  </a:lnTo>
                  <a:lnTo>
                    <a:pt x="492" y="432"/>
                  </a:lnTo>
                  <a:lnTo>
                    <a:pt x="492" y="432"/>
                  </a:lnTo>
                  <a:lnTo>
                    <a:pt x="492" y="432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4" y="435"/>
                  </a:lnTo>
                  <a:lnTo>
                    <a:pt x="492" y="437"/>
                  </a:lnTo>
                  <a:lnTo>
                    <a:pt x="484" y="437"/>
                  </a:lnTo>
                  <a:lnTo>
                    <a:pt x="484" y="437"/>
                  </a:lnTo>
                  <a:lnTo>
                    <a:pt x="484" y="435"/>
                  </a:lnTo>
                  <a:lnTo>
                    <a:pt x="484" y="435"/>
                  </a:lnTo>
                  <a:close/>
                  <a:moveTo>
                    <a:pt x="99" y="579"/>
                  </a:moveTo>
                  <a:lnTo>
                    <a:pt x="99" y="579"/>
                  </a:lnTo>
                  <a:lnTo>
                    <a:pt x="99" y="581"/>
                  </a:lnTo>
                  <a:lnTo>
                    <a:pt x="99" y="584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4" y="584"/>
                  </a:lnTo>
                  <a:lnTo>
                    <a:pt x="94" y="584"/>
                  </a:lnTo>
                  <a:lnTo>
                    <a:pt x="94" y="579"/>
                  </a:lnTo>
                  <a:lnTo>
                    <a:pt x="94" y="577"/>
                  </a:lnTo>
                  <a:lnTo>
                    <a:pt x="92" y="577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92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4" y="574"/>
                  </a:lnTo>
                  <a:lnTo>
                    <a:pt x="97" y="577"/>
                  </a:lnTo>
                  <a:lnTo>
                    <a:pt x="97" y="577"/>
                  </a:lnTo>
                  <a:lnTo>
                    <a:pt x="99" y="579"/>
                  </a:lnTo>
                  <a:close/>
                  <a:moveTo>
                    <a:pt x="458" y="454"/>
                  </a:moveTo>
                  <a:lnTo>
                    <a:pt x="458" y="454"/>
                  </a:lnTo>
                  <a:lnTo>
                    <a:pt x="461" y="456"/>
                  </a:lnTo>
                  <a:lnTo>
                    <a:pt x="458" y="456"/>
                  </a:lnTo>
                  <a:lnTo>
                    <a:pt x="458" y="456"/>
                  </a:lnTo>
                  <a:lnTo>
                    <a:pt x="458" y="458"/>
                  </a:lnTo>
                  <a:lnTo>
                    <a:pt x="458" y="458"/>
                  </a:lnTo>
                  <a:lnTo>
                    <a:pt x="456" y="458"/>
                  </a:lnTo>
                  <a:lnTo>
                    <a:pt x="456" y="458"/>
                  </a:lnTo>
                  <a:lnTo>
                    <a:pt x="454" y="458"/>
                  </a:lnTo>
                  <a:lnTo>
                    <a:pt x="454" y="456"/>
                  </a:lnTo>
                  <a:lnTo>
                    <a:pt x="451" y="456"/>
                  </a:lnTo>
                  <a:lnTo>
                    <a:pt x="451" y="454"/>
                  </a:lnTo>
                  <a:lnTo>
                    <a:pt x="454" y="451"/>
                  </a:lnTo>
                  <a:lnTo>
                    <a:pt x="456" y="451"/>
                  </a:lnTo>
                  <a:lnTo>
                    <a:pt x="456" y="451"/>
                  </a:lnTo>
                  <a:lnTo>
                    <a:pt x="458" y="451"/>
                  </a:lnTo>
                  <a:lnTo>
                    <a:pt x="458" y="454"/>
                  </a:lnTo>
                  <a:lnTo>
                    <a:pt x="458" y="454"/>
                  </a:lnTo>
                  <a:lnTo>
                    <a:pt x="458" y="454"/>
                  </a:lnTo>
                  <a:close/>
                  <a:moveTo>
                    <a:pt x="378" y="473"/>
                  </a:moveTo>
                  <a:lnTo>
                    <a:pt x="378" y="473"/>
                  </a:lnTo>
                  <a:lnTo>
                    <a:pt x="380" y="475"/>
                  </a:lnTo>
                  <a:lnTo>
                    <a:pt x="378" y="477"/>
                  </a:lnTo>
                  <a:lnTo>
                    <a:pt x="378" y="477"/>
                  </a:lnTo>
                  <a:lnTo>
                    <a:pt x="378" y="480"/>
                  </a:lnTo>
                  <a:lnTo>
                    <a:pt x="378" y="482"/>
                  </a:lnTo>
                  <a:lnTo>
                    <a:pt x="378" y="482"/>
                  </a:lnTo>
                  <a:lnTo>
                    <a:pt x="376" y="482"/>
                  </a:lnTo>
                  <a:lnTo>
                    <a:pt x="373" y="484"/>
                  </a:lnTo>
                  <a:lnTo>
                    <a:pt x="373" y="484"/>
                  </a:lnTo>
                  <a:lnTo>
                    <a:pt x="369" y="484"/>
                  </a:lnTo>
                  <a:lnTo>
                    <a:pt x="369" y="484"/>
                  </a:lnTo>
                  <a:lnTo>
                    <a:pt x="366" y="484"/>
                  </a:lnTo>
                  <a:lnTo>
                    <a:pt x="366" y="484"/>
                  </a:lnTo>
                  <a:lnTo>
                    <a:pt x="364" y="487"/>
                  </a:lnTo>
                  <a:lnTo>
                    <a:pt x="364" y="487"/>
                  </a:lnTo>
                  <a:lnTo>
                    <a:pt x="362" y="487"/>
                  </a:lnTo>
                  <a:lnTo>
                    <a:pt x="362" y="484"/>
                  </a:lnTo>
                  <a:lnTo>
                    <a:pt x="362" y="484"/>
                  </a:lnTo>
                  <a:lnTo>
                    <a:pt x="362" y="482"/>
                  </a:lnTo>
                  <a:lnTo>
                    <a:pt x="366" y="480"/>
                  </a:lnTo>
                  <a:lnTo>
                    <a:pt x="369" y="480"/>
                  </a:lnTo>
                  <a:lnTo>
                    <a:pt x="366" y="477"/>
                  </a:lnTo>
                  <a:lnTo>
                    <a:pt x="369" y="477"/>
                  </a:lnTo>
                  <a:lnTo>
                    <a:pt x="376" y="475"/>
                  </a:lnTo>
                  <a:lnTo>
                    <a:pt x="378" y="473"/>
                  </a:lnTo>
                  <a:close/>
                  <a:moveTo>
                    <a:pt x="406" y="468"/>
                  </a:moveTo>
                  <a:lnTo>
                    <a:pt x="406" y="468"/>
                  </a:lnTo>
                  <a:lnTo>
                    <a:pt x="406" y="470"/>
                  </a:lnTo>
                  <a:lnTo>
                    <a:pt x="406" y="473"/>
                  </a:lnTo>
                  <a:lnTo>
                    <a:pt x="402" y="473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5"/>
                  </a:lnTo>
                  <a:lnTo>
                    <a:pt x="397" y="477"/>
                  </a:lnTo>
                  <a:lnTo>
                    <a:pt x="399" y="480"/>
                  </a:lnTo>
                  <a:lnTo>
                    <a:pt x="399" y="482"/>
                  </a:lnTo>
                  <a:lnTo>
                    <a:pt x="397" y="484"/>
                  </a:lnTo>
                  <a:lnTo>
                    <a:pt x="397" y="487"/>
                  </a:lnTo>
                  <a:lnTo>
                    <a:pt x="397" y="489"/>
                  </a:lnTo>
                  <a:lnTo>
                    <a:pt x="399" y="492"/>
                  </a:lnTo>
                  <a:lnTo>
                    <a:pt x="397" y="492"/>
                  </a:lnTo>
                  <a:lnTo>
                    <a:pt x="395" y="492"/>
                  </a:lnTo>
                  <a:lnTo>
                    <a:pt x="392" y="492"/>
                  </a:lnTo>
                  <a:lnTo>
                    <a:pt x="392" y="492"/>
                  </a:lnTo>
                  <a:lnTo>
                    <a:pt x="392" y="489"/>
                  </a:lnTo>
                  <a:lnTo>
                    <a:pt x="392" y="489"/>
                  </a:lnTo>
                  <a:lnTo>
                    <a:pt x="392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0" y="484"/>
                  </a:lnTo>
                  <a:lnTo>
                    <a:pt x="392" y="482"/>
                  </a:lnTo>
                  <a:lnTo>
                    <a:pt x="395" y="477"/>
                  </a:lnTo>
                  <a:lnTo>
                    <a:pt x="392" y="477"/>
                  </a:lnTo>
                  <a:lnTo>
                    <a:pt x="390" y="477"/>
                  </a:lnTo>
                  <a:lnTo>
                    <a:pt x="388" y="477"/>
                  </a:lnTo>
                  <a:lnTo>
                    <a:pt x="385" y="477"/>
                  </a:lnTo>
                  <a:lnTo>
                    <a:pt x="388" y="475"/>
                  </a:lnTo>
                  <a:lnTo>
                    <a:pt x="388" y="475"/>
                  </a:lnTo>
                  <a:lnTo>
                    <a:pt x="392" y="473"/>
                  </a:lnTo>
                  <a:lnTo>
                    <a:pt x="392" y="473"/>
                  </a:lnTo>
                  <a:lnTo>
                    <a:pt x="395" y="468"/>
                  </a:lnTo>
                  <a:lnTo>
                    <a:pt x="397" y="468"/>
                  </a:lnTo>
                  <a:lnTo>
                    <a:pt x="399" y="468"/>
                  </a:lnTo>
                  <a:lnTo>
                    <a:pt x="402" y="468"/>
                  </a:lnTo>
                  <a:lnTo>
                    <a:pt x="404" y="468"/>
                  </a:lnTo>
                  <a:lnTo>
                    <a:pt x="404" y="468"/>
                  </a:lnTo>
                  <a:lnTo>
                    <a:pt x="406" y="468"/>
                  </a:lnTo>
                  <a:close/>
                  <a:moveTo>
                    <a:pt x="475" y="437"/>
                  </a:moveTo>
                  <a:lnTo>
                    <a:pt x="475" y="437"/>
                  </a:lnTo>
                  <a:lnTo>
                    <a:pt x="477" y="437"/>
                  </a:lnTo>
                  <a:lnTo>
                    <a:pt x="477" y="437"/>
                  </a:lnTo>
                  <a:lnTo>
                    <a:pt x="473" y="442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75" y="444"/>
                  </a:lnTo>
                  <a:lnTo>
                    <a:pt x="466" y="444"/>
                  </a:lnTo>
                  <a:lnTo>
                    <a:pt x="463" y="442"/>
                  </a:lnTo>
                  <a:lnTo>
                    <a:pt x="468" y="437"/>
                  </a:lnTo>
                  <a:lnTo>
                    <a:pt x="468" y="437"/>
                  </a:lnTo>
                  <a:lnTo>
                    <a:pt x="470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5"/>
                  </a:lnTo>
                  <a:lnTo>
                    <a:pt x="473" y="437"/>
                  </a:lnTo>
                  <a:lnTo>
                    <a:pt x="475" y="437"/>
                  </a:lnTo>
                  <a:lnTo>
                    <a:pt x="475" y="437"/>
                  </a:lnTo>
                  <a:close/>
                  <a:moveTo>
                    <a:pt x="953" y="269"/>
                  </a:moveTo>
                  <a:lnTo>
                    <a:pt x="953" y="269"/>
                  </a:lnTo>
                  <a:lnTo>
                    <a:pt x="950" y="267"/>
                  </a:lnTo>
                  <a:lnTo>
                    <a:pt x="950" y="264"/>
                  </a:lnTo>
                  <a:lnTo>
                    <a:pt x="950" y="264"/>
                  </a:lnTo>
                  <a:lnTo>
                    <a:pt x="948" y="264"/>
                  </a:lnTo>
                  <a:lnTo>
                    <a:pt x="943" y="262"/>
                  </a:lnTo>
                  <a:lnTo>
                    <a:pt x="941" y="260"/>
                  </a:lnTo>
                  <a:lnTo>
                    <a:pt x="941" y="260"/>
                  </a:lnTo>
                  <a:lnTo>
                    <a:pt x="938" y="257"/>
                  </a:lnTo>
                  <a:lnTo>
                    <a:pt x="936" y="255"/>
                  </a:lnTo>
                  <a:lnTo>
                    <a:pt x="936" y="255"/>
                  </a:lnTo>
                  <a:lnTo>
                    <a:pt x="931" y="236"/>
                  </a:lnTo>
                  <a:lnTo>
                    <a:pt x="931" y="234"/>
                  </a:lnTo>
                  <a:lnTo>
                    <a:pt x="931" y="234"/>
                  </a:lnTo>
                  <a:lnTo>
                    <a:pt x="929" y="231"/>
                  </a:lnTo>
                  <a:lnTo>
                    <a:pt x="929" y="231"/>
                  </a:lnTo>
                  <a:lnTo>
                    <a:pt x="929" y="231"/>
                  </a:lnTo>
                  <a:lnTo>
                    <a:pt x="927" y="222"/>
                  </a:lnTo>
                  <a:lnTo>
                    <a:pt x="927" y="220"/>
                  </a:lnTo>
                  <a:lnTo>
                    <a:pt x="927" y="220"/>
                  </a:lnTo>
                  <a:lnTo>
                    <a:pt x="927" y="220"/>
                  </a:lnTo>
                  <a:lnTo>
                    <a:pt x="924" y="217"/>
                  </a:lnTo>
                  <a:lnTo>
                    <a:pt x="924" y="217"/>
                  </a:lnTo>
                  <a:lnTo>
                    <a:pt x="924" y="210"/>
                  </a:lnTo>
                  <a:lnTo>
                    <a:pt x="924" y="208"/>
                  </a:lnTo>
                  <a:lnTo>
                    <a:pt x="924" y="208"/>
                  </a:lnTo>
                  <a:lnTo>
                    <a:pt x="924" y="203"/>
                  </a:lnTo>
                  <a:lnTo>
                    <a:pt x="924" y="203"/>
                  </a:lnTo>
                  <a:lnTo>
                    <a:pt x="927" y="203"/>
                  </a:lnTo>
                  <a:lnTo>
                    <a:pt x="927" y="198"/>
                  </a:lnTo>
                  <a:lnTo>
                    <a:pt x="929" y="198"/>
                  </a:lnTo>
                  <a:lnTo>
                    <a:pt x="929" y="196"/>
                  </a:lnTo>
                  <a:lnTo>
                    <a:pt x="929" y="193"/>
                  </a:lnTo>
                  <a:lnTo>
                    <a:pt x="927" y="189"/>
                  </a:lnTo>
                  <a:lnTo>
                    <a:pt x="920" y="172"/>
                  </a:lnTo>
                  <a:lnTo>
                    <a:pt x="920" y="170"/>
                  </a:lnTo>
                  <a:lnTo>
                    <a:pt x="920" y="170"/>
                  </a:lnTo>
                  <a:lnTo>
                    <a:pt x="920" y="170"/>
                  </a:lnTo>
                  <a:lnTo>
                    <a:pt x="915" y="167"/>
                  </a:lnTo>
                  <a:lnTo>
                    <a:pt x="915" y="165"/>
                  </a:lnTo>
                  <a:lnTo>
                    <a:pt x="912" y="165"/>
                  </a:lnTo>
                  <a:lnTo>
                    <a:pt x="912" y="163"/>
                  </a:lnTo>
                  <a:lnTo>
                    <a:pt x="912" y="163"/>
                  </a:lnTo>
                  <a:lnTo>
                    <a:pt x="912" y="163"/>
                  </a:lnTo>
                  <a:lnTo>
                    <a:pt x="912" y="160"/>
                  </a:lnTo>
                  <a:lnTo>
                    <a:pt x="912" y="160"/>
                  </a:lnTo>
                  <a:lnTo>
                    <a:pt x="912" y="158"/>
                  </a:lnTo>
                  <a:lnTo>
                    <a:pt x="912" y="158"/>
                  </a:lnTo>
                  <a:lnTo>
                    <a:pt x="910" y="158"/>
                  </a:lnTo>
                  <a:lnTo>
                    <a:pt x="903" y="153"/>
                  </a:lnTo>
                  <a:lnTo>
                    <a:pt x="903" y="151"/>
                  </a:lnTo>
                  <a:lnTo>
                    <a:pt x="903" y="151"/>
                  </a:lnTo>
                  <a:lnTo>
                    <a:pt x="903" y="149"/>
                  </a:lnTo>
                  <a:lnTo>
                    <a:pt x="905" y="144"/>
                  </a:lnTo>
                  <a:lnTo>
                    <a:pt x="905" y="141"/>
                  </a:lnTo>
                  <a:lnTo>
                    <a:pt x="905" y="139"/>
                  </a:lnTo>
                  <a:lnTo>
                    <a:pt x="905" y="137"/>
                  </a:lnTo>
                  <a:lnTo>
                    <a:pt x="908" y="137"/>
                  </a:lnTo>
                  <a:lnTo>
                    <a:pt x="908" y="137"/>
                  </a:lnTo>
                  <a:lnTo>
                    <a:pt x="908" y="137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905" y="134"/>
                  </a:lnTo>
                  <a:lnTo>
                    <a:pt x="903" y="134"/>
                  </a:lnTo>
                  <a:lnTo>
                    <a:pt x="894" y="134"/>
                  </a:lnTo>
                  <a:lnTo>
                    <a:pt x="891" y="134"/>
                  </a:lnTo>
                  <a:lnTo>
                    <a:pt x="889" y="134"/>
                  </a:lnTo>
                  <a:lnTo>
                    <a:pt x="886" y="134"/>
                  </a:lnTo>
                  <a:lnTo>
                    <a:pt x="882" y="137"/>
                  </a:lnTo>
                  <a:lnTo>
                    <a:pt x="877" y="139"/>
                  </a:lnTo>
                  <a:lnTo>
                    <a:pt x="877" y="139"/>
                  </a:lnTo>
                  <a:lnTo>
                    <a:pt x="877" y="139"/>
                  </a:lnTo>
                  <a:lnTo>
                    <a:pt x="875" y="139"/>
                  </a:lnTo>
                  <a:lnTo>
                    <a:pt x="875" y="139"/>
                  </a:lnTo>
                  <a:lnTo>
                    <a:pt x="875" y="139"/>
                  </a:lnTo>
                  <a:lnTo>
                    <a:pt x="872" y="139"/>
                  </a:lnTo>
                  <a:lnTo>
                    <a:pt x="872" y="139"/>
                  </a:lnTo>
                  <a:lnTo>
                    <a:pt x="872" y="137"/>
                  </a:lnTo>
                  <a:lnTo>
                    <a:pt x="872" y="137"/>
                  </a:lnTo>
                  <a:lnTo>
                    <a:pt x="870" y="130"/>
                  </a:lnTo>
                  <a:lnTo>
                    <a:pt x="870" y="130"/>
                  </a:lnTo>
                  <a:lnTo>
                    <a:pt x="868" y="127"/>
                  </a:lnTo>
                  <a:lnTo>
                    <a:pt x="865" y="123"/>
                  </a:lnTo>
                  <a:lnTo>
                    <a:pt x="863" y="123"/>
                  </a:lnTo>
                  <a:lnTo>
                    <a:pt x="863" y="120"/>
                  </a:lnTo>
                  <a:lnTo>
                    <a:pt x="860" y="118"/>
                  </a:lnTo>
                  <a:lnTo>
                    <a:pt x="858" y="113"/>
                  </a:lnTo>
                  <a:lnTo>
                    <a:pt x="858" y="113"/>
                  </a:lnTo>
                  <a:lnTo>
                    <a:pt x="858" y="113"/>
                  </a:lnTo>
                  <a:lnTo>
                    <a:pt x="858" y="111"/>
                  </a:lnTo>
                  <a:lnTo>
                    <a:pt x="858" y="111"/>
                  </a:lnTo>
                  <a:lnTo>
                    <a:pt x="858" y="111"/>
                  </a:lnTo>
                  <a:lnTo>
                    <a:pt x="856" y="111"/>
                  </a:lnTo>
                  <a:lnTo>
                    <a:pt x="853" y="111"/>
                  </a:lnTo>
                  <a:lnTo>
                    <a:pt x="853" y="111"/>
                  </a:lnTo>
                  <a:lnTo>
                    <a:pt x="851" y="111"/>
                  </a:lnTo>
                  <a:lnTo>
                    <a:pt x="849" y="113"/>
                  </a:lnTo>
                  <a:lnTo>
                    <a:pt x="849" y="113"/>
                  </a:lnTo>
                  <a:lnTo>
                    <a:pt x="846" y="113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4" y="113"/>
                  </a:lnTo>
                  <a:lnTo>
                    <a:pt x="844" y="111"/>
                  </a:lnTo>
                  <a:lnTo>
                    <a:pt x="844" y="111"/>
                  </a:lnTo>
                  <a:lnTo>
                    <a:pt x="844" y="111"/>
                  </a:lnTo>
                  <a:lnTo>
                    <a:pt x="842" y="108"/>
                  </a:lnTo>
                  <a:lnTo>
                    <a:pt x="837" y="108"/>
                  </a:lnTo>
                  <a:lnTo>
                    <a:pt x="832" y="108"/>
                  </a:lnTo>
                  <a:lnTo>
                    <a:pt x="830" y="108"/>
                  </a:lnTo>
                  <a:lnTo>
                    <a:pt x="830" y="108"/>
                  </a:lnTo>
                  <a:lnTo>
                    <a:pt x="825" y="108"/>
                  </a:lnTo>
                  <a:lnTo>
                    <a:pt x="825" y="108"/>
                  </a:lnTo>
                  <a:lnTo>
                    <a:pt x="823" y="108"/>
                  </a:lnTo>
                  <a:lnTo>
                    <a:pt x="820" y="106"/>
                  </a:lnTo>
                  <a:lnTo>
                    <a:pt x="820" y="106"/>
                  </a:lnTo>
                  <a:lnTo>
                    <a:pt x="818" y="104"/>
                  </a:lnTo>
                  <a:lnTo>
                    <a:pt x="818" y="104"/>
                  </a:lnTo>
                  <a:lnTo>
                    <a:pt x="818" y="101"/>
                  </a:lnTo>
                  <a:lnTo>
                    <a:pt x="816" y="101"/>
                  </a:lnTo>
                  <a:lnTo>
                    <a:pt x="816" y="101"/>
                  </a:lnTo>
                  <a:lnTo>
                    <a:pt x="816" y="101"/>
                  </a:lnTo>
                  <a:lnTo>
                    <a:pt x="813" y="101"/>
                  </a:lnTo>
                  <a:lnTo>
                    <a:pt x="813" y="101"/>
                  </a:lnTo>
                  <a:lnTo>
                    <a:pt x="811" y="101"/>
                  </a:lnTo>
                  <a:lnTo>
                    <a:pt x="811" y="101"/>
                  </a:lnTo>
                  <a:lnTo>
                    <a:pt x="808" y="101"/>
                  </a:lnTo>
                  <a:lnTo>
                    <a:pt x="806" y="99"/>
                  </a:lnTo>
                  <a:lnTo>
                    <a:pt x="804" y="99"/>
                  </a:lnTo>
                  <a:lnTo>
                    <a:pt x="799" y="97"/>
                  </a:lnTo>
                  <a:lnTo>
                    <a:pt x="799" y="99"/>
                  </a:lnTo>
                  <a:lnTo>
                    <a:pt x="799" y="99"/>
                  </a:lnTo>
                  <a:lnTo>
                    <a:pt x="801" y="101"/>
                  </a:lnTo>
                  <a:lnTo>
                    <a:pt x="801" y="104"/>
                  </a:lnTo>
                  <a:lnTo>
                    <a:pt x="801" y="104"/>
                  </a:lnTo>
                  <a:lnTo>
                    <a:pt x="799" y="104"/>
                  </a:lnTo>
                  <a:lnTo>
                    <a:pt x="799" y="104"/>
                  </a:lnTo>
                  <a:lnTo>
                    <a:pt x="797" y="104"/>
                  </a:lnTo>
                  <a:lnTo>
                    <a:pt x="794" y="104"/>
                  </a:lnTo>
                  <a:lnTo>
                    <a:pt x="792" y="104"/>
                  </a:lnTo>
                  <a:lnTo>
                    <a:pt x="790" y="104"/>
                  </a:lnTo>
                  <a:lnTo>
                    <a:pt x="787" y="104"/>
                  </a:lnTo>
                  <a:lnTo>
                    <a:pt x="785" y="104"/>
                  </a:lnTo>
                  <a:lnTo>
                    <a:pt x="785" y="106"/>
                  </a:lnTo>
                  <a:lnTo>
                    <a:pt x="782" y="106"/>
                  </a:lnTo>
                  <a:lnTo>
                    <a:pt x="782" y="108"/>
                  </a:lnTo>
                  <a:lnTo>
                    <a:pt x="782" y="108"/>
                  </a:lnTo>
                  <a:lnTo>
                    <a:pt x="782" y="111"/>
                  </a:lnTo>
                  <a:lnTo>
                    <a:pt x="782" y="113"/>
                  </a:lnTo>
                  <a:lnTo>
                    <a:pt x="782" y="115"/>
                  </a:lnTo>
                  <a:lnTo>
                    <a:pt x="782" y="115"/>
                  </a:lnTo>
                  <a:lnTo>
                    <a:pt x="780" y="118"/>
                  </a:lnTo>
                  <a:lnTo>
                    <a:pt x="780" y="118"/>
                  </a:lnTo>
                  <a:lnTo>
                    <a:pt x="780" y="120"/>
                  </a:lnTo>
                  <a:lnTo>
                    <a:pt x="780" y="120"/>
                  </a:lnTo>
                  <a:lnTo>
                    <a:pt x="780" y="120"/>
                  </a:lnTo>
                  <a:lnTo>
                    <a:pt x="782" y="120"/>
                  </a:lnTo>
                  <a:lnTo>
                    <a:pt x="782" y="125"/>
                  </a:lnTo>
                  <a:lnTo>
                    <a:pt x="785" y="125"/>
                  </a:lnTo>
                  <a:lnTo>
                    <a:pt x="785" y="125"/>
                  </a:lnTo>
                  <a:lnTo>
                    <a:pt x="785" y="125"/>
                  </a:lnTo>
                  <a:lnTo>
                    <a:pt x="785" y="127"/>
                  </a:lnTo>
                  <a:lnTo>
                    <a:pt x="785" y="132"/>
                  </a:lnTo>
                  <a:lnTo>
                    <a:pt x="785" y="134"/>
                  </a:lnTo>
                  <a:lnTo>
                    <a:pt x="785" y="141"/>
                  </a:lnTo>
                  <a:lnTo>
                    <a:pt x="787" y="141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5" y="141"/>
                  </a:lnTo>
                  <a:lnTo>
                    <a:pt x="782" y="141"/>
                  </a:lnTo>
                  <a:lnTo>
                    <a:pt x="780" y="141"/>
                  </a:lnTo>
                  <a:lnTo>
                    <a:pt x="775" y="144"/>
                  </a:lnTo>
                  <a:lnTo>
                    <a:pt x="773" y="144"/>
                  </a:lnTo>
                  <a:lnTo>
                    <a:pt x="773" y="144"/>
                  </a:lnTo>
                  <a:lnTo>
                    <a:pt x="771" y="144"/>
                  </a:lnTo>
                  <a:lnTo>
                    <a:pt x="768" y="139"/>
                  </a:lnTo>
                  <a:lnTo>
                    <a:pt x="768" y="139"/>
                  </a:lnTo>
                  <a:lnTo>
                    <a:pt x="761" y="134"/>
                  </a:lnTo>
                  <a:lnTo>
                    <a:pt x="761" y="134"/>
                  </a:lnTo>
                  <a:lnTo>
                    <a:pt x="756" y="130"/>
                  </a:lnTo>
                  <a:lnTo>
                    <a:pt x="756" y="127"/>
                  </a:lnTo>
                  <a:lnTo>
                    <a:pt x="756" y="127"/>
                  </a:lnTo>
                  <a:lnTo>
                    <a:pt x="756" y="125"/>
                  </a:lnTo>
                  <a:lnTo>
                    <a:pt x="754" y="125"/>
                  </a:lnTo>
                  <a:lnTo>
                    <a:pt x="754" y="125"/>
                  </a:lnTo>
                  <a:lnTo>
                    <a:pt x="749" y="123"/>
                  </a:lnTo>
                  <a:lnTo>
                    <a:pt x="749" y="123"/>
                  </a:lnTo>
                  <a:lnTo>
                    <a:pt x="749" y="120"/>
                  </a:lnTo>
                  <a:lnTo>
                    <a:pt x="747" y="120"/>
                  </a:lnTo>
                  <a:lnTo>
                    <a:pt x="745" y="113"/>
                  </a:lnTo>
                  <a:lnTo>
                    <a:pt x="745" y="113"/>
                  </a:lnTo>
                  <a:lnTo>
                    <a:pt x="742" y="113"/>
                  </a:lnTo>
                  <a:lnTo>
                    <a:pt x="742" y="113"/>
                  </a:lnTo>
                  <a:lnTo>
                    <a:pt x="740" y="111"/>
                  </a:lnTo>
                  <a:lnTo>
                    <a:pt x="740" y="111"/>
                  </a:lnTo>
                  <a:lnTo>
                    <a:pt x="737" y="111"/>
                  </a:lnTo>
                  <a:lnTo>
                    <a:pt x="730" y="113"/>
                  </a:lnTo>
                  <a:lnTo>
                    <a:pt x="730" y="113"/>
                  </a:lnTo>
                  <a:lnTo>
                    <a:pt x="730" y="115"/>
                  </a:lnTo>
                  <a:lnTo>
                    <a:pt x="730" y="115"/>
                  </a:lnTo>
                  <a:lnTo>
                    <a:pt x="728" y="115"/>
                  </a:lnTo>
                  <a:lnTo>
                    <a:pt x="728" y="115"/>
                  </a:lnTo>
                  <a:lnTo>
                    <a:pt x="726" y="113"/>
                  </a:lnTo>
                  <a:lnTo>
                    <a:pt x="726" y="113"/>
                  </a:lnTo>
                  <a:lnTo>
                    <a:pt x="723" y="113"/>
                  </a:lnTo>
                  <a:lnTo>
                    <a:pt x="723" y="113"/>
                  </a:lnTo>
                  <a:lnTo>
                    <a:pt x="723" y="113"/>
                  </a:lnTo>
                  <a:lnTo>
                    <a:pt x="721" y="113"/>
                  </a:lnTo>
                  <a:lnTo>
                    <a:pt x="721" y="113"/>
                  </a:lnTo>
                  <a:lnTo>
                    <a:pt x="719" y="113"/>
                  </a:lnTo>
                  <a:lnTo>
                    <a:pt x="719" y="115"/>
                  </a:lnTo>
                  <a:lnTo>
                    <a:pt x="709" y="120"/>
                  </a:lnTo>
                  <a:lnTo>
                    <a:pt x="709" y="120"/>
                  </a:lnTo>
                  <a:lnTo>
                    <a:pt x="707" y="123"/>
                  </a:lnTo>
                  <a:lnTo>
                    <a:pt x="707" y="123"/>
                  </a:lnTo>
                  <a:lnTo>
                    <a:pt x="704" y="123"/>
                  </a:lnTo>
                  <a:lnTo>
                    <a:pt x="702" y="123"/>
                  </a:lnTo>
                  <a:lnTo>
                    <a:pt x="700" y="123"/>
                  </a:lnTo>
                  <a:lnTo>
                    <a:pt x="700" y="123"/>
                  </a:lnTo>
                  <a:lnTo>
                    <a:pt x="695" y="120"/>
                  </a:lnTo>
                  <a:lnTo>
                    <a:pt x="695" y="118"/>
                  </a:lnTo>
                  <a:lnTo>
                    <a:pt x="695" y="118"/>
                  </a:lnTo>
                  <a:lnTo>
                    <a:pt x="695" y="118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3" y="120"/>
                  </a:lnTo>
                  <a:lnTo>
                    <a:pt x="690" y="120"/>
                  </a:lnTo>
                  <a:lnTo>
                    <a:pt x="690" y="120"/>
                  </a:lnTo>
                  <a:lnTo>
                    <a:pt x="681" y="123"/>
                  </a:lnTo>
                  <a:lnTo>
                    <a:pt x="681" y="123"/>
                  </a:lnTo>
                  <a:lnTo>
                    <a:pt x="681" y="123"/>
                  </a:lnTo>
                  <a:lnTo>
                    <a:pt x="678" y="123"/>
                  </a:lnTo>
                  <a:lnTo>
                    <a:pt x="678" y="125"/>
                  </a:lnTo>
                  <a:lnTo>
                    <a:pt x="674" y="130"/>
                  </a:lnTo>
                  <a:lnTo>
                    <a:pt x="674" y="132"/>
                  </a:lnTo>
                  <a:lnTo>
                    <a:pt x="674" y="132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71" y="132"/>
                  </a:lnTo>
                  <a:lnTo>
                    <a:pt x="669" y="132"/>
                  </a:lnTo>
                  <a:lnTo>
                    <a:pt x="669" y="132"/>
                  </a:lnTo>
                  <a:lnTo>
                    <a:pt x="669" y="130"/>
                  </a:lnTo>
                  <a:lnTo>
                    <a:pt x="667" y="130"/>
                  </a:lnTo>
                  <a:lnTo>
                    <a:pt x="667" y="130"/>
                  </a:lnTo>
                  <a:lnTo>
                    <a:pt x="667" y="127"/>
                  </a:lnTo>
                  <a:lnTo>
                    <a:pt x="667" y="127"/>
                  </a:lnTo>
                  <a:lnTo>
                    <a:pt x="667" y="127"/>
                  </a:lnTo>
                  <a:lnTo>
                    <a:pt x="664" y="127"/>
                  </a:lnTo>
                  <a:lnTo>
                    <a:pt x="662" y="127"/>
                  </a:lnTo>
                  <a:lnTo>
                    <a:pt x="659" y="125"/>
                  </a:lnTo>
                  <a:lnTo>
                    <a:pt x="659" y="125"/>
                  </a:lnTo>
                  <a:lnTo>
                    <a:pt x="657" y="125"/>
                  </a:lnTo>
                  <a:lnTo>
                    <a:pt x="655" y="127"/>
                  </a:lnTo>
                  <a:lnTo>
                    <a:pt x="655" y="127"/>
                  </a:lnTo>
                  <a:lnTo>
                    <a:pt x="655" y="130"/>
                  </a:lnTo>
                  <a:lnTo>
                    <a:pt x="652" y="132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4"/>
                  </a:lnTo>
                  <a:lnTo>
                    <a:pt x="652" y="137"/>
                  </a:lnTo>
                  <a:lnTo>
                    <a:pt x="650" y="137"/>
                  </a:lnTo>
                  <a:lnTo>
                    <a:pt x="650" y="137"/>
                  </a:lnTo>
                  <a:lnTo>
                    <a:pt x="648" y="134"/>
                  </a:lnTo>
                  <a:lnTo>
                    <a:pt x="648" y="134"/>
                  </a:lnTo>
                  <a:lnTo>
                    <a:pt x="645" y="134"/>
                  </a:lnTo>
                  <a:lnTo>
                    <a:pt x="645" y="134"/>
                  </a:lnTo>
                  <a:lnTo>
                    <a:pt x="645" y="132"/>
                  </a:lnTo>
                  <a:lnTo>
                    <a:pt x="645" y="132"/>
                  </a:lnTo>
                  <a:lnTo>
                    <a:pt x="645" y="132"/>
                  </a:lnTo>
                  <a:lnTo>
                    <a:pt x="643" y="132"/>
                  </a:lnTo>
                  <a:lnTo>
                    <a:pt x="643" y="132"/>
                  </a:lnTo>
                  <a:lnTo>
                    <a:pt x="641" y="132"/>
                  </a:lnTo>
                  <a:lnTo>
                    <a:pt x="636" y="134"/>
                  </a:lnTo>
                  <a:lnTo>
                    <a:pt x="633" y="134"/>
                  </a:lnTo>
                  <a:lnTo>
                    <a:pt x="633" y="134"/>
                  </a:lnTo>
                  <a:lnTo>
                    <a:pt x="631" y="134"/>
                  </a:lnTo>
                  <a:lnTo>
                    <a:pt x="629" y="134"/>
                  </a:lnTo>
                  <a:lnTo>
                    <a:pt x="626" y="134"/>
                  </a:lnTo>
                  <a:lnTo>
                    <a:pt x="624" y="134"/>
                  </a:lnTo>
                  <a:lnTo>
                    <a:pt x="624" y="134"/>
                  </a:lnTo>
                  <a:lnTo>
                    <a:pt x="622" y="134"/>
                  </a:lnTo>
                  <a:lnTo>
                    <a:pt x="622" y="137"/>
                  </a:lnTo>
                  <a:lnTo>
                    <a:pt x="619" y="139"/>
                  </a:lnTo>
                  <a:lnTo>
                    <a:pt x="619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7" y="139"/>
                  </a:lnTo>
                  <a:lnTo>
                    <a:pt x="615" y="139"/>
                  </a:lnTo>
                  <a:lnTo>
                    <a:pt x="615" y="139"/>
                  </a:lnTo>
                  <a:lnTo>
                    <a:pt x="612" y="139"/>
                  </a:lnTo>
                  <a:lnTo>
                    <a:pt x="612" y="139"/>
                  </a:lnTo>
                  <a:lnTo>
                    <a:pt x="612" y="137"/>
                  </a:lnTo>
                  <a:lnTo>
                    <a:pt x="610" y="132"/>
                  </a:lnTo>
                  <a:lnTo>
                    <a:pt x="610" y="132"/>
                  </a:lnTo>
                  <a:lnTo>
                    <a:pt x="607" y="130"/>
                  </a:lnTo>
                  <a:lnTo>
                    <a:pt x="603" y="127"/>
                  </a:lnTo>
                  <a:lnTo>
                    <a:pt x="600" y="127"/>
                  </a:lnTo>
                  <a:lnTo>
                    <a:pt x="600" y="127"/>
                  </a:lnTo>
                  <a:lnTo>
                    <a:pt x="598" y="125"/>
                  </a:lnTo>
                  <a:lnTo>
                    <a:pt x="598" y="123"/>
                  </a:lnTo>
                  <a:lnTo>
                    <a:pt x="596" y="123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1" y="120"/>
                  </a:lnTo>
                  <a:lnTo>
                    <a:pt x="586" y="118"/>
                  </a:lnTo>
                  <a:lnTo>
                    <a:pt x="586" y="118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6" y="115"/>
                  </a:lnTo>
                  <a:lnTo>
                    <a:pt x="589" y="113"/>
                  </a:lnTo>
                  <a:lnTo>
                    <a:pt x="589" y="113"/>
                  </a:lnTo>
                  <a:lnTo>
                    <a:pt x="598" y="108"/>
                  </a:lnTo>
                  <a:lnTo>
                    <a:pt x="600" y="108"/>
                  </a:lnTo>
                  <a:lnTo>
                    <a:pt x="603" y="106"/>
                  </a:lnTo>
                  <a:lnTo>
                    <a:pt x="605" y="104"/>
                  </a:lnTo>
                  <a:lnTo>
                    <a:pt x="605" y="104"/>
                  </a:lnTo>
                  <a:lnTo>
                    <a:pt x="605" y="101"/>
                  </a:lnTo>
                  <a:lnTo>
                    <a:pt x="607" y="97"/>
                  </a:lnTo>
                  <a:lnTo>
                    <a:pt x="607" y="97"/>
                  </a:lnTo>
                  <a:lnTo>
                    <a:pt x="610" y="94"/>
                  </a:lnTo>
                  <a:lnTo>
                    <a:pt x="612" y="94"/>
                  </a:lnTo>
                  <a:lnTo>
                    <a:pt x="612" y="92"/>
                  </a:lnTo>
                  <a:lnTo>
                    <a:pt x="612" y="92"/>
                  </a:lnTo>
                  <a:lnTo>
                    <a:pt x="615" y="89"/>
                  </a:lnTo>
                  <a:lnTo>
                    <a:pt x="615" y="85"/>
                  </a:lnTo>
                  <a:lnTo>
                    <a:pt x="615" y="82"/>
                  </a:lnTo>
                  <a:lnTo>
                    <a:pt x="615" y="82"/>
                  </a:lnTo>
                  <a:lnTo>
                    <a:pt x="617" y="80"/>
                  </a:lnTo>
                  <a:lnTo>
                    <a:pt x="617" y="80"/>
                  </a:lnTo>
                  <a:lnTo>
                    <a:pt x="617" y="78"/>
                  </a:lnTo>
                  <a:lnTo>
                    <a:pt x="617" y="78"/>
                  </a:lnTo>
                  <a:lnTo>
                    <a:pt x="619" y="78"/>
                  </a:lnTo>
                  <a:lnTo>
                    <a:pt x="619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2" y="78"/>
                  </a:lnTo>
                  <a:lnTo>
                    <a:pt x="624" y="78"/>
                  </a:lnTo>
                  <a:lnTo>
                    <a:pt x="624" y="75"/>
                  </a:lnTo>
                  <a:lnTo>
                    <a:pt x="631" y="73"/>
                  </a:lnTo>
                  <a:lnTo>
                    <a:pt x="633" y="70"/>
                  </a:lnTo>
                  <a:lnTo>
                    <a:pt x="636" y="70"/>
                  </a:lnTo>
                  <a:lnTo>
                    <a:pt x="636" y="70"/>
                  </a:lnTo>
                  <a:lnTo>
                    <a:pt x="638" y="68"/>
                  </a:lnTo>
                  <a:lnTo>
                    <a:pt x="643" y="68"/>
                  </a:lnTo>
                  <a:lnTo>
                    <a:pt x="645" y="68"/>
                  </a:lnTo>
                  <a:lnTo>
                    <a:pt x="645" y="68"/>
                  </a:lnTo>
                  <a:lnTo>
                    <a:pt x="650" y="66"/>
                  </a:lnTo>
                  <a:lnTo>
                    <a:pt x="650" y="66"/>
                  </a:lnTo>
                  <a:lnTo>
                    <a:pt x="650" y="66"/>
                  </a:lnTo>
                  <a:lnTo>
                    <a:pt x="652" y="66"/>
                  </a:lnTo>
                  <a:lnTo>
                    <a:pt x="655" y="66"/>
                  </a:lnTo>
                  <a:lnTo>
                    <a:pt x="655" y="63"/>
                  </a:lnTo>
                  <a:lnTo>
                    <a:pt x="655" y="63"/>
                  </a:lnTo>
                  <a:lnTo>
                    <a:pt x="657" y="63"/>
                  </a:lnTo>
                  <a:lnTo>
                    <a:pt x="657" y="63"/>
                  </a:lnTo>
                  <a:lnTo>
                    <a:pt x="657" y="63"/>
                  </a:lnTo>
                  <a:lnTo>
                    <a:pt x="657" y="61"/>
                  </a:lnTo>
                  <a:lnTo>
                    <a:pt x="657" y="61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9"/>
                  </a:lnTo>
                  <a:lnTo>
                    <a:pt x="652" y="56"/>
                  </a:lnTo>
                  <a:lnTo>
                    <a:pt x="657" y="47"/>
                  </a:lnTo>
                  <a:lnTo>
                    <a:pt x="657" y="47"/>
                  </a:lnTo>
                  <a:lnTo>
                    <a:pt x="657" y="44"/>
                  </a:lnTo>
                  <a:lnTo>
                    <a:pt x="657" y="44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2"/>
                  </a:lnTo>
                  <a:lnTo>
                    <a:pt x="655" y="40"/>
                  </a:lnTo>
                  <a:lnTo>
                    <a:pt x="652" y="40"/>
                  </a:lnTo>
                  <a:lnTo>
                    <a:pt x="652" y="40"/>
                  </a:lnTo>
                  <a:lnTo>
                    <a:pt x="645" y="37"/>
                  </a:lnTo>
                  <a:lnTo>
                    <a:pt x="645" y="35"/>
                  </a:lnTo>
                  <a:lnTo>
                    <a:pt x="643" y="35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3"/>
                  </a:lnTo>
                  <a:lnTo>
                    <a:pt x="641" y="30"/>
                  </a:lnTo>
                  <a:lnTo>
                    <a:pt x="638" y="28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8" y="26"/>
                  </a:lnTo>
                  <a:lnTo>
                    <a:pt x="636" y="23"/>
                  </a:lnTo>
                  <a:lnTo>
                    <a:pt x="636" y="23"/>
                  </a:lnTo>
                  <a:lnTo>
                    <a:pt x="633" y="23"/>
                  </a:lnTo>
                  <a:lnTo>
                    <a:pt x="633" y="23"/>
                  </a:lnTo>
                  <a:lnTo>
                    <a:pt x="633" y="26"/>
                  </a:lnTo>
                  <a:lnTo>
                    <a:pt x="633" y="26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31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9" y="28"/>
                  </a:lnTo>
                  <a:lnTo>
                    <a:pt x="626" y="28"/>
                  </a:lnTo>
                  <a:lnTo>
                    <a:pt x="624" y="28"/>
                  </a:lnTo>
                  <a:lnTo>
                    <a:pt x="624" y="26"/>
                  </a:lnTo>
                  <a:lnTo>
                    <a:pt x="624" y="26"/>
                  </a:lnTo>
                  <a:lnTo>
                    <a:pt x="622" y="26"/>
                  </a:lnTo>
                  <a:lnTo>
                    <a:pt x="622" y="28"/>
                  </a:lnTo>
                  <a:lnTo>
                    <a:pt x="622" y="28"/>
                  </a:lnTo>
                  <a:lnTo>
                    <a:pt x="619" y="28"/>
                  </a:lnTo>
                  <a:lnTo>
                    <a:pt x="619" y="30"/>
                  </a:lnTo>
                  <a:lnTo>
                    <a:pt x="617" y="33"/>
                  </a:lnTo>
                  <a:lnTo>
                    <a:pt x="615" y="33"/>
                  </a:lnTo>
                  <a:lnTo>
                    <a:pt x="615" y="35"/>
                  </a:lnTo>
                  <a:lnTo>
                    <a:pt x="612" y="35"/>
                  </a:lnTo>
                  <a:lnTo>
                    <a:pt x="610" y="35"/>
                  </a:lnTo>
                  <a:lnTo>
                    <a:pt x="607" y="35"/>
                  </a:lnTo>
                  <a:lnTo>
                    <a:pt x="607" y="35"/>
                  </a:lnTo>
                  <a:lnTo>
                    <a:pt x="605" y="37"/>
                  </a:lnTo>
                  <a:lnTo>
                    <a:pt x="605" y="37"/>
                  </a:lnTo>
                  <a:lnTo>
                    <a:pt x="605" y="37"/>
                  </a:lnTo>
                  <a:lnTo>
                    <a:pt x="603" y="37"/>
                  </a:lnTo>
                  <a:lnTo>
                    <a:pt x="603" y="37"/>
                  </a:lnTo>
                  <a:lnTo>
                    <a:pt x="598" y="37"/>
                  </a:lnTo>
                  <a:lnTo>
                    <a:pt x="593" y="37"/>
                  </a:lnTo>
                  <a:lnTo>
                    <a:pt x="591" y="35"/>
                  </a:lnTo>
                  <a:lnTo>
                    <a:pt x="589" y="35"/>
                  </a:lnTo>
                  <a:lnTo>
                    <a:pt x="589" y="35"/>
                  </a:lnTo>
                  <a:lnTo>
                    <a:pt x="586" y="35"/>
                  </a:lnTo>
                  <a:lnTo>
                    <a:pt x="586" y="35"/>
                  </a:lnTo>
                  <a:lnTo>
                    <a:pt x="584" y="35"/>
                  </a:lnTo>
                  <a:lnTo>
                    <a:pt x="584" y="35"/>
                  </a:lnTo>
                  <a:lnTo>
                    <a:pt x="581" y="35"/>
                  </a:lnTo>
                  <a:lnTo>
                    <a:pt x="577" y="37"/>
                  </a:lnTo>
                  <a:lnTo>
                    <a:pt x="574" y="37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7"/>
                  </a:lnTo>
                  <a:lnTo>
                    <a:pt x="570" y="35"/>
                  </a:lnTo>
                  <a:lnTo>
                    <a:pt x="570" y="35"/>
                  </a:lnTo>
                  <a:lnTo>
                    <a:pt x="570" y="33"/>
                  </a:lnTo>
                  <a:lnTo>
                    <a:pt x="572" y="30"/>
                  </a:lnTo>
                  <a:lnTo>
                    <a:pt x="572" y="30"/>
                  </a:lnTo>
                  <a:lnTo>
                    <a:pt x="572" y="28"/>
                  </a:lnTo>
                  <a:lnTo>
                    <a:pt x="572" y="26"/>
                  </a:lnTo>
                  <a:lnTo>
                    <a:pt x="572" y="23"/>
                  </a:lnTo>
                  <a:lnTo>
                    <a:pt x="572" y="23"/>
                  </a:lnTo>
                  <a:lnTo>
                    <a:pt x="570" y="21"/>
                  </a:lnTo>
                  <a:lnTo>
                    <a:pt x="572" y="18"/>
                  </a:lnTo>
                  <a:lnTo>
                    <a:pt x="572" y="18"/>
                  </a:lnTo>
                  <a:lnTo>
                    <a:pt x="572" y="18"/>
                  </a:lnTo>
                  <a:lnTo>
                    <a:pt x="572" y="16"/>
                  </a:lnTo>
                  <a:lnTo>
                    <a:pt x="570" y="16"/>
                  </a:lnTo>
                  <a:lnTo>
                    <a:pt x="570" y="18"/>
                  </a:lnTo>
                  <a:lnTo>
                    <a:pt x="570" y="18"/>
                  </a:lnTo>
                  <a:lnTo>
                    <a:pt x="567" y="18"/>
                  </a:lnTo>
                  <a:lnTo>
                    <a:pt x="567" y="18"/>
                  </a:lnTo>
                  <a:lnTo>
                    <a:pt x="567" y="18"/>
                  </a:lnTo>
                  <a:lnTo>
                    <a:pt x="563" y="16"/>
                  </a:lnTo>
                  <a:lnTo>
                    <a:pt x="563" y="14"/>
                  </a:lnTo>
                  <a:lnTo>
                    <a:pt x="560" y="14"/>
                  </a:lnTo>
                  <a:lnTo>
                    <a:pt x="555" y="16"/>
                  </a:lnTo>
                  <a:lnTo>
                    <a:pt x="555" y="16"/>
                  </a:lnTo>
                  <a:lnTo>
                    <a:pt x="555" y="16"/>
                  </a:lnTo>
                  <a:lnTo>
                    <a:pt x="553" y="18"/>
                  </a:lnTo>
                  <a:lnTo>
                    <a:pt x="553" y="18"/>
                  </a:lnTo>
                  <a:lnTo>
                    <a:pt x="551" y="23"/>
                  </a:lnTo>
                  <a:lnTo>
                    <a:pt x="551" y="23"/>
                  </a:lnTo>
                  <a:lnTo>
                    <a:pt x="548" y="23"/>
                  </a:lnTo>
                  <a:lnTo>
                    <a:pt x="548" y="26"/>
                  </a:lnTo>
                  <a:lnTo>
                    <a:pt x="546" y="26"/>
                  </a:lnTo>
                  <a:lnTo>
                    <a:pt x="546" y="26"/>
                  </a:lnTo>
                  <a:lnTo>
                    <a:pt x="544" y="28"/>
                  </a:lnTo>
                  <a:lnTo>
                    <a:pt x="541" y="28"/>
                  </a:lnTo>
                  <a:lnTo>
                    <a:pt x="539" y="26"/>
                  </a:lnTo>
                  <a:lnTo>
                    <a:pt x="534" y="23"/>
                  </a:lnTo>
                  <a:lnTo>
                    <a:pt x="532" y="23"/>
                  </a:lnTo>
                  <a:lnTo>
                    <a:pt x="532" y="23"/>
                  </a:lnTo>
                  <a:lnTo>
                    <a:pt x="529" y="23"/>
                  </a:lnTo>
                  <a:lnTo>
                    <a:pt x="525" y="26"/>
                  </a:lnTo>
                  <a:lnTo>
                    <a:pt x="518" y="28"/>
                  </a:lnTo>
                  <a:lnTo>
                    <a:pt x="515" y="28"/>
                  </a:lnTo>
                  <a:lnTo>
                    <a:pt x="515" y="28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5" y="26"/>
                  </a:lnTo>
                  <a:lnTo>
                    <a:pt x="513" y="23"/>
                  </a:lnTo>
                  <a:lnTo>
                    <a:pt x="513" y="23"/>
                  </a:lnTo>
                  <a:lnTo>
                    <a:pt x="513" y="21"/>
                  </a:lnTo>
                  <a:lnTo>
                    <a:pt x="513" y="21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10" y="18"/>
                  </a:lnTo>
                  <a:lnTo>
                    <a:pt x="508" y="18"/>
                  </a:lnTo>
                  <a:lnTo>
                    <a:pt x="508" y="18"/>
                  </a:lnTo>
                  <a:lnTo>
                    <a:pt x="506" y="18"/>
                  </a:lnTo>
                  <a:lnTo>
                    <a:pt x="503" y="18"/>
                  </a:lnTo>
                  <a:lnTo>
                    <a:pt x="503" y="18"/>
                  </a:lnTo>
                  <a:lnTo>
                    <a:pt x="499" y="18"/>
                  </a:lnTo>
                  <a:lnTo>
                    <a:pt x="499" y="18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6"/>
                  </a:lnTo>
                  <a:lnTo>
                    <a:pt x="496" y="14"/>
                  </a:lnTo>
                  <a:lnTo>
                    <a:pt x="494" y="14"/>
                  </a:lnTo>
                  <a:lnTo>
                    <a:pt x="492" y="11"/>
                  </a:lnTo>
                  <a:lnTo>
                    <a:pt x="484" y="7"/>
                  </a:lnTo>
                  <a:lnTo>
                    <a:pt x="484" y="7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4" y="4"/>
                  </a:lnTo>
                  <a:lnTo>
                    <a:pt x="484" y="2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2" y="0"/>
                  </a:lnTo>
                  <a:lnTo>
                    <a:pt x="480" y="0"/>
                  </a:lnTo>
                  <a:lnTo>
                    <a:pt x="475" y="0"/>
                  </a:lnTo>
                  <a:lnTo>
                    <a:pt x="473" y="2"/>
                  </a:lnTo>
                  <a:lnTo>
                    <a:pt x="470" y="2"/>
                  </a:lnTo>
                  <a:lnTo>
                    <a:pt x="466" y="4"/>
                  </a:lnTo>
                  <a:lnTo>
                    <a:pt x="458" y="11"/>
                  </a:lnTo>
                  <a:lnTo>
                    <a:pt x="454" y="14"/>
                  </a:lnTo>
                  <a:lnTo>
                    <a:pt x="449" y="16"/>
                  </a:lnTo>
                  <a:lnTo>
                    <a:pt x="447" y="16"/>
                  </a:lnTo>
                  <a:lnTo>
                    <a:pt x="444" y="16"/>
                  </a:lnTo>
                  <a:lnTo>
                    <a:pt x="440" y="16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37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5" y="21"/>
                  </a:lnTo>
                  <a:lnTo>
                    <a:pt x="432" y="21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2" y="18"/>
                  </a:lnTo>
                  <a:lnTo>
                    <a:pt x="430" y="18"/>
                  </a:lnTo>
                  <a:lnTo>
                    <a:pt x="430" y="18"/>
                  </a:lnTo>
                  <a:lnTo>
                    <a:pt x="430" y="18"/>
                  </a:lnTo>
                  <a:lnTo>
                    <a:pt x="428" y="18"/>
                  </a:lnTo>
                  <a:lnTo>
                    <a:pt x="428" y="18"/>
                  </a:lnTo>
                  <a:lnTo>
                    <a:pt x="428" y="21"/>
                  </a:lnTo>
                  <a:lnTo>
                    <a:pt x="428" y="21"/>
                  </a:lnTo>
                  <a:lnTo>
                    <a:pt x="430" y="26"/>
                  </a:lnTo>
                  <a:lnTo>
                    <a:pt x="430" y="26"/>
                  </a:lnTo>
                  <a:lnTo>
                    <a:pt x="430" y="28"/>
                  </a:lnTo>
                  <a:lnTo>
                    <a:pt x="430" y="28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2" y="30"/>
                  </a:lnTo>
                  <a:lnTo>
                    <a:pt x="435" y="30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2" y="30"/>
                  </a:lnTo>
                  <a:lnTo>
                    <a:pt x="447" y="30"/>
                  </a:lnTo>
                  <a:lnTo>
                    <a:pt x="447" y="30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3"/>
                  </a:lnTo>
                  <a:lnTo>
                    <a:pt x="449" y="35"/>
                  </a:lnTo>
                  <a:lnTo>
                    <a:pt x="449" y="35"/>
                  </a:lnTo>
                  <a:lnTo>
                    <a:pt x="447" y="35"/>
                  </a:lnTo>
                  <a:lnTo>
                    <a:pt x="447" y="37"/>
                  </a:lnTo>
                  <a:lnTo>
                    <a:pt x="444" y="37"/>
                  </a:lnTo>
                  <a:lnTo>
                    <a:pt x="444" y="37"/>
                  </a:lnTo>
                  <a:lnTo>
                    <a:pt x="442" y="37"/>
                  </a:lnTo>
                  <a:lnTo>
                    <a:pt x="442" y="40"/>
                  </a:lnTo>
                  <a:lnTo>
                    <a:pt x="442" y="40"/>
                  </a:lnTo>
                  <a:lnTo>
                    <a:pt x="442" y="42"/>
                  </a:lnTo>
                  <a:lnTo>
                    <a:pt x="442" y="49"/>
                  </a:lnTo>
                  <a:lnTo>
                    <a:pt x="442" y="49"/>
                  </a:lnTo>
                  <a:lnTo>
                    <a:pt x="442" y="49"/>
                  </a:lnTo>
                  <a:lnTo>
                    <a:pt x="440" y="54"/>
                  </a:lnTo>
                  <a:lnTo>
                    <a:pt x="440" y="54"/>
                  </a:lnTo>
                  <a:lnTo>
                    <a:pt x="440" y="56"/>
                  </a:lnTo>
                  <a:lnTo>
                    <a:pt x="440" y="56"/>
                  </a:lnTo>
                  <a:lnTo>
                    <a:pt x="440" y="59"/>
                  </a:lnTo>
                  <a:lnTo>
                    <a:pt x="440" y="61"/>
                  </a:lnTo>
                  <a:lnTo>
                    <a:pt x="442" y="63"/>
                  </a:lnTo>
                  <a:lnTo>
                    <a:pt x="442" y="66"/>
                  </a:lnTo>
                  <a:lnTo>
                    <a:pt x="444" y="66"/>
                  </a:lnTo>
                  <a:lnTo>
                    <a:pt x="442" y="66"/>
                  </a:lnTo>
                  <a:lnTo>
                    <a:pt x="442" y="68"/>
                  </a:lnTo>
                  <a:lnTo>
                    <a:pt x="440" y="68"/>
                  </a:lnTo>
                  <a:lnTo>
                    <a:pt x="437" y="68"/>
                  </a:lnTo>
                  <a:lnTo>
                    <a:pt x="435" y="68"/>
                  </a:lnTo>
                  <a:lnTo>
                    <a:pt x="430" y="68"/>
                  </a:lnTo>
                  <a:lnTo>
                    <a:pt x="428" y="68"/>
                  </a:lnTo>
                  <a:lnTo>
                    <a:pt x="425" y="68"/>
                  </a:lnTo>
                  <a:lnTo>
                    <a:pt x="423" y="68"/>
                  </a:lnTo>
                  <a:lnTo>
                    <a:pt x="421" y="68"/>
                  </a:lnTo>
                  <a:lnTo>
                    <a:pt x="418" y="68"/>
                  </a:lnTo>
                  <a:lnTo>
                    <a:pt x="418" y="66"/>
                  </a:lnTo>
                  <a:lnTo>
                    <a:pt x="416" y="66"/>
                  </a:lnTo>
                  <a:lnTo>
                    <a:pt x="409" y="59"/>
                  </a:lnTo>
                  <a:lnTo>
                    <a:pt x="409" y="59"/>
                  </a:lnTo>
                  <a:lnTo>
                    <a:pt x="409" y="59"/>
                  </a:lnTo>
                  <a:lnTo>
                    <a:pt x="406" y="56"/>
                  </a:lnTo>
                  <a:lnTo>
                    <a:pt x="406" y="56"/>
                  </a:lnTo>
                  <a:lnTo>
                    <a:pt x="406" y="56"/>
                  </a:lnTo>
                  <a:lnTo>
                    <a:pt x="406" y="54"/>
                  </a:lnTo>
                  <a:lnTo>
                    <a:pt x="406" y="52"/>
                  </a:lnTo>
                  <a:lnTo>
                    <a:pt x="406" y="52"/>
                  </a:lnTo>
                  <a:lnTo>
                    <a:pt x="406" y="52"/>
                  </a:lnTo>
                  <a:lnTo>
                    <a:pt x="406" y="49"/>
                  </a:lnTo>
                  <a:lnTo>
                    <a:pt x="406" y="49"/>
                  </a:lnTo>
                  <a:lnTo>
                    <a:pt x="406" y="47"/>
                  </a:lnTo>
                  <a:lnTo>
                    <a:pt x="404" y="44"/>
                  </a:lnTo>
                  <a:lnTo>
                    <a:pt x="402" y="42"/>
                  </a:lnTo>
                  <a:lnTo>
                    <a:pt x="402" y="42"/>
                  </a:lnTo>
                  <a:lnTo>
                    <a:pt x="399" y="42"/>
                  </a:lnTo>
                  <a:lnTo>
                    <a:pt x="397" y="40"/>
                  </a:lnTo>
                  <a:lnTo>
                    <a:pt x="390" y="40"/>
                  </a:lnTo>
                  <a:lnTo>
                    <a:pt x="388" y="40"/>
                  </a:lnTo>
                  <a:lnTo>
                    <a:pt x="388" y="40"/>
                  </a:lnTo>
                  <a:lnTo>
                    <a:pt x="385" y="37"/>
                  </a:lnTo>
                  <a:lnTo>
                    <a:pt x="380" y="35"/>
                  </a:lnTo>
                  <a:lnTo>
                    <a:pt x="378" y="35"/>
                  </a:lnTo>
                  <a:lnTo>
                    <a:pt x="376" y="35"/>
                  </a:lnTo>
                  <a:lnTo>
                    <a:pt x="376" y="35"/>
                  </a:lnTo>
                  <a:lnTo>
                    <a:pt x="373" y="35"/>
                  </a:lnTo>
                  <a:lnTo>
                    <a:pt x="371" y="35"/>
                  </a:lnTo>
                  <a:lnTo>
                    <a:pt x="364" y="33"/>
                  </a:lnTo>
                  <a:lnTo>
                    <a:pt x="357" y="33"/>
                  </a:lnTo>
                  <a:lnTo>
                    <a:pt x="354" y="33"/>
                  </a:lnTo>
                  <a:lnTo>
                    <a:pt x="354" y="33"/>
                  </a:lnTo>
                  <a:lnTo>
                    <a:pt x="354" y="30"/>
                  </a:lnTo>
                  <a:lnTo>
                    <a:pt x="352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50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47" y="30"/>
                  </a:lnTo>
                  <a:lnTo>
                    <a:pt x="345" y="30"/>
                  </a:lnTo>
                  <a:lnTo>
                    <a:pt x="345" y="35"/>
                  </a:lnTo>
                  <a:lnTo>
                    <a:pt x="343" y="42"/>
                  </a:lnTo>
                  <a:lnTo>
                    <a:pt x="340" y="44"/>
                  </a:lnTo>
                  <a:lnTo>
                    <a:pt x="340" y="44"/>
                  </a:lnTo>
                  <a:lnTo>
                    <a:pt x="340" y="47"/>
                  </a:lnTo>
                  <a:lnTo>
                    <a:pt x="340" y="49"/>
                  </a:lnTo>
                  <a:lnTo>
                    <a:pt x="338" y="56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8" y="59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38" y="61"/>
                  </a:lnTo>
                  <a:lnTo>
                    <a:pt x="340" y="63"/>
                  </a:lnTo>
                  <a:lnTo>
                    <a:pt x="340" y="63"/>
                  </a:lnTo>
                  <a:lnTo>
                    <a:pt x="343" y="63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3" y="66"/>
                  </a:lnTo>
                  <a:lnTo>
                    <a:pt x="340" y="68"/>
                  </a:lnTo>
                  <a:lnTo>
                    <a:pt x="338" y="75"/>
                  </a:lnTo>
                  <a:lnTo>
                    <a:pt x="338" y="78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38" y="80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6" y="78"/>
                  </a:lnTo>
                  <a:lnTo>
                    <a:pt x="336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3" y="78"/>
                  </a:lnTo>
                  <a:lnTo>
                    <a:pt x="331" y="78"/>
                  </a:lnTo>
                  <a:lnTo>
                    <a:pt x="328" y="78"/>
                  </a:lnTo>
                  <a:lnTo>
                    <a:pt x="328" y="78"/>
                  </a:lnTo>
                  <a:lnTo>
                    <a:pt x="326" y="80"/>
                  </a:lnTo>
                  <a:lnTo>
                    <a:pt x="324" y="82"/>
                  </a:lnTo>
                  <a:lnTo>
                    <a:pt x="321" y="85"/>
                  </a:lnTo>
                  <a:lnTo>
                    <a:pt x="319" y="85"/>
                  </a:lnTo>
                  <a:lnTo>
                    <a:pt x="319" y="85"/>
                  </a:lnTo>
                  <a:lnTo>
                    <a:pt x="317" y="87"/>
                  </a:lnTo>
                  <a:lnTo>
                    <a:pt x="314" y="87"/>
                  </a:lnTo>
                  <a:lnTo>
                    <a:pt x="314" y="87"/>
                  </a:lnTo>
                  <a:lnTo>
                    <a:pt x="312" y="87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89"/>
                  </a:lnTo>
                  <a:lnTo>
                    <a:pt x="312" y="92"/>
                  </a:lnTo>
                  <a:lnTo>
                    <a:pt x="312" y="94"/>
                  </a:lnTo>
                  <a:lnTo>
                    <a:pt x="312" y="94"/>
                  </a:lnTo>
                  <a:lnTo>
                    <a:pt x="312" y="94"/>
                  </a:lnTo>
                  <a:lnTo>
                    <a:pt x="309" y="97"/>
                  </a:lnTo>
                  <a:lnTo>
                    <a:pt x="309" y="97"/>
                  </a:lnTo>
                  <a:lnTo>
                    <a:pt x="309" y="97"/>
                  </a:lnTo>
                  <a:lnTo>
                    <a:pt x="309" y="99"/>
                  </a:lnTo>
                  <a:lnTo>
                    <a:pt x="309" y="101"/>
                  </a:lnTo>
                  <a:lnTo>
                    <a:pt x="312" y="101"/>
                  </a:lnTo>
                  <a:lnTo>
                    <a:pt x="312" y="104"/>
                  </a:lnTo>
                  <a:lnTo>
                    <a:pt x="314" y="104"/>
                  </a:lnTo>
                  <a:lnTo>
                    <a:pt x="314" y="104"/>
                  </a:lnTo>
                  <a:lnTo>
                    <a:pt x="314" y="106"/>
                  </a:lnTo>
                  <a:lnTo>
                    <a:pt x="317" y="106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08"/>
                  </a:lnTo>
                  <a:lnTo>
                    <a:pt x="319" y="111"/>
                  </a:lnTo>
                  <a:lnTo>
                    <a:pt x="317" y="115"/>
                  </a:lnTo>
                  <a:lnTo>
                    <a:pt x="317" y="115"/>
                  </a:lnTo>
                  <a:lnTo>
                    <a:pt x="317" y="118"/>
                  </a:lnTo>
                  <a:lnTo>
                    <a:pt x="317" y="118"/>
                  </a:lnTo>
                  <a:lnTo>
                    <a:pt x="317" y="120"/>
                  </a:lnTo>
                  <a:lnTo>
                    <a:pt x="319" y="123"/>
                  </a:lnTo>
                  <a:lnTo>
                    <a:pt x="324" y="130"/>
                  </a:lnTo>
                  <a:lnTo>
                    <a:pt x="324" y="132"/>
                  </a:lnTo>
                  <a:lnTo>
                    <a:pt x="324" y="132"/>
                  </a:lnTo>
                  <a:lnTo>
                    <a:pt x="324" y="134"/>
                  </a:lnTo>
                  <a:lnTo>
                    <a:pt x="324" y="134"/>
                  </a:lnTo>
                  <a:lnTo>
                    <a:pt x="321" y="134"/>
                  </a:lnTo>
                  <a:lnTo>
                    <a:pt x="321" y="137"/>
                  </a:lnTo>
                  <a:lnTo>
                    <a:pt x="321" y="137"/>
                  </a:lnTo>
                  <a:lnTo>
                    <a:pt x="314" y="141"/>
                  </a:lnTo>
                  <a:lnTo>
                    <a:pt x="314" y="144"/>
                  </a:lnTo>
                  <a:lnTo>
                    <a:pt x="312" y="144"/>
                  </a:lnTo>
                  <a:lnTo>
                    <a:pt x="312" y="144"/>
                  </a:lnTo>
                  <a:lnTo>
                    <a:pt x="309" y="141"/>
                  </a:lnTo>
                  <a:lnTo>
                    <a:pt x="309" y="144"/>
                  </a:lnTo>
                  <a:lnTo>
                    <a:pt x="307" y="144"/>
                  </a:lnTo>
                  <a:lnTo>
                    <a:pt x="305" y="146"/>
                  </a:lnTo>
                  <a:lnTo>
                    <a:pt x="302" y="146"/>
                  </a:lnTo>
                  <a:lnTo>
                    <a:pt x="300" y="146"/>
                  </a:lnTo>
                  <a:lnTo>
                    <a:pt x="300" y="149"/>
                  </a:lnTo>
                  <a:lnTo>
                    <a:pt x="300" y="149"/>
                  </a:lnTo>
                  <a:lnTo>
                    <a:pt x="300" y="149"/>
                  </a:lnTo>
                  <a:lnTo>
                    <a:pt x="298" y="151"/>
                  </a:lnTo>
                  <a:lnTo>
                    <a:pt x="300" y="151"/>
                  </a:lnTo>
                  <a:lnTo>
                    <a:pt x="300" y="153"/>
                  </a:lnTo>
                  <a:lnTo>
                    <a:pt x="300" y="153"/>
                  </a:lnTo>
                  <a:lnTo>
                    <a:pt x="300" y="153"/>
                  </a:lnTo>
                  <a:lnTo>
                    <a:pt x="300" y="156"/>
                  </a:lnTo>
                  <a:lnTo>
                    <a:pt x="300" y="156"/>
                  </a:lnTo>
                  <a:lnTo>
                    <a:pt x="300" y="158"/>
                  </a:lnTo>
                  <a:lnTo>
                    <a:pt x="300" y="165"/>
                  </a:lnTo>
                  <a:lnTo>
                    <a:pt x="300" y="165"/>
                  </a:lnTo>
                  <a:lnTo>
                    <a:pt x="300" y="167"/>
                  </a:lnTo>
                  <a:lnTo>
                    <a:pt x="302" y="172"/>
                  </a:lnTo>
                  <a:lnTo>
                    <a:pt x="302" y="175"/>
                  </a:lnTo>
                  <a:lnTo>
                    <a:pt x="302" y="177"/>
                  </a:lnTo>
                  <a:lnTo>
                    <a:pt x="302" y="177"/>
                  </a:lnTo>
                  <a:lnTo>
                    <a:pt x="302" y="177"/>
                  </a:lnTo>
                  <a:lnTo>
                    <a:pt x="302" y="179"/>
                  </a:lnTo>
                  <a:lnTo>
                    <a:pt x="300" y="182"/>
                  </a:lnTo>
                  <a:lnTo>
                    <a:pt x="300" y="182"/>
                  </a:lnTo>
                  <a:lnTo>
                    <a:pt x="298" y="184"/>
                  </a:lnTo>
                  <a:lnTo>
                    <a:pt x="295" y="184"/>
                  </a:lnTo>
                  <a:lnTo>
                    <a:pt x="295" y="184"/>
                  </a:lnTo>
                  <a:lnTo>
                    <a:pt x="293" y="186"/>
                  </a:lnTo>
                  <a:lnTo>
                    <a:pt x="291" y="186"/>
                  </a:lnTo>
                  <a:lnTo>
                    <a:pt x="291" y="186"/>
                  </a:lnTo>
                  <a:lnTo>
                    <a:pt x="288" y="196"/>
                  </a:lnTo>
                  <a:lnTo>
                    <a:pt x="288" y="196"/>
                  </a:lnTo>
                  <a:lnTo>
                    <a:pt x="286" y="196"/>
                  </a:lnTo>
                  <a:lnTo>
                    <a:pt x="286" y="196"/>
                  </a:lnTo>
                  <a:lnTo>
                    <a:pt x="286" y="196"/>
                  </a:lnTo>
                  <a:lnTo>
                    <a:pt x="283" y="196"/>
                  </a:lnTo>
                  <a:lnTo>
                    <a:pt x="283" y="196"/>
                  </a:lnTo>
                  <a:lnTo>
                    <a:pt x="281" y="196"/>
                  </a:lnTo>
                  <a:lnTo>
                    <a:pt x="281" y="196"/>
                  </a:lnTo>
                  <a:lnTo>
                    <a:pt x="279" y="193"/>
                  </a:lnTo>
                  <a:lnTo>
                    <a:pt x="276" y="193"/>
                  </a:lnTo>
                  <a:lnTo>
                    <a:pt x="276" y="193"/>
                  </a:lnTo>
                  <a:lnTo>
                    <a:pt x="272" y="193"/>
                  </a:lnTo>
                  <a:lnTo>
                    <a:pt x="272" y="193"/>
                  </a:lnTo>
                  <a:lnTo>
                    <a:pt x="269" y="196"/>
                  </a:lnTo>
                  <a:lnTo>
                    <a:pt x="267" y="198"/>
                  </a:lnTo>
                  <a:lnTo>
                    <a:pt x="265" y="203"/>
                  </a:lnTo>
                  <a:lnTo>
                    <a:pt x="265" y="205"/>
                  </a:lnTo>
                  <a:lnTo>
                    <a:pt x="265" y="205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08"/>
                  </a:lnTo>
                  <a:lnTo>
                    <a:pt x="265" y="210"/>
                  </a:lnTo>
                  <a:lnTo>
                    <a:pt x="267" y="210"/>
                  </a:lnTo>
                  <a:lnTo>
                    <a:pt x="267" y="210"/>
                  </a:lnTo>
                  <a:lnTo>
                    <a:pt x="267" y="212"/>
                  </a:lnTo>
                  <a:lnTo>
                    <a:pt x="265" y="215"/>
                  </a:lnTo>
                  <a:lnTo>
                    <a:pt x="265" y="215"/>
                  </a:lnTo>
                  <a:lnTo>
                    <a:pt x="265" y="217"/>
                  </a:lnTo>
                  <a:lnTo>
                    <a:pt x="262" y="217"/>
                  </a:lnTo>
                  <a:lnTo>
                    <a:pt x="262" y="217"/>
                  </a:lnTo>
                  <a:lnTo>
                    <a:pt x="255" y="217"/>
                  </a:lnTo>
                  <a:lnTo>
                    <a:pt x="255" y="217"/>
                  </a:lnTo>
                  <a:lnTo>
                    <a:pt x="248" y="220"/>
                  </a:lnTo>
                  <a:lnTo>
                    <a:pt x="248" y="220"/>
                  </a:lnTo>
                  <a:lnTo>
                    <a:pt x="246" y="220"/>
                  </a:lnTo>
                  <a:lnTo>
                    <a:pt x="246" y="222"/>
                  </a:lnTo>
                  <a:lnTo>
                    <a:pt x="246" y="222"/>
                  </a:lnTo>
                  <a:lnTo>
                    <a:pt x="246" y="224"/>
                  </a:lnTo>
                  <a:lnTo>
                    <a:pt x="246" y="224"/>
                  </a:lnTo>
                  <a:lnTo>
                    <a:pt x="246" y="227"/>
                  </a:lnTo>
                  <a:lnTo>
                    <a:pt x="246" y="227"/>
                  </a:lnTo>
                  <a:lnTo>
                    <a:pt x="246" y="229"/>
                  </a:lnTo>
                  <a:lnTo>
                    <a:pt x="243" y="234"/>
                  </a:lnTo>
                  <a:lnTo>
                    <a:pt x="234" y="243"/>
                  </a:lnTo>
                  <a:lnTo>
                    <a:pt x="234" y="243"/>
                  </a:lnTo>
                  <a:lnTo>
                    <a:pt x="234" y="246"/>
                  </a:lnTo>
                  <a:lnTo>
                    <a:pt x="234" y="248"/>
                  </a:lnTo>
                  <a:lnTo>
                    <a:pt x="231" y="250"/>
                  </a:lnTo>
                  <a:lnTo>
                    <a:pt x="231" y="253"/>
                  </a:lnTo>
                  <a:lnTo>
                    <a:pt x="231" y="253"/>
                  </a:lnTo>
                  <a:lnTo>
                    <a:pt x="231" y="255"/>
                  </a:lnTo>
                  <a:lnTo>
                    <a:pt x="231" y="257"/>
                  </a:lnTo>
                  <a:lnTo>
                    <a:pt x="231" y="257"/>
                  </a:lnTo>
                  <a:lnTo>
                    <a:pt x="229" y="260"/>
                  </a:lnTo>
                  <a:lnTo>
                    <a:pt x="229" y="262"/>
                  </a:lnTo>
                  <a:lnTo>
                    <a:pt x="229" y="262"/>
                  </a:lnTo>
                  <a:lnTo>
                    <a:pt x="231" y="264"/>
                  </a:lnTo>
                  <a:lnTo>
                    <a:pt x="231" y="267"/>
                  </a:lnTo>
                  <a:lnTo>
                    <a:pt x="231" y="269"/>
                  </a:lnTo>
                  <a:lnTo>
                    <a:pt x="231" y="269"/>
                  </a:lnTo>
                  <a:lnTo>
                    <a:pt x="231" y="272"/>
                  </a:lnTo>
                  <a:lnTo>
                    <a:pt x="231" y="272"/>
                  </a:lnTo>
                  <a:lnTo>
                    <a:pt x="231" y="274"/>
                  </a:lnTo>
                  <a:lnTo>
                    <a:pt x="231" y="276"/>
                  </a:lnTo>
                  <a:lnTo>
                    <a:pt x="231" y="276"/>
                  </a:lnTo>
                  <a:lnTo>
                    <a:pt x="229" y="279"/>
                  </a:lnTo>
                  <a:lnTo>
                    <a:pt x="229" y="279"/>
                  </a:lnTo>
                  <a:lnTo>
                    <a:pt x="229" y="281"/>
                  </a:lnTo>
                  <a:lnTo>
                    <a:pt x="229" y="281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3"/>
                  </a:lnTo>
                  <a:lnTo>
                    <a:pt x="231" y="286"/>
                  </a:lnTo>
                  <a:lnTo>
                    <a:pt x="234" y="286"/>
                  </a:lnTo>
                  <a:lnTo>
                    <a:pt x="234" y="288"/>
                  </a:lnTo>
                  <a:lnTo>
                    <a:pt x="234" y="288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0"/>
                  </a:lnTo>
                  <a:lnTo>
                    <a:pt x="234" y="293"/>
                  </a:lnTo>
                  <a:lnTo>
                    <a:pt x="231" y="295"/>
                  </a:lnTo>
                  <a:lnTo>
                    <a:pt x="231" y="295"/>
                  </a:lnTo>
                  <a:lnTo>
                    <a:pt x="231" y="298"/>
                  </a:lnTo>
                  <a:lnTo>
                    <a:pt x="229" y="298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9" y="300"/>
                  </a:lnTo>
                  <a:lnTo>
                    <a:pt x="227" y="300"/>
                  </a:lnTo>
                  <a:lnTo>
                    <a:pt x="227" y="305"/>
                  </a:lnTo>
                  <a:lnTo>
                    <a:pt x="224" y="307"/>
                  </a:lnTo>
                  <a:lnTo>
                    <a:pt x="224" y="309"/>
                  </a:lnTo>
                  <a:lnTo>
                    <a:pt x="222" y="312"/>
                  </a:lnTo>
                  <a:lnTo>
                    <a:pt x="215" y="319"/>
                  </a:lnTo>
                  <a:lnTo>
                    <a:pt x="215" y="319"/>
                  </a:lnTo>
                  <a:lnTo>
                    <a:pt x="213" y="319"/>
                  </a:lnTo>
                  <a:lnTo>
                    <a:pt x="210" y="321"/>
                  </a:lnTo>
                  <a:lnTo>
                    <a:pt x="208" y="324"/>
                  </a:lnTo>
                  <a:lnTo>
                    <a:pt x="205" y="324"/>
                  </a:lnTo>
                  <a:lnTo>
                    <a:pt x="205" y="326"/>
                  </a:lnTo>
                  <a:lnTo>
                    <a:pt x="203" y="326"/>
                  </a:lnTo>
                  <a:lnTo>
                    <a:pt x="189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7" y="326"/>
                  </a:lnTo>
                  <a:lnTo>
                    <a:pt x="189" y="328"/>
                  </a:lnTo>
                  <a:lnTo>
                    <a:pt x="189" y="328"/>
                  </a:lnTo>
                  <a:lnTo>
                    <a:pt x="191" y="328"/>
                  </a:lnTo>
                  <a:lnTo>
                    <a:pt x="191" y="328"/>
                  </a:lnTo>
                  <a:lnTo>
                    <a:pt x="191" y="331"/>
                  </a:lnTo>
                  <a:lnTo>
                    <a:pt x="191" y="331"/>
                  </a:lnTo>
                  <a:lnTo>
                    <a:pt x="187" y="335"/>
                  </a:lnTo>
                  <a:lnTo>
                    <a:pt x="184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82" y="338"/>
                  </a:lnTo>
                  <a:lnTo>
                    <a:pt x="179" y="338"/>
                  </a:lnTo>
                  <a:lnTo>
                    <a:pt x="179" y="338"/>
                  </a:lnTo>
                  <a:lnTo>
                    <a:pt x="179" y="335"/>
                  </a:lnTo>
                  <a:lnTo>
                    <a:pt x="177" y="335"/>
                  </a:lnTo>
                  <a:lnTo>
                    <a:pt x="177" y="335"/>
                  </a:lnTo>
                  <a:lnTo>
                    <a:pt x="177" y="335"/>
                  </a:lnTo>
                  <a:lnTo>
                    <a:pt x="175" y="335"/>
                  </a:lnTo>
                  <a:lnTo>
                    <a:pt x="175" y="335"/>
                  </a:lnTo>
                  <a:lnTo>
                    <a:pt x="172" y="335"/>
                  </a:lnTo>
                  <a:lnTo>
                    <a:pt x="172" y="335"/>
                  </a:lnTo>
                  <a:lnTo>
                    <a:pt x="172" y="338"/>
                  </a:lnTo>
                  <a:lnTo>
                    <a:pt x="170" y="338"/>
                  </a:lnTo>
                  <a:lnTo>
                    <a:pt x="170" y="338"/>
                  </a:lnTo>
                  <a:lnTo>
                    <a:pt x="170" y="340"/>
                  </a:lnTo>
                  <a:lnTo>
                    <a:pt x="165" y="340"/>
                  </a:lnTo>
                  <a:lnTo>
                    <a:pt x="163" y="340"/>
                  </a:lnTo>
                  <a:lnTo>
                    <a:pt x="161" y="340"/>
                  </a:lnTo>
                  <a:lnTo>
                    <a:pt x="158" y="340"/>
                  </a:lnTo>
                  <a:lnTo>
                    <a:pt x="158" y="340"/>
                  </a:lnTo>
                  <a:lnTo>
                    <a:pt x="158" y="340"/>
                  </a:lnTo>
                  <a:lnTo>
                    <a:pt x="156" y="340"/>
                  </a:lnTo>
                  <a:lnTo>
                    <a:pt x="156" y="340"/>
                  </a:lnTo>
                  <a:lnTo>
                    <a:pt x="153" y="343"/>
                  </a:lnTo>
                  <a:lnTo>
                    <a:pt x="153" y="343"/>
                  </a:lnTo>
                  <a:lnTo>
                    <a:pt x="153" y="343"/>
                  </a:lnTo>
                  <a:lnTo>
                    <a:pt x="151" y="343"/>
                  </a:lnTo>
                  <a:lnTo>
                    <a:pt x="151" y="343"/>
                  </a:lnTo>
                  <a:lnTo>
                    <a:pt x="151" y="340"/>
                  </a:lnTo>
                  <a:lnTo>
                    <a:pt x="149" y="340"/>
                  </a:lnTo>
                  <a:lnTo>
                    <a:pt x="149" y="340"/>
                  </a:lnTo>
                  <a:lnTo>
                    <a:pt x="149" y="340"/>
                  </a:lnTo>
                  <a:lnTo>
                    <a:pt x="149" y="343"/>
                  </a:lnTo>
                  <a:lnTo>
                    <a:pt x="146" y="343"/>
                  </a:lnTo>
                  <a:lnTo>
                    <a:pt x="146" y="345"/>
                  </a:lnTo>
                  <a:lnTo>
                    <a:pt x="146" y="345"/>
                  </a:lnTo>
                  <a:lnTo>
                    <a:pt x="146" y="347"/>
                  </a:lnTo>
                  <a:lnTo>
                    <a:pt x="146" y="347"/>
                  </a:lnTo>
                  <a:lnTo>
                    <a:pt x="146" y="347"/>
                  </a:lnTo>
                  <a:lnTo>
                    <a:pt x="146" y="350"/>
                  </a:lnTo>
                  <a:lnTo>
                    <a:pt x="144" y="350"/>
                  </a:lnTo>
                  <a:lnTo>
                    <a:pt x="144" y="352"/>
                  </a:lnTo>
                  <a:lnTo>
                    <a:pt x="144" y="352"/>
                  </a:lnTo>
                  <a:lnTo>
                    <a:pt x="144" y="354"/>
                  </a:lnTo>
                  <a:lnTo>
                    <a:pt x="142" y="354"/>
                  </a:lnTo>
                  <a:lnTo>
                    <a:pt x="142" y="354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2"/>
                  </a:lnTo>
                  <a:lnTo>
                    <a:pt x="139" y="354"/>
                  </a:lnTo>
                  <a:lnTo>
                    <a:pt x="139" y="354"/>
                  </a:lnTo>
                  <a:lnTo>
                    <a:pt x="139" y="357"/>
                  </a:lnTo>
                  <a:lnTo>
                    <a:pt x="142" y="357"/>
                  </a:lnTo>
                  <a:lnTo>
                    <a:pt x="142" y="359"/>
                  </a:lnTo>
                  <a:lnTo>
                    <a:pt x="142" y="359"/>
                  </a:lnTo>
                  <a:lnTo>
                    <a:pt x="142" y="359"/>
                  </a:lnTo>
                  <a:lnTo>
                    <a:pt x="142" y="361"/>
                  </a:lnTo>
                  <a:lnTo>
                    <a:pt x="139" y="364"/>
                  </a:lnTo>
                  <a:lnTo>
                    <a:pt x="139" y="364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39" y="366"/>
                  </a:lnTo>
                  <a:lnTo>
                    <a:pt x="142" y="369"/>
                  </a:lnTo>
                  <a:lnTo>
                    <a:pt x="142" y="369"/>
                  </a:lnTo>
                  <a:lnTo>
                    <a:pt x="146" y="373"/>
                  </a:lnTo>
                  <a:lnTo>
                    <a:pt x="149" y="373"/>
                  </a:lnTo>
                  <a:lnTo>
                    <a:pt x="149" y="376"/>
                  </a:lnTo>
                  <a:lnTo>
                    <a:pt x="149" y="376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78"/>
                  </a:lnTo>
                  <a:lnTo>
                    <a:pt x="149" y="380"/>
                  </a:lnTo>
                  <a:lnTo>
                    <a:pt x="146" y="380"/>
                  </a:lnTo>
                  <a:lnTo>
                    <a:pt x="146" y="380"/>
                  </a:lnTo>
                  <a:lnTo>
                    <a:pt x="144" y="380"/>
                  </a:lnTo>
                  <a:lnTo>
                    <a:pt x="144" y="380"/>
                  </a:lnTo>
                  <a:lnTo>
                    <a:pt x="139" y="378"/>
                  </a:lnTo>
                  <a:lnTo>
                    <a:pt x="139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7" y="378"/>
                  </a:lnTo>
                  <a:lnTo>
                    <a:pt x="132" y="383"/>
                  </a:lnTo>
                  <a:lnTo>
                    <a:pt x="132" y="383"/>
                  </a:lnTo>
                  <a:lnTo>
                    <a:pt x="132" y="385"/>
                  </a:lnTo>
                  <a:lnTo>
                    <a:pt x="132" y="387"/>
                  </a:lnTo>
                  <a:lnTo>
                    <a:pt x="132" y="387"/>
                  </a:lnTo>
                  <a:lnTo>
                    <a:pt x="132" y="390"/>
                  </a:lnTo>
                  <a:lnTo>
                    <a:pt x="132" y="390"/>
                  </a:lnTo>
                  <a:lnTo>
                    <a:pt x="130" y="390"/>
                  </a:lnTo>
                  <a:lnTo>
                    <a:pt x="127" y="390"/>
                  </a:lnTo>
                  <a:lnTo>
                    <a:pt x="125" y="392"/>
                  </a:lnTo>
                  <a:lnTo>
                    <a:pt x="125" y="390"/>
                  </a:lnTo>
                  <a:lnTo>
                    <a:pt x="123" y="390"/>
                  </a:lnTo>
                  <a:lnTo>
                    <a:pt x="123" y="387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18" y="387"/>
                  </a:lnTo>
                  <a:lnTo>
                    <a:pt x="118" y="387"/>
                  </a:lnTo>
                  <a:lnTo>
                    <a:pt x="116" y="390"/>
                  </a:lnTo>
                  <a:lnTo>
                    <a:pt x="113" y="392"/>
                  </a:lnTo>
                  <a:lnTo>
                    <a:pt x="113" y="392"/>
                  </a:lnTo>
                  <a:lnTo>
                    <a:pt x="113" y="392"/>
                  </a:lnTo>
                  <a:lnTo>
                    <a:pt x="111" y="392"/>
                  </a:lnTo>
                  <a:lnTo>
                    <a:pt x="111" y="392"/>
                  </a:lnTo>
                  <a:lnTo>
                    <a:pt x="111" y="390"/>
                  </a:lnTo>
                  <a:lnTo>
                    <a:pt x="108" y="390"/>
                  </a:lnTo>
                  <a:lnTo>
                    <a:pt x="104" y="383"/>
                  </a:lnTo>
                  <a:lnTo>
                    <a:pt x="104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101" y="383"/>
                  </a:lnTo>
                  <a:lnTo>
                    <a:pt x="99" y="383"/>
                  </a:lnTo>
                  <a:lnTo>
                    <a:pt x="99" y="383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7" y="385"/>
                  </a:lnTo>
                  <a:lnTo>
                    <a:pt x="94" y="383"/>
                  </a:lnTo>
                  <a:lnTo>
                    <a:pt x="94" y="383"/>
                  </a:lnTo>
                  <a:lnTo>
                    <a:pt x="92" y="385"/>
                  </a:lnTo>
                  <a:lnTo>
                    <a:pt x="92" y="385"/>
                  </a:lnTo>
                  <a:lnTo>
                    <a:pt x="94" y="387"/>
                  </a:lnTo>
                  <a:lnTo>
                    <a:pt x="94" y="387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94" y="390"/>
                  </a:lnTo>
                  <a:lnTo>
                    <a:pt x="94" y="392"/>
                  </a:lnTo>
                  <a:lnTo>
                    <a:pt x="94" y="392"/>
                  </a:lnTo>
                  <a:lnTo>
                    <a:pt x="94" y="395"/>
                  </a:lnTo>
                  <a:lnTo>
                    <a:pt x="94" y="404"/>
                  </a:lnTo>
                  <a:lnTo>
                    <a:pt x="92" y="409"/>
                  </a:lnTo>
                  <a:lnTo>
                    <a:pt x="94" y="411"/>
                  </a:lnTo>
                  <a:lnTo>
                    <a:pt x="97" y="413"/>
                  </a:lnTo>
                  <a:lnTo>
                    <a:pt x="97" y="416"/>
                  </a:lnTo>
                  <a:lnTo>
                    <a:pt x="97" y="421"/>
                  </a:lnTo>
                  <a:lnTo>
                    <a:pt x="97" y="421"/>
                  </a:lnTo>
                  <a:lnTo>
                    <a:pt x="94" y="421"/>
                  </a:lnTo>
                  <a:lnTo>
                    <a:pt x="94" y="421"/>
                  </a:lnTo>
                  <a:lnTo>
                    <a:pt x="94" y="421"/>
                  </a:lnTo>
                  <a:lnTo>
                    <a:pt x="92" y="421"/>
                  </a:lnTo>
                  <a:lnTo>
                    <a:pt x="90" y="421"/>
                  </a:lnTo>
                  <a:lnTo>
                    <a:pt x="87" y="421"/>
                  </a:lnTo>
                  <a:lnTo>
                    <a:pt x="82" y="421"/>
                  </a:lnTo>
                  <a:lnTo>
                    <a:pt x="80" y="421"/>
                  </a:lnTo>
                  <a:lnTo>
                    <a:pt x="78" y="421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1" y="418"/>
                  </a:lnTo>
                  <a:lnTo>
                    <a:pt x="66" y="416"/>
                  </a:lnTo>
                  <a:lnTo>
                    <a:pt x="64" y="416"/>
                  </a:lnTo>
                  <a:lnTo>
                    <a:pt x="64" y="416"/>
                  </a:lnTo>
                  <a:lnTo>
                    <a:pt x="61" y="416"/>
                  </a:lnTo>
                  <a:lnTo>
                    <a:pt x="56" y="418"/>
                  </a:lnTo>
                  <a:lnTo>
                    <a:pt x="54" y="418"/>
                  </a:lnTo>
                  <a:lnTo>
                    <a:pt x="54" y="418"/>
                  </a:lnTo>
                  <a:lnTo>
                    <a:pt x="52" y="418"/>
                  </a:lnTo>
                  <a:lnTo>
                    <a:pt x="47" y="418"/>
                  </a:lnTo>
                  <a:lnTo>
                    <a:pt x="47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5" y="418"/>
                  </a:lnTo>
                  <a:lnTo>
                    <a:pt x="42" y="421"/>
                  </a:lnTo>
                  <a:lnTo>
                    <a:pt x="42" y="421"/>
                  </a:lnTo>
                  <a:lnTo>
                    <a:pt x="38" y="440"/>
                  </a:lnTo>
                  <a:lnTo>
                    <a:pt x="38" y="440"/>
                  </a:lnTo>
                  <a:lnTo>
                    <a:pt x="35" y="442"/>
                  </a:lnTo>
                  <a:lnTo>
                    <a:pt x="35" y="442"/>
                  </a:lnTo>
                  <a:lnTo>
                    <a:pt x="33" y="442"/>
                  </a:lnTo>
                  <a:lnTo>
                    <a:pt x="33" y="444"/>
                  </a:lnTo>
                  <a:lnTo>
                    <a:pt x="30" y="444"/>
                  </a:lnTo>
                  <a:lnTo>
                    <a:pt x="26" y="444"/>
                  </a:lnTo>
                  <a:lnTo>
                    <a:pt x="23" y="444"/>
                  </a:lnTo>
                  <a:lnTo>
                    <a:pt x="23" y="444"/>
                  </a:lnTo>
                  <a:lnTo>
                    <a:pt x="21" y="444"/>
                  </a:lnTo>
                  <a:lnTo>
                    <a:pt x="21" y="444"/>
                  </a:lnTo>
                  <a:lnTo>
                    <a:pt x="21" y="444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9" y="442"/>
                  </a:lnTo>
                  <a:lnTo>
                    <a:pt x="19" y="440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6" y="442"/>
                  </a:lnTo>
                  <a:lnTo>
                    <a:pt x="14" y="451"/>
                  </a:lnTo>
                  <a:lnTo>
                    <a:pt x="16" y="451"/>
                  </a:lnTo>
                  <a:lnTo>
                    <a:pt x="16" y="451"/>
                  </a:lnTo>
                  <a:lnTo>
                    <a:pt x="19" y="451"/>
                  </a:lnTo>
                  <a:lnTo>
                    <a:pt x="19" y="451"/>
                  </a:lnTo>
                  <a:lnTo>
                    <a:pt x="16" y="454"/>
                  </a:lnTo>
                  <a:lnTo>
                    <a:pt x="19" y="454"/>
                  </a:lnTo>
                  <a:lnTo>
                    <a:pt x="19" y="456"/>
                  </a:lnTo>
                  <a:lnTo>
                    <a:pt x="21" y="454"/>
                  </a:lnTo>
                  <a:lnTo>
                    <a:pt x="21" y="461"/>
                  </a:lnTo>
                  <a:lnTo>
                    <a:pt x="21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3" y="466"/>
                  </a:lnTo>
                  <a:lnTo>
                    <a:pt x="26" y="463"/>
                  </a:lnTo>
                  <a:lnTo>
                    <a:pt x="26" y="463"/>
                  </a:lnTo>
                  <a:lnTo>
                    <a:pt x="23" y="463"/>
                  </a:lnTo>
                  <a:lnTo>
                    <a:pt x="23" y="463"/>
                  </a:lnTo>
                  <a:lnTo>
                    <a:pt x="26" y="461"/>
                  </a:lnTo>
                  <a:lnTo>
                    <a:pt x="28" y="463"/>
                  </a:lnTo>
                  <a:lnTo>
                    <a:pt x="33" y="466"/>
                  </a:lnTo>
                  <a:lnTo>
                    <a:pt x="35" y="463"/>
                  </a:lnTo>
                  <a:lnTo>
                    <a:pt x="40" y="463"/>
                  </a:lnTo>
                  <a:lnTo>
                    <a:pt x="40" y="466"/>
                  </a:lnTo>
                  <a:lnTo>
                    <a:pt x="38" y="466"/>
                  </a:lnTo>
                  <a:lnTo>
                    <a:pt x="35" y="468"/>
                  </a:lnTo>
                  <a:lnTo>
                    <a:pt x="38" y="468"/>
                  </a:lnTo>
                  <a:lnTo>
                    <a:pt x="40" y="468"/>
                  </a:lnTo>
                  <a:lnTo>
                    <a:pt x="38" y="470"/>
                  </a:lnTo>
                  <a:lnTo>
                    <a:pt x="35" y="473"/>
                  </a:lnTo>
                  <a:lnTo>
                    <a:pt x="33" y="477"/>
                  </a:lnTo>
                  <a:lnTo>
                    <a:pt x="35" y="480"/>
                  </a:lnTo>
                  <a:lnTo>
                    <a:pt x="35" y="480"/>
                  </a:lnTo>
                  <a:lnTo>
                    <a:pt x="26" y="480"/>
                  </a:lnTo>
                  <a:lnTo>
                    <a:pt x="21" y="480"/>
                  </a:lnTo>
                  <a:lnTo>
                    <a:pt x="21" y="480"/>
                  </a:lnTo>
                  <a:lnTo>
                    <a:pt x="21" y="480"/>
                  </a:lnTo>
                  <a:lnTo>
                    <a:pt x="21" y="482"/>
                  </a:lnTo>
                  <a:lnTo>
                    <a:pt x="19" y="482"/>
                  </a:lnTo>
                  <a:lnTo>
                    <a:pt x="19" y="482"/>
                  </a:lnTo>
                  <a:lnTo>
                    <a:pt x="19" y="480"/>
                  </a:lnTo>
                  <a:lnTo>
                    <a:pt x="19" y="480"/>
                  </a:lnTo>
                  <a:lnTo>
                    <a:pt x="16" y="480"/>
                  </a:lnTo>
                  <a:lnTo>
                    <a:pt x="16" y="477"/>
                  </a:lnTo>
                  <a:lnTo>
                    <a:pt x="16" y="482"/>
                  </a:lnTo>
                  <a:lnTo>
                    <a:pt x="16" y="484"/>
                  </a:lnTo>
                  <a:lnTo>
                    <a:pt x="14" y="487"/>
                  </a:lnTo>
                  <a:lnTo>
                    <a:pt x="14" y="487"/>
                  </a:lnTo>
                  <a:lnTo>
                    <a:pt x="16" y="489"/>
                  </a:lnTo>
                  <a:lnTo>
                    <a:pt x="16" y="496"/>
                  </a:lnTo>
                  <a:lnTo>
                    <a:pt x="14" y="496"/>
                  </a:lnTo>
                  <a:lnTo>
                    <a:pt x="12" y="499"/>
                  </a:lnTo>
                  <a:lnTo>
                    <a:pt x="12" y="501"/>
                  </a:lnTo>
                  <a:lnTo>
                    <a:pt x="12" y="501"/>
                  </a:lnTo>
                  <a:lnTo>
                    <a:pt x="9" y="501"/>
                  </a:lnTo>
                  <a:lnTo>
                    <a:pt x="9" y="501"/>
                  </a:lnTo>
                  <a:lnTo>
                    <a:pt x="9" y="499"/>
                  </a:lnTo>
                  <a:lnTo>
                    <a:pt x="7" y="499"/>
                  </a:lnTo>
                  <a:lnTo>
                    <a:pt x="4" y="501"/>
                  </a:lnTo>
                  <a:lnTo>
                    <a:pt x="2" y="503"/>
                  </a:lnTo>
                  <a:lnTo>
                    <a:pt x="2" y="506"/>
                  </a:lnTo>
                  <a:lnTo>
                    <a:pt x="4" y="508"/>
                  </a:lnTo>
                  <a:lnTo>
                    <a:pt x="4" y="510"/>
                  </a:lnTo>
                  <a:lnTo>
                    <a:pt x="7" y="515"/>
                  </a:lnTo>
                  <a:lnTo>
                    <a:pt x="7" y="518"/>
                  </a:lnTo>
                  <a:lnTo>
                    <a:pt x="4" y="518"/>
                  </a:lnTo>
                  <a:lnTo>
                    <a:pt x="4" y="518"/>
                  </a:lnTo>
                  <a:lnTo>
                    <a:pt x="4" y="518"/>
                  </a:lnTo>
                  <a:lnTo>
                    <a:pt x="2" y="522"/>
                  </a:lnTo>
                  <a:lnTo>
                    <a:pt x="2" y="525"/>
                  </a:lnTo>
                  <a:lnTo>
                    <a:pt x="2" y="527"/>
                  </a:lnTo>
                  <a:lnTo>
                    <a:pt x="0" y="529"/>
                  </a:lnTo>
                  <a:lnTo>
                    <a:pt x="0" y="537"/>
                  </a:lnTo>
                  <a:lnTo>
                    <a:pt x="2" y="541"/>
                  </a:lnTo>
                  <a:lnTo>
                    <a:pt x="4" y="546"/>
                  </a:lnTo>
                  <a:lnTo>
                    <a:pt x="4" y="544"/>
                  </a:lnTo>
                  <a:lnTo>
                    <a:pt x="4" y="541"/>
                  </a:lnTo>
                  <a:lnTo>
                    <a:pt x="4" y="541"/>
                  </a:lnTo>
                  <a:lnTo>
                    <a:pt x="7" y="546"/>
                  </a:lnTo>
                  <a:lnTo>
                    <a:pt x="7" y="546"/>
                  </a:lnTo>
                  <a:lnTo>
                    <a:pt x="7" y="539"/>
                  </a:lnTo>
                  <a:lnTo>
                    <a:pt x="7" y="539"/>
                  </a:lnTo>
                  <a:lnTo>
                    <a:pt x="9" y="539"/>
                  </a:lnTo>
                  <a:lnTo>
                    <a:pt x="9" y="539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9" y="541"/>
                  </a:lnTo>
                  <a:lnTo>
                    <a:pt x="12" y="546"/>
                  </a:lnTo>
                  <a:lnTo>
                    <a:pt x="12" y="546"/>
                  </a:lnTo>
                  <a:lnTo>
                    <a:pt x="9" y="546"/>
                  </a:lnTo>
                  <a:lnTo>
                    <a:pt x="9" y="548"/>
                  </a:lnTo>
                  <a:lnTo>
                    <a:pt x="9" y="551"/>
                  </a:lnTo>
                  <a:lnTo>
                    <a:pt x="12" y="551"/>
                  </a:lnTo>
                  <a:lnTo>
                    <a:pt x="9" y="553"/>
                  </a:lnTo>
                  <a:lnTo>
                    <a:pt x="9" y="555"/>
                  </a:lnTo>
                  <a:lnTo>
                    <a:pt x="12" y="560"/>
                  </a:lnTo>
                  <a:lnTo>
                    <a:pt x="14" y="560"/>
                  </a:lnTo>
                  <a:lnTo>
                    <a:pt x="14" y="560"/>
                  </a:lnTo>
                  <a:lnTo>
                    <a:pt x="16" y="560"/>
                  </a:lnTo>
                  <a:lnTo>
                    <a:pt x="19" y="560"/>
                  </a:lnTo>
                  <a:lnTo>
                    <a:pt x="21" y="558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0"/>
                  </a:lnTo>
                  <a:lnTo>
                    <a:pt x="21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3"/>
                  </a:lnTo>
                  <a:lnTo>
                    <a:pt x="19" y="560"/>
                  </a:lnTo>
                  <a:lnTo>
                    <a:pt x="16" y="563"/>
                  </a:lnTo>
                  <a:lnTo>
                    <a:pt x="14" y="563"/>
                  </a:lnTo>
                  <a:lnTo>
                    <a:pt x="14" y="563"/>
                  </a:lnTo>
                  <a:lnTo>
                    <a:pt x="12" y="563"/>
                  </a:lnTo>
                  <a:lnTo>
                    <a:pt x="12" y="563"/>
                  </a:lnTo>
                  <a:lnTo>
                    <a:pt x="12" y="563"/>
                  </a:lnTo>
                  <a:lnTo>
                    <a:pt x="9" y="563"/>
                  </a:lnTo>
                  <a:lnTo>
                    <a:pt x="7" y="563"/>
                  </a:lnTo>
                  <a:lnTo>
                    <a:pt x="7" y="565"/>
                  </a:lnTo>
                  <a:lnTo>
                    <a:pt x="7" y="567"/>
                  </a:lnTo>
                  <a:lnTo>
                    <a:pt x="7" y="567"/>
                  </a:lnTo>
                  <a:lnTo>
                    <a:pt x="12" y="567"/>
                  </a:lnTo>
                  <a:lnTo>
                    <a:pt x="14" y="570"/>
                  </a:lnTo>
                  <a:lnTo>
                    <a:pt x="16" y="574"/>
                  </a:lnTo>
                  <a:lnTo>
                    <a:pt x="16" y="579"/>
                  </a:lnTo>
                  <a:lnTo>
                    <a:pt x="16" y="579"/>
                  </a:lnTo>
                  <a:lnTo>
                    <a:pt x="19" y="574"/>
                  </a:lnTo>
                  <a:lnTo>
                    <a:pt x="19" y="574"/>
                  </a:lnTo>
                  <a:lnTo>
                    <a:pt x="19" y="577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19" y="579"/>
                  </a:lnTo>
                  <a:lnTo>
                    <a:pt x="16" y="579"/>
                  </a:lnTo>
                  <a:lnTo>
                    <a:pt x="16" y="579"/>
                  </a:lnTo>
                  <a:lnTo>
                    <a:pt x="16" y="581"/>
                  </a:lnTo>
                  <a:lnTo>
                    <a:pt x="14" y="581"/>
                  </a:lnTo>
                  <a:lnTo>
                    <a:pt x="16" y="584"/>
                  </a:lnTo>
                  <a:lnTo>
                    <a:pt x="16" y="584"/>
                  </a:lnTo>
                  <a:lnTo>
                    <a:pt x="16" y="584"/>
                  </a:lnTo>
                  <a:lnTo>
                    <a:pt x="19" y="586"/>
                  </a:lnTo>
                  <a:lnTo>
                    <a:pt x="23" y="586"/>
                  </a:lnTo>
                  <a:lnTo>
                    <a:pt x="23" y="589"/>
                  </a:lnTo>
                  <a:lnTo>
                    <a:pt x="26" y="589"/>
                  </a:lnTo>
                  <a:lnTo>
                    <a:pt x="26" y="591"/>
                  </a:lnTo>
                  <a:lnTo>
                    <a:pt x="26" y="591"/>
                  </a:lnTo>
                  <a:lnTo>
                    <a:pt x="26" y="593"/>
                  </a:lnTo>
                  <a:lnTo>
                    <a:pt x="28" y="593"/>
                  </a:lnTo>
                  <a:lnTo>
                    <a:pt x="28" y="591"/>
                  </a:lnTo>
                  <a:lnTo>
                    <a:pt x="28" y="586"/>
                  </a:lnTo>
                  <a:lnTo>
                    <a:pt x="30" y="589"/>
                  </a:lnTo>
                  <a:lnTo>
                    <a:pt x="30" y="591"/>
                  </a:lnTo>
                  <a:lnTo>
                    <a:pt x="30" y="591"/>
                  </a:lnTo>
                  <a:lnTo>
                    <a:pt x="33" y="593"/>
                  </a:lnTo>
                  <a:lnTo>
                    <a:pt x="33" y="593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3" y="591"/>
                  </a:lnTo>
                  <a:lnTo>
                    <a:pt x="35" y="593"/>
                  </a:lnTo>
                  <a:lnTo>
                    <a:pt x="38" y="596"/>
                  </a:lnTo>
                  <a:lnTo>
                    <a:pt x="40" y="598"/>
                  </a:lnTo>
                  <a:lnTo>
                    <a:pt x="38" y="600"/>
                  </a:lnTo>
                  <a:lnTo>
                    <a:pt x="35" y="603"/>
                  </a:lnTo>
                  <a:lnTo>
                    <a:pt x="35" y="603"/>
                  </a:lnTo>
                  <a:lnTo>
                    <a:pt x="35" y="605"/>
                  </a:lnTo>
                  <a:lnTo>
                    <a:pt x="33" y="605"/>
                  </a:lnTo>
                  <a:lnTo>
                    <a:pt x="30" y="603"/>
                  </a:lnTo>
                  <a:lnTo>
                    <a:pt x="30" y="600"/>
                  </a:lnTo>
                  <a:lnTo>
                    <a:pt x="26" y="596"/>
                  </a:lnTo>
                  <a:lnTo>
                    <a:pt x="26" y="596"/>
                  </a:lnTo>
                  <a:lnTo>
                    <a:pt x="23" y="596"/>
                  </a:lnTo>
                  <a:lnTo>
                    <a:pt x="23" y="596"/>
                  </a:lnTo>
                  <a:lnTo>
                    <a:pt x="23" y="598"/>
                  </a:lnTo>
                  <a:lnTo>
                    <a:pt x="21" y="598"/>
                  </a:lnTo>
                  <a:lnTo>
                    <a:pt x="21" y="598"/>
                  </a:lnTo>
                  <a:lnTo>
                    <a:pt x="19" y="598"/>
                  </a:lnTo>
                  <a:lnTo>
                    <a:pt x="23" y="600"/>
                  </a:lnTo>
                  <a:lnTo>
                    <a:pt x="21" y="600"/>
                  </a:lnTo>
                  <a:lnTo>
                    <a:pt x="21" y="603"/>
                  </a:lnTo>
                  <a:lnTo>
                    <a:pt x="26" y="605"/>
                  </a:lnTo>
                  <a:lnTo>
                    <a:pt x="26" y="605"/>
                  </a:lnTo>
                  <a:lnTo>
                    <a:pt x="28" y="607"/>
                  </a:lnTo>
                  <a:lnTo>
                    <a:pt x="28" y="610"/>
                  </a:lnTo>
                  <a:lnTo>
                    <a:pt x="26" y="612"/>
                  </a:lnTo>
                  <a:lnTo>
                    <a:pt x="26" y="615"/>
                  </a:lnTo>
                  <a:lnTo>
                    <a:pt x="26" y="615"/>
                  </a:lnTo>
                  <a:lnTo>
                    <a:pt x="26" y="617"/>
                  </a:lnTo>
                  <a:lnTo>
                    <a:pt x="26" y="617"/>
                  </a:lnTo>
                  <a:lnTo>
                    <a:pt x="26" y="619"/>
                  </a:lnTo>
                  <a:lnTo>
                    <a:pt x="26" y="619"/>
                  </a:lnTo>
                  <a:lnTo>
                    <a:pt x="28" y="619"/>
                  </a:lnTo>
                  <a:lnTo>
                    <a:pt x="28" y="617"/>
                  </a:lnTo>
                  <a:lnTo>
                    <a:pt x="28" y="617"/>
                  </a:lnTo>
                  <a:lnTo>
                    <a:pt x="30" y="615"/>
                  </a:lnTo>
                  <a:lnTo>
                    <a:pt x="30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5" y="615"/>
                  </a:lnTo>
                  <a:lnTo>
                    <a:pt x="38" y="615"/>
                  </a:lnTo>
                  <a:lnTo>
                    <a:pt x="38" y="615"/>
                  </a:lnTo>
                  <a:lnTo>
                    <a:pt x="38" y="615"/>
                  </a:lnTo>
                  <a:lnTo>
                    <a:pt x="40" y="612"/>
                  </a:lnTo>
                  <a:lnTo>
                    <a:pt x="40" y="612"/>
                  </a:lnTo>
                  <a:lnTo>
                    <a:pt x="42" y="615"/>
                  </a:lnTo>
                  <a:lnTo>
                    <a:pt x="42" y="615"/>
                  </a:lnTo>
                  <a:lnTo>
                    <a:pt x="42" y="615"/>
                  </a:lnTo>
                  <a:lnTo>
                    <a:pt x="45" y="617"/>
                  </a:lnTo>
                  <a:lnTo>
                    <a:pt x="45" y="617"/>
                  </a:lnTo>
                  <a:lnTo>
                    <a:pt x="45" y="617"/>
                  </a:lnTo>
                  <a:lnTo>
                    <a:pt x="47" y="617"/>
                  </a:lnTo>
                  <a:lnTo>
                    <a:pt x="47" y="617"/>
                  </a:lnTo>
                  <a:lnTo>
                    <a:pt x="49" y="619"/>
                  </a:lnTo>
                  <a:lnTo>
                    <a:pt x="52" y="622"/>
                  </a:lnTo>
                  <a:lnTo>
                    <a:pt x="59" y="622"/>
                  </a:lnTo>
                  <a:lnTo>
                    <a:pt x="59" y="622"/>
                  </a:lnTo>
                  <a:lnTo>
                    <a:pt x="59" y="619"/>
                  </a:lnTo>
                  <a:lnTo>
                    <a:pt x="61" y="619"/>
                  </a:lnTo>
                  <a:lnTo>
                    <a:pt x="61" y="619"/>
                  </a:lnTo>
                  <a:lnTo>
                    <a:pt x="66" y="619"/>
                  </a:lnTo>
                  <a:lnTo>
                    <a:pt x="66" y="619"/>
                  </a:lnTo>
                  <a:lnTo>
                    <a:pt x="68" y="622"/>
                  </a:lnTo>
                  <a:lnTo>
                    <a:pt x="68" y="622"/>
                  </a:lnTo>
                  <a:lnTo>
                    <a:pt x="71" y="624"/>
                  </a:lnTo>
                  <a:lnTo>
                    <a:pt x="73" y="622"/>
                  </a:lnTo>
                  <a:lnTo>
                    <a:pt x="75" y="622"/>
                  </a:lnTo>
                  <a:lnTo>
                    <a:pt x="80" y="622"/>
                  </a:lnTo>
                  <a:lnTo>
                    <a:pt x="80" y="619"/>
                  </a:lnTo>
                  <a:lnTo>
                    <a:pt x="82" y="617"/>
                  </a:lnTo>
                  <a:lnTo>
                    <a:pt x="82" y="617"/>
                  </a:lnTo>
                  <a:lnTo>
                    <a:pt x="87" y="619"/>
                  </a:lnTo>
                  <a:lnTo>
                    <a:pt x="87" y="619"/>
                  </a:lnTo>
                  <a:lnTo>
                    <a:pt x="94" y="612"/>
                  </a:lnTo>
                  <a:lnTo>
                    <a:pt x="97" y="607"/>
                  </a:lnTo>
                  <a:lnTo>
                    <a:pt x="97" y="607"/>
                  </a:lnTo>
                  <a:lnTo>
                    <a:pt x="99" y="607"/>
                  </a:lnTo>
                  <a:lnTo>
                    <a:pt x="101" y="605"/>
                  </a:lnTo>
                  <a:lnTo>
                    <a:pt x="104" y="598"/>
                  </a:lnTo>
                  <a:lnTo>
                    <a:pt x="101" y="593"/>
                  </a:lnTo>
                  <a:lnTo>
                    <a:pt x="99" y="589"/>
                  </a:lnTo>
                  <a:lnTo>
                    <a:pt x="99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4" y="586"/>
                  </a:lnTo>
                  <a:lnTo>
                    <a:pt x="94" y="586"/>
                  </a:lnTo>
                  <a:lnTo>
                    <a:pt x="92" y="584"/>
                  </a:lnTo>
                  <a:lnTo>
                    <a:pt x="90" y="584"/>
                  </a:lnTo>
                  <a:lnTo>
                    <a:pt x="87" y="581"/>
                  </a:lnTo>
                  <a:lnTo>
                    <a:pt x="87" y="581"/>
                  </a:lnTo>
                  <a:lnTo>
                    <a:pt x="87" y="579"/>
                  </a:lnTo>
                  <a:lnTo>
                    <a:pt x="87" y="579"/>
                  </a:lnTo>
                  <a:lnTo>
                    <a:pt x="87" y="577"/>
                  </a:lnTo>
                  <a:lnTo>
                    <a:pt x="85" y="577"/>
                  </a:lnTo>
                  <a:lnTo>
                    <a:pt x="85" y="579"/>
                  </a:lnTo>
                  <a:lnTo>
                    <a:pt x="85" y="577"/>
                  </a:lnTo>
                  <a:lnTo>
                    <a:pt x="82" y="577"/>
                  </a:lnTo>
                  <a:lnTo>
                    <a:pt x="80" y="577"/>
                  </a:lnTo>
                  <a:lnTo>
                    <a:pt x="80" y="577"/>
                  </a:lnTo>
                  <a:lnTo>
                    <a:pt x="78" y="577"/>
                  </a:lnTo>
                  <a:lnTo>
                    <a:pt x="80" y="574"/>
                  </a:lnTo>
                  <a:lnTo>
                    <a:pt x="80" y="574"/>
                  </a:lnTo>
                  <a:lnTo>
                    <a:pt x="80" y="572"/>
                  </a:lnTo>
                  <a:lnTo>
                    <a:pt x="80" y="572"/>
                  </a:lnTo>
                  <a:lnTo>
                    <a:pt x="80" y="572"/>
                  </a:lnTo>
                  <a:lnTo>
                    <a:pt x="78" y="572"/>
                  </a:lnTo>
                  <a:lnTo>
                    <a:pt x="78" y="572"/>
                  </a:lnTo>
                  <a:lnTo>
                    <a:pt x="78" y="572"/>
                  </a:lnTo>
                  <a:lnTo>
                    <a:pt x="75" y="574"/>
                  </a:lnTo>
                  <a:lnTo>
                    <a:pt x="78" y="570"/>
                  </a:lnTo>
                  <a:lnTo>
                    <a:pt x="80" y="567"/>
                  </a:lnTo>
                  <a:lnTo>
                    <a:pt x="82" y="565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78" y="563"/>
                  </a:lnTo>
                  <a:lnTo>
                    <a:pt x="80" y="563"/>
                  </a:lnTo>
                  <a:lnTo>
                    <a:pt x="78" y="563"/>
                  </a:lnTo>
                  <a:lnTo>
                    <a:pt x="80" y="560"/>
                  </a:lnTo>
                  <a:lnTo>
                    <a:pt x="82" y="560"/>
                  </a:lnTo>
                  <a:lnTo>
                    <a:pt x="82" y="558"/>
                  </a:lnTo>
                  <a:lnTo>
                    <a:pt x="80" y="558"/>
                  </a:lnTo>
                  <a:lnTo>
                    <a:pt x="80" y="555"/>
                  </a:lnTo>
                  <a:lnTo>
                    <a:pt x="82" y="555"/>
                  </a:lnTo>
                  <a:lnTo>
                    <a:pt x="82" y="553"/>
                  </a:lnTo>
                  <a:lnTo>
                    <a:pt x="82" y="555"/>
                  </a:lnTo>
                  <a:lnTo>
                    <a:pt x="82" y="560"/>
                  </a:lnTo>
                  <a:lnTo>
                    <a:pt x="82" y="563"/>
                  </a:lnTo>
                  <a:lnTo>
                    <a:pt x="85" y="565"/>
                  </a:lnTo>
                  <a:lnTo>
                    <a:pt x="85" y="567"/>
                  </a:lnTo>
                  <a:lnTo>
                    <a:pt x="87" y="567"/>
                  </a:lnTo>
                  <a:lnTo>
                    <a:pt x="90" y="567"/>
                  </a:lnTo>
                  <a:lnTo>
                    <a:pt x="92" y="563"/>
                  </a:lnTo>
                  <a:lnTo>
                    <a:pt x="90" y="558"/>
                  </a:lnTo>
                  <a:lnTo>
                    <a:pt x="90" y="553"/>
                  </a:lnTo>
                  <a:lnTo>
                    <a:pt x="87" y="551"/>
                  </a:lnTo>
                  <a:lnTo>
                    <a:pt x="87" y="553"/>
                  </a:lnTo>
                  <a:lnTo>
                    <a:pt x="85" y="553"/>
                  </a:lnTo>
                  <a:lnTo>
                    <a:pt x="85" y="551"/>
                  </a:lnTo>
                  <a:lnTo>
                    <a:pt x="85" y="551"/>
                  </a:lnTo>
                  <a:lnTo>
                    <a:pt x="82" y="551"/>
                  </a:lnTo>
                  <a:lnTo>
                    <a:pt x="82" y="548"/>
                  </a:lnTo>
                  <a:lnTo>
                    <a:pt x="80" y="548"/>
                  </a:lnTo>
                  <a:lnTo>
                    <a:pt x="78" y="548"/>
                  </a:lnTo>
                  <a:lnTo>
                    <a:pt x="75" y="551"/>
                  </a:lnTo>
                  <a:lnTo>
                    <a:pt x="66" y="548"/>
                  </a:lnTo>
                  <a:lnTo>
                    <a:pt x="64" y="551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4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61" y="548"/>
                  </a:lnTo>
                  <a:lnTo>
                    <a:pt x="59" y="548"/>
                  </a:lnTo>
                  <a:lnTo>
                    <a:pt x="61" y="546"/>
                  </a:lnTo>
                  <a:lnTo>
                    <a:pt x="61" y="546"/>
                  </a:lnTo>
                  <a:lnTo>
                    <a:pt x="61" y="546"/>
                  </a:lnTo>
                  <a:lnTo>
                    <a:pt x="61" y="544"/>
                  </a:lnTo>
                  <a:lnTo>
                    <a:pt x="61" y="544"/>
                  </a:lnTo>
                  <a:lnTo>
                    <a:pt x="61" y="544"/>
                  </a:lnTo>
                  <a:lnTo>
                    <a:pt x="64" y="546"/>
                  </a:lnTo>
                  <a:lnTo>
                    <a:pt x="61" y="544"/>
                  </a:lnTo>
                  <a:lnTo>
                    <a:pt x="61" y="541"/>
                  </a:lnTo>
                  <a:lnTo>
                    <a:pt x="59" y="539"/>
                  </a:lnTo>
                  <a:lnTo>
                    <a:pt x="61" y="537"/>
                  </a:lnTo>
                  <a:lnTo>
                    <a:pt x="61" y="534"/>
                  </a:lnTo>
                  <a:lnTo>
                    <a:pt x="61" y="532"/>
                  </a:lnTo>
                  <a:lnTo>
                    <a:pt x="59" y="529"/>
                  </a:lnTo>
                  <a:lnTo>
                    <a:pt x="59" y="529"/>
                  </a:lnTo>
                  <a:lnTo>
                    <a:pt x="61" y="529"/>
                  </a:lnTo>
                  <a:lnTo>
                    <a:pt x="64" y="527"/>
                  </a:lnTo>
                  <a:lnTo>
                    <a:pt x="66" y="525"/>
                  </a:lnTo>
                  <a:lnTo>
                    <a:pt x="66" y="522"/>
                  </a:lnTo>
                  <a:lnTo>
                    <a:pt x="66" y="520"/>
                  </a:lnTo>
                  <a:lnTo>
                    <a:pt x="68" y="520"/>
                  </a:lnTo>
                  <a:lnTo>
                    <a:pt x="68" y="522"/>
                  </a:lnTo>
                  <a:lnTo>
                    <a:pt x="68" y="522"/>
                  </a:lnTo>
                  <a:lnTo>
                    <a:pt x="68" y="525"/>
                  </a:lnTo>
                  <a:lnTo>
                    <a:pt x="68" y="527"/>
                  </a:lnTo>
                  <a:lnTo>
                    <a:pt x="71" y="525"/>
                  </a:lnTo>
                  <a:lnTo>
                    <a:pt x="75" y="520"/>
                  </a:lnTo>
                  <a:lnTo>
                    <a:pt x="78" y="518"/>
                  </a:lnTo>
                  <a:lnTo>
                    <a:pt x="82" y="518"/>
                  </a:lnTo>
                  <a:lnTo>
                    <a:pt x="85" y="518"/>
                  </a:lnTo>
                  <a:lnTo>
                    <a:pt x="87" y="515"/>
                  </a:lnTo>
                  <a:lnTo>
                    <a:pt x="90" y="513"/>
                  </a:lnTo>
                  <a:lnTo>
                    <a:pt x="92" y="513"/>
                  </a:lnTo>
                  <a:lnTo>
                    <a:pt x="92" y="513"/>
                  </a:lnTo>
                  <a:lnTo>
                    <a:pt x="92" y="510"/>
                  </a:lnTo>
                  <a:lnTo>
                    <a:pt x="94" y="508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6"/>
                  </a:lnTo>
                  <a:lnTo>
                    <a:pt x="94" y="503"/>
                  </a:lnTo>
                  <a:lnTo>
                    <a:pt x="94" y="503"/>
                  </a:lnTo>
                  <a:lnTo>
                    <a:pt x="94" y="501"/>
                  </a:lnTo>
                  <a:lnTo>
                    <a:pt x="94" y="501"/>
                  </a:lnTo>
                  <a:lnTo>
                    <a:pt x="92" y="501"/>
                  </a:lnTo>
                  <a:lnTo>
                    <a:pt x="92" y="499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0" y="496"/>
                  </a:lnTo>
                  <a:lnTo>
                    <a:pt x="90" y="494"/>
                  </a:lnTo>
                  <a:lnTo>
                    <a:pt x="90" y="492"/>
                  </a:lnTo>
                  <a:lnTo>
                    <a:pt x="87" y="492"/>
                  </a:lnTo>
                  <a:lnTo>
                    <a:pt x="85" y="489"/>
                  </a:lnTo>
                  <a:lnTo>
                    <a:pt x="85" y="489"/>
                  </a:lnTo>
                  <a:lnTo>
                    <a:pt x="87" y="489"/>
                  </a:lnTo>
                  <a:lnTo>
                    <a:pt x="90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2" y="492"/>
                  </a:lnTo>
                  <a:lnTo>
                    <a:pt x="94" y="487"/>
                  </a:lnTo>
                  <a:lnTo>
                    <a:pt x="92" y="482"/>
                  </a:lnTo>
                  <a:lnTo>
                    <a:pt x="90" y="477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4" y="477"/>
                  </a:lnTo>
                  <a:lnTo>
                    <a:pt x="92" y="477"/>
                  </a:lnTo>
                  <a:lnTo>
                    <a:pt x="92" y="480"/>
                  </a:lnTo>
                  <a:lnTo>
                    <a:pt x="94" y="484"/>
                  </a:lnTo>
                  <a:lnTo>
                    <a:pt x="97" y="487"/>
                  </a:lnTo>
                  <a:lnTo>
                    <a:pt x="99" y="484"/>
                  </a:lnTo>
                  <a:lnTo>
                    <a:pt x="99" y="484"/>
                  </a:lnTo>
                  <a:lnTo>
                    <a:pt x="97" y="492"/>
                  </a:lnTo>
                  <a:lnTo>
                    <a:pt x="97" y="492"/>
                  </a:lnTo>
                  <a:lnTo>
                    <a:pt x="99" y="494"/>
                  </a:lnTo>
                  <a:lnTo>
                    <a:pt x="99" y="494"/>
                  </a:lnTo>
                  <a:lnTo>
                    <a:pt x="101" y="492"/>
                  </a:lnTo>
                  <a:lnTo>
                    <a:pt x="104" y="489"/>
                  </a:lnTo>
                  <a:lnTo>
                    <a:pt x="101" y="492"/>
                  </a:lnTo>
                  <a:lnTo>
                    <a:pt x="104" y="492"/>
                  </a:lnTo>
                  <a:lnTo>
                    <a:pt x="104" y="492"/>
                  </a:lnTo>
                  <a:lnTo>
                    <a:pt x="104" y="492"/>
                  </a:lnTo>
                  <a:lnTo>
                    <a:pt x="106" y="492"/>
                  </a:lnTo>
                  <a:lnTo>
                    <a:pt x="106" y="494"/>
                  </a:lnTo>
                  <a:lnTo>
                    <a:pt x="99" y="494"/>
                  </a:lnTo>
                  <a:lnTo>
                    <a:pt x="99" y="496"/>
                  </a:lnTo>
                  <a:lnTo>
                    <a:pt x="101" y="496"/>
                  </a:lnTo>
                  <a:lnTo>
                    <a:pt x="101" y="496"/>
                  </a:lnTo>
                  <a:lnTo>
                    <a:pt x="104" y="496"/>
                  </a:lnTo>
                  <a:lnTo>
                    <a:pt x="104" y="496"/>
                  </a:lnTo>
                  <a:lnTo>
                    <a:pt x="106" y="496"/>
                  </a:lnTo>
                  <a:lnTo>
                    <a:pt x="104" y="496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4" y="499"/>
                  </a:lnTo>
                  <a:lnTo>
                    <a:pt x="101" y="499"/>
                  </a:lnTo>
                  <a:lnTo>
                    <a:pt x="101" y="499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9" y="496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6"/>
                  </a:lnTo>
                  <a:lnTo>
                    <a:pt x="97" y="499"/>
                  </a:lnTo>
                  <a:lnTo>
                    <a:pt x="99" y="499"/>
                  </a:lnTo>
                  <a:lnTo>
                    <a:pt x="99" y="499"/>
                  </a:lnTo>
                  <a:lnTo>
                    <a:pt x="99" y="499"/>
                  </a:lnTo>
                  <a:lnTo>
                    <a:pt x="97" y="499"/>
                  </a:lnTo>
                  <a:lnTo>
                    <a:pt x="97" y="501"/>
                  </a:lnTo>
                  <a:lnTo>
                    <a:pt x="99" y="501"/>
                  </a:lnTo>
                  <a:lnTo>
                    <a:pt x="99" y="503"/>
                  </a:lnTo>
                  <a:lnTo>
                    <a:pt x="99" y="506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7" y="508"/>
                  </a:lnTo>
                  <a:lnTo>
                    <a:pt x="99" y="508"/>
                  </a:lnTo>
                  <a:lnTo>
                    <a:pt x="101" y="508"/>
                  </a:lnTo>
                  <a:lnTo>
                    <a:pt x="104" y="506"/>
                  </a:lnTo>
                  <a:lnTo>
                    <a:pt x="118" y="508"/>
                  </a:lnTo>
                  <a:lnTo>
                    <a:pt x="116" y="506"/>
                  </a:lnTo>
                  <a:lnTo>
                    <a:pt x="116" y="506"/>
                  </a:lnTo>
                  <a:lnTo>
                    <a:pt x="116" y="506"/>
                  </a:lnTo>
                  <a:lnTo>
                    <a:pt x="116" y="503"/>
                  </a:lnTo>
                  <a:lnTo>
                    <a:pt x="120" y="508"/>
                  </a:lnTo>
                  <a:lnTo>
                    <a:pt x="123" y="508"/>
                  </a:lnTo>
                  <a:lnTo>
                    <a:pt x="125" y="506"/>
                  </a:lnTo>
                  <a:lnTo>
                    <a:pt x="123" y="499"/>
                  </a:lnTo>
                  <a:lnTo>
                    <a:pt x="120" y="499"/>
                  </a:lnTo>
                  <a:lnTo>
                    <a:pt x="123" y="494"/>
                  </a:lnTo>
                  <a:lnTo>
                    <a:pt x="125" y="489"/>
                  </a:lnTo>
                  <a:lnTo>
                    <a:pt x="137" y="484"/>
                  </a:lnTo>
                  <a:lnTo>
                    <a:pt x="139" y="482"/>
                  </a:lnTo>
                  <a:lnTo>
                    <a:pt x="142" y="482"/>
                  </a:lnTo>
                  <a:lnTo>
                    <a:pt x="139" y="487"/>
                  </a:lnTo>
                  <a:lnTo>
                    <a:pt x="135" y="487"/>
                  </a:lnTo>
                  <a:lnTo>
                    <a:pt x="132" y="487"/>
                  </a:lnTo>
                  <a:lnTo>
                    <a:pt x="130" y="489"/>
                  </a:lnTo>
                  <a:lnTo>
                    <a:pt x="125" y="489"/>
                  </a:lnTo>
                  <a:lnTo>
                    <a:pt x="125" y="489"/>
                  </a:lnTo>
                  <a:lnTo>
                    <a:pt x="123" y="492"/>
                  </a:lnTo>
                  <a:lnTo>
                    <a:pt x="125" y="494"/>
                  </a:lnTo>
                  <a:lnTo>
                    <a:pt x="125" y="494"/>
                  </a:lnTo>
                  <a:lnTo>
                    <a:pt x="125" y="496"/>
                  </a:lnTo>
                  <a:lnTo>
                    <a:pt x="125" y="494"/>
                  </a:lnTo>
                  <a:lnTo>
                    <a:pt x="127" y="494"/>
                  </a:lnTo>
                  <a:lnTo>
                    <a:pt x="127" y="494"/>
                  </a:lnTo>
                  <a:lnTo>
                    <a:pt x="130" y="494"/>
                  </a:lnTo>
                  <a:lnTo>
                    <a:pt x="127" y="494"/>
                  </a:lnTo>
                  <a:lnTo>
                    <a:pt x="125" y="496"/>
                  </a:lnTo>
                  <a:lnTo>
                    <a:pt x="125" y="503"/>
                  </a:lnTo>
                  <a:lnTo>
                    <a:pt x="125" y="503"/>
                  </a:lnTo>
                  <a:lnTo>
                    <a:pt x="127" y="501"/>
                  </a:lnTo>
                  <a:lnTo>
                    <a:pt x="130" y="499"/>
                  </a:lnTo>
                  <a:lnTo>
                    <a:pt x="130" y="496"/>
                  </a:lnTo>
                  <a:lnTo>
                    <a:pt x="132" y="494"/>
                  </a:lnTo>
                  <a:lnTo>
                    <a:pt x="137" y="489"/>
                  </a:lnTo>
                  <a:lnTo>
                    <a:pt x="142" y="489"/>
                  </a:lnTo>
                  <a:lnTo>
                    <a:pt x="144" y="489"/>
                  </a:lnTo>
                  <a:lnTo>
                    <a:pt x="146" y="489"/>
                  </a:lnTo>
                  <a:lnTo>
                    <a:pt x="149" y="489"/>
                  </a:lnTo>
                  <a:lnTo>
                    <a:pt x="151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3" y="492"/>
                  </a:lnTo>
                  <a:lnTo>
                    <a:pt x="156" y="492"/>
                  </a:lnTo>
                  <a:lnTo>
                    <a:pt x="156" y="489"/>
                  </a:lnTo>
                  <a:lnTo>
                    <a:pt x="161" y="489"/>
                  </a:lnTo>
                  <a:lnTo>
                    <a:pt x="163" y="487"/>
                  </a:lnTo>
                  <a:lnTo>
                    <a:pt x="165" y="487"/>
                  </a:lnTo>
                  <a:lnTo>
                    <a:pt x="170" y="489"/>
                  </a:lnTo>
                  <a:lnTo>
                    <a:pt x="175" y="484"/>
                  </a:lnTo>
                  <a:lnTo>
                    <a:pt x="177" y="484"/>
                  </a:lnTo>
                  <a:lnTo>
                    <a:pt x="179" y="484"/>
                  </a:lnTo>
                  <a:lnTo>
                    <a:pt x="177" y="482"/>
                  </a:lnTo>
                  <a:lnTo>
                    <a:pt x="177" y="482"/>
                  </a:lnTo>
                  <a:lnTo>
                    <a:pt x="175" y="482"/>
                  </a:lnTo>
                  <a:lnTo>
                    <a:pt x="172" y="482"/>
                  </a:lnTo>
                  <a:lnTo>
                    <a:pt x="172" y="484"/>
                  </a:lnTo>
                  <a:lnTo>
                    <a:pt x="172" y="484"/>
                  </a:lnTo>
                  <a:lnTo>
                    <a:pt x="170" y="487"/>
                  </a:lnTo>
                  <a:lnTo>
                    <a:pt x="168" y="487"/>
                  </a:lnTo>
                  <a:lnTo>
                    <a:pt x="168" y="484"/>
                  </a:lnTo>
                  <a:lnTo>
                    <a:pt x="170" y="484"/>
                  </a:lnTo>
                  <a:lnTo>
                    <a:pt x="170" y="484"/>
                  </a:lnTo>
                  <a:lnTo>
                    <a:pt x="172" y="482"/>
                  </a:lnTo>
                  <a:lnTo>
                    <a:pt x="170" y="480"/>
                  </a:lnTo>
                  <a:lnTo>
                    <a:pt x="170" y="477"/>
                  </a:lnTo>
                  <a:lnTo>
                    <a:pt x="170" y="477"/>
                  </a:lnTo>
                  <a:lnTo>
                    <a:pt x="172" y="477"/>
                  </a:lnTo>
                  <a:lnTo>
                    <a:pt x="175" y="475"/>
                  </a:lnTo>
                  <a:lnTo>
                    <a:pt x="175" y="475"/>
                  </a:lnTo>
                  <a:lnTo>
                    <a:pt x="175" y="475"/>
                  </a:lnTo>
                  <a:lnTo>
                    <a:pt x="179" y="477"/>
                  </a:lnTo>
                  <a:lnTo>
                    <a:pt x="182" y="480"/>
                  </a:lnTo>
                  <a:lnTo>
                    <a:pt x="179" y="480"/>
                  </a:lnTo>
                  <a:lnTo>
                    <a:pt x="182" y="480"/>
                  </a:lnTo>
                  <a:lnTo>
                    <a:pt x="182" y="482"/>
                  </a:lnTo>
                  <a:lnTo>
                    <a:pt x="182" y="482"/>
                  </a:lnTo>
                  <a:lnTo>
                    <a:pt x="184" y="482"/>
                  </a:lnTo>
                  <a:lnTo>
                    <a:pt x="187" y="480"/>
                  </a:lnTo>
                  <a:lnTo>
                    <a:pt x="187" y="480"/>
                  </a:lnTo>
                  <a:lnTo>
                    <a:pt x="187" y="480"/>
                  </a:lnTo>
                  <a:lnTo>
                    <a:pt x="187" y="482"/>
                  </a:lnTo>
                  <a:lnTo>
                    <a:pt x="187" y="482"/>
                  </a:lnTo>
                  <a:lnTo>
                    <a:pt x="182" y="482"/>
                  </a:lnTo>
                  <a:lnTo>
                    <a:pt x="182" y="484"/>
                  </a:lnTo>
                  <a:lnTo>
                    <a:pt x="187" y="484"/>
                  </a:lnTo>
                  <a:lnTo>
                    <a:pt x="187" y="484"/>
                  </a:lnTo>
                  <a:lnTo>
                    <a:pt x="189" y="484"/>
                  </a:lnTo>
                  <a:lnTo>
                    <a:pt x="191" y="484"/>
                  </a:lnTo>
                  <a:lnTo>
                    <a:pt x="194" y="484"/>
                  </a:lnTo>
                  <a:lnTo>
                    <a:pt x="198" y="482"/>
                  </a:lnTo>
                  <a:lnTo>
                    <a:pt x="198" y="482"/>
                  </a:lnTo>
                  <a:lnTo>
                    <a:pt x="196" y="480"/>
                  </a:lnTo>
                  <a:lnTo>
                    <a:pt x="194" y="482"/>
                  </a:lnTo>
                  <a:lnTo>
                    <a:pt x="191" y="482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1" y="480"/>
                  </a:lnTo>
                  <a:lnTo>
                    <a:pt x="196" y="477"/>
                  </a:lnTo>
                  <a:lnTo>
                    <a:pt x="196" y="477"/>
                  </a:lnTo>
                  <a:lnTo>
                    <a:pt x="198" y="480"/>
                  </a:lnTo>
                  <a:lnTo>
                    <a:pt x="201" y="480"/>
                  </a:lnTo>
                  <a:lnTo>
                    <a:pt x="203" y="480"/>
                  </a:lnTo>
                  <a:lnTo>
                    <a:pt x="205" y="482"/>
                  </a:lnTo>
                  <a:lnTo>
                    <a:pt x="208" y="484"/>
                  </a:lnTo>
                  <a:lnTo>
                    <a:pt x="205" y="487"/>
                  </a:lnTo>
                  <a:lnTo>
                    <a:pt x="203" y="489"/>
                  </a:lnTo>
                  <a:lnTo>
                    <a:pt x="203" y="489"/>
                  </a:lnTo>
                  <a:lnTo>
                    <a:pt x="203" y="489"/>
                  </a:lnTo>
                  <a:lnTo>
                    <a:pt x="208" y="489"/>
                  </a:lnTo>
                  <a:lnTo>
                    <a:pt x="215" y="484"/>
                  </a:lnTo>
                  <a:lnTo>
                    <a:pt x="215" y="484"/>
                  </a:lnTo>
                  <a:lnTo>
                    <a:pt x="217" y="482"/>
                  </a:lnTo>
                  <a:lnTo>
                    <a:pt x="220" y="482"/>
                  </a:lnTo>
                  <a:lnTo>
                    <a:pt x="222" y="482"/>
                  </a:lnTo>
                  <a:lnTo>
                    <a:pt x="217" y="480"/>
                  </a:lnTo>
                  <a:lnTo>
                    <a:pt x="217" y="480"/>
                  </a:lnTo>
                  <a:lnTo>
                    <a:pt x="215" y="480"/>
                  </a:lnTo>
                  <a:lnTo>
                    <a:pt x="217" y="480"/>
                  </a:lnTo>
                  <a:lnTo>
                    <a:pt x="220" y="480"/>
                  </a:lnTo>
                  <a:lnTo>
                    <a:pt x="227" y="480"/>
                  </a:lnTo>
                  <a:lnTo>
                    <a:pt x="224" y="480"/>
                  </a:lnTo>
                  <a:lnTo>
                    <a:pt x="222" y="477"/>
                  </a:lnTo>
                  <a:lnTo>
                    <a:pt x="222" y="477"/>
                  </a:lnTo>
                  <a:lnTo>
                    <a:pt x="222" y="475"/>
                  </a:lnTo>
                  <a:lnTo>
                    <a:pt x="224" y="473"/>
                  </a:lnTo>
                  <a:lnTo>
                    <a:pt x="227" y="473"/>
                  </a:lnTo>
                  <a:lnTo>
                    <a:pt x="227" y="477"/>
                  </a:lnTo>
                  <a:lnTo>
                    <a:pt x="229" y="480"/>
                  </a:lnTo>
                  <a:lnTo>
                    <a:pt x="231" y="480"/>
                  </a:lnTo>
                  <a:lnTo>
                    <a:pt x="229" y="482"/>
                  </a:lnTo>
                  <a:lnTo>
                    <a:pt x="229" y="482"/>
                  </a:lnTo>
                  <a:lnTo>
                    <a:pt x="231" y="484"/>
                  </a:lnTo>
                  <a:lnTo>
                    <a:pt x="231" y="484"/>
                  </a:lnTo>
                  <a:lnTo>
                    <a:pt x="234" y="484"/>
                  </a:lnTo>
                  <a:lnTo>
                    <a:pt x="236" y="482"/>
                  </a:lnTo>
                  <a:lnTo>
                    <a:pt x="236" y="482"/>
                  </a:lnTo>
                  <a:lnTo>
                    <a:pt x="236" y="482"/>
                  </a:lnTo>
                  <a:lnTo>
                    <a:pt x="239" y="484"/>
                  </a:lnTo>
                  <a:lnTo>
                    <a:pt x="241" y="484"/>
                  </a:lnTo>
                  <a:lnTo>
                    <a:pt x="243" y="482"/>
                  </a:lnTo>
                  <a:lnTo>
                    <a:pt x="246" y="482"/>
                  </a:lnTo>
                  <a:lnTo>
                    <a:pt x="246" y="482"/>
                  </a:lnTo>
                  <a:lnTo>
                    <a:pt x="243" y="480"/>
                  </a:lnTo>
                  <a:lnTo>
                    <a:pt x="243" y="477"/>
                  </a:lnTo>
                  <a:lnTo>
                    <a:pt x="243" y="477"/>
                  </a:lnTo>
                  <a:lnTo>
                    <a:pt x="246" y="477"/>
                  </a:lnTo>
                  <a:lnTo>
                    <a:pt x="246" y="480"/>
                  </a:lnTo>
                  <a:lnTo>
                    <a:pt x="246" y="480"/>
                  </a:lnTo>
                  <a:lnTo>
                    <a:pt x="248" y="482"/>
                  </a:lnTo>
                  <a:lnTo>
                    <a:pt x="248" y="484"/>
                  </a:lnTo>
                  <a:lnTo>
                    <a:pt x="250" y="484"/>
                  </a:lnTo>
                  <a:lnTo>
                    <a:pt x="250" y="484"/>
                  </a:lnTo>
                  <a:lnTo>
                    <a:pt x="253" y="482"/>
                  </a:lnTo>
                  <a:lnTo>
                    <a:pt x="255" y="480"/>
                  </a:lnTo>
                  <a:lnTo>
                    <a:pt x="257" y="475"/>
                  </a:lnTo>
                  <a:lnTo>
                    <a:pt x="260" y="473"/>
                  </a:lnTo>
                  <a:lnTo>
                    <a:pt x="262" y="475"/>
                  </a:lnTo>
                  <a:lnTo>
                    <a:pt x="265" y="475"/>
                  </a:lnTo>
                  <a:lnTo>
                    <a:pt x="269" y="475"/>
                  </a:lnTo>
                  <a:lnTo>
                    <a:pt x="269" y="473"/>
                  </a:lnTo>
                  <a:lnTo>
                    <a:pt x="269" y="473"/>
                  </a:lnTo>
                  <a:lnTo>
                    <a:pt x="267" y="473"/>
                  </a:lnTo>
                  <a:lnTo>
                    <a:pt x="265" y="470"/>
                  </a:lnTo>
                  <a:lnTo>
                    <a:pt x="269" y="470"/>
                  </a:lnTo>
                  <a:lnTo>
                    <a:pt x="269" y="468"/>
                  </a:lnTo>
                  <a:lnTo>
                    <a:pt x="269" y="463"/>
                  </a:lnTo>
                  <a:lnTo>
                    <a:pt x="267" y="461"/>
                  </a:lnTo>
                  <a:lnTo>
                    <a:pt x="260" y="456"/>
                  </a:lnTo>
                  <a:lnTo>
                    <a:pt x="257" y="454"/>
                  </a:lnTo>
                  <a:lnTo>
                    <a:pt x="260" y="456"/>
                  </a:lnTo>
                  <a:lnTo>
                    <a:pt x="262" y="456"/>
                  </a:lnTo>
                  <a:lnTo>
                    <a:pt x="265" y="456"/>
                  </a:lnTo>
                  <a:lnTo>
                    <a:pt x="267" y="458"/>
                  </a:lnTo>
                  <a:lnTo>
                    <a:pt x="269" y="458"/>
                  </a:lnTo>
                  <a:lnTo>
                    <a:pt x="272" y="456"/>
                  </a:lnTo>
                  <a:lnTo>
                    <a:pt x="272" y="458"/>
                  </a:lnTo>
                  <a:lnTo>
                    <a:pt x="274" y="458"/>
                  </a:lnTo>
                  <a:lnTo>
                    <a:pt x="276" y="458"/>
                  </a:lnTo>
                  <a:lnTo>
                    <a:pt x="276" y="456"/>
                  </a:lnTo>
                  <a:lnTo>
                    <a:pt x="276" y="458"/>
                  </a:lnTo>
                  <a:lnTo>
                    <a:pt x="276" y="461"/>
                  </a:lnTo>
                  <a:lnTo>
                    <a:pt x="276" y="463"/>
                  </a:lnTo>
                  <a:lnTo>
                    <a:pt x="279" y="463"/>
                  </a:lnTo>
                  <a:lnTo>
                    <a:pt x="281" y="463"/>
                  </a:lnTo>
                  <a:lnTo>
                    <a:pt x="281" y="463"/>
                  </a:lnTo>
                  <a:lnTo>
                    <a:pt x="281" y="466"/>
                  </a:lnTo>
                  <a:lnTo>
                    <a:pt x="281" y="466"/>
                  </a:lnTo>
                  <a:lnTo>
                    <a:pt x="281" y="466"/>
                  </a:lnTo>
                  <a:lnTo>
                    <a:pt x="279" y="466"/>
                  </a:lnTo>
                  <a:lnTo>
                    <a:pt x="279" y="466"/>
                  </a:lnTo>
                  <a:lnTo>
                    <a:pt x="276" y="468"/>
                  </a:lnTo>
                  <a:lnTo>
                    <a:pt x="276" y="468"/>
                  </a:lnTo>
                  <a:lnTo>
                    <a:pt x="281" y="468"/>
                  </a:lnTo>
                  <a:lnTo>
                    <a:pt x="281" y="468"/>
                  </a:lnTo>
                  <a:lnTo>
                    <a:pt x="283" y="468"/>
                  </a:lnTo>
                  <a:lnTo>
                    <a:pt x="283" y="466"/>
                  </a:lnTo>
                  <a:lnTo>
                    <a:pt x="286" y="466"/>
                  </a:lnTo>
                  <a:lnTo>
                    <a:pt x="286" y="466"/>
                  </a:lnTo>
                  <a:lnTo>
                    <a:pt x="286" y="466"/>
                  </a:lnTo>
                  <a:lnTo>
                    <a:pt x="286" y="463"/>
                  </a:lnTo>
                  <a:lnTo>
                    <a:pt x="286" y="463"/>
                  </a:lnTo>
                  <a:lnTo>
                    <a:pt x="298" y="458"/>
                  </a:lnTo>
                  <a:lnTo>
                    <a:pt x="298" y="458"/>
                  </a:lnTo>
                  <a:lnTo>
                    <a:pt x="295" y="458"/>
                  </a:lnTo>
                  <a:lnTo>
                    <a:pt x="291" y="456"/>
                  </a:lnTo>
                  <a:lnTo>
                    <a:pt x="288" y="454"/>
                  </a:lnTo>
                  <a:lnTo>
                    <a:pt x="286" y="451"/>
                  </a:lnTo>
                  <a:lnTo>
                    <a:pt x="286" y="449"/>
                  </a:lnTo>
                  <a:lnTo>
                    <a:pt x="286" y="444"/>
                  </a:lnTo>
                  <a:lnTo>
                    <a:pt x="286" y="442"/>
                  </a:lnTo>
                  <a:lnTo>
                    <a:pt x="286" y="437"/>
                  </a:lnTo>
                  <a:lnTo>
                    <a:pt x="288" y="440"/>
                  </a:lnTo>
                  <a:lnTo>
                    <a:pt x="291" y="442"/>
                  </a:lnTo>
                  <a:lnTo>
                    <a:pt x="293" y="447"/>
                  </a:lnTo>
                  <a:lnTo>
                    <a:pt x="295" y="451"/>
                  </a:lnTo>
                  <a:lnTo>
                    <a:pt x="298" y="451"/>
                  </a:lnTo>
                  <a:lnTo>
                    <a:pt x="300" y="447"/>
                  </a:lnTo>
                  <a:lnTo>
                    <a:pt x="302" y="444"/>
                  </a:lnTo>
                  <a:lnTo>
                    <a:pt x="305" y="444"/>
                  </a:lnTo>
                  <a:lnTo>
                    <a:pt x="302" y="447"/>
                  </a:lnTo>
                  <a:lnTo>
                    <a:pt x="300" y="451"/>
                  </a:lnTo>
                  <a:lnTo>
                    <a:pt x="300" y="454"/>
                  </a:lnTo>
                  <a:lnTo>
                    <a:pt x="300" y="454"/>
                  </a:lnTo>
                  <a:lnTo>
                    <a:pt x="302" y="456"/>
                  </a:lnTo>
                  <a:lnTo>
                    <a:pt x="305" y="456"/>
                  </a:lnTo>
                  <a:lnTo>
                    <a:pt x="309" y="456"/>
                  </a:lnTo>
                  <a:lnTo>
                    <a:pt x="319" y="456"/>
                  </a:lnTo>
                  <a:lnTo>
                    <a:pt x="321" y="454"/>
                  </a:lnTo>
                  <a:lnTo>
                    <a:pt x="321" y="451"/>
                  </a:lnTo>
                  <a:lnTo>
                    <a:pt x="324" y="454"/>
                  </a:lnTo>
                  <a:lnTo>
                    <a:pt x="324" y="456"/>
                  </a:lnTo>
                  <a:lnTo>
                    <a:pt x="324" y="458"/>
                  </a:lnTo>
                  <a:lnTo>
                    <a:pt x="321" y="461"/>
                  </a:lnTo>
                  <a:lnTo>
                    <a:pt x="321" y="463"/>
                  </a:lnTo>
                  <a:lnTo>
                    <a:pt x="321" y="466"/>
                  </a:lnTo>
                  <a:lnTo>
                    <a:pt x="324" y="466"/>
                  </a:lnTo>
                  <a:lnTo>
                    <a:pt x="326" y="466"/>
                  </a:lnTo>
                  <a:lnTo>
                    <a:pt x="328" y="470"/>
                  </a:lnTo>
                  <a:lnTo>
                    <a:pt x="333" y="470"/>
                  </a:lnTo>
                  <a:lnTo>
                    <a:pt x="340" y="468"/>
                  </a:lnTo>
                  <a:lnTo>
                    <a:pt x="343" y="468"/>
                  </a:lnTo>
                  <a:lnTo>
                    <a:pt x="345" y="466"/>
                  </a:lnTo>
                  <a:lnTo>
                    <a:pt x="345" y="466"/>
                  </a:lnTo>
                  <a:lnTo>
                    <a:pt x="347" y="466"/>
                  </a:lnTo>
                  <a:lnTo>
                    <a:pt x="347" y="461"/>
                  </a:lnTo>
                  <a:lnTo>
                    <a:pt x="347" y="461"/>
                  </a:lnTo>
                  <a:lnTo>
                    <a:pt x="350" y="458"/>
                  </a:lnTo>
                  <a:lnTo>
                    <a:pt x="347" y="456"/>
                  </a:lnTo>
                  <a:lnTo>
                    <a:pt x="347" y="454"/>
                  </a:lnTo>
                  <a:lnTo>
                    <a:pt x="347" y="454"/>
                  </a:lnTo>
                  <a:lnTo>
                    <a:pt x="347" y="451"/>
                  </a:lnTo>
                  <a:lnTo>
                    <a:pt x="347" y="449"/>
                  </a:lnTo>
                  <a:lnTo>
                    <a:pt x="347" y="447"/>
                  </a:lnTo>
                  <a:lnTo>
                    <a:pt x="347" y="447"/>
                  </a:lnTo>
                  <a:lnTo>
                    <a:pt x="345" y="442"/>
                  </a:lnTo>
                  <a:lnTo>
                    <a:pt x="345" y="437"/>
                  </a:lnTo>
                  <a:lnTo>
                    <a:pt x="345" y="435"/>
                  </a:lnTo>
                  <a:lnTo>
                    <a:pt x="345" y="430"/>
                  </a:lnTo>
                  <a:lnTo>
                    <a:pt x="347" y="428"/>
                  </a:lnTo>
                  <a:lnTo>
                    <a:pt x="350" y="425"/>
                  </a:lnTo>
                  <a:lnTo>
                    <a:pt x="350" y="428"/>
                  </a:lnTo>
                  <a:lnTo>
                    <a:pt x="347" y="435"/>
                  </a:lnTo>
                  <a:lnTo>
                    <a:pt x="347" y="435"/>
                  </a:lnTo>
                  <a:lnTo>
                    <a:pt x="347" y="437"/>
                  </a:lnTo>
                  <a:lnTo>
                    <a:pt x="347" y="437"/>
                  </a:lnTo>
                  <a:lnTo>
                    <a:pt x="347" y="440"/>
                  </a:lnTo>
                  <a:lnTo>
                    <a:pt x="347" y="440"/>
                  </a:lnTo>
                  <a:lnTo>
                    <a:pt x="350" y="442"/>
                  </a:lnTo>
                  <a:lnTo>
                    <a:pt x="354" y="442"/>
                  </a:lnTo>
                  <a:lnTo>
                    <a:pt x="357" y="442"/>
                  </a:lnTo>
                  <a:lnTo>
                    <a:pt x="359" y="440"/>
                  </a:lnTo>
                  <a:lnTo>
                    <a:pt x="362" y="440"/>
                  </a:lnTo>
                  <a:lnTo>
                    <a:pt x="359" y="442"/>
                  </a:lnTo>
                  <a:lnTo>
                    <a:pt x="352" y="444"/>
                  </a:lnTo>
                  <a:lnTo>
                    <a:pt x="350" y="447"/>
                  </a:lnTo>
                  <a:lnTo>
                    <a:pt x="350" y="451"/>
                  </a:lnTo>
                  <a:lnTo>
                    <a:pt x="352" y="454"/>
                  </a:lnTo>
                  <a:lnTo>
                    <a:pt x="354" y="456"/>
                  </a:lnTo>
                  <a:lnTo>
                    <a:pt x="366" y="466"/>
                  </a:lnTo>
                  <a:lnTo>
                    <a:pt x="371" y="466"/>
                  </a:lnTo>
                  <a:lnTo>
                    <a:pt x="373" y="466"/>
                  </a:lnTo>
                  <a:lnTo>
                    <a:pt x="378" y="463"/>
                  </a:lnTo>
                  <a:lnTo>
                    <a:pt x="380" y="461"/>
                  </a:lnTo>
                  <a:lnTo>
                    <a:pt x="378" y="456"/>
                  </a:lnTo>
                  <a:lnTo>
                    <a:pt x="385" y="454"/>
                  </a:lnTo>
                  <a:lnTo>
                    <a:pt x="385" y="454"/>
                  </a:lnTo>
                  <a:lnTo>
                    <a:pt x="385" y="451"/>
                  </a:lnTo>
                  <a:lnTo>
                    <a:pt x="385" y="451"/>
                  </a:lnTo>
                  <a:lnTo>
                    <a:pt x="388" y="451"/>
                  </a:lnTo>
                  <a:lnTo>
                    <a:pt x="390" y="451"/>
                  </a:lnTo>
                  <a:lnTo>
                    <a:pt x="390" y="451"/>
                  </a:lnTo>
                  <a:lnTo>
                    <a:pt x="392" y="449"/>
                  </a:lnTo>
                  <a:lnTo>
                    <a:pt x="392" y="447"/>
                  </a:lnTo>
                  <a:lnTo>
                    <a:pt x="397" y="444"/>
                  </a:lnTo>
                  <a:lnTo>
                    <a:pt x="399" y="447"/>
                  </a:lnTo>
                  <a:lnTo>
                    <a:pt x="399" y="444"/>
                  </a:lnTo>
                  <a:lnTo>
                    <a:pt x="402" y="444"/>
                  </a:lnTo>
                  <a:lnTo>
                    <a:pt x="402" y="444"/>
                  </a:lnTo>
                  <a:lnTo>
                    <a:pt x="404" y="444"/>
                  </a:lnTo>
                  <a:lnTo>
                    <a:pt x="406" y="447"/>
                  </a:lnTo>
                  <a:lnTo>
                    <a:pt x="406" y="449"/>
                  </a:lnTo>
                  <a:lnTo>
                    <a:pt x="409" y="454"/>
                  </a:lnTo>
                  <a:lnTo>
                    <a:pt x="409" y="456"/>
                  </a:lnTo>
                  <a:lnTo>
                    <a:pt x="411" y="456"/>
                  </a:lnTo>
                  <a:lnTo>
                    <a:pt x="414" y="456"/>
                  </a:lnTo>
                  <a:lnTo>
                    <a:pt x="418" y="456"/>
                  </a:lnTo>
                  <a:lnTo>
                    <a:pt x="421" y="454"/>
                  </a:lnTo>
                  <a:lnTo>
                    <a:pt x="421" y="454"/>
                  </a:lnTo>
                  <a:lnTo>
                    <a:pt x="421" y="454"/>
                  </a:lnTo>
                  <a:lnTo>
                    <a:pt x="423" y="451"/>
                  </a:lnTo>
                  <a:lnTo>
                    <a:pt x="423" y="451"/>
                  </a:lnTo>
                  <a:lnTo>
                    <a:pt x="423" y="449"/>
                  </a:lnTo>
                  <a:lnTo>
                    <a:pt x="423" y="449"/>
                  </a:lnTo>
                  <a:lnTo>
                    <a:pt x="425" y="449"/>
                  </a:lnTo>
                  <a:lnTo>
                    <a:pt x="425" y="449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7"/>
                  </a:lnTo>
                  <a:lnTo>
                    <a:pt x="425" y="444"/>
                  </a:lnTo>
                  <a:lnTo>
                    <a:pt x="425" y="444"/>
                  </a:lnTo>
                  <a:lnTo>
                    <a:pt x="425" y="444"/>
                  </a:lnTo>
                  <a:lnTo>
                    <a:pt x="425" y="442"/>
                  </a:lnTo>
                  <a:lnTo>
                    <a:pt x="423" y="440"/>
                  </a:lnTo>
                  <a:lnTo>
                    <a:pt x="423" y="437"/>
                  </a:lnTo>
                  <a:lnTo>
                    <a:pt x="425" y="437"/>
                  </a:lnTo>
                  <a:lnTo>
                    <a:pt x="423" y="432"/>
                  </a:lnTo>
                  <a:lnTo>
                    <a:pt x="423" y="430"/>
                  </a:lnTo>
                  <a:lnTo>
                    <a:pt x="425" y="428"/>
                  </a:lnTo>
                  <a:lnTo>
                    <a:pt x="428" y="425"/>
                  </a:lnTo>
                  <a:lnTo>
                    <a:pt x="432" y="418"/>
                  </a:lnTo>
                  <a:lnTo>
                    <a:pt x="437" y="416"/>
                  </a:lnTo>
                  <a:lnTo>
                    <a:pt x="440" y="416"/>
                  </a:lnTo>
                  <a:lnTo>
                    <a:pt x="440" y="418"/>
                  </a:lnTo>
                  <a:lnTo>
                    <a:pt x="440" y="418"/>
                  </a:lnTo>
                  <a:lnTo>
                    <a:pt x="440" y="421"/>
                  </a:lnTo>
                  <a:lnTo>
                    <a:pt x="442" y="423"/>
                  </a:lnTo>
                  <a:lnTo>
                    <a:pt x="442" y="425"/>
                  </a:lnTo>
                  <a:lnTo>
                    <a:pt x="442" y="428"/>
                  </a:lnTo>
                  <a:lnTo>
                    <a:pt x="440" y="428"/>
                  </a:lnTo>
                  <a:lnTo>
                    <a:pt x="440" y="430"/>
                  </a:lnTo>
                  <a:lnTo>
                    <a:pt x="440" y="432"/>
                  </a:lnTo>
                  <a:lnTo>
                    <a:pt x="444" y="435"/>
                  </a:lnTo>
                  <a:lnTo>
                    <a:pt x="447" y="435"/>
                  </a:lnTo>
                  <a:lnTo>
                    <a:pt x="449" y="432"/>
                  </a:lnTo>
                  <a:lnTo>
                    <a:pt x="451" y="437"/>
                  </a:lnTo>
                  <a:lnTo>
                    <a:pt x="451" y="437"/>
                  </a:lnTo>
                  <a:lnTo>
                    <a:pt x="454" y="440"/>
                  </a:lnTo>
                  <a:lnTo>
                    <a:pt x="456" y="437"/>
                  </a:lnTo>
                  <a:lnTo>
                    <a:pt x="456" y="437"/>
                  </a:lnTo>
                  <a:lnTo>
                    <a:pt x="456" y="435"/>
                  </a:lnTo>
                  <a:lnTo>
                    <a:pt x="456" y="435"/>
                  </a:lnTo>
                  <a:lnTo>
                    <a:pt x="456" y="432"/>
                  </a:lnTo>
                  <a:lnTo>
                    <a:pt x="456" y="430"/>
                  </a:lnTo>
                  <a:lnTo>
                    <a:pt x="458" y="428"/>
                  </a:lnTo>
                  <a:lnTo>
                    <a:pt x="458" y="428"/>
                  </a:lnTo>
                  <a:lnTo>
                    <a:pt x="461" y="428"/>
                  </a:lnTo>
                  <a:lnTo>
                    <a:pt x="461" y="425"/>
                  </a:lnTo>
                  <a:lnTo>
                    <a:pt x="461" y="425"/>
                  </a:lnTo>
                  <a:lnTo>
                    <a:pt x="463" y="423"/>
                  </a:lnTo>
                  <a:lnTo>
                    <a:pt x="463" y="423"/>
                  </a:lnTo>
                  <a:lnTo>
                    <a:pt x="463" y="423"/>
                  </a:lnTo>
                  <a:lnTo>
                    <a:pt x="466" y="421"/>
                  </a:lnTo>
                  <a:lnTo>
                    <a:pt x="466" y="423"/>
                  </a:lnTo>
                  <a:lnTo>
                    <a:pt x="470" y="423"/>
                  </a:lnTo>
                  <a:lnTo>
                    <a:pt x="470" y="423"/>
                  </a:lnTo>
                  <a:lnTo>
                    <a:pt x="475" y="423"/>
                  </a:lnTo>
                  <a:lnTo>
                    <a:pt x="473" y="416"/>
                  </a:lnTo>
                  <a:lnTo>
                    <a:pt x="470" y="416"/>
                  </a:lnTo>
                  <a:lnTo>
                    <a:pt x="466" y="411"/>
                  </a:lnTo>
                  <a:lnTo>
                    <a:pt x="466" y="411"/>
                  </a:lnTo>
                  <a:lnTo>
                    <a:pt x="463" y="406"/>
                  </a:lnTo>
                  <a:lnTo>
                    <a:pt x="456" y="390"/>
                  </a:lnTo>
                  <a:lnTo>
                    <a:pt x="451" y="385"/>
                  </a:lnTo>
                  <a:lnTo>
                    <a:pt x="449" y="383"/>
                  </a:lnTo>
                  <a:lnTo>
                    <a:pt x="447" y="383"/>
                  </a:lnTo>
                  <a:lnTo>
                    <a:pt x="447" y="380"/>
                  </a:lnTo>
                  <a:lnTo>
                    <a:pt x="449" y="371"/>
                  </a:lnTo>
                  <a:lnTo>
                    <a:pt x="451" y="373"/>
                  </a:lnTo>
                  <a:lnTo>
                    <a:pt x="456" y="385"/>
                  </a:lnTo>
                  <a:lnTo>
                    <a:pt x="458" y="387"/>
                  </a:lnTo>
                  <a:lnTo>
                    <a:pt x="458" y="395"/>
                  </a:lnTo>
                  <a:lnTo>
                    <a:pt x="461" y="397"/>
                  </a:lnTo>
                  <a:lnTo>
                    <a:pt x="466" y="402"/>
                  </a:lnTo>
                  <a:lnTo>
                    <a:pt x="470" y="406"/>
                  </a:lnTo>
                  <a:lnTo>
                    <a:pt x="470" y="409"/>
                  </a:lnTo>
                  <a:lnTo>
                    <a:pt x="470" y="409"/>
                  </a:lnTo>
                  <a:lnTo>
                    <a:pt x="473" y="411"/>
                  </a:lnTo>
                  <a:lnTo>
                    <a:pt x="473" y="411"/>
                  </a:lnTo>
                  <a:lnTo>
                    <a:pt x="477" y="418"/>
                  </a:lnTo>
                  <a:lnTo>
                    <a:pt x="477" y="421"/>
                  </a:lnTo>
                  <a:lnTo>
                    <a:pt x="480" y="423"/>
                  </a:lnTo>
                  <a:lnTo>
                    <a:pt x="480" y="423"/>
                  </a:lnTo>
                  <a:lnTo>
                    <a:pt x="487" y="425"/>
                  </a:lnTo>
                  <a:lnTo>
                    <a:pt x="489" y="423"/>
                  </a:lnTo>
                  <a:lnTo>
                    <a:pt x="492" y="423"/>
                  </a:lnTo>
                  <a:lnTo>
                    <a:pt x="492" y="423"/>
                  </a:lnTo>
                  <a:lnTo>
                    <a:pt x="492" y="423"/>
                  </a:lnTo>
                  <a:lnTo>
                    <a:pt x="492" y="421"/>
                  </a:lnTo>
                  <a:lnTo>
                    <a:pt x="492" y="421"/>
                  </a:lnTo>
                  <a:lnTo>
                    <a:pt x="494" y="421"/>
                  </a:lnTo>
                  <a:lnTo>
                    <a:pt x="496" y="421"/>
                  </a:lnTo>
                  <a:lnTo>
                    <a:pt x="499" y="416"/>
                  </a:lnTo>
                  <a:lnTo>
                    <a:pt x="499" y="416"/>
                  </a:lnTo>
                  <a:lnTo>
                    <a:pt x="499" y="413"/>
                  </a:lnTo>
                  <a:lnTo>
                    <a:pt x="499" y="413"/>
                  </a:lnTo>
                  <a:lnTo>
                    <a:pt x="496" y="411"/>
                  </a:lnTo>
                  <a:lnTo>
                    <a:pt x="499" y="411"/>
                  </a:lnTo>
                  <a:lnTo>
                    <a:pt x="499" y="409"/>
                  </a:lnTo>
                  <a:lnTo>
                    <a:pt x="501" y="409"/>
                  </a:lnTo>
                  <a:lnTo>
                    <a:pt x="501" y="406"/>
                  </a:lnTo>
                  <a:lnTo>
                    <a:pt x="501" y="404"/>
                  </a:lnTo>
                  <a:lnTo>
                    <a:pt x="501" y="404"/>
                  </a:lnTo>
                  <a:lnTo>
                    <a:pt x="503" y="402"/>
                  </a:lnTo>
                  <a:lnTo>
                    <a:pt x="499" y="402"/>
                  </a:lnTo>
                  <a:lnTo>
                    <a:pt x="496" y="399"/>
                  </a:lnTo>
                  <a:lnTo>
                    <a:pt x="494" y="397"/>
                  </a:lnTo>
                  <a:lnTo>
                    <a:pt x="494" y="395"/>
                  </a:lnTo>
                  <a:lnTo>
                    <a:pt x="499" y="387"/>
                  </a:lnTo>
                  <a:lnTo>
                    <a:pt x="499" y="385"/>
                  </a:lnTo>
                  <a:lnTo>
                    <a:pt x="499" y="376"/>
                  </a:lnTo>
                  <a:lnTo>
                    <a:pt x="496" y="373"/>
                  </a:lnTo>
                  <a:lnTo>
                    <a:pt x="496" y="369"/>
                  </a:lnTo>
                  <a:lnTo>
                    <a:pt x="494" y="366"/>
                  </a:lnTo>
                  <a:lnTo>
                    <a:pt x="489" y="359"/>
                  </a:lnTo>
                  <a:lnTo>
                    <a:pt x="487" y="357"/>
                  </a:lnTo>
                  <a:lnTo>
                    <a:pt x="484" y="354"/>
                  </a:lnTo>
                  <a:lnTo>
                    <a:pt x="477" y="352"/>
                  </a:lnTo>
                  <a:lnTo>
                    <a:pt x="477" y="350"/>
                  </a:lnTo>
                  <a:lnTo>
                    <a:pt x="482" y="352"/>
                  </a:lnTo>
                  <a:lnTo>
                    <a:pt x="484" y="354"/>
                  </a:lnTo>
                  <a:lnTo>
                    <a:pt x="484" y="352"/>
                  </a:lnTo>
                  <a:lnTo>
                    <a:pt x="487" y="352"/>
                  </a:lnTo>
                  <a:lnTo>
                    <a:pt x="492" y="350"/>
                  </a:lnTo>
                  <a:lnTo>
                    <a:pt x="484" y="345"/>
                  </a:lnTo>
                  <a:lnTo>
                    <a:pt x="482" y="345"/>
                  </a:lnTo>
                  <a:lnTo>
                    <a:pt x="475" y="335"/>
                  </a:lnTo>
                  <a:lnTo>
                    <a:pt x="473" y="333"/>
                  </a:lnTo>
                  <a:lnTo>
                    <a:pt x="470" y="333"/>
                  </a:lnTo>
                  <a:lnTo>
                    <a:pt x="468" y="335"/>
                  </a:lnTo>
                  <a:lnTo>
                    <a:pt x="466" y="335"/>
                  </a:lnTo>
                  <a:lnTo>
                    <a:pt x="466" y="333"/>
                  </a:lnTo>
                  <a:lnTo>
                    <a:pt x="463" y="333"/>
                  </a:lnTo>
                  <a:lnTo>
                    <a:pt x="463" y="331"/>
                  </a:lnTo>
                  <a:lnTo>
                    <a:pt x="458" y="331"/>
                  </a:lnTo>
                  <a:lnTo>
                    <a:pt x="456" y="331"/>
                  </a:lnTo>
                  <a:lnTo>
                    <a:pt x="456" y="328"/>
                  </a:lnTo>
                  <a:lnTo>
                    <a:pt x="468" y="333"/>
                  </a:lnTo>
                  <a:lnTo>
                    <a:pt x="473" y="333"/>
                  </a:lnTo>
                  <a:lnTo>
                    <a:pt x="484" y="328"/>
                  </a:lnTo>
                  <a:lnTo>
                    <a:pt x="487" y="331"/>
                  </a:lnTo>
                  <a:lnTo>
                    <a:pt x="489" y="331"/>
                  </a:lnTo>
                  <a:lnTo>
                    <a:pt x="489" y="331"/>
                  </a:lnTo>
                  <a:lnTo>
                    <a:pt x="492" y="331"/>
                  </a:lnTo>
                  <a:lnTo>
                    <a:pt x="492" y="331"/>
                  </a:lnTo>
                  <a:lnTo>
                    <a:pt x="489" y="328"/>
                  </a:lnTo>
                  <a:lnTo>
                    <a:pt x="489" y="328"/>
                  </a:lnTo>
                  <a:lnTo>
                    <a:pt x="492" y="321"/>
                  </a:lnTo>
                  <a:lnTo>
                    <a:pt x="492" y="319"/>
                  </a:lnTo>
                  <a:lnTo>
                    <a:pt x="492" y="314"/>
                  </a:lnTo>
                  <a:lnTo>
                    <a:pt x="487" y="314"/>
                  </a:lnTo>
                  <a:lnTo>
                    <a:pt x="484" y="312"/>
                  </a:lnTo>
                  <a:lnTo>
                    <a:pt x="482" y="309"/>
                  </a:lnTo>
                  <a:lnTo>
                    <a:pt x="484" y="309"/>
                  </a:lnTo>
                  <a:lnTo>
                    <a:pt x="487" y="309"/>
                  </a:lnTo>
                  <a:lnTo>
                    <a:pt x="492" y="314"/>
                  </a:lnTo>
                  <a:lnTo>
                    <a:pt x="494" y="314"/>
                  </a:lnTo>
                  <a:lnTo>
                    <a:pt x="496" y="314"/>
                  </a:lnTo>
                  <a:lnTo>
                    <a:pt x="499" y="312"/>
                  </a:lnTo>
                  <a:lnTo>
                    <a:pt x="499" y="312"/>
                  </a:lnTo>
                  <a:lnTo>
                    <a:pt x="501" y="312"/>
                  </a:lnTo>
                  <a:lnTo>
                    <a:pt x="503" y="309"/>
                  </a:lnTo>
                  <a:lnTo>
                    <a:pt x="506" y="309"/>
                  </a:lnTo>
                  <a:lnTo>
                    <a:pt x="510" y="307"/>
                  </a:lnTo>
                  <a:lnTo>
                    <a:pt x="515" y="305"/>
                  </a:lnTo>
                  <a:lnTo>
                    <a:pt x="520" y="302"/>
                  </a:lnTo>
                  <a:lnTo>
                    <a:pt x="522" y="305"/>
                  </a:lnTo>
                  <a:lnTo>
                    <a:pt x="525" y="305"/>
                  </a:lnTo>
                  <a:lnTo>
                    <a:pt x="527" y="307"/>
                  </a:lnTo>
                  <a:lnTo>
                    <a:pt x="532" y="307"/>
                  </a:lnTo>
                  <a:lnTo>
                    <a:pt x="532" y="307"/>
                  </a:lnTo>
                  <a:lnTo>
                    <a:pt x="534" y="309"/>
                  </a:lnTo>
                  <a:lnTo>
                    <a:pt x="532" y="307"/>
                  </a:lnTo>
                  <a:lnTo>
                    <a:pt x="529" y="307"/>
                  </a:lnTo>
                  <a:lnTo>
                    <a:pt x="525" y="309"/>
                  </a:lnTo>
                  <a:lnTo>
                    <a:pt x="525" y="307"/>
                  </a:lnTo>
                  <a:lnTo>
                    <a:pt x="522" y="307"/>
                  </a:lnTo>
                  <a:lnTo>
                    <a:pt x="522" y="307"/>
                  </a:lnTo>
                  <a:lnTo>
                    <a:pt x="518" y="307"/>
                  </a:lnTo>
                  <a:lnTo>
                    <a:pt x="510" y="309"/>
                  </a:lnTo>
                  <a:lnTo>
                    <a:pt x="503" y="309"/>
                  </a:lnTo>
                  <a:lnTo>
                    <a:pt x="501" y="312"/>
                  </a:lnTo>
                  <a:lnTo>
                    <a:pt x="499" y="314"/>
                  </a:lnTo>
                  <a:lnTo>
                    <a:pt x="496" y="317"/>
                  </a:lnTo>
                  <a:lnTo>
                    <a:pt x="496" y="321"/>
                  </a:lnTo>
                  <a:lnTo>
                    <a:pt x="496" y="321"/>
                  </a:lnTo>
                  <a:lnTo>
                    <a:pt x="499" y="324"/>
                  </a:lnTo>
                  <a:lnTo>
                    <a:pt x="499" y="324"/>
                  </a:lnTo>
                  <a:lnTo>
                    <a:pt x="501" y="321"/>
                  </a:lnTo>
                  <a:lnTo>
                    <a:pt x="503" y="319"/>
                  </a:lnTo>
                  <a:lnTo>
                    <a:pt x="503" y="326"/>
                  </a:lnTo>
                  <a:lnTo>
                    <a:pt x="503" y="328"/>
                  </a:lnTo>
                  <a:lnTo>
                    <a:pt x="501" y="331"/>
                  </a:lnTo>
                  <a:lnTo>
                    <a:pt x="503" y="328"/>
                  </a:lnTo>
                  <a:lnTo>
                    <a:pt x="506" y="321"/>
                  </a:lnTo>
                  <a:lnTo>
                    <a:pt x="508" y="319"/>
                  </a:lnTo>
                  <a:lnTo>
                    <a:pt x="506" y="321"/>
                  </a:lnTo>
                  <a:lnTo>
                    <a:pt x="506" y="324"/>
                  </a:lnTo>
                  <a:lnTo>
                    <a:pt x="506" y="326"/>
                  </a:lnTo>
                  <a:lnTo>
                    <a:pt x="506" y="328"/>
                  </a:lnTo>
                  <a:lnTo>
                    <a:pt x="503" y="328"/>
                  </a:lnTo>
                  <a:lnTo>
                    <a:pt x="503" y="331"/>
                  </a:lnTo>
                  <a:lnTo>
                    <a:pt x="506" y="333"/>
                  </a:lnTo>
                  <a:lnTo>
                    <a:pt x="506" y="331"/>
                  </a:lnTo>
                  <a:lnTo>
                    <a:pt x="506" y="326"/>
                  </a:lnTo>
                  <a:lnTo>
                    <a:pt x="508" y="324"/>
                  </a:lnTo>
                  <a:lnTo>
                    <a:pt x="508" y="321"/>
                  </a:lnTo>
                  <a:lnTo>
                    <a:pt x="510" y="319"/>
                  </a:lnTo>
                  <a:lnTo>
                    <a:pt x="510" y="319"/>
                  </a:lnTo>
                  <a:lnTo>
                    <a:pt x="508" y="324"/>
                  </a:lnTo>
                  <a:lnTo>
                    <a:pt x="508" y="326"/>
                  </a:lnTo>
                  <a:lnTo>
                    <a:pt x="508" y="328"/>
                  </a:lnTo>
                  <a:lnTo>
                    <a:pt x="506" y="331"/>
                  </a:lnTo>
                  <a:lnTo>
                    <a:pt x="503" y="335"/>
                  </a:lnTo>
                  <a:lnTo>
                    <a:pt x="503" y="338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35"/>
                  </a:lnTo>
                  <a:lnTo>
                    <a:pt x="506" y="340"/>
                  </a:lnTo>
                  <a:lnTo>
                    <a:pt x="506" y="343"/>
                  </a:lnTo>
                  <a:lnTo>
                    <a:pt x="506" y="343"/>
                  </a:lnTo>
                  <a:lnTo>
                    <a:pt x="506" y="343"/>
                  </a:lnTo>
                  <a:lnTo>
                    <a:pt x="506" y="340"/>
                  </a:lnTo>
                  <a:lnTo>
                    <a:pt x="506" y="338"/>
                  </a:lnTo>
                  <a:lnTo>
                    <a:pt x="508" y="335"/>
                  </a:lnTo>
                  <a:lnTo>
                    <a:pt x="508" y="340"/>
                  </a:lnTo>
                  <a:lnTo>
                    <a:pt x="510" y="343"/>
                  </a:lnTo>
                  <a:lnTo>
                    <a:pt x="510" y="345"/>
                  </a:lnTo>
                  <a:lnTo>
                    <a:pt x="513" y="347"/>
                  </a:lnTo>
                  <a:lnTo>
                    <a:pt x="510" y="352"/>
                  </a:lnTo>
                  <a:lnTo>
                    <a:pt x="510" y="354"/>
                  </a:lnTo>
                  <a:lnTo>
                    <a:pt x="513" y="354"/>
                  </a:lnTo>
                  <a:lnTo>
                    <a:pt x="515" y="354"/>
                  </a:lnTo>
                  <a:lnTo>
                    <a:pt x="515" y="354"/>
                  </a:lnTo>
                  <a:lnTo>
                    <a:pt x="515" y="354"/>
                  </a:lnTo>
                  <a:lnTo>
                    <a:pt x="518" y="354"/>
                  </a:lnTo>
                  <a:lnTo>
                    <a:pt x="518" y="354"/>
                  </a:lnTo>
                  <a:lnTo>
                    <a:pt x="522" y="354"/>
                  </a:lnTo>
                  <a:lnTo>
                    <a:pt x="525" y="354"/>
                  </a:lnTo>
                  <a:lnTo>
                    <a:pt x="525" y="357"/>
                  </a:lnTo>
                  <a:lnTo>
                    <a:pt x="525" y="364"/>
                  </a:lnTo>
                  <a:lnTo>
                    <a:pt x="527" y="366"/>
                  </a:lnTo>
                  <a:lnTo>
                    <a:pt x="529" y="369"/>
                  </a:lnTo>
                  <a:lnTo>
                    <a:pt x="529" y="373"/>
                  </a:lnTo>
                  <a:lnTo>
                    <a:pt x="532" y="376"/>
                  </a:lnTo>
                  <a:lnTo>
                    <a:pt x="532" y="378"/>
                  </a:lnTo>
                  <a:lnTo>
                    <a:pt x="534" y="380"/>
                  </a:lnTo>
                  <a:lnTo>
                    <a:pt x="539" y="383"/>
                  </a:lnTo>
                  <a:lnTo>
                    <a:pt x="539" y="385"/>
                  </a:lnTo>
                  <a:lnTo>
                    <a:pt x="539" y="385"/>
                  </a:lnTo>
                  <a:lnTo>
                    <a:pt x="537" y="387"/>
                  </a:lnTo>
                  <a:lnTo>
                    <a:pt x="537" y="390"/>
                  </a:lnTo>
                  <a:lnTo>
                    <a:pt x="537" y="392"/>
                  </a:lnTo>
                  <a:lnTo>
                    <a:pt x="539" y="390"/>
                  </a:lnTo>
                  <a:lnTo>
                    <a:pt x="541" y="390"/>
                  </a:lnTo>
                  <a:lnTo>
                    <a:pt x="541" y="390"/>
                  </a:lnTo>
                  <a:lnTo>
                    <a:pt x="544" y="387"/>
                  </a:lnTo>
                  <a:lnTo>
                    <a:pt x="544" y="385"/>
                  </a:lnTo>
                  <a:lnTo>
                    <a:pt x="544" y="385"/>
                  </a:lnTo>
                  <a:lnTo>
                    <a:pt x="548" y="385"/>
                  </a:lnTo>
                  <a:lnTo>
                    <a:pt x="558" y="387"/>
                  </a:lnTo>
                  <a:lnTo>
                    <a:pt x="558" y="387"/>
                  </a:lnTo>
                  <a:lnTo>
                    <a:pt x="558" y="387"/>
                  </a:lnTo>
                  <a:lnTo>
                    <a:pt x="560" y="387"/>
                  </a:lnTo>
                  <a:lnTo>
                    <a:pt x="560" y="387"/>
                  </a:lnTo>
                  <a:lnTo>
                    <a:pt x="560" y="385"/>
                  </a:lnTo>
                  <a:lnTo>
                    <a:pt x="563" y="385"/>
                  </a:lnTo>
                  <a:lnTo>
                    <a:pt x="565" y="385"/>
                  </a:lnTo>
                  <a:lnTo>
                    <a:pt x="565" y="385"/>
                  </a:lnTo>
                  <a:lnTo>
                    <a:pt x="567" y="385"/>
                  </a:lnTo>
                  <a:lnTo>
                    <a:pt x="570" y="383"/>
                  </a:lnTo>
                  <a:lnTo>
                    <a:pt x="572" y="383"/>
                  </a:lnTo>
                  <a:lnTo>
                    <a:pt x="572" y="383"/>
                  </a:lnTo>
                  <a:lnTo>
                    <a:pt x="574" y="383"/>
                  </a:lnTo>
                  <a:lnTo>
                    <a:pt x="577" y="383"/>
                  </a:lnTo>
                  <a:lnTo>
                    <a:pt x="579" y="383"/>
                  </a:lnTo>
                  <a:lnTo>
                    <a:pt x="579" y="383"/>
                  </a:lnTo>
                  <a:lnTo>
                    <a:pt x="581" y="385"/>
                  </a:lnTo>
                  <a:lnTo>
                    <a:pt x="589" y="380"/>
                  </a:lnTo>
                  <a:lnTo>
                    <a:pt x="593" y="378"/>
                  </a:lnTo>
                  <a:lnTo>
                    <a:pt x="600" y="378"/>
                  </a:lnTo>
                  <a:lnTo>
                    <a:pt x="603" y="378"/>
                  </a:lnTo>
                  <a:lnTo>
                    <a:pt x="612" y="387"/>
                  </a:lnTo>
                  <a:lnTo>
                    <a:pt x="612" y="387"/>
                  </a:lnTo>
                  <a:lnTo>
                    <a:pt x="612" y="390"/>
                  </a:lnTo>
                  <a:lnTo>
                    <a:pt x="612" y="392"/>
                  </a:lnTo>
                  <a:lnTo>
                    <a:pt x="612" y="395"/>
                  </a:lnTo>
                  <a:lnTo>
                    <a:pt x="612" y="397"/>
                  </a:lnTo>
                  <a:lnTo>
                    <a:pt x="615" y="397"/>
                  </a:lnTo>
                  <a:lnTo>
                    <a:pt x="615" y="399"/>
                  </a:lnTo>
                  <a:lnTo>
                    <a:pt x="617" y="399"/>
                  </a:lnTo>
                  <a:lnTo>
                    <a:pt x="617" y="397"/>
                  </a:lnTo>
                  <a:lnTo>
                    <a:pt x="619" y="397"/>
                  </a:lnTo>
                  <a:lnTo>
                    <a:pt x="626" y="395"/>
                  </a:lnTo>
                  <a:lnTo>
                    <a:pt x="629" y="395"/>
                  </a:lnTo>
                  <a:lnTo>
                    <a:pt x="629" y="392"/>
                  </a:lnTo>
                  <a:lnTo>
                    <a:pt x="629" y="390"/>
                  </a:lnTo>
                  <a:lnTo>
                    <a:pt x="626" y="390"/>
                  </a:lnTo>
                  <a:lnTo>
                    <a:pt x="624" y="387"/>
                  </a:lnTo>
                  <a:lnTo>
                    <a:pt x="624" y="387"/>
                  </a:lnTo>
                  <a:lnTo>
                    <a:pt x="622" y="387"/>
                  </a:lnTo>
                  <a:lnTo>
                    <a:pt x="622" y="385"/>
                  </a:lnTo>
                  <a:lnTo>
                    <a:pt x="622" y="385"/>
                  </a:lnTo>
                  <a:lnTo>
                    <a:pt x="619" y="385"/>
                  </a:lnTo>
                  <a:lnTo>
                    <a:pt x="619" y="385"/>
                  </a:lnTo>
                  <a:lnTo>
                    <a:pt x="619" y="387"/>
                  </a:lnTo>
                  <a:lnTo>
                    <a:pt x="619" y="387"/>
                  </a:lnTo>
                  <a:lnTo>
                    <a:pt x="617" y="387"/>
                  </a:lnTo>
                  <a:lnTo>
                    <a:pt x="617" y="387"/>
                  </a:lnTo>
                  <a:lnTo>
                    <a:pt x="615" y="387"/>
                  </a:lnTo>
                  <a:lnTo>
                    <a:pt x="615" y="385"/>
                  </a:lnTo>
                  <a:lnTo>
                    <a:pt x="615" y="385"/>
                  </a:lnTo>
                  <a:lnTo>
                    <a:pt x="617" y="383"/>
                  </a:lnTo>
                  <a:lnTo>
                    <a:pt x="619" y="380"/>
                  </a:lnTo>
                  <a:lnTo>
                    <a:pt x="622" y="380"/>
                  </a:lnTo>
                  <a:lnTo>
                    <a:pt x="624" y="380"/>
                  </a:lnTo>
                  <a:lnTo>
                    <a:pt x="626" y="378"/>
                  </a:lnTo>
                  <a:lnTo>
                    <a:pt x="626" y="376"/>
                  </a:lnTo>
                  <a:lnTo>
                    <a:pt x="626" y="376"/>
                  </a:lnTo>
                  <a:lnTo>
                    <a:pt x="624" y="376"/>
                  </a:lnTo>
                  <a:lnTo>
                    <a:pt x="624" y="376"/>
                  </a:lnTo>
                  <a:lnTo>
                    <a:pt x="622" y="376"/>
                  </a:lnTo>
                  <a:lnTo>
                    <a:pt x="617" y="376"/>
                  </a:lnTo>
                  <a:lnTo>
                    <a:pt x="617" y="371"/>
                  </a:lnTo>
                  <a:lnTo>
                    <a:pt x="619" y="371"/>
                  </a:lnTo>
                  <a:lnTo>
                    <a:pt x="619" y="369"/>
                  </a:lnTo>
                  <a:lnTo>
                    <a:pt x="619" y="369"/>
                  </a:lnTo>
                  <a:lnTo>
                    <a:pt x="622" y="369"/>
                  </a:lnTo>
                  <a:lnTo>
                    <a:pt x="622" y="369"/>
                  </a:lnTo>
                  <a:lnTo>
                    <a:pt x="624" y="369"/>
                  </a:lnTo>
                  <a:lnTo>
                    <a:pt x="622" y="366"/>
                  </a:lnTo>
                  <a:lnTo>
                    <a:pt x="624" y="364"/>
                  </a:lnTo>
                  <a:lnTo>
                    <a:pt x="626" y="364"/>
                  </a:lnTo>
                  <a:lnTo>
                    <a:pt x="629" y="361"/>
                  </a:lnTo>
                  <a:lnTo>
                    <a:pt x="631" y="364"/>
                  </a:lnTo>
                  <a:lnTo>
                    <a:pt x="633" y="361"/>
                  </a:lnTo>
                  <a:lnTo>
                    <a:pt x="636" y="361"/>
                  </a:lnTo>
                  <a:lnTo>
                    <a:pt x="638" y="359"/>
                  </a:lnTo>
                  <a:lnTo>
                    <a:pt x="641" y="359"/>
                  </a:lnTo>
                  <a:lnTo>
                    <a:pt x="645" y="361"/>
                  </a:lnTo>
                  <a:lnTo>
                    <a:pt x="648" y="359"/>
                  </a:lnTo>
                  <a:lnTo>
                    <a:pt x="650" y="359"/>
                  </a:lnTo>
                  <a:lnTo>
                    <a:pt x="650" y="357"/>
                  </a:lnTo>
                  <a:lnTo>
                    <a:pt x="650" y="357"/>
                  </a:lnTo>
                  <a:lnTo>
                    <a:pt x="652" y="357"/>
                  </a:lnTo>
                  <a:lnTo>
                    <a:pt x="652" y="357"/>
                  </a:lnTo>
                  <a:lnTo>
                    <a:pt x="655" y="357"/>
                  </a:lnTo>
                  <a:lnTo>
                    <a:pt x="655" y="359"/>
                  </a:lnTo>
                  <a:lnTo>
                    <a:pt x="655" y="359"/>
                  </a:lnTo>
                  <a:lnTo>
                    <a:pt x="657" y="359"/>
                  </a:lnTo>
                  <a:lnTo>
                    <a:pt x="657" y="361"/>
                  </a:lnTo>
                  <a:lnTo>
                    <a:pt x="655" y="361"/>
                  </a:lnTo>
                  <a:lnTo>
                    <a:pt x="655" y="361"/>
                  </a:lnTo>
                  <a:lnTo>
                    <a:pt x="652" y="361"/>
                  </a:lnTo>
                  <a:lnTo>
                    <a:pt x="652" y="361"/>
                  </a:lnTo>
                  <a:lnTo>
                    <a:pt x="652" y="364"/>
                  </a:lnTo>
                  <a:lnTo>
                    <a:pt x="645" y="364"/>
                  </a:lnTo>
                  <a:lnTo>
                    <a:pt x="645" y="366"/>
                  </a:lnTo>
                  <a:lnTo>
                    <a:pt x="643" y="371"/>
                  </a:lnTo>
                  <a:lnTo>
                    <a:pt x="643" y="376"/>
                  </a:lnTo>
                  <a:lnTo>
                    <a:pt x="645" y="380"/>
                  </a:lnTo>
                  <a:lnTo>
                    <a:pt x="645" y="383"/>
                  </a:lnTo>
                  <a:lnTo>
                    <a:pt x="645" y="383"/>
                  </a:lnTo>
                  <a:lnTo>
                    <a:pt x="648" y="385"/>
                  </a:lnTo>
                  <a:lnTo>
                    <a:pt x="657" y="385"/>
                  </a:lnTo>
                  <a:lnTo>
                    <a:pt x="659" y="385"/>
                  </a:lnTo>
                  <a:lnTo>
                    <a:pt x="662" y="387"/>
                  </a:lnTo>
                  <a:lnTo>
                    <a:pt x="662" y="387"/>
                  </a:lnTo>
                  <a:lnTo>
                    <a:pt x="662" y="390"/>
                  </a:lnTo>
                  <a:lnTo>
                    <a:pt x="662" y="392"/>
                  </a:lnTo>
                  <a:lnTo>
                    <a:pt x="664" y="392"/>
                  </a:lnTo>
                  <a:lnTo>
                    <a:pt x="667" y="390"/>
                  </a:lnTo>
                  <a:lnTo>
                    <a:pt x="667" y="385"/>
                  </a:lnTo>
                  <a:lnTo>
                    <a:pt x="667" y="383"/>
                  </a:lnTo>
                  <a:lnTo>
                    <a:pt x="669" y="380"/>
                  </a:lnTo>
                  <a:lnTo>
                    <a:pt x="671" y="378"/>
                  </a:lnTo>
                  <a:lnTo>
                    <a:pt x="671" y="376"/>
                  </a:lnTo>
                  <a:lnTo>
                    <a:pt x="674" y="376"/>
                  </a:lnTo>
                  <a:lnTo>
                    <a:pt x="671" y="376"/>
                  </a:lnTo>
                  <a:lnTo>
                    <a:pt x="669" y="373"/>
                  </a:lnTo>
                  <a:lnTo>
                    <a:pt x="667" y="369"/>
                  </a:lnTo>
                  <a:lnTo>
                    <a:pt x="667" y="369"/>
                  </a:lnTo>
                  <a:lnTo>
                    <a:pt x="667" y="369"/>
                  </a:lnTo>
                  <a:lnTo>
                    <a:pt x="664" y="371"/>
                  </a:lnTo>
                  <a:lnTo>
                    <a:pt x="664" y="371"/>
                  </a:lnTo>
                  <a:lnTo>
                    <a:pt x="662" y="371"/>
                  </a:lnTo>
                  <a:lnTo>
                    <a:pt x="662" y="369"/>
                  </a:lnTo>
                  <a:lnTo>
                    <a:pt x="662" y="369"/>
                  </a:lnTo>
                  <a:lnTo>
                    <a:pt x="662" y="366"/>
                  </a:lnTo>
                  <a:lnTo>
                    <a:pt x="659" y="366"/>
                  </a:lnTo>
                  <a:lnTo>
                    <a:pt x="659" y="364"/>
                  </a:lnTo>
                  <a:lnTo>
                    <a:pt x="662" y="364"/>
                  </a:lnTo>
                  <a:lnTo>
                    <a:pt x="664" y="364"/>
                  </a:lnTo>
                  <a:lnTo>
                    <a:pt x="664" y="364"/>
                  </a:lnTo>
                  <a:lnTo>
                    <a:pt x="667" y="366"/>
                  </a:lnTo>
                  <a:lnTo>
                    <a:pt x="669" y="366"/>
                  </a:lnTo>
                  <a:lnTo>
                    <a:pt x="669" y="364"/>
                  </a:lnTo>
                  <a:lnTo>
                    <a:pt x="671" y="366"/>
                  </a:lnTo>
                  <a:lnTo>
                    <a:pt x="671" y="366"/>
                  </a:lnTo>
                  <a:lnTo>
                    <a:pt x="671" y="369"/>
                  </a:lnTo>
                  <a:lnTo>
                    <a:pt x="671" y="371"/>
                  </a:lnTo>
                  <a:lnTo>
                    <a:pt x="674" y="371"/>
                  </a:lnTo>
                  <a:lnTo>
                    <a:pt x="674" y="373"/>
                  </a:lnTo>
                  <a:lnTo>
                    <a:pt x="674" y="373"/>
                  </a:lnTo>
                  <a:lnTo>
                    <a:pt x="676" y="376"/>
                  </a:lnTo>
                  <a:lnTo>
                    <a:pt x="676" y="373"/>
                  </a:lnTo>
                  <a:lnTo>
                    <a:pt x="678" y="373"/>
                  </a:lnTo>
                  <a:lnTo>
                    <a:pt x="678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73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3" y="366"/>
                  </a:lnTo>
                  <a:lnTo>
                    <a:pt x="683" y="366"/>
                  </a:lnTo>
                  <a:lnTo>
                    <a:pt x="685" y="364"/>
                  </a:lnTo>
                  <a:lnTo>
                    <a:pt x="685" y="361"/>
                  </a:lnTo>
                  <a:lnTo>
                    <a:pt x="688" y="361"/>
                  </a:lnTo>
                  <a:lnTo>
                    <a:pt x="693" y="361"/>
                  </a:lnTo>
                  <a:lnTo>
                    <a:pt x="693" y="361"/>
                  </a:lnTo>
                  <a:lnTo>
                    <a:pt x="695" y="361"/>
                  </a:lnTo>
                  <a:lnTo>
                    <a:pt x="697" y="361"/>
                  </a:lnTo>
                  <a:lnTo>
                    <a:pt x="697" y="364"/>
                  </a:lnTo>
                  <a:lnTo>
                    <a:pt x="700" y="364"/>
                  </a:lnTo>
                  <a:lnTo>
                    <a:pt x="700" y="361"/>
                  </a:lnTo>
                  <a:lnTo>
                    <a:pt x="700" y="359"/>
                  </a:lnTo>
                  <a:lnTo>
                    <a:pt x="704" y="357"/>
                  </a:lnTo>
                  <a:lnTo>
                    <a:pt x="709" y="357"/>
                  </a:lnTo>
                  <a:lnTo>
                    <a:pt x="709" y="357"/>
                  </a:lnTo>
                  <a:lnTo>
                    <a:pt x="711" y="357"/>
                  </a:lnTo>
                  <a:lnTo>
                    <a:pt x="714" y="352"/>
                  </a:lnTo>
                  <a:lnTo>
                    <a:pt x="716" y="350"/>
                  </a:lnTo>
                  <a:lnTo>
                    <a:pt x="719" y="350"/>
                  </a:lnTo>
                  <a:lnTo>
                    <a:pt x="719" y="350"/>
                  </a:lnTo>
                  <a:lnTo>
                    <a:pt x="719" y="352"/>
                  </a:lnTo>
                  <a:lnTo>
                    <a:pt x="719" y="354"/>
                  </a:lnTo>
                  <a:lnTo>
                    <a:pt x="719" y="354"/>
                  </a:lnTo>
                  <a:lnTo>
                    <a:pt x="721" y="354"/>
                  </a:lnTo>
                  <a:lnTo>
                    <a:pt x="719" y="357"/>
                  </a:lnTo>
                  <a:lnTo>
                    <a:pt x="716" y="357"/>
                  </a:lnTo>
                  <a:lnTo>
                    <a:pt x="707" y="361"/>
                  </a:lnTo>
                  <a:lnTo>
                    <a:pt x="709" y="364"/>
                  </a:lnTo>
                  <a:lnTo>
                    <a:pt x="709" y="364"/>
                  </a:lnTo>
                  <a:lnTo>
                    <a:pt x="714" y="364"/>
                  </a:lnTo>
                  <a:lnTo>
                    <a:pt x="716" y="364"/>
                  </a:lnTo>
                  <a:lnTo>
                    <a:pt x="723" y="369"/>
                  </a:lnTo>
                  <a:lnTo>
                    <a:pt x="726" y="366"/>
                  </a:lnTo>
                  <a:lnTo>
                    <a:pt x="728" y="364"/>
                  </a:lnTo>
                  <a:lnTo>
                    <a:pt x="730" y="366"/>
                  </a:lnTo>
                  <a:lnTo>
                    <a:pt x="730" y="366"/>
                  </a:lnTo>
                  <a:lnTo>
                    <a:pt x="730" y="369"/>
                  </a:lnTo>
                  <a:lnTo>
                    <a:pt x="730" y="369"/>
                  </a:lnTo>
                  <a:lnTo>
                    <a:pt x="728" y="369"/>
                  </a:lnTo>
                  <a:lnTo>
                    <a:pt x="728" y="369"/>
                  </a:lnTo>
                  <a:lnTo>
                    <a:pt x="723" y="369"/>
                  </a:lnTo>
                  <a:lnTo>
                    <a:pt x="723" y="369"/>
                  </a:lnTo>
                  <a:lnTo>
                    <a:pt x="721" y="371"/>
                  </a:lnTo>
                  <a:lnTo>
                    <a:pt x="721" y="373"/>
                  </a:lnTo>
                  <a:lnTo>
                    <a:pt x="723" y="373"/>
                  </a:lnTo>
                  <a:lnTo>
                    <a:pt x="723" y="376"/>
                  </a:lnTo>
                  <a:lnTo>
                    <a:pt x="728" y="376"/>
                  </a:lnTo>
                  <a:lnTo>
                    <a:pt x="735" y="378"/>
                  </a:lnTo>
                  <a:lnTo>
                    <a:pt x="740" y="380"/>
                  </a:lnTo>
                  <a:lnTo>
                    <a:pt x="742" y="380"/>
                  </a:lnTo>
                  <a:lnTo>
                    <a:pt x="747" y="380"/>
                  </a:lnTo>
                  <a:lnTo>
                    <a:pt x="749" y="383"/>
                  </a:lnTo>
                  <a:lnTo>
                    <a:pt x="749" y="378"/>
                  </a:lnTo>
                  <a:lnTo>
                    <a:pt x="749" y="376"/>
                  </a:lnTo>
                  <a:lnTo>
                    <a:pt x="752" y="373"/>
                  </a:lnTo>
                  <a:lnTo>
                    <a:pt x="752" y="371"/>
                  </a:lnTo>
                  <a:lnTo>
                    <a:pt x="752" y="371"/>
                  </a:lnTo>
                  <a:lnTo>
                    <a:pt x="749" y="371"/>
                  </a:lnTo>
                  <a:lnTo>
                    <a:pt x="747" y="373"/>
                  </a:lnTo>
                  <a:lnTo>
                    <a:pt x="745" y="371"/>
                  </a:lnTo>
                  <a:lnTo>
                    <a:pt x="745" y="366"/>
                  </a:lnTo>
                  <a:lnTo>
                    <a:pt x="745" y="364"/>
                  </a:lnTo>
                  <a:lnTo>
                    <a:pt x="747" y="364"/>
                  </a:lnTo>
                  <a:lnTo>
                    <a:pt x="754" y="359"/>
                  </a:lnTo>
                  <a:lnTo>
                    <a:pt x="756" y="357"/>
                  </a:lnTo>
                  <a:lnTo>
                    <a:pt x="754" y="357"/>
                  </a:lnTo>
                  <a:lnTo>
                    <a:pt x="754" y="357"/>
                  </a:lnTo>
                  <a:lnTo>
                    <a:pt x="752" y="359"/>
                  </a:lnTo>
                  <a:lnTo>
                    <a:pt x="752" y="359"/>
                  </a:lnTo>
                  <a:lnTo>
                    <a:pt x="749" y="359"/>
                  </a:lnTo>
                  <a:lnTo>
                    <a:pt x="749" y="359"/>
                  </a:lnTo>
                  <a:lnTo>
                    <a:pt x="747" y="359"/>
                  </a:lnTo>
                  <a:lnTo>
                    <a:pt x="745" y="359"/>
                  </a:lnTo>
                  <a:lnTo>
                    <a:pt x="745" y="357"/>
                  </a:lnTo>
                  <a:lnTo>
                    <a:pt x="742" y="357"/>
                  </a:lnTo>
                  <a:lnTo>
                    <a:pt x="740" y="357"/>
                  </a:lnTo>
                  <a:lnTo>
                    <a:pt x="737" y="357"/>
                  </a:lnTo>
                  <a:lnTo>
                    <a:pt x="737" y="357"/>
                  </a:lnTo>
                  <a:lnTo>
                    <a:pt x="740" y="357"/>
                  </a:lnTo>
                  <a:lnTo>
                    <a:pt x="742" y="354"/>
                  </a:lnTo>
                  <a:lnTo>
                    <a:pt x="740" y="350"/>
                  </a:lnTo>
                  <a:lnTo>
                    <a:pt x="737" y="350"/>
                  </a:lnTo>
                  <a:lnTo>
                    <a:pt x="737" y="350"/>
                  </a:lnTo>
                  <a:lnTo>
                    <a:pt x="735" y="350"/>
                  </a:lnTo>
                  <a:lnTo>
                    <a:pt x="735" y="350"/>
                  </a:lnTo>
                  <a:lnTo>
                    <a:pt x="733" y="350"/>
                  </a:lnTo>
                  <a:lnTo>
                    <a:pt x="733" y="350"/>
                  </a:lnTo>
                  <a:lnTo>
                    <a:pt x="730" y="347"/>
                  </a:lnTo>
                  <a:lnTo>
                    <a:pt x="733" y="347"/>
                  </a:lnTo>
                  <a:lnTo>
                    <a:pt x="733" y="347"/>
                  </a:lnTo>
                  <a:lnTo>
                    <a:pt x="735" y="347"/>
                  </a:lnTo>
                  <a:lnTo>
                    <a:pt x="735" y="347"/>
                  </a:lnTo>
                  <a:lnTo>
                    <a:pt x="735" y="347"/>
                  </a:lnTo>
                  <a:lnTo>
                    <a:pt x="737" y="347"/>
                  </a:lnTo>
                  <a:lnTo>
                    <a:pt x="742" y="350"/>
                  </a:lnTo>
                  <a:lnTo>
                    <a:pt x="742" y="352"/>
                  </a:lnTo>
                  <a:lnTo>
                    <a:pt x="747" y="352"/>
                  </a:lnTo>
                  <a:lnTo>
                    <a:pt x="747" y="352"/>
                  </a:lnTo>
                  <a:lnTo>
                    <a:pt x="747" y="352"/>
                  </a:lnTo>
                  <a:lnTo>
                    <a:pt x="747" y="354"/>
                  </a:lnTo>
                  <a:lnTo>
                    <a:pt x="747" y="357"/>
                  </a:lnTo>
                  <a:lnTo>
                    <a:pt x="747" y="357"/>
                  </a:lnTo>
                  <a:lnTo>
                    <a:pt x="749" y="357"/>
                  </a:lnTo>
                  <a:lnTo>
                    <a:pt x="749" y="357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2" y="354"/>
                  </a:lnTo>
                  <a:lnTo>
                    <a:pt x="759" y="354"/>
                  </a:lnTo>
                  <a:lnTo>
                    <a:pt x="761" y="352"/>
                  </a:lnTo>
                  <a:lnTo>
                    <a:pt x="764" y="352"/>
                  </a:lnTo>
                  <a:lnTo>
                    <a:pt x="766" y="350"/>
                  </a:lnTo>
                  <a:lnTo>
                    <a:pt x="766" y="350"/>
                  </a:lnTo>
                  <a:lnTo>
                    <a:pt x="771" y="347"/>
                  </a:lnTo>
                  <a:lnTo>
                    <a:pt x="771" y="350"/>
                  </a:lnTo>
                  <a:lnTo>
                    <a:pt x="771" y="350"/>
                  </a:lnTo>
                  <a:lnTo>
                    <a:pt x="771" y="352"/>
                  </a:lnTo>
                  <a:lnTo>
                    <a:pt x="768" y="352"/>
                  </a:lnTo>
                  <a:lnTo>
                    <a:pt x="768" y="352"/>
                  </a:lnTo>
                  <a:lnTo>
                    <a:pt x="766" y="352"/>
                  </a:lnTo>
                  <a:lnTo>
                    <a:pt x="764" y="354"/>
                  </a:lnTo>
                  <a:lnTo>
                    <a:pt x="764" y="354"/>
                  </a:lnTo>
                  <a:lnTo>
                    <a:pt x="766" y="357"/>
                  </a:lnTo>
                  <a:lnTo>
                    <a:pt x="768" y="359"/>
                  </a:lnTo>
                  <a:lnTo>
                    <a:pt x="773" y="359"/>
                  </a:lnTo>
                  <a:lnTo>
                    <a:pt x="773" y="361"/>
                  </a:lnTo>
                  <a:lnTo>
                    <a:pt x="775" y="361"/>
                  </a:lnTo>
                  <a:lnTo>
                    <a:pt x="775" y="361"/>
                  </a:lnTo>
                  <a:lnTo>
                    <a:pt x="778" y="364"/>
                  </a:lnTo>
                  <a:lnTo>
                    <a:pt x="780" y="364"/>
                  </a:lnTo>
                  <a:lnTo>
                    <a:pt x="780" y="364"/>
                  </a:lnTo>
                  <a:lnTo>
                    <a:pt x="780" y="364"/>
                  </a:lnTo>
                  <a:lnTo>
                    <a:pt x="780" y="366"/>
                  </a:lnTo>
                  <a:lnTo>
                    <a:pt x="780" y="369"/>
                  </a:lnTo>
                  <a:lnTo>
                    <a:pt x="780" y="369"/>
                  </a:lnTo>
                  <a:lnTo>
                    <a:pt x="780" y="369"/>
                  </a:lnTo>
                  <a:lnTo>
                    <a:pt x="780" y="366"/>
                  </a:lnTo>
                  <a:lnTo>
                    <a:pt x="780" y="366"/>
                  </a:lnTo>
                  <a:lnTo>
                    <a:pt x="778" y="366"/>
                  </a:lnTo>
                  <a:lnTo>
                    <a:pt x="778" y="366"/>
                  </a:lnTo>
                  <a:lnTo>
                    <a:pt x="778" y="366"/>
                  </a:lnTo>
                  <a:lnTo>
                    <a:pt x="778" y="371"/>
                  </a:lnTo>
                  <a:lnTo>
                    <a:pt x="778" y="373"/>
                  </a:lnTo>
                  <a:lnTo>
                    <a:pt x="780" y="373"/>
                  </a:lnTo>
                  <a:lnTo>
                    <a:pt x="782" y="371"/>
                  </a:lnTo>
                  <a:lnTo>
                    <a:pt x="782" y="369"/>
                  </a:lnTo>
                  <a:lnTo>
                    <a:pt x="785" y="369"/>
                  </a:lnTo>
                  <a:lnTo>
                    <a:pt x="794" y="366"/>
                  </a:lnTo>
                  <a:lnTo>
                    <a:pt x="799" y="361"/>
                  </a:lnTo>
                  <a:lnTo>
                    <a:pt x="799" y="364"/>
                  </a:lnTo>
                  <a:lnTo>
                    <a:pt x="797" y="364"/>
                  </a:lnTo>
                  <a:lnTo>
                    <a:pt x="797" y="366"/>
                  </a:lnTo>
                  <a:lnTo>
                    <a:pt x="799" y="364"/>
                  </a:lnTo>
                  <a:lnTo>
                    <a:pt x="804" y="361"/>
                  </a:lnTo>
                  <a:lnTo>
                    <a:pt x="806" y="361"/>
                  </a:lnTo>
                  <a:lnTo>
                    <a:pt x="808" y="361"/>
                  </a:lnTo>
                  <a:lnTo>
                    <a:pt x="808" y="361"/>
                  </a:lnTo>
                  <a:lnTo>
                    <a:pt x="811" y="361"/>
                  </a:lnTo>
                  <a:lnTo>
                    <a:pt x="811" y="359"/>
                  </a:lnTo>
                  <a:lnTo>
                    <a:pt x="811" y="359"/>
                  </a:lnTo>
                  <a:lnTo>
                    <a:pt x="813" y="357"/>
                  </a:lnTo>
                  <a:lnTo>
                    <a:pt x="813" y="354"/>
                  </a:lnTo>
                  <a:lnTo>
                    <a:pt x="808" y="352"/>
                  </a:lnTo>
                  <a:lnTo>
                    <a:pt x="808" y="350"/>
                  </a:lnTo>
                  <a:lnTo>
                    <a:pt x="816" y="354"/>
                  </a:lnTo>
                  <a:lnTo>
                    <a:pt x="818" y="354"/>
                  </a:lnTo>
                  <a:lnTo>
                    <a:pt x="813" y="359"/>
                  </a:lnTo>
                  <a:lnTo>
                    <a:pt x="813" y="361"/>
                  </a:lnTo>
                  <a:lnTo>
                    <a:pt x="813" y="364"/>
                  </a:lnTo>
                  <a:lnTo>
                    <a:pt x="818" y="361"/>
                  </a:lnTo>
                  <a:lnTo>
                    <a:pt x="820" y="361"/>
                  </a:lnTo>
                  <a:lnTo>
                    <a:pt x="823" y="361"/>
                  </a:lnTo>
                  <a:lnTo>
                    <a:pt x="823" y="359"/>
                  </a:lnTo>
                  <a:lnTo>
                    <a:pt x="827" y="354"/>
                  </a:lnTo>
                  <a:lnTo>
                    <a:pt x="830" y="352"/>
                  </a:lnTo>
                  <a:lnTo>
                    <a:pt x="832" y="352"/>
                  </a:lnTo>
                  <a:lnTo>
                    <a:pt x="834" y="352"/>
                  </a:lnTo>
                  <a:lnTo>
                    <a:pt x="837" y="350"/>
                  </a:lnTo>
                  <a:lnTo>
                    <a:pt x="839" y="347"/>
                  </a:lnTo>
                  <a:lnTo>
                    <a:pt x="837" y="347"/>
                  </a:lnTo>
                  <a:lnTo>
                    <a:pt x="834" y="347"/>
                  </a:lnTo>
                  <a:lnTo>
                    <a:pt x="830" y="347"/>
                  </a:lnTo>
                  <a:lnTo>
                    <a:pt x="832" y="345"/>
                  </a:lnTo>
                  <a:lnTo>
                    <a:pt x="834" y="345"/>
                  </a:lnTo>
                  <a:lnTo>
                    <a:pt x="837" y="345"/>
                  </a:lnTo>
                  <a:lnTo>
                    <a:pt x="839" y="343"/>
                  </a:lnTo>
                  <a:lnTo>
                    <a:pt x="842" y="347"/>
                  </a:lnTo>
                  <a:lnTo>
                    <a:pt x="844" y="350"/>
                  </a:lnTo>
                  <a:lnTo>
                    <a:pt x="849" y="352"/>
                  </a:lnTo>
                  <a:lnTo>
                    <a:pt x="863" y="352"/>
                  </a:lnTo>
                  <a:lnTo>
                    <a:pt x="865" y="350"/>
                  </a:lnTo>
                  <a:lnTo>
                    <a:pt x="868" y="345"/>
                  </a:lnTo>
                  <a:lnTo>
                    <a:pt x="872" y="343"/>
                  </a:lnTo>
                  <a:lnTo>
                    <a:pt x="872" y="343"/>
                  </a:lnTo>
                  <a:lnTo>
                    <a:pt x="872" y="340"/>
                  </a:lnTo>
                  <a:lnTo>
                    <a:pt x="872" y="340"/>
                  </a:lnTo>
                  <a:lnTo>
                    <a:pt x="872" y="328"/>
                  </a:lnTo>
                  <a:lnTo>
                    <a:pt x="872" y="326"/>
                  </a:lnTo>
                  <a:lnTo>
                    <a:pt x="879" y="319"/>
                  </a:lnTo>
                  <a:lnTo>
                    <a:pt x="879" y="317"/>
                  </a:lnTo>
                  <a:lnTo>
                    <a:pt x="877" y="317"/>
                  </a:lnTo>
                  <a:lnTo>
                    <a:pt x="877" y="317"/>
                  </a:lnTo>
                  <a:lnTo>
                    <a:pt x="875" y="317"/>
                  </a:lnTo>
                  <a:lnTo>
                    <a:pt x="872" y="317"/>
                  </a:lnTo>
                  <a:lnTo>
                    <a:pt x="870" y="319"/>
                  </a:lnTo>
                  <a:lnTo>
                    <a:pt x="870" y="317"/>
                  </a:lnTo>
                  <a:lnTo>
                    <a:pt x="870" y="314"/>
                  </a:lnTo>
                  <a:lnTo>
                    <a:pt x="870" y="314"/>
                  </a:lnTo>
                  <a:lnTo>
                    <a:pt x="877" y="314"/>
                  </a:lnTo>
                  <a:lnTo>
                    <a:pt x="877" y="314"/>
                  </a:lnTo>
                  <a:lnTo>
                    <a:pt x="879" y="317"/>
                  </a:lnTo>
                  <a:lnTo>
                    <a:pt x="879" y="317"/>
                  </a:lnTo>
                  <a:lnTo>
                    <a:pt x="879" y="319"/>
                  </a:lnTo>
                  <a:lnTo>
                    <a:pt x="882" y="321"/>
                  </a:lnTo>
                  <a:lnTo>
                    <a:pt x="882" y="324"/>
                  </a:lnTo>
                  <a:lnTo>
                    <a:pt x="884" y="324"/>
                  </a:lnTo>
                  <a:lnTo>
                    <a:pt x="889" y="317"/>
                  </a:lnTo>
                  <a:lnTo>
                    <a:pt x="889" y="317"/>
                  </a:lnTo>
                  <a:lnTo>
                    <a:pt x="894" y="314"/>
                  </a:lnTo>
                  <a:lnTo>
                    <a:pt x="896" y="314"/>
                  </a:lnTo>
                  <a:lnTo>
                    <a:pt x="894" y="314"/>
                  </a:lnTo>
                  <a:lnTo>
                    <a:pt x="894" y="312"/>
                  </a:lnTo>
                  <a:lnTo>
                    <a:pt x="891" y="312"/>
                  </a:lnTo>
                  <a:lnTo>
                    <a:pt x="889" y="309"/>
                  </a:lnTo>
                  <a:lnTo>
                    <a:pt x="894" y="312"/>
                  </a:lnTo>
                  <a:lnTo>
                    <a:pt x="896" y="314"/>
                  </a:lnTo>
                  <a:lnTo>
                    <a:pt x="901" y="317"/>
                  </a:lnTo>
                  <a:lnTo>
                    <a:pt x="903" y="319"/>
                  </a:lnTo>
                  <a:lnTo>
                    <a:pt x="903" y="317"/>
                  </a:lnTo>
                  <a:lnTo>
                    <a:pt x="903" y="317"/>
                  </a:lnTo>
                  <a:lnTo>
                    <a:pt x="903" y="314"/>
                  </a:lnTo>
                  <a:lnTo>
                    <a:pt x="903" y="317"/>
                  </a:lnTo>
                  <a:lnTo>
                    <a:pt x="901" y="314"/>
                  </a:lnTo>
                  <a:lnTo>
                    <a:pt x="901" y="307"/>
                  </a:lnTo>
                  <a:lnTo>
                    <a:pt x="898" y="305"/>
                  </a:lnTo>
                  <a:lnTo>
                    <a:pt x="896" y="305"/>
                  </a:lnTo>
                  <a:lnTo>
                    <a:pt x="894" y="305"/>
                  </a:lnTo>
                  <a:lnTo>
                    <a:pt x="889" y="302"/>
                  </a:lnTo>
                  <a:lnTo>
                    <a:pt x="886" y="302"/>
                  </a:lnTo>
                  <a:lnTo>
                    <a:pt x="886" y="302"/>
                  </a:lnTo>
                  <a:lnTo>
                    <a:pt x="882" y="305"/>
                  </a:lnTo>
                  <a:lnTo>
                    <a:pt x="879" y="305"/>
                  </a:lnTo>
                  <a:lnTo>
                    <a:pt x="877" y="305"/>
                  </a:lnTo>
                  <a:lnTo>
                    <a:pt x="875" y="302"/>
                  </a:lnTo>
                  <a:lnTo>
                    <a:pt x="872" y="300"/>
                  </a:lnTo>
                  <a:lnTo>
                    <a:pt x="872" y="298"/>
                  </a:lnTo>
                  <a:lnTo>
                    <a:pt x="872" y="293"/>
                  </a:lnTo>
                  <a:lnTo>
                    <a:pt x="872" y="293"/>
                  </a:lnTo>
                  <a:lnTo>
                    <a:pt x="872" y="290"/>
                  </a:lnTo>
                  <a:lnTo>
                    <a:pt x="875" y="290"/>
                  </a:lnTo>
                  <a:lnTo>
                    <a:pt x="875" y="293"/>
                  </a:lnTo>
                  <a:lnTo>
                    <a:pt x="875" y="295"/>
                  </a:lnTo>
                  <a:lnTo>
                    <a:pt x="877" y="295"/>
                  </a:lnTo>
                  <a:lnTo>
                    <a:pt x="884" y="298"/>
                  </a:lnTo>
                  <a:lnTo>
                    <a:pt x="889" y="300"/>
                  </a:lnTo>
                  <a:lnTo>
                    <a:pt x="891" y="300"/>
                  </a:lnTo>
                  <a:lnTo>
                    <a:pt x="894" y="300"/>
                  </a:lnTo>
                  <a:lnTo>
                    <a:pt x="896" y="300"/>
                  </a:lnTo>
                  <a:lnTo>
                    <a:pt x="896" y="300"/>
                  </a:lnTo>
                  <a:lnTo>
                    <a:pt x="898" y="300"/>
                  </a:lnTo>
                  <a:lnTo>
                    <a:pt x="898" y="300"/>
                  </a:lnTo>
                  <a:lnTo>
                    <a:pt x="898" y="302"/>
                  </a:lnTo>
                  <a:lnTo>
                    <a:pt x="901" y="302"/>
                  </a:lnTo>
                  <a:lnTo>
                    <a:pt x="901" y="302"/>
                  </a:lnTo>
                  <a:lnTo>
                    <a:pt x="915" y="286"/>
                  </a:lnTo>
                  <a:lnTo>
                    <a:pt x="915" y="286"/>
                  </a:lnTo>
                  <a:lnTo>
                    <a:pt x="912" y="283"/>
                  </a:lnTo>
                  <a:lnTo>
                    <a:pt x="912" y="281"/>
                  </a:lnTo>
                  <a:lnTo>
                    <a:pt x="912" y="281"/>
                  </a:lnTo>
                  <a:lnTo>
                    <a:pt x="915" y="276"/>
                  </a:lnTo>
                  <a:lnTo>
                    <a:pt x="917" y="276"/>
                  </a:lnTo>
                  <a:lnTo>
                    <a:pt x="917" y="274"/>
                  </a:lnTo>
                  <a:lnTo>
                    <a:pt x="917" y="272"/>
                  </a:lnTo>
                  <a:lnTo>
                    <a:pt x="917" y="272"/>
                  </a:lnTo>
                  <a:lnTo>
                    <a:pt x="915" y="272"/>
                  </a:lnTo>
                  <a:lnTo>
                    <a:pt x="915" y="269"/>
                  </a:lnTo>
                  <a:lnTo>
                    <a:pt x="917" y="269"/>
                  </a:lnTo>
                  <a:lnTo>
                    <a:pt x="920" y="267"/>
                  </a:lnTo>
                  <a:lnTo>
                    <a:pt x="920" y="264"/>
                  </a:lnTo>
                  <a:lnTo>
                    <a:pt x="920" y="264"/>
                  </a:lnTo>
                  <a:lnTo>
                    <a:pt x="922" y="262"/>
                  </a:lnTo>
                  <a:lnTo>
                    <a:pt x="922" y="262"/>
                  </a:lnTo>
                  <a:lnTo>
                    <a:pt x="924" y="264"/>
                  </a:lnTo>
                  <a:lnTo>
                    <a:pt x="922" y="267"/>
                  </a:lnTo>
                  <a:lnTo>
                    <a:pt x="922" y="267"/>
                  </a:lnTo>
                  <a:lnTo>
                    <a:pt x="924" y="269"/>
                  </a:lnTo>
                  <a:lnTo>
                    <a:pt x="927" y="269"/>
                  </a:lnTo>
                  <a:lnTo>
                    <a:pt x="927" y="267"/>
                  </a:lnTo>
                  <a:lnTo>
                    <a:pt x="927" y="264"/>
                  </a:lnTo>
                  <a:lnTo>
                    <a:pt x="929" y="264"/>
                  </a:lnTo>
                  <a:lnTo>
                    <a:pt x="934" y="267"/>
                  </a:lnTo>
                  <a:lnTo>
                    <a:pt x="934" y="269"/>
                  </a:lnTo>
                  <a:lnTo>
                    <a:pt x="934" y="267"/>
                  </a:lnTo>
                  <a:lnTo>
                    <a:pt x="934" y="264"/>
                  </a:lnTo>
                  <a:lnTo>
                    <a:pt x="934" y="264"/>
                  </a:lnTo>
                  <a:lnTo>
                    <a:pt x="936" y="264"/>
                  </a:lnTo>
                  <a:lnTo>
                    <a:pt x="936" y="264"/>
                  </a:lnTo>
                  <a:lnTo>
                    <a:pt x="938" y="264"/>
                  </a:lnTo>
                  <a:lnTo>
                    <a:pt x="938" y="267"/>
                  </a:lnTo>
                  <a:lnTo>
                    <a:pt x="938" y="269"/>
                  </a:lnTo>
                  <a:lnTo>
                    <a:pt x="938" y="269"/>
                  </a:lnTo>
                  <a:lnTo>
                    <a:pt x="938" y="269"/>
                  </a:lnTo>
                  <a:lnTo>
                    <a:pt x="938" y="272"/>
                  </a:lnTo>
                  <a:lnTo>
                    <a:pt x="938" y="274"/>
                  </a:lnTo>
                  <a:lnTo>
                    <a:pt x="941" y="274"/>
                  </a:lnTo>
                  <a:lnTo>
                    <a:pt x="941" y="276"/>
                  </a:lnTo>
                  <a:lnTo>
                    <a:pt x="938" y="279"/>
                  </a:lnTo>
                  <a:lnTo>
                    <a:pt x="943" y="276"/>
                  </a:lnTo>
                  <a:lnTo>
                    <a:pt x="950" y="272"/>
                  </a:lnTo>
                  <a:lnTo>
                    <a:pt x="953" y="269"/>
                  </a:lnTo>
                  <a:lnTo>
                    <a:pt x="953" y="269"/>
                  </a:lnTo>
                  <a:close/>
                  <a:moveTo>
                    <a:pt x="931" y="276"/>
                  </a:moveTo>
                  <a:lnTo>
                    <a:pt x="931" y="276"/>
                  </a:lnTo>
                  <a:lnTo>
                    <a:pt x="931" y="276"/>
                  </a:lnTo>
                  <a:lnTo>
                    <a:pt x="931" y="279"/>
                  </a:lnTo>
                  <a:lnTo>
                    <a:pt x="931" y="279"/>
                  </a:lnTo>
                  <a:lnTo>
                    <a:pt x="931" y="279"/>
                  </a:lnTo>
                  <a:lnTo>
                    <a:pt x="929" y="281"/>
                  </a:lnTo>
                  <a:lnTo>
                    <a:pt x="927" y="281"/>
                  </a:lnTo>
                  <a:lnTo>
                    <a:pt x="924" y="281"/>
                  </a:lnTo>
                  <a:lnTo>
                    <a:pt x="924" y="281"/>
                  </a:lnTo>
                  <a:lnTo>
                    <a:pt x="924" y="279"/>
                  </a:lnTo>
                  <a:lnTo>
                    <a:pt x="924" y="279"/>
                  </a:lnTo>
                  <a:lnTo>
                    <a:pt x="927" y="279"/>
                  </a:lnTo>
                  <a:lnTo>
                    <a:pt x="927" y="276"/>
                  </a:lnTo>
                  <a:lnTo>
                    <a:pt x="929" y="276"/>
                  </a:lnTo>
                  <a:lnTo>
                    <a:pt x="929" y="276"/>
                  </a:lnTo>
                  <a:lnTo>
                    <a:pt x="929" y="276"/>
                  </a:lnTo>
                  <a:lnTo>
                    <a:pt x="931" y="276"/>
                  </a:lnTo>
                  <a:lnTo>
                    <a:pt x="931" y="276"/>
                  </a:lnTo>
                  <a:close/>
                  <a:moveTo>
                    <a:pt x="948" y="290"/>
                  </a:moveTo>
                  <a:lnTo>
                    <a:pt x="948" y="290"/>
                  </a:lnTo>
                  <a:lnTo>
                    <a:pt x="948" y="290"/>
                  </a:lnTo>
                  <a:lnTo>
                    <a:pt x="946" y="295"/>
                  </a:lnTo>
                  <a:lnTo>
                    <a:pt x="946" y="295"/>
                  </a:lnTo>
                  <a:lnTo>
                    <a:pt x="943" y="298"/>
                  </a:lnTo>
                  <a:lnTo>
                    <a:pt x="934" y="295"/>
                  </a:lnTo>
                  <a:lnTo>
                    <a:pt x="934" y="295"/>
                  </a:lnTo>
                  <a:lnTo>
                    <a:pt x="931" y="293"/>
                  </a:lnTo>
                  <a:lnTo>
                    <a:pt x="931" y="293"/>
                  </a:lnTo>
                  <a:lnTo>
                    <a:pt x="929" y="293"/>
                  </a:lnTo>
                  <a:lnTo>
                    <a:pt x="927" y="293"/>
                  </a:lnTo>
                  <a:lnTo>
                    <a:pt x="927" y="293"/>
                  </a:lnTo>
                  <a:lnTo>
                    <a:pt x="924" y="290"/>
                  </a:lnTo>
                  <a:lnTo>
                    <a:pt x="924" y="290"/>
                  </a:lnTo>
                  <a:lnTo>
                    <a:pt x="927" y="288"/>
                  </a:lnTo>
                  <a:lnTo>
                    <a:pt x="929" y="288"/>
                  </a:lnTo>
                  <a:lnTo>
                    <a:pt x="929" y="290"/>
                  </a:lnTo>
                  <a:lnTo>
                    <a:pt x="931" y="290"/>
                  </a:lnTo>
                  <a:lnTo>
                    <a:pt x="931" y="290"/>
                  </a:lnTo>
                  <a:lnTo>
                    <a:pt x="931" y="290"/>
                  </a:lnTo>
                  <a:lnTo>
                    <a:pt x="934" y="290"/>
                  </a:lnTo>
                  <a:lnTo>
                    <a:pt x="934" y="290"/>
                  </a:lnTo>
                  <a:lnTo>
                    <a:pt x="936" y="286"/>
                  </a:lnTo>
                  <a:lnTo>
                    <a:pt x="936" y="286"/>
                  </a:lnTo>
                  <a:lnTo>
                    <a:pt x="938" y="286"/>
                  </a:lnTo>
                  <a:lnTo>
                    <a:pt x="938" y="286"/>
                  </a:lnTo>
                  <a:lnTo>
                    <a:pt x="941" y="288"/>
                  </a:lnTo>
                  <a:lnTo>
                    <a:pt x="941" y="288"/>
                  </a:lnTo>
                  <a:lnTo>
                    <a:pt x="941" y="286"/>
                  </a:lnTo>
                  <a:lnTo>
                    <a:pt x="943" y="286"/>
                  </a:lnTo>
                  <a:lnTo>
                    <a:pt x="943" y="286"/>
                  </a:lnTo>
                  <a:lnTo>
                    <a:pt x="946" y="286"/>
                  </a:lnTo>
                  <a:lnTo>
                    <a:pt x="946" y="288"/>
                  </a:lnTo>
                  <a:lnTo>
                    <a:pt x="948" y="290"/>
                  </a:lnTo>
                  <a:close/>
                  <a:moveTo>
                    <a:pt x="503" y="350"/>
                  </a:moveTo>
                  <a:lnTo>
                    <a:pt x="503" y="350"/>
                  </a:lnTo>
                  <a:lnTo>
                    <a:pt x="503" y="352"/>
                  </a:lnTo>
                  <a:lnTo>
                    <a:pt x="503" y="352"/>
                  </a:lnTo>
                  <a:lnTo>
                    <a:pt x="503" y="352"/>
                  </a:lnTo>
                  <a:lnTo>
                    <a:pt x="501" y="352"/>
                  </a:lnTo>
                  <a:lnTo>
                    <a:pt x="499" y="352"/>
                  </a:lnTo>
                  <a:lnTo>
                    <a:pt x="496" y="352"/>
                  </a:lnTo>
                  <a:lnTo>
                    <a:pt x="496" y="350"/>
                  </a:lnTo>
                  <a:lnTo>
                    <a:pt x="496" y="347"/>
                  </a:lnTo>
                  <a:lnTo>
                    <a:pt x="494" y="347"/>
                  </a:lnTo>
                  <a:lnTo>
                    <a:pt x="492" y="347"/>
                  </a:lnTo>
                  <a:lnTo>
                    <a:pt x="492" y="345"/>
                  </a:lnTo>
                  <a:lnTo>
                    <a:pt x="489" y="340"/>
                  </a:lnTo>
                  <a:lnTo>
                    <a:pt x="489" y="340"/>
                  </a:lnTo>
                  <a:lnTo>
                    <a:pt x="489" y="343"/>
                  </a:lnTo>
                  <a:lnTo>
                    <a:pt x="487" y="343"/>
                  </a:lnTo>
                  <a:lnTo>
                    <a:pt x="484" y="340"/>
                  </a:lnTo>
                  <a:lnTo>
                    <a:pt x="480" y="335"/>
                  </a:lnTo>
                  <a:lnTo>
                    <a:pt x="480" y="333"/>
                  </a:lnTo>
                  <a:lnTo>
                    <a:pt x="480" y="333"/>
                  </a:lnTo>
                  <a:lnTo>
                    <a:pt x="484" y="331"/>
                  </a:lnTo>
                  <a:lnTo>
                    <a:pt x="489" y="333"/>
                  </a:lnTo>
                  <a:lnTo>
                    <a:pt x="492" y="335"/>
                  </a:lnTo>
                  <a:lnTo>
                    <a:pt x="496" y="340"/>
                  </a:lnTo>
                  <a:lnTo>
                    <a:pt x="499" y="343"/>
                  </a:lnTo>
                  <a:lnTo>
                    <a:pt x="501" y="343"/>
                  </a:lnTo>
                  <a:lnTo>
                    <a:pt x="501" y="345"/>
                  </a:lnTo>
                  <a:lnTo>
                    <a:pt x="503" y="347"/>
                  </a:lnTo>
                  <a:lnTo>
                    <a:pt x="503" y="350"/>
                  </a:lnTo>
                  <a:close/>
                  <a:moveTo>
                    <a:pt x="463" y="435"/>
                  </a:moveTo>
                  <a:lnTo>
                    <a:pt x="463" y="435"/>
                  </a:lnTo>
                  <a:lnTo>
                    <a:pt x="461" y="437"/>
                  </a:lnTo>
                  <a:lnTo>
                    <a:pt x="461" y="435"/>
                  </a:lnTo>
                  <a:lnTo>
                    <a:pt x="458" y="432"/>
                  </a:lnTo>
                  <a:lnTo>
                    <a:pt x="458" y="432"/>
                  </a:lnTo>
                  <a:lnTo>
                    <a:pt x="458" y="430"/>
                  </a:lnTo>
                  <a:lnTo>
                    <a:pt x="461" y="430"/>
                  </a:lnTo>
                  <a:lnTo>
                    <a:pt x="461" y="430"/>
                  </a:lnTo>
                  <a:lnTo>
                    <a:pt x="463" y="428"/>
                  </a:lnTo>
                  <a:lnTo>
                    <a:pt x="463" y="428"/>
                  </a:lnTo>
                  <a:lnTo>
                    <a:pt x="463" y="428"/>
                  </a:lnTo>
                  <a:lnTo>
                    <a:pt x="463" y="425"/>
                  </a:lnTo>
                  <a:lnTo>
                    <a:pt x="466" y="425"/>
                  </a:lnTo>
                  <a:lnTo>
                    <a:pt x="466" y="425"/>
                  </a:lnTo>
                  <a:lnTo>
                    <a:pt x="466" y="428"/>
                  </a:lnTo>
                  <a:lnTo>
                    <a:pt x="468" y="428"/>
                  </a:lnTo>
                  <a:lnTo>
                    <a:pt x="468" y="425"/>
                  </a:lnTo>
                  <a:lnTo>
                    <a:pt x="470" y="425"/>
                  </a:lnTo>
                  <a:lnTo>
                    <a:pt x="470" y="430"/>
                  </a:lnTo>
                  <a:lnTo>
                    <a:pt x="468" y="432"/>
                  </a:lnTo>
                  <a:lnTo>
                    <a:pt x="463" y="435"/>
                  </a:lnTo>
                  <a:close/>
                  <a:moveTo>
                    <a:pt x="298" y="473"/>
                  </a:moveTo>
                  <a:lnTo>
                    <a:pt x="298" y="473"/>
                  </a:lnTo>
                  <a:lnTo>
                    <a:pt x="298" y="475"/>
                  </a:lnTo>
                  <a:lnTo>
                    <a:pt x="298" y="475"/>
                  </a:lnTo>
                  <a:lnTo>
                    <a:pt x="298" y="477"/>
                  </a:lnTo>
                  <a:lnTo>
                    <a:pt x="295" y="477"/>
                  </a:lnTo>
                  <a:lnTo>
                    <a:pt x="288" y="480"/>
                  </a:lnTo>
                  <a:lnTo>
                    <a:pt x="286" y="480"/>
                  </a:lnTo>
                  <a:lnTo>
                    <a:pt x="286" y="480"/>
                  </a:lnTo>
                  <a:lnTo>
                    <a:pt x="283" y="480"/>
                  </a:lnTo>
                  <a:lnTo>
                    <a:pt x="283" y="480"/>
                  </a:lnTo>
                  <a:lnTo>
                    <a:pt x="281" y="482"/>
                  </a:lnTo>
                  <a:lnTo>
                    <a:pt x="279" y="482"/>
                  </a:lnTo>
                  <a:lnTo>
                    <a:pt x="274" y="482"/>
                  </a:lnTo>
                  <a:lnTo>
                    <a:pt x="272" y="482"/>
                  </a:lnTo>
                  <a:lnTo>
                    <a:pt x="272" y="482"/>
                  </a:lnTo>
                  <a:lnTo>
                    <a:pt x="274" y="482"/>
                  </a:lnTo>
                  <a:lnTo>
                    <a:pt x="274" y="480"/>
                  </a:lnTo>
                  <a:lnTo>
                    <a:pt x="276" y="477"/>
                  </a:lnTo>
                  <a:lnTo>
                    <a:pt x="276" y="475"/>
                  </a:lnTo>
                  <a:lnTo>
                    <a:pt x="276" y="473"/>
                  </a:lnTo>
                  <a:lnTo>
                    <a:pt x="279" y="473"/>
                  </a:lnTo>
                  <a:lnTo>
                    <a:pt x="283" y="473"/>
                  </a:lnTo>
                  <a:lnTo>
                    <a:pt x="283" y="473"/>
                  </a:lnTo>
                  <a:lnTo>
                    <a:pt x="286" y="470"/>
                  </a:lnTo>
                  <a:lnTo>
                    <a:pt x="288" y="470"/>
                  </a:lnTo>
                  <a:lnTo>
                    <a:pt x="288" y="470"/>
                  </a:lnTo>
                  <a:lnTo>
                    <a:pt x="288" y="473"/>
                  </a:lnTo>
                  <a:lnTo>
                    <a:pt x="288" y="473"/>
                  </a:lnTo>
                  <a:lnTo>
                    <a:pt x="291" y="473"/>
                  </a:lnTo>
                  <a:lnTo>
                    <a:pt x="291" y="473"/>
                  </a:lnTo>
                  <a:lnTo>
                    <a:pt x="291" y="473"/>
                  </a:lnTo>
                  <a:lnTo>
                    <a:pt x="293" y="473"/>
                  </a:lnTo>
                  <a:lnTo>
                    <a:pt x="295" y="473"/>
                  </a:lnTo>
                  <a:lnTo>
                    <a:pt x="298" y="473"/>
                  </a:lnTo>
                  <a:close/>
                  <a:moveTo>
                    <a:pt x="101" y="510"/>
                  </a:moveTo>
                  <a:lnTo>
                    <a:pt x="101" y="510"/>
                  </a:lnTo>
                  <a:lnTo>
                    <a:pt x="101" y="510"/>
                  </a:lnTo>
                  <a:lnTo>
                    <a:pt x="104" y="510"/>
                  </a:lnTo>
                  <a:lnTo>
                    <a:pt x="104" y="510"/>
                  </a:lnTo>
                  <a:lnTo>
                    <a:pt x="106" y="510"/>
                  </a:lnTo>
                  <a:lnTo>
                    <a:pt x="108" y="510"/>
                  </a:lnTo>
                  <a:lnTo>
                    <a:pt x="111" y="508"/>
                  </a:lnTo>
                  <a:lnTo>
                    <a:pt x="111" y="508"/>
                  </a:lnTo>
                  <a:lnTo>
                    <a:pt x="111" y="508"/>
                  </a:lnTo>
                  <a:lnTo>
                    <a:pt x="113" y="510"/>
                  </a:lnTo>
                  <a:lnTo>
                    <a:pt x="113" y="510"/>
                  </a:lnTo>
                  <a:lnTo>
                    <a:pt x="113" y="510"/>
                  </a:lnTo>
                  <a:lnTo>
                    <a:pt x="113" y="513"/>
                  </a:lnTo>
                  <a:lnTo>
                    <a:pt x="111" y="513"/>
                  </a:lnTo>
                  <a:lnTo>
                    <a:pt x="111" y="515"/>
                  </a:lnTo>
                  <a:lnTo>
                    <a:pt x="113" y="515"/>
                  </a:lnTo>
                  <a:lnTo>
                    <a:pt x="116" y="510"/>
                  </a:lnTo>
                  <a:lnTo>
                    <a:pt x="118" y="510"/>
                  </a:lnTo>
                  <a:lnTo>
                    <a:pt x="120" y="510"/>
                  </a:lnTo>
                  <a:lnTo>
                    <a:pt x="120" y="513"/>
                  </a:lnTo>
                  <a:lnTo>
                    <a:pt x="118" y="513"/>
                  </a:lnTo>
                  <a:lnTo>
                    <a:pt x="116" y="520"/>
                  </a:lnTo>
                  <a:lnTo>
                    <a:pt x="113" y="520"/>
                  </a:lnTo>
                  <a:lnTo>
                    <a:pt x="111" y="522"/>
                  </a:lnTo>
                  <a:lnTo>
                    <a:pt x="108" y="520"/>
                  </a:lnTo>
                  <a:lnTo>
                    <a:pt x="106" y="518"/>
                  </a:lnTo>
                  <a:lnTo>
                    <a:pt x="106" y="515"/>
                  </a:lnTo>
                  <a:lnTo>
                    <a:pt x="106" y="515"/>
                  </a:lnTo>
                  <a:lnTo>
                    <a:pt x="104" y="515"/>
                  </a:lnTo>
                  <a:lnTo>
                    <a:pt x="104" y="515"/>
                  </a:lnTo>
                  <a:lnTo>
                    <a:pt x="104" y="513"/>
                  </a:lnTo>
                  <a:lnTo>
                    <a:pt x="101" y="513"/>
                  </a:lnTo>
                  <a:lnTo>
                    <a:pt x="104" y="515"/>
                  </a:lnTo>
                  <a:lnTo>
                    <a:pt x="101" y="515"/>
                  </a:lnTo>
                  <a:lnTo>
                    <a:pt x="99" y="513"/>
                  </a:lnTo>
                  <a:lnTo>
                    <a:pt x="99" y="513"/>
                  </a:lnTo>
                  <a:lnTo>
                    <a:pt x="99" y="510"/>
                  </a:lnTo>
                  <a:lnTo>
                    <a:pt x="99" y="510"/>
                  </a:lnTo>
                  <a:lnTo>
                    <a:pt x="97" y="510"/>
                  </a:lnTo>
                  <a:lnTo>
                    <a:pt x="94" y="510"/>
                  </a:lnTo>
                  <a:lnTo>
                    <a:pt x="94" y="510"/>
                  </a:lnTo>
                  <a:lnTo>
                    <a:pt x="97" y="510"/>
                  </a:lnTo>
                  <a:lnTo>
                    <a:pt x="99" y="508"/>
                  </a:lnTo>
                  <a:lnTo>
                    <a:pt x="99" y="508"/>
                  </a:lnTo>
                  <a:lnTo>
                    <a:pt x="101" y="508"/>
                  </a:lnTo>
                  <a:lnTo>
                    <a:pt x="104" y="508"/>
                  </a:lnTo>
                  <a:lnTo>
                    <a:pt x="106" y="508"/>
                  </a:lnTo>
                  <a:lnTo>
                    <a:pt x="106" y="510"/>
                  </a:lnTo>
                  <a:lnTo>
                    <a:pt x="101" y="510"/>
                  </a:lnTo>
                  <a:close/>
                  <a:moveTo>
                    <a:pt x="120" y="541"/>
                  </a:moveTo>
                  <a:lnTo>
                    <a:pt x="120" y="541"/>
                  </a:lnTo>
                  <a:lnTo>
                    <a:pt x="120" y="544"/>
                  </a:lnTo>
                  <a:lnTo>
                    <a:pt x="120" y="546"/>
                  </a:lnTo>
                  <a:lnTo>
                    <a:pt x="120" y="546"/>
                  </a:lnTo>
                  <a:lnTo>
                    <a:pt x="118" y="548"/>
                  </a:lnTo>
                  <a:lnTo>
                    <a:pt x="116" y="551"/>
                  </a:lnTo>
                  <a:lnTo>
                    <a:pt x="113" y="548"/>
                  </a:lnTo>
                  <a:lnTo>
                    <a:pt x="111" y="546"/>
                  </a:lnTo>
                  <a:lnTo>
                    <a:pt x="108" y="546"/>
                  </a:lnTo>
                  <a:lnTo>
                    <a:pt x="113" y="541"/>
                  </a:lnTo>
                  <a:lnTo>
                    <a:pt x="116" y="541"/>
                  </a:lnTo>
                  <a:lnTo>
                    <a:pt x="118" y="539"/>
                  </a:lnTo>
                  <a:lnTo>
                    <a:pt x="116" y="541"/>
                  </a:lnTo>
                  <a:lnTo>
                    <a:pt x="118" y="541"/>
                  </a:lnTo>
                  <a:lnTo>
                    <a:pt x="118" y="541"/>
                  </a:lnTo>
                  <a:lnTo>
                    <a:pt x="120" y="541"/>
                  </a:lnTo>
                  <a:close/>
                  <a:moveTo>
                    <a:pt x="108" y="537"/>
                  </a:moveTo>
                  <a:lnTo>
                    <a:pt x="108" y="537"/>
                  </a:lnTo>
                  <a:lnTo>
                    <a:pt x="106" y="537"/>
                  </a:lnTo>
                  <a:lnTo>
                    <a:pt x="106" y="539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106" y="541"/>
                  </a:lnTo>
                  <a:lnTo>
                    <a:pt x="104" y="541"/>
                  </a:lnTo>
                  <a:lnTo>
                    <a:pt x="104" y="541"/>
                  </a:lnTo>
                  <a:lnTo>
                    <a:pt x="104" y="539"/>
                  </a:lnTo>
                  <a:lnTo>
                    <a:pt x="104" y="539"/>
                  </a:lnTo>
                  <a:lnTo>
                    <a:pt x="104" y="537"/>
                  </a:lnTo>
                  <a:lnTo>
                    <a:pt x="101" y="534"/>
                  </a:lnTo>
                  <a:lnTo>
                    <a:pt x="99" y="534"/>
                  </a:lnTo>
                  <a:lnTo>
                    <a:pt x="97" y="532"/>
                  </a:lnTo>
                  <a:lnTo>
                    <a:pt x="87" y="532"/>
                  </a:lnTo>
                  <a:lnTo>
                    <a:pt x="82" y="532"/>
                  </a:lnTo>
                  <a:lnTo>
                    <a:pt x="78" y="534"/>
                  </a:lnTo>
                  <a:lnTo>
                    <a:pt x="75" y="534"/>
                  </a:lnTo>
                  <a:lnTo>
                    <a:pt x="73" y="532"/>
                  </a:lnTo>
                  <a:lnTo>
                    <a:pt x="75" y="532"/>
                  </a:lnTo>
                  <a:lnTo>
                    <a:pt x="75" y="529"/>
                  </a:lnTo>
                  <a:lnTo>
                    <a:pt x="73" y="527"/>
                  </a:lnTo>
                  <a:lnTo>
                    <a:pt x="73" y="527"/>
                  </a:lnTo>
                  <a:lnTo>
                    <a:pt x="75" y="527"/>
                  </a:lnTo>
                  <a:lnTo>
                    <a:pt x="75" y="527"/>
                  </a:lnTo>
                  <a:lnTo>
                    <a:pt x="78" y="527"/>
                  </a:lnTo>
                  <a:lnTo>
                    <a:pt x="78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5"/>
                  </a:lnTo>
                  <a:lnTo>
                    <a:pt x="75" y="522"/>
                  </a:lnTo>
                  <a:lnTo>
                    <a:pt x="78" y="525"/>
                  </a:lnTo>
                  <a:lnTo>
                    <a:pt x="80" y="525"/>
                  </a:lnTo>
                  <a:lnTo>
                    <a:pt x="82" y="525"/>
                  </a:lnTo>
                  <a:lnTo>
                    <a:pt x="85" y="522"/>
                  </a:lnTo>
                  <a:lnTo>
                    <a:pt x="82" y="522"/>
                  </a:lnTo>
                  <a:lnTo>
                    <a:pt x="80" y="525"/>
                  </a:lnTo>
                  <a:lnTo>
                    <a:pt x="80" y="522"/>
                  </a:lnTo>
                  <a:lnTo>
                    <a:pt x="78" y="522"/>
                  </a:lnTo>
                  <a:lnTo>
                    <a:pt x="85" y="522"/>
                  </a:lnTo>
                  <a:lnTo>
                    <a:pt x="90" y="522"/>
                  </a:lnTo>
                  <a:lnTo>
                    <a:pt x="92" y="520"/>
                  </a:lnTo>
                  <a:lnTo>
                    <a:pt x="92" y="525"/>
                  </a:lnTo>
                  <a:lnTo>
                    <a:pt x="92" y="527"/>
                  </a:lnTo>
                  <a:lnTo>
                    <a:pt x="94" y="527"/>
                  </a:lnTo>
                  <a:lnTo>
                    <a:pt x="94" y="527"/>
                  </a:lnTo>
                  <a:lnTo>
                    <a:pt x="97" y="525"/>
                  </a:lnTo>
                  <a:lnTo>
                    <a:pt x="97" y="525"/>
                  </a:lnTo>
                  <a:lnTo>
                    <a:pt x="99" y="525"/>
                  </a:lnTo>
                  <a:lnTo>
                    <a:pt x="99" y="525"/>
                  </a:lnTo>
                  <a:lnTo>
                    <a:pt x="101" y="527"/>
                  </a:lnTo>
                  <a:lnTo>
                    <a:pt x="104" y="525"/>
                  </a:lnTo>
                  <a:lnTo>
                    <a:pt x="104" y="525"/>
                  </a:lnTo>
                  <a:lnTo>
                    <a:pt x="106" y="525"/>
                  </a:lnTo>
                  <a:lnTo>
                    <a:pt x="108" y="525"/>
                  </a:lnTo>
                  <a:lnTo>
                    <a:pt x="108" y="525"/>
                  </a:lnTo>
                  <a:lnTo>
                    <a:pt x="111" y="527"/>
                  </a:lnTo>
                  <a:lnTo>
                    <a:pt x="111" y="529"/>
                  </a:lnTo>
                  <a:lnTo>
                    <a:pt x="111" y="532"/>
                  </a:lnTo>
                  <a:lnTo>
                    <a:pt x="108" y="53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270495" y="1836649"/>
              <a:ext cx="1726616" cy="1444398"/>
            </a:xfrm>
            <a:custGeom>
              <a:avLst/>
              <a:gdLst>
                <a:gd name="T0" fmla="*/ 1929 w 1993"/>
                <a:gd name="T1" fmla="*/ 1602 h 1663"/>
                <a:gd name="T2" fmla="*/ 1894 w 1993"/>
                <a:gd name="T3" fmla="*/ 1616 h 1663"/>
                <a:gd name="T4" fmla="*/ 1806 w 1993"/>
                <a:gd name="T5" fmla="*/ 1625 h 1663"/>
                <a:gd name="T6" fmla="*/ 1724 w 1993"/>
                <a:gd name="T7" fmla="*/ 1602 h 1663"/>
                <a:gd name="T8" fmla="*/ 1643 w 1993"/>
                <a:gd name="T9" fmla="*/ 1552 h 1663"/>
                <a:gd name="T10" fmla="*/ 1634 w 1993"/>
                <a:gd name="T11" fmla="*/ 1483 h 1663"/>
                <a:gd name="T12" fmla="*/ 1598 w 1993"/>
                <a:gd name="T13" fmla="*/ 1434 h 1663"/>
                <a:gd name="T14" fmla="*/ 1525 w 1993"/>
                <a:gd name="T15" fmla="*/ 1441 h 1663"/>
                <a:gd name="T16" fmla="*/ 1407 w 1993"/>
                <a:gd name="T17" fmla="*/ 1417 h 1663"/>
                <a:gd name="T18" fmla="*/ 1317 w 1993"/>
                <a:gd name="T19" fmla="*/ 1429 h 1663"/>
                <a:gd name="T20" fmla="*/ 1237 w 1993"/>
                <a:gd name="T21" fmla="*/ 1486 h 1663"/>
                <a:gd name="T22" fmla="*/ 1168 w 1993"/>
                <a:gd name="T23" fmla="*/ 1491 h 1663"/>
                <a:gd name="T24" fmla="*/ 1059 w 1993"/>
                <a:gd name="T25" fmla="*/ 1429 h 1663"/>
                <a:gd name="T26" fmla="*/ 941 w 1993"/>
                <a:gd name="T27" fmla="*/ 1339 h 1663"/>
                <a:gd name="T28" fmla="*/ 811 w 1993"/>
                <a:gd name="T29" fmla="*/ 1410 h 1663"/>
                <a:gd name="T30" fmla="*/ 792 w 1993"/>
                <a:gd name="T31" fmla="*/ 1308 h 1663"/>
                <a:gd name="T32" fmla="*/ 693 w 1993"/>
                <a:gd name="T33" fmla="*/ 1294 h 1663"/>
                <a:gd name="T34" fmla="*/ 612 w 1993"/>
                <a:gd name="T35" fmla="*/ 1219 h 1663"/>
                <a:gd name="T36" fmla="*/ 563 w 1993"/>
                <a:gd name="T37" fmla="*/ 1202 h 1663"/>
                <a:gd name="T38" fmla="*/ 537 w 1993"/>
                <a:gd name="T39" fmla="*/ 1197 h 1663"/>
                <a:gd name="T40" fmla="*/ 487 w 1993"/>
                <a:gd name="T41" fmla="*/ 1136 h 1663"/>
                <a:gd name="T42" fmla="*/ 463 w 1993"/>
                <a:gd name="T43" fmla="*/ 1079 h 1663"/>
                <a:gd name="T44" fmla="*/ 407 w 1993"/>
                <a:gd name="T45" fmla="*/ 989 h 1663"/>
                <a:gd name="T46" fmla="*/ 369 w 1993"/>
                <a:gd name="T47" fmla="*/ 939 h 1663"/>
                <a:gd name="T48" fmla="*/ 336 w 1993"/>
                <a:gd name="T49" fmla="*/ 878 h 1663"/>
                <a:gd name="T50" fmla="*/ 291 w 1993"/>
                <a:gd name="T51" fmla="*/ 816 h 1663"/>
                <a:gd name="T52" fmla="*/ 253 w 1993"/>
                <a:gd name="T53" fmla="*/ 731 h 1663"/>
                <a:gd name="T54" fmla="*/ 191 w 1993"/>
                <a:gd name="T55" fmla="*/ 686 h 1663"/>
                <a:gd name="T56" fmla="*/ 154 w 1993"/>
                <a:gd name="T57" fmla="*/ 679 h 1663"/>
                <a:gd name="T58" fmla="*/ 99 w 1993"/>
                <a:gd name="T59" fmla="*/ 566 h 1663"/>
                <a:gd name="T60" fmla="*/ 40 w 1993"/>
                <a:gd name="T61" fmla="*/ 480 h 1663"/>
                <a:gd name="T62" fmla="*/ 9 w 1993"/>
                <a:gd name="T63" fmla="*/ 436 h 1663"/>
                <a:gd name="T64" fmla="*/ 26 w 1993"/>
                <a:gd name="T65" fmla="*/ 336 h 1663"/>
                <a:gd name="T66" fmla="*/ 71 w 1993"/>
                <a:gd name="T67" fmla="*/ 315 h 1663"/>
                <a:gd name="T68" fmla="*/ 132 w 1993"/>
                <a:gd name="T69" fmla="*/ 227 h 1663"/>
                <a:gd name="T70" fmla="*/ 213 w 1993"/>
                <a:gd name="T71" fmla="*/ 85 h 1663"/>
                <a:gd name="T72" fmla="*/ 291 w 1993"/>
                <a:gd name="T73" fmla="*/ 52 h 1663"/>
                <a:gd name="T74" fmla="*/ 378 w 1993"/>
                <a:gd name="T75" fmla="*/ 50 h 1663"/>
                <a:gd name="T76" fmla="*/ 480 w 1993"/>
                <a:gd name="T77" fmla="*/ 109 h 1663"/>
                <a:gd name="T78" fmla="*/ 570 w 1993"/>
                <a:gd name="T79" fmla="*/ 135 h 1663"/>
                <a:gd name="T80" fmla="*/ 783 w 1993"/>
                <a:gd name="T81" fmla="*/ 206 h 1663"/>
                <a:gd name="T82" fmla="*/ 877 w 1993"/>
                <a:gd name="T83" fmla="*/ 218 h 1663"/>
                <a:gd name="T84" fmla="*/ 1024 w 1993"/>
                <a:gd name="T85" fmla="*/ 234 h 1663"/>
                <a:gd name="T86" fmla="*/ 1203 w 1993"/>
                <a:gd name="T87" fmla="*/ 348 h 1663"/>
                <a:gd name="T88" fmla="*/ 1189 w 1993"/>
                <a:gd name="T89" fmla="*/ 426 h 1663"/>
                <a:gd name="T90" fmla="*/ 1161 w 1993"/>
                <a:gd name="T91" fmla="*/ 495 h 1663"/>
                <a:gd name="T92" fmla="*/ 1140 w 1993"/>
                <a:gd name="T93" fmla="*/ 599 h 1663"/>
                <a:gd name="T94" fmla="*/ 1159 w 1993"/>
                <a:gd name="T95" fmla="*/ 686 h 1663"/>
                <a:gd name="T96" fmla="*/ 1244 w 1993"/>
                <a:gd name="T97" fmla="*/ 767 h 1663"/>
                <a:gd name="T98" fmla="*/ 1303 w 1993"/>
                <a:gd name="T99" fmla="*/ 833 h 1663"/>
                <a:gd name="T100" fmla="*/ 1350 w 1993"/>
                <a:gd name="T101" fmla="*/ 876 h 1663"/>
                <a:gd name="T102" fmla="*/ 1454 w 1993"/>
                <a:gd name="T103" fmla="*/ 942 h 1663"/>
                <a:gd name="T104" fmla="*/ 1553 w 1993"/>
                <a:gd name="T105" fmla="*/ 970 h 1663"/>
                <a:gd name="T106" fmla="*/ 1634 w 1993"/>
                <a:gd name="T107" fmla="*/ 1048 h 1663"/>
                <a:gd name="T108" fmla="*/ 1646 w 1993"/>
                <a:gd name="T109" fmla="*/ 1119 h 1663"/>
                <a:gd name="T110" fmla="*/ 1714 w 1993"/>
                <a:gd name="T111" fmla="*/ 1159 h 1663"/>
                <a:gd name="T112" fmla="*/ 1780 w 1993"/>
                <a:gd name="T113" fmla="*/ 1162 h 1663"/>
                <a:gd name="T114" fmla="*/ 1842 w 1993"/>
                <a:gd name="T115" fmla="*/ 1129 h 1663"/>
                <a:gd name="T116" fmla="*/ 1882 w 1993"/>
                <a:gd name="T117" fmla="*/ 1091 h 1663"/>
                <a:gd name="T118" fmla="*/ 1958 w 1993"/>
                <a:gd name="T119" fmla="*/ 1169 h 1663"/>
                <a:gd name="T120" fmla="*/ 1970 w 1993"/>
                <a:gd name="T121" fmla="*/ 1275 h 1663"/>
                <a:gd name="T122" fmla="*/ 1977 w 1993"/>
                <a:gd name="T123" fmla="*/ 1386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3" h="1663">
                  <a:moveTo>
                    <a:pt x="1965" y="1552"/>
                  </a:moveTo>
                  <a:lnTo>
                    <a:pt x="1965" y="1552"/>
                  </a:lnTo>
                  <a:lnTo>
                    <a:pt x="1965" y="1554"/>
                  </a:lnTo>
                  <a:lnTo>
                    <a:pt x="1965" y="1557"/>
                  </a:lnTo>
                  <a:lnTo>
                    <a:pt x="1965" y="1554"/>
                  </a:lnTo>
                  <a:lnTo>
                    <a:pt x="1960" y="1554"/>
                  </a:lnTo>
                  <a:lnTo>
                    <a:pt x="1958" y="1554"/>
                  </a:lnTo>
                  <a:lnTo>
                    <a:pt x="1955" y="1554"/>
                  </a:lnTo>
                  <a:lnTo>
                    <a:pt x="1953" y="1554"/>
                  </a:lnTo>
                  <a:lnTo>
                    <a:pt x="1953" y="1554"/>
                  </a:lnTo>
                  <a:lnTo>
                    <a:pt x="1951" y="1554"/>
                  </a:lnTo>
                  <a:lnTo>
                    <a:pt x="1951" y="1557"/>
                  </a:lnTo>
                  <a:lnTo>
                    <a:pt x="1951" y="1557"/>
                  </a:lnTo>
                  <a:lnTo>
                    <a:pt x="1948" y="1559"/>
                  </a:lnTo>
                  <a:lnTo>
                    <a:pt x="1948" y="1562"/>
                  </a:lnTo>
                  <a:lnTo>
                    <a:pt x="1948" y="1564"/>
                  </a:lnTo>
                  <a:lnTo>
                    <a:pt x="1951" y="1566"/>
                  </a:lnTo>
                  <a:lnTo>
                    <a:pt x="1951" y="1569"/>
                  </a:lnTo>
                  <a:lnTo>
                    <a:pt x="1951" y="1571"/>
                  </a:lnTo>
                  <a:lnTo>
                    <a:pt x="1951" y="1573"/>
                  </a:lnTo>
                  <a:lnTo>
                    <a:pt x="1951" y="1576"/>
                  </a:lnTo>
                  <a:lnTo>
                    <a:pt x="1948" y="1576"/>
                  </a:lnTo>
                  <a:lnTo>
                    <a:pt x="1948" y="1578"/>
                  </a:lnTo>
                  <a:lnTo>
                    <a:pt x="1944" y="1580"/>
                  </a:lnTo>
                  <a:lnTo>
                    <a:pt x="1941" y="1580"/>
                  </a:lnTo>
                  <a:lnTo>
                    <a:pt x="1941" y="1580"/>
                  </a:lnTo>
                  <a:lnTo>
                    <a:pt x="1939" y="1583"/>
                  </a:lnTo>
                  <a:lnTo>
                    <a:pt x="1936" y="1585"/>
                  </a:lnTo>
                  <a:lnTo>
                    <a:pt x="1936" y="1588"/>
                  </a:lnTo>
                  <a:lnTo>
                    <a:pt x="1936" y="1590"/>
                  </a:lnTo>
                  <a:lnTo>
                    <a:pt x="1936" y="1592"/>
                  </a:lnTo>
                  <a:lnTo>
                    <a:pt x="1939" y="1595"/>
                  </a:lnTo>
                  <a:lnTo>
                    <a:pt x="1939" y="1597"/>
                  </a:lnTo>
                  <a:lnTo>
                    <a:pt x="1939" y="1597"/>
                  </a:lnTo>
                  <a:lnTo>
                    <a:pt x="1939" y="1599"/>
                  </a:lnTo>
                  <a:lnTo>
                    <a:pt x="1939" y="1599"/>
                  </a:lnTo>
                  <a:lnTo>
                    <a:pt x="1934" y="1602"/>
                  </a:lnTo>
                  <a:lnTo>
                    <a:pt x="1932" y="1602"/>
                  </a:lnTo>
                  <a:lnTo>
                    <a:pt x="1929" y="1602"/>
                  </a:lnTo>
                  <a:lnTo>
                    <a:pt x="1929" y="1602"/>
                  </a:lnTo>
                  <a:lnTo>
                    <a:pt x="1927" y="1599"/>
                  </a:lnTo>
                  <a:lnTo>
                    <a:pt x="1927" y="1597"/>
                  </a:lnTo>
                  <a:lnTo>
                    <a:pt x="1925" y="1590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5" y="1573"/>
                  </a:lnTo>
                  <a:lnTo>
                    <a:pt x="1922" y="1573"/>
                  </a:lnTo>
                  <a:lnTo>
                    <a:pt x="1922" y="1573"/>
                  </a:lnTo>
                  <a:lnTo>
                    <a:pt x="1922" y="1573"/>
                  </a:lnTo>
                  <a:lnTo>
                    <a:pt x="1920" y="1573"/>
                  </a:lnTo>
                  <a:lnTo>
                    <a:pt x="1920" y="1576"/>
                  </a:lnTo>
                  <a:lnTo>
                    <a:pt x="1918" y="1576"/>
                  </a:lnTo>
                  <a:lnTo>
                    <a:pt x="1910" y="1573"/>
                  </a:lnTo>
                  <a:lnTo>
                    <a:pt x="1908" y="1573"/>
                  </a:lnTo>
                  <a:lnTo>
                    <a:pt x="1908" y="1576"/>
                  </a:lnTo>
                  <a:lnTo>
                    <a:pt x="1908" y="1576"/>
                  </a:lnTo>
                  <a:lnTo>
                    <a:pt x="1906" y="1578"/>
                  </a:lnTo>
                  <a:lnTo>
                    <a:pt x="1906" y="1578"/>
                  </a:lnTo>
                  <a:lnTo>
                    <a:pt x="1906" y="1585"/>
                  </a:lnTo>
                  <a:lnTo>
                    <a:pt x="1906" y="1588"/>
                  </a:lnTo>
                  <a:lnTo>
                    <a:pt x="1906" y="1590"/>
                  </a:lnTo>
                  <a:lnTo>
                    <a:pt x="1906" y="1590"/>
                  </a:lnTo>
                  <a:lnTo>
                    <a:pt x="1906" y="1590"/>
                  </a:lnTo>
                  <a:lnTo>
                    <a:pt x="1906" y="1592"/>
                  </a:lnTo>
                  <a:lnTo>
                    <a:pt x="1906" y="1592"/>
                  </a:lnTo>
                  <a:lnTo>
                    <a:pt x="1906" y="1595"/>
                  </a:lnTo>
                  <a:lnTo>
                    <a:pt x="1906" y="1595"/>
                  </a:lnTo>
                  <a:lnTo>
                    <a:pt x="1906" y="1595"/>
                  </a:lnTo>
                  <a:lnTo>
                    <a:pt x="1906" y="1602"/>
                  </a:lnTo>
                  <a:lnTo>
                    <a:pt x="1906" y="1604"/>
                  </a:lnTo>
                  <a:lnTo>
                    <a:pt x="1906" y="1604"/>
                  </a:lnTo>
                  <a:lnTo>
                    <a:pt x="1906" y="1604"/>
                  </a:lnTo>
                  <a:lnTo>
                    <a:pt x="1899" y="1606"/>
                  </a:lnTo>
                  <a:lnTo>
                    <a:pt x="1896" y="1609"/>
                  </a:lnTo>
                  <a:lnTo>
                    <a:pt x="1896" y="1609"/>
                  </a:lnTo>
                  <a:lnTo>
                    <a:pt x="1894" y="1611"/>
                  </a:lnTo>
                  <a:lnTo>
                    <a:pt x="1894" y="1614"/>
                  </a:lnTo>
                  <a:lnTo>
                    <a:pt x="1894" y="1616"/>
                  </a:lnTo>
                  <a:lnTo>
                    <a:pt x="1894" y="1621"/>
                  </a:lnTo>
                  <a:lnTo>
                    <a:pt x="1894" y="1628"/>
                  </a:lnTo>
                  <a:lnTo>
                    <a:pt x="1896" y="1633"/>
                  </a:lnTo>
                  <a:lnTo>
                    <a:pt x="1896" y="1635"/>
                  </a:lnTo>
                  <a:lnTo>
                    <a:pt x="1896" y="1637"/>
                  </a:lnTo>
                  <a:lnTo>
                    <a:pt x="1896" y="1640"/>
                  </a:lnTo>
                  <a:lnTo>
                    <a:pt x="1896" y="1642"/>
                  </a:lnTo>
                  <a:lnTo>
                    <a:pt x="1894" y="1644"/>
                  </a:lnTo>
                  <a:lnTo>
                    <a:pt x="1892" y="1647"/>
                  </a:lnTo>
                  <a:lnTo>
                    <a:pt x="1889" y="1649"/>
                  </a:lnTo>
                  <a:lnTo>
                    <a:pt x="1884" y="1656"/>
                  </a:lnTo>
                  <a:lnTo>
                    <a:pt x="1882" y="1656"/>
                  </a:lnTo>
                  <a:lnTo>
                    <a:pt x="1873" y="1661"/>
                  </a:lnTo>
                  <a:lnTo>
                    <a:pt x="1873" y="1661"/>
                  </a:lnTo>
                  <a:lnTo>
                    <a:pt x="1868" y="1661"/>
                  </a:lnTo>
                  <a:lnTo>
                    <a:pt x="1868" y="1661"/>
                  </a:lnTo>
                  <a:lnTo>
                    <a:pt x="1866" y="1659"/>
                  </a:lnTo>
                  <a:lnTo>
                    <a:pt x="1861" y="1651"/>
                  </a:lnTo>
                  <a:lnTo>
                    <a:pt x="1858" y="1647"/>
                  </a:lnTo>
                  <a:lnTo>
                    <a:pt x="1858" y="1644"/>
                  </a:lnTo>
                  <a:lnTo>
                    <a:pt x="1858" y="1644"/>
                  </a:lnTo>
                  <a:lnTo>
                    <a:pt x="1856" y="1642"/>
                  </a:lnTo>
                  <a:lnTo>
                    <a:pt x="1851" y="1647"/>
                  </a:lnTo>
                  <a:lnTo>
                    <a:pt x="1849" y="1651"/>
                  </a:lnTo>
                  <a:lnTo>
                    <a:pt x="1849" y="1656"/>
                  </a:lnTo>
                  <a:lnTo>
                    <a:pt x="1847" y="1656"/>
                  </a:lnTo>
                  <a:lnTo>
                    <a:pt x="1844" y="1659"/>
                  </a:lnTo>
                  <a:lnTo>
                    <a:pt x="1842" y="1659"/>
                  </a:lnTo>
                  <a:lnTo>
                    <a:pt x="1832" y="1661"/>
                  </a:lnTo>
                  <a:lnTo>
                    <a:pt x="1830" y="1663"/>
                  </a:lnTo>
                  <a:lnTo>
                    <a:pt x="1823" y="1654"/>
                  </a:lnTo>
                  <a:lnTo>
                    <a:pt x="1821" y="1651"/>
                  </a:lnTo>
                  <a:lnTo>
                    <a:pt x="1818" y="1649"/>
                  </a:lnTo>
                  <a:lnTo>
                    <a:pt x="1816" y="1649"/>
                  </a:lnTo>
                  <a:lnTo>
                    <a:pt x="1818" y="1644"/>
                  </a:lnTo>
                  <a:lnTo>
                    <a:pt x="1818" y="1642"/>
                  </a:lnTo>
                  <a:lnTo>
                    <a:pt x="1818" y="1642"/>
                  </a:lnTo>
                  <a:lnTo>
                    <a:pt x="1814" y="1637"/>
                  </a:lnTo>
                  <a:lnTo>
                    <a:pt x="1811" y="1628"/>
                  </a:lnTo>
                  <a:lnTo>
                    <a:pt x="1806" y="1625"/>
                  </a:lnTo>
                  <a:lnTo>
                    <a:pt x="1799" y="1628"/>
                  </a:lnTo>
                  <a:lnTo>
                    <a:pt x="1795" y="1625"/>
                  </a:lnTo>
                  <a:lnTo>
                    <a:pt x="1795" y="1621"/>
                  </a:lnTo>
                  <a:lnTo>
                    <a:pt x="1792" y="1606"/>
                  </a:lnTo>
                  <a:lnTo>
                    <a:pt x="1790" y="1602"/>
                  </a:lnTo>
                  <a:lnTo>
                    <a:pt x="1785" y="1602"/>
                  </a:lnTo>
                  <a:lnTo>
                    <a:pt x="1783" y="1604"/>
                  </a:lnTo>
                  <a:lnTo>
                    <a:pt x="1780" y="1602"/>
                  </a:lnTo>
                  <a:lnTo>
                    <a:pt x="1778" y="1597"/>
                  </a:lnTo>
                  <a:lnTo>
                    <a:pt x="1776" y="1595"/>
                  </a:lnTo>
                  <a:lnTo>
                    <a:pt x="1773" y="1595"/>
                  </a:lnTo>
                  <a:lnTo>
                    <a:pt x="1771" y="1599"/>
                  </a:lnTo>
                  <a:lnTo>
                    <a:pt x="1769" y="1602"/>
                  </a:lnTo>
                  <a:lnTo>
                    <a:pt x="1766" y="1604"/>
                  </a:lnTo>
                  <a:lnTo>
                    <a:pt x="1766" y="1606"/>
                  </a:lnTo>
                  <a:lnTo>
                    <a:pt x="1764" y="1606"/>
                  </a:lnTo>
                  <a:lnTo>
                    <a:pt x="1764" y="1609"/>
                  </a:lnTo>
                  <a:lnTo>
                    <a:pt x="1761" y="1609"/>
                  </a:lnTo>
                  <a:lnTo>
                    <a:pt x="1761" y="1611"/>
                  </a:lnTo>
                  <a:lnTo>
                    <a:pt x="1761" y="1611"/>
                  </a:lnTo>
                  <a:lnTo>
                    <a:pt x="1761" y="1614"/>
                  </a:lnTo>
                  <a:lnTo>
                    <a:pt x="1761" y="1614"/>
                  </a:lnTo>
                  <a:lnTo>
                    <a:pt x="1759" y="1618"/>
                  </a:lnTo>
                  <a:lnTo>
                    <a:pt x="1759" y="1621"/>
                  </a:lnTo>
                  <a:lnTo>
                    <a:pt x="1757" y="1623"/>
                  </a:lnTo>
                  <a:lnTo>
                    <a:pt x="1754" y="1623"/>
                  </a:lnTo>
                  <a:lnTo>
                    <a:pt x="1754" y="1621"/>
                  </a:lnTo>
                  <a:lnTo>
                    <a:pt x="1752" y="1621"/>
                  </a:lnTo>
                  <a:lnTo>
                    <a:pt x="1750" y="1623"/>
                  </a:lnTo>
                  <a:lnTo>
                    <a:pt x="1750" y="1625"/>
                  </a:lnTo>
                  <a:lnTo>
                    <a:pt x="1745" y="1625"/>
                  </a:lnTo>
                  <a:lnTo>
                    <a:pt x="1743" y="1628"/>
                  </a:lnTo>
                  <a:lnTo>
                    <a:pt x="1740" y="1625"/>
                  </a:lnTo>
                  <a:lnTo>
                    <a:pt x="1735" y="1618"/>
                  </a:lnTo>
                  <a:lnTo>
                    <a:pt x="1733" y="1616"/>
                  </a:lnTo>
                  <a:lnTo>
                    <a:pt x="1733" y="1614"/>
                  </a:lnTo>
                  <a:lnTo>
                    <a:pt x="1733" y="1611"/>
                  </a:lnTo>
                  <a:lnTo>
                    <a:pt x="1731" y="1611"/>
                  </a:lnTo>
                  <a:lnTo>
                    <a:pt x="1731" y="1611"/>
                  </a:lnTo>
                  <a:lnTo>
                    <a:pt x="1724" y="1602"/>
                  </a:lnTo>
                  <a:lnTo>
                    <a:pt x="1721" y="1599"/>
                  </a:lnTo>
                  <a:lnTo>
                    <a:pt x="1714" y="1602"/>
                  </a:lnTo>
                  <a:lnTo>
                    <a:pt x="1709" y="1602"/>
                  </a:lnTo>
                  <a:lnTo>
                    <a:pt x="1707" y="1602"/>
                  </a:lnTo>
                  <a:lnTo>
                    <a:pt x="1702" y="1599"/>
                  </a:lnTo>
                  <a:lnTo>
                    <a:pt x="1700" y="1597"/>
                  </a:lnTo>
                  <a:lnTo>
                    <a:pt x="1695" y="1595"/>
                  </a:lnTo>
                  <a:lnTo>
                    <a:pt x="1688" y="1592"/>
                  </a:lnTo>
                  <a:lnTo>
                    <a:pt x="1683" y="1588"/>
                  </a:lnTo>
                  <a:lnTo>
                    <a:pt x="1681" y="1583"/>
                  </a:lnTo>
                  <a:lnTo>
                    <a:pt x="1674" y="1576"/>
                  </a:lnTo>
                  <a:lnTo>
                    <a:pt x="1672" y="1573"/>
                  </a:lnTo>
                  <a:lnTo>
                    <a:pt x="1667" y="1573"/>
                  </a:lnTo>
                  <a:lnTo>
                    <a:pt x="1667" y="1573"/>
                  </a:lnTo>
                  <a:lnTo>
                    <a:pt x="1665" y="1573"/>
                  </a:lnTo>
                  <a:lnTo>
                    <a:pt x="1660" y="1573"/>
                  </a:lnTo>
                  <a:lnTo>
                    <a:pt x="1657" y="1573"/>
                  </a:lnTo>
                  <a:lnTo>
                    <a:pt x="1653" y="1573"/>
                  </a:lnTo>
                  <a:lnTo>
                    <a:pt x="1650" y="1573"/>
                  </a:lnTo>
                  <a:lnTo>
                    <a:pt x="1648" y="1573"/>
                  </a:lnTo>
                  <a:lnTo>
                    <a:pt x="1646" y="1576"/>
                  </a:lnTo>
                  <a:lnTo>
                    <a:pt x="1643" y="1580"/>
                  </a:lnTo>
                  <a:lnTo>
                    <a:pt x="1643" y="1580"/>
                  </a:lnTo>
                  <a:lnTo>
                    <a:pt x="1641" y="1578"/>
                  </a:lnTo>
                  <a:lnTo>
                    <a:pt x="1641" y="1576"/>
                  </a:lnTo>
                  <a:lnTo>
                    <a:pt x="1639" y="1573"/>
                  </a:lnTo>
                  <a:lnTo>
                    <a:pt x="1639" y="1573"/>
                  </a:lnTo>
                  <a:lnTo>
                    <a:pt x="1639" y="1573"/>
                  </a:lnTo>
                  <a:lnTo>
                    <a:pt x="1634" y="1573"/>
                  </a:lnTo>
                  <a:lnTo>
                    <a:pt x="1634" y="1571"/>
                  </a:lnTo>
                  <a:lnTo>
                    <a:pt x="1631" y="1571"/>
                  </a:lnTo>
                  <a:lnTo>
                    <a:pt x="1631" y="1569"/>
                  </a:lnTo>
                  <a:lnTo>
                    <a:pt x="1629" y="1569"/>
                  </a:lnTo>
                  <a:lnTo>
                    <a:pt x="1631" y="1566"/>
                  </a:lnTo>
                  <a:lnTo>
                    <a:pt x="1636" y="1564"/>
                  </a:lnTo>
                  <a:lnTo>
                    <a:pt x="1641" y="1564"/>
                  </a:lnTo>
                  <a:lnTo>
                    <a:pt x="1641" y="1559"/>
                  </a:lnTo>
                  <a:lnTo>
                    <a:pt x="1641" y="1559"/>
                  </a:lnTo>
                  <a:lnTo>
                    <a:pt x="1641" y="1554"/>
                  </a:lnTo>
                  <a:lnTo>
                    <a:pt x="1643" y="1552"/>
                  </a:lnTo>
                  <a:lnTo>
                    <a:pt x="1646" y="1552"/>
                  </a:lnTo>
                  <a:lnTo>
                    <a:pt x="1648" y="1550"/>
                  </a:lnTo>
                  <a:lnTo>
                    <a:pt x="1650" y="1550"/>
                  </a:lnTo>
                  <a:lnTo>
                    <a:pt x="1653" y="1550"/>
                  </a:lnTo>
                  <a:lnTo>
                    <a:pt x="1655" y="1547"/>
                  </a:lnTo>
                  <a:lnTo>
                    <a:pt x="1657" y="1547"/>
                  </a:lnTo>
                  <a:lnTo>
                    <a:pt x="1660" y="1543"/>
                  </a:lnTo>
                  <a:lnTo>
                    <a:pt x="1660" y="1543"/>
                  </a:lnTo>
                  <a:lnTo>
                    <a:pt x="1660" y="1540"/>
                  </a:lnTo>
                  <a:lnTo>
                    <a:pt x="1674" y="1538"/>
                  </a:lnTo>
                  <a:lnTo>
                    <a:pt x="1676" y="1536"/>
                  </a:lnTo>
                  <a:lnTo>
                    <a:pt x="1676" y="1528"/>
                  </a:lnTo>
                  <a:lnTo>
                    <a:pt x="1672" y="1519"/>
                  </a:lnTo>
                  <a:lnTo>
                    <a:pt x="1672" y="1517"/>
                  </a:lnTo>
                  <a:lnTo>
                    <a:pt x="1672" y="1509"/>
                  </a:lnTo>
                  <a:lnTo>
                    <a:pt x="1672" y="1507"/>
                  </a:lnTo>
                  <a:lnTo>
                    <a:pt x="1669" y="1505"/>
                  </a:lnTo>
                  <a:lnTo>
                    <a:pt x="1667" y="1505"/>
                  </a:lnTo>
                  <a:lnTo>
                    <a:pt x="1667" y="1502"/>
                  </a:lnTo>
                  <a:lnTo>
                    <a:pt x="1667" y="1502"/>
                  </a:lnTo>
                  <a:lnTo>
                    <a:pt x="1667" y="1500"/>
                  </a:lnTo>
                  <a:lnTo>
                    <a:pt x="1672" y="1495"/>
                  </a:lnTo>
                  <a:lnTo>
                    <a:pt x="1672" y="1495"/>
                  </a:lnTo>
                  <a:lnTo>
                    <a:pt x="1672" y="1495"/>
                  </a:lnTo>
                  <a:lnTo>
                    <a:pt x="1672" y="1493"/>
                  </a:lnTo>
                  <a:lnTo>
                    <a:pt x="1674" y="1493"/>
                  </a:lnTo>
                  <a:lnTo>
                    <a:pt x="1672" y="1493"/>
                  </a:lnTo>
                  <a:lnTo>
                    <a:pt x="1672" y="1493"/>
                  </a:lnTo>
                  <a:lnTo>
                    <a:pt x="1653" y="1493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48" y="1495"/>
                  </a:lnTo>
                  <a:lnTo>
                    <a:pt x="1639" y="1502"/>
                  </a:lnTo>
                  <a:lnTo>
                    <a:pt x="1634" y="1502"/>
                  </a:lnTo>
                  <a:lnTo>
                    <a:pt x="1631" y="1498"/>
                  </a:lnTo>
                  <a:lnTo>
                    <a:pt x="1631" y="1495"/>
                  </a:lnTo>
                  <a:lnTo>
                    <a:pt x="1634" y="1493"/>
                  </a:lnTo>
                  <a:lnTo>
                    <a:pt x="1634" y="1488"/>
                  </a:lnTo>
                  <a:lnTo>
                    <a:pt x="1634" y="1483"/>
                  </a:lnTo>
                  <a:lnTo>
                    <a:pt x="1631" y="1481"/>
                  </a:lnTo>
                  <a:lnTo>
                    <a:pt x="1631" y="1479"/>
                  </a:lnTo>
                  <a:lnTo>
                    <a:pt x="1636" y="1479"/>
                  </a:lnTo>
                  <a:lnTo>
                    <a:pt x="1639" y="1479"/>
                  </a:lnTo>
                  <a:lnTo>
                    <a:pt x="1641" y="1476"/>
                  </a:lnTo>
                  <a:lnTo>
                    <a:pt x="1641" y="1474"/>
                  </a:lnTo>
                  <a:lnTo>
                    <a:pt x="1643" y="1474"/>
                  </a:lnTo>
                  <a:lnTo>
                    <a:pt x="1646" y="1474"/>
                  </a:lnTo>
                  <a:lnTo>
                    <a:pt x="1657" y="1474"/>
                  </a:lnTo>
                  <a:lnTo>
                    <a:pt x="1660" y="1472"/>
                  </a:lnTo>
                  <a:lnTo>
                    <a:pt x="1662" y="1469"/>
                  </a:lnTo>
                  <a:lnTo>
                    <a:pt x="1665" y="1467"/>
                  </a:lnTo>
                  <a:lnTo>
                    <a:pt x="1665" y="1465"/>
                  </a:lnTo>
                  <a:lnTo>
                    <a:pt x="1665" y="1462"/>
                  </a:lnTo>
                  <a:lnTo>
                    <a:pt x="1662" y="1460"/>
                  </a:lnTo>
                  <a:lnTo>
                    <a:pt x="1660" y="1460"/>
                  </a:lnTo>
                  <a:lnTo>
                    <a:pt x="1657" y="1462"/>
                  </a:lnTo>
                  <a:lnTo>
                    <a:pt x="1655" y="1462"/>
                  </a:lnTo>
                  <a:lnTo>
                    <a:pt x="1650" y="1462"/>
                  </a:lnTo>
                  <a:lnTo>
                    <a:pt x="1648" y="1460"/>
                  </a:lnTo>
                  <a:lnTo>
                    <a:pt x="1646" y="1455"/>
                  </a:lnTo>
                  <a:lnTo>
                    <a:pt x="1646" y="1450"/>
                  </a:lnTo>
                  <a:lnTo>
                    <a:pt x="1643" y="1446"/>
                  </a:lnTo>
                  <a:lnTo>
                    <a:pt x="1643" y="1443"/>
                  </a:lnTo>
                  <a:lnTo>
                    <a:pt x="1641" y="1439"/>
                  </a:lnTo>
                  <a:lnTo>
                    <a:pt x="1641" y="1436"/>
                  </a:lnTo>
                  <a:lnTo>
                    <a:pt x="1639" y="1434"/>
                  </a:lnTo>
                  <a:lnTo>
                    <a:pt x="1639" y="1431"/>
                  </a:lnTo>
                  <a:lnTo>
                    <a:pt x="1639" y="1429"/>
                  </a:lnTo>
                  <a:lnTo>
                    <a:pt x="1636" y="1427"/>
                  </a:lnTo>
                  <a:lnTo>
                    <a:pt x="1634" y="1427"/>
                  </a:lnTo>
                  <a:lnTo>
                    <a:pt x="1627" y="1431"/>
                  </a:lnTo>
                  <a:lnTo>
                    <a:pt x="1620" y="1431"/>
                  </a:lnTo>
                  <a:lnTo>
                    <a:pt x="1620" y="1431"/>
                  </a:lnTo>
                  <a:lnTo>
                    <a:pt x="1615" y="1429"/>
                  </a:lnTo>
                  <a:lnTo>
                    <a:pt x="1613" y="1429"/>
                  </a:lnTo>
                  <a:lnTo>
                    <a:pt x="1605" y="1431"/>
                  </a:lnTo>
                  <a:lnTo>
                    <a:pt x="1603" y="1434"/>
                  </a:lnTo>
                  <a:lnTo>
                    <a:pt x="1601" y="1431"/>
                  </a:lnTo>
                  <a:lnTo>
                    <a:pt x="1598" y="1434"/>
                  </a:lnTo>
                  <a:lnTo>
                    <a:pt x="1596" y="1434"/>
                  </a:lnTo>
                  <a:lnTo>
                    <a:pt x="1594" y="1436"/>
                  </a:lnTo>
                  <a:lnTo>
                    <a:pt x="1594" y="1436"/>
                  </a:lnTo>
                  <a:lnTo>
                    <a:pt x="1594" y="1436"/>
                  </a:lnTo>
                  <a:lnTo>
                    <a:pt x="1591" y="1436"/>
                  </a:lnTo>
                  <a:lnTo>
                    <a:pt x="1591" y="1436"/>
                  </a:lnTo>
                  <a:lnTo>
                    <a:pt x="1587" y="1436"/>
                  </a:lnTo>
                  <a:lnTo>
                    <a:pt x="1587" y="1439"/>
                  </a:lnTo>
                  <a:lnTo>
                    <a:pt x="1582" y="1439"/>
                  </a:lnTo>
                  <a:lnTo>
                    <a:pt x="1579" y="1439"/>
                  </a:lnTo>
                  <a:lnTo>
                    <a:pt x="1579" y="1439"/>
                  </a:lnTo>
                  <a:lnTo>
                    <a:pt x="1577" y="1439"/>
                  </a:lnTo>
                  <a:lnTo>
                    <a:pt x="1577" y="1439"/>
                  </a:lnTo>
                  <a:lnTo>
                    <a:pt x="1577" y="1439"/>
                  </a:lnTo>
                  <a:lnTo>
                    <a:pt x="1575" y="1441"/>
                  </a:lnTo>
                  <a:lnTo>
                    <a:pt x="1575" y="1441"/>
                  </a:lnTo>
                  <a:lnTo>
                    <a:pt x="1572" y="1441"/>
                  </a:lnTo>
                  <a:lnTo>
                    <a:pt x="1570" y="1443"/>
                  </a:lnTo>
                  <a:lnTo>
                    <a:pt x="1570" y="1448"/>
                  </a:lnTo>
                  <a:lnTo>
                    <a:pt x="1570" y="1450"/>
                  </a:lnTo>
                  <a:lnTo>
                    <a:pt x="1570" y="1450"/>
                  </a:lnTo>
                  <a:lnTo>
                    <a:pt x="1565" y="1448"/>
                  </a:lnTo>
                  <a:lnTo>
                    <a:pt x="1563" y="1450"/>
                  </a:lnTo>
                  <a:lnTo>
                    <a:pt x="1563" y="1455"/>
                  </a:lnTo>
                  <a:lnTo>
                    <a:pt x="1561" y="1457"/>
                  </a:lnTo>
                  <a:lnTo>
                    <a:pt x="1558" y="1457"/>
                  </a:lnTo>
                  <a:lnTo>
                    <a:pt x="1556" y="1460"/>
                  </a:lnTo>
                  <a:lnTo>
                    <a:pt x="1553" y="1460"/>
                  </a:lnTo>
                  <a:lnTo>
                    <a:pt x="1551" y="1460"/>
                  </a:lnTo>
                  <a:lnTo>
                    <a:pt x="1549" y="1457"/>
                  </a:lnTo>
                  <a:lnTo>
                    <a:pt x="1546" y="1455"/>
                  </a:lnTo>
                  <a:lnTo>
                    <a:pt x="1542" y="1453"/>
                  </a:lnTo>
                  <a:lnTo>
                    <a:pt x="1537" y="1450"/>
                  </a:lnTo>
                  <a:lnTo>
                    <a:pt x="1534" y="1448"/>
                  </a:lnTo>
                  <a:lnTo>
                    <a:pt x="1534" y="1448"/>
                  </a:lnTo>
                  <a:lnTo>
                    <a:pt x="1534" y="1446"/>
                  </a:lnTo>
                  <a:lnTo>
                    <a:pt x="1534" y="1446"/>
                  </a:lnTo>
                  <a:lnTo>
                    <a:pt x="1534" y="1446"/>
                  </a:lnTo>
                  <a:lnTo>
                    <a:pt x="1534" y="1443"/>
                  </a:lnTo>
                  <a:lnTo>
                    <a:pt x="1525" y="1441"/>
                  </a:lnTo>
                  <a:lnTo>
                    <a:pt x="1525" y="1439"/>
                  </a:lnTo>
                  <a:lnTo>
                    <a:pt x="1520" y="1434"/>
                  </a:lnTo>
                  <a:lnTo>
                    <a:pt x="1513" y="1429"/>
                  </a:lnTo>
                  <a:lnTo>
                    <a:pt x="1511" y="1429"/>
                  </a:lnTo>
                  <a:lnTo>
                    <a:pt x="1511" y="1427"/>
                  </a:lnTo>
                  <a:lnTo>
                    <a:pt x="1511" y="1429"/>
                  </a:lnTo>
                  <a:lnTo>
                    <a:pt x="1511" y="1431"/>
                  </a:lnTo>
                  <a:lnTo>
                    <a:pt x="1513" y="1434"/>
                  </a:lnTo>
                  <a:lnTo>
                    <a:pt x="1511" y="1431"/>
                  </a:lnTo>
                  <a:lnTo>
                    <a:pt x="1504" y="1424"/>
                  </a:lnTo>
                  <a:lnTo>
                    <a:pt x="1499" y="1422"/>
                  </a:lnTo>
                  <a:lnTo>
                    <a:pt x="1494" y="1422"/>
                  </a:lnTo>
                  <a:lnTo>
                    <a:pt x="1494" y="1422"/>
                  </a:lnTo>
                  <a:lnTo>
                    <a:pt x="1492" y="1420"/>
                  </a:lnTo>
                  <a:lnTo>
                    <a:pt x="1490" y="1420"/>
                  </a:lnTo>
                  <a:lnTo>
                    <a:pt x="1492" y="1415"/>
                  </a:lnTo>
                  <a:lnTo>
                    <a:pt x="1490" y="1413"/>
                  </a:lnTo>
                  <a:lnTo>
                    <a:pt x="1487" y="1403"/>
                  </a:lnTo>
                  <a:lnTo>
                    <a:pt x="1482" y="1398"/>
                  </a:lnTo>
                  <a:lnTo>
                    <a:pt x="1480" y="1396"/>
                  </a:lnTo>
                  <a:lnTo>
                    <a:pt x="1475" y="1396"/>
                  </a:lnTo>
                  <a:lnTo>
                    <a:pt x="1473" y="1396"/>
                  </a:lnTo>
                  <a:lnTo>
                    <a:pt x="1466" y="1403"/>
                  </a:lnTo>
                  <a:lnTo>
                    <a:pt x="1464" y="1403"/>
                  </a:lnTo>
                  <a:lnTo>
                    <a:pt x="1461" y="1403"/>
                  </a:lnTo>
                  <a:lnTo>
                    <a:pt x="1459" y="1403"/>
                  </a:lnTo>
                  <a:lnTo>
                    <a:pt x="1454" y="1403"/>
                  </a:lnTo>
                  <a:lnTo>
                    <a:pt x="1452" y="1401"/>
                  </a:lnTo>
                  <a:lnTo>
                    <a:pt x="1449" y="1403"/>
                  </a:lnTo>
                  <a:lnTo>
                    <a:pt x="1447" y="1403"/>
                  </a:lnTo>
                  <a:lnTo>
                    <a:pt x="1445" y="1405"/>
                  </a:lnTo>
                  <a:lnTo>
                    <a:pt x="1442" y="1408"/>
                  </a:lnTo>
                  <a:lnTo>
                    <a:pt x="1442" y="1408"/>
                  </a:lnTo>
                  <a:lnTo>
                    <a:pt x="1438" y="1405"/>
                  </a:lnTo>
                  <a:lnTo>
                    <a:pt x="1433" y="1405"/>
                  </a:lnTo>
                  <a:lnTo>
                    <a:pt x="1419" y="1420"/>
                  </a:lnTo>
                  <a:lnTo>
                    <a:pt x="1414" y="1422"/>
                  </a:lnTo>
                  <a:lnTo>
                    <a:pt x="1412" y="1422"/>
                  </a:lnTo>
                  <a:lnTo>
                    <a:pt x="1409" y="1420"/>
                  </a:lnTo>
                  <a:lnTo>
                    <a:pt x="1407" y="1417"/>
                  </a:lnTo>
                  <a:lnTo>
                    <a:pt x="1404" y="1417"/>
                  </a:lnTo>
                  <a:lnTo>
                    <a:pt x="1402" y="1420"/>
                  </a:lnTo>
                  <a:lnTo>
                    <a:pt x="1402" y="1422"/>
                  </a:lnTo>
                  <a:lnTo>
                    <a:pt x="1402" y="1427"/>
                  </a:lnTo>
                  <a:lnTo>
                    <a:pt x="1402" y="1429"/>
                  </a:lnTo>
                  <a:lnTo>
                    <a:pt x="1402" y="1431"/>
                  </a:lnTo>
                  <a:lnTo>
                    <a:pt x="1400" y="1431"/>
                  </a:lnTo>
                  <a:lnTo>
                    <a:pt x="1397" y="1431"/>
                  </a:lnTo>
                  <a:lnTo>
                    <a:pt x="1395" y="1434"/>
                  </a:lnTo>
                  <a:lnTo>
                    <a:pt x="1393" y="1431"/>
                  </a:lnTo>
                  <a:lnTo>
                    <a:pt x="1390" y="1431"/>
                  </a:lnTo>
                  <a:lnTo>
                    <a:pt x="1390" y="1431"/>
                  </a:lnTo>
                  <a:lnTo>
                    <a:pt x="1388" y="1431"/>
                  </a:lnTo>
                  <a:lnTo>
                    <a:pt x="1388" y="1434"/>
                  </a:lnTo>
                  <a:lnTo>
                    <a:pt x="1388" y="1434"/>
                  </a:lnTo>
                  <a:lnTo>
                    <a:pt x="1388" y="1434"/>
                  </a:lnTo>
                  <a:lnTo>
                    <a:pt x="1388" y="1436"/>
                  </a:lnTo>
                  <a:lnTo>
                    <a:pt x="1386" y="1436"/>
                  </a:lnTo>
                  <a:lnTo>
                    <a:pt x="1386" y="1434"/>
                  </a:lnTo>
                  <a:lnTo>
                    <a:pt x="1383" y="1434"/>
                  </a:lnTo>
                  <a:lnTo>
                    <a:pt x="1383" y="1436"/>
                  </a:lnTo>
                  <a:lnTo>
                    <a:pt x="1381" y="1436"/>
                  </a:lnTo>
                  <a:lnTo>
                    <a:pt x="1376" y="1436"/>
                  </a:lnTo>
                  <a:lnTo>
                    <a:pt x="1374" y="1436"/>
                  </a:lnTo>
                  <a:lnTo>
                    <a:pt x="1364" y="1441"/>
                  </a:lnTo>
                  <a:lnTo>
                    <a:pt x="1362" y="1441"/>
                  </a:lnTo>
                  <a:lnTo>
                    <a:pt x="1362" y="1439"/>
                  </a:lnTo>
                  <a:lnTo>
                    <a:pt x="1360" y="1439"/>
                  </a:lnTo>
                  <a:lnTo>
                    <a:pt x="1357" y="1439"/>
                  </a:lnTo>
                  <a:lnTo>
                    <a:pt x="1355" y="1441"/>
                  </a:lnTo>
                  <a:lnTo>
                    <a:pt x="1352" y="1441"/>
                  </a:lnTo>
                  <a:lnTo>
                    <a:pt x="1350" y="1441"/>
                  </a:lnTo>
                  <a:lnTo>
                    <a:pt x="1345" y="1436"/>
                  </a:lnTo>
                  <a:lnTo>
                    <a:pt x="1333" y="1434"/>
                  </a:lnTo>
                  <a:lnTo>
                    <a:pt x="1324" y="1434"/>
                  </a:lnTo>
                  <a:lnTo>
                    <a:pt x="1324" y="1434"/>
                  </a:lnTo>
                  <a:lnTo>
                    <a:pt x="1322" y="1431"/>
                  </a:lnTo>
                  <a:lnTo>
                    <a:pt x="1319" y="1431"/>
                  </a:lnTo>
                  <a:lnTo>
                    <a:pt x="1317" y="1429"/>
                  </a:lnTo>
                  <a:lnTo>
                    <a:pt x="1317" y="1429"/>
                  </a:lnTo>
                  <a:lnTo>
                    <a:pt x="1317" y="1431"/>
                  </a:lnTo>
                  <a:lnTo>
                    <a:pt x="1315" y="1431"/>
                  </a:lnTo>
                  <a:lnTo>
                    <a:pt x="1312" y="1431"/>
                  </a:lnTo>
                  <a:lnTo>
                    <a:pt x="1310" y="1429"/>
                  </a:lnTo>
                  <a:lnTo>
                    <a:pt x="1310" y="1429"/>
                  </a:lnTo>
                  <a:lnTo>
                    <a:pt x="1307" y="1431"/>
                  </a:lnTo>
                  <a:lnTo>
                    <a:pt x="1307" y="1431"/>
                  </a:lnTo>
                  <a:lnTo>
                    <a:pt x="1305" y="1431"/>
                  </a:lnTo>
                  <a:lnTo>
                    <a:pt x="1305" y="1434"/>
                  </a:lnTo>
                  <a:lnTo>
                    <a:pt x="1300" y="1441"/>
                  </a:lnTo>
                  <a:lnTo>
                    <a:pt x="1298" y="1446"/>
                  </a:lnTo>
                  <a:lnTo>
                    <a:pt x="1296" y="1448"/>
                  </a:lnTo>
                  <a:lnTo>
                    <a:pt x="1293" y="1453"/>
                  </a:lnTo>
                  <a:lnTo>
                    <a:pt x="1291" y="1457"/>
                  </a:lnTo>
                  <a:lnTo>
                    <a:pt x="1289" y="1460"/>
                  </a:lnTo>
                  <a:lnTo>
                    <a:pt x="1277" y="1462"/>
                  </a:lnTo>
                  <a:lnTo>
                    <a:pt x="1272" y="1465"/>
                  </a:lnTo>
                  <a:lnTo>
                    <a:pt x="1270" y="1467"/>
                  </a:lnTo>
                  <a:lnTo>
                    <a:pt x="1265" y="1465"/>
                  </a:lnTo>
                  <a:lnTo>
                    <a:pt x="1265" y="1467"/>
                  </a:lnTo>
                  <a:lnTo>
                    <a:pt x="1263" y="1467"/>
                  </a:lnTo>
                  <a:lnTo>
                    <a:pt x="1258" y="1469"/>
                  </a:lnTo>
                  <a:lnTo>
                    <a:pt x="1255" y="1472"/>
                  </a:lnTo>
                  <a:lnTo>
                    <a:pt x="1255" y="1472"/>
                  </a:lnTo>
                  <a:lnTo>
                    <a:pt x="1253" y="1472"/>
                  </a:lnTo>
                  <a:lnTo>
                    <a:pt x="1251" y="1472"/>
                  </a:lnTo>
                  <a:lnTo>
                    <a:pt x="1251" y="1472"/>
                  </a:lnTo>
                  <a:lnTo>
                    <a:pt x="1248" y="1469"/>
                  </a:lnTo>
                  <a:lnTo>
                    <a:pt x="1248" y="1469"/>
                  </a:lnTo>
                  <a:lnTo>
                    <a:pt x="1248" y="1467"/>
                  </a:lnTo>
                  <a:lnTo>
                    <a:pt x="1248" y="1469"/>
                  </a:lnTo>
                  <a:lnTo>
                    <a:pt x="1241" y="1469"/>
                  </a:lnTo>
                  <a:lnTo>
                    <a:pt x="1237" y="1472"/>
                  </a:lnTo>
                  <a:lnTo>
                    <a:pt x="1234" y="1474"/>
                  </a:lnTo>
                  <a:lnTo>
                    <a:pt x="1229" y="1479"/>
                  </a:lnTo>
                  <a:lnTo>
                    <a:pt x="1229" y="1479"/>
                  </a:lnTo>
                  <a:lnTo>
                    <a:pt x="1232" y="1481"/>
                  </a:lnTo>
                  <a:lnTo>
                    <a:pt x="1234" y="1483"/>
                  </a:lnTo>
                  <a:lnTo>
                    <a:pt x="1237" y="1486"/>
                  </a:lnTo>
                  <a:lnTo>
                    <a:pt x="1237" y="1486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4" y="1491"/>
                  </a:lnTo>
                  <a:lnTo>
                    <a:pt x="1232" y="1493"/>
                  </a:lnTo>
                  <a:lnTo>
                    <a:pt x="1229" y="1495"/>
                  </a:lnTo>
                  <a:lnTo>
                    <a:pt x="1225" y="1498"/>
                  </a:lnTo>
                  <a:lnTo>
                    <a:pt x="1222" y="1498"/>
                  </a:lnTo>
                  <a:lnTo>
                    <a:pt x="1218" y="1498"/>
                  </a:lnTo>
                  <a:lnTo>
                    <a:pt x="1218" y="1498"/>
                  </a:lnTo>
                  <a:lnTo>
                    <a:pt x="1213" y="1500"/>
                  </a:lnTo>
                  <a:lnTo>
                    <a:pt x="1213" y="1500"/>
                  </a:lnTo>
                  <a:lnTo>
                    <a:pt x="1206" y="1500"/>
                  </a:lnTo>
                  <a:lnTo>
                    <a:pt x="1201" y="1502"/>
                  </a:lnTo>
                  <a:lnTo>
                    <a:pt x="1201" y="1500"/>
                  </a:lnTo>
                  <a:lnTo>
                    <a:pt x="1199" y="1500"/>
                  </a:lnTo>
                  <a:lnTo>
                    <a:pt x="1199" y="1495"/>
                  </a:lnTo>
                  <a:lnTo>
                    <a:pt x="1199" y="1495"/>
                  </a:lnTo>
                  <a:lnTo>
                    <a:pt x="1196" y="1498"/>
                  </a:lnTo>
                  <a:lnTo>
                    <a:pt x="1194" y="1500"/>
                  </a:lnTo>
                  <a:lnTo>
                    <a:pt x="1194" y="1500"/>
                  </a:lnTo>
                  <a:lnTo>
                    <a:pt x="1192" y="1500"/>
                  </a:lnTo>
                  <a:lnTo>
                    <a:pt x="1192" y="1498"/>
                  </a:lnTo>
                  <a:lnTo>
                    <a:pt x="1192" y="1495"/>
                  </a:lnTo>
                  <a:lnTo>
                    <a:pt x="1189" y="1495"/>
                  </a:lnTo>
                  <a:lnTo>
                    <a:pt x="1189" y="1500"/>
                  </a:lnTo>
                  <a:lnTo>
                    <a:pt x="1187" y="1500"/>
                  </a:lnTo>
                  <a:lnTo>
                    <a:pt x="1185" y="1500"/>
                  </a:lnTo>
                  <a:lnTo>
                    <a:pt x="1185" y="1495"/>
                  </a:lnTo>
                  <a:lnTo>
                    <a:pt x="1182" y="1491"/>
                  </a:lnTo>
                  <a:lnTo>
                    <a:pt x="1182" y="1488"/>
                  </a:lnTo>
                  <a:lnTo>
                    <a:pt x="1182" y="1488"/>
                  </a:lnTo>
                  <a:lnTo>
                    <a:pt x="1180" y="1491"/>
                  </a:lnTo>
                  <a:lnTo>
                    <a:pt x="1180" y="1491"/>
                  </a:lnTo>
                  <a:lnTo>
                    <a:pt x="1180" y="1493"/>
                  </a:lnTo>
                  <a:lnTo>
                    <a:pt x="1180" y="1493"/>
                  </a:lnTo>
                  <a:lnTo>
                    <a:pt x="1180" y="1495"/>
                  </a:lnTo>
                  <a:lnTo>
                    <a:pt x="1177" y="1495"/>
                  </a:lnTo>
                  <a:lnTo>
                    <a:pt x="1177" y="1495"/>
                  </a:lnTo>
                  <a:lnTo>
                    <a:pt x="1168" y="1491"/>
                  </a:lnTo>
                  <a:lnTo>
                    <a:pt x="1166" y="1491"/>
                  </a:lnTo>
                  <a:lnTo>
                    <a:pt x="1161" y="1491"/>
                  </a:lnTo>
                  <a:lnTo>
                    <a:pt x="1154" y="1495"/>
                  </a:lnTo>
                  <a:lnTo>
                    <a:pt x="1149" y="1495"/>
                  </a:lnTo>
                  <a:lnTo>
                    <a:pt x="1147" y="1495"/>
                  </a:lnTo>
                  <a:lnTo>
                    <a:pt x="1142" y="1491"/>
                  </a:lnTo>
                  <a:lnTo>
                    <a:pt x="1137" y="1491"/>
                  </a:lnTo>
                  <a:lnTo>
                    <a:pt x="1137" y="1488"/>
                  </a:lnTo>
                  <a:lnTo>
                    <a:pt x="1132" y="1486"/>
                  </a:lnTo>
                  <a:lnTo>
                    <a:pt x="1130" y="1481"/>
                  </a:lnTo>
                  <a:lnTo>
                    <a:pt x="1114" y="1476"/>
                  </a:lnTo>
                  <a:lnTo>
                    <a:pt x="1116" y="1469"/>
                  </a:lnTo>
                  <a:lnTo>
                    <a:pt x="1116" y="1465"/>
                  </a:lnTo>
                  <a:lnTo>
                    <a:pt x="1118" y="1462"/>
                  </a:lnTo>
                  <a:lnTo>
                    <a:pt x="1121" y="1460"/>
                  </a:lnTo>
                  <a:lnTo>
                    <a:pt x="1121" y="1457"/>
                  </a:lnTo>
                  <a:lnTo>
                    <a:pt x="1121" y="1455"/>
                  </a:lnTo>
                  <a:lnTo>
                    <a:pt x="1118" y="1453"/>
                  </a:lnTo>
                  <a:lnTo>
                    <a:pt x="1116" y="1450"/>
                  </a:lnTo>
                  <a:lnTo>
                    <a:pt x="1114" y="1450"/>
                  </a:lnTo>
                  <a:lnTo>
                    <a:pt x="1111" y="1448"/>
                  </a:lnTo>
                  <a:lnTo>
                    <a:pt x="1106" y="1443"/>
                  </a:lnTo>
                  <a:lnTo>
                    <a:pt x="1102" y="1443"/>
                  </a:lnTo>
                  <a:lnTo>
                    <a:pt x="1102" y="1441"/>
                  </a:lnTo>
                  <a:lnTo>
                    <a:pt x="1099" y="1439"/>
                  </a:lnTo>
                  <a:lnTo>
                    <a:pt x="1092" y="1431"/>
                  </a:lnTo>
                  <a:lnTo>
                    <a:pt x="1090" y="1427"/>
                  </a:lnTo>
                  <a:lnTo>
                    <a:pt x="1088" y="1422"/>
                  </a:lnTo>
                  <a:lnTo>
                    <a:pt x="1085" y="1424"/>
                  </a:lnTo>
                  <a:lnTo>
                    <a:pt x="1083" y="1422"/>
                  </a:lnTo>
                  <a:lnTo>
                    <a:pt x="1080" y="1422"/>
                  </a:lnTo>
                  <a:lnTo>
                    <a:pt x="1078" y="1420"/>
                  </a:lnTo>
                  <a:lnTo>
                    <a:pt x="1076" y="1422"/>
                  </a:lnTo>
                  <a:lnTo>
                    <a:pt x="1069" y="1424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6" y="1427"/>
                  </a:lnTo>
                  <a:lnTo>
                    <a:pt x="1064" y="1429"/>
                  </a:lnTo>
                  <a:lnTo>
                    <a:pt x="1059" y="1429"/>
                  </a:lnTo>
                  <a:lnTo>
                    <a:pt x="1054" y="1427"/>
                  </a:lnTo>
                  <a:lnTo>
                    <a:pt x="1052" y="1422"/>
                  </a:lnTo>
                  <a:lnTo>
                    <a:pt x="1050" y="1420"/>
                  </a:lnTo>
                  <a:lnTo>
                    <a:pt x="1047" y="1413"/>
                  </a:lnTo>
                  <a:lnTo>
                    <a:pt x="1040" y="1410"/>
                  </a:lnTo>
                  <a:lnTo>
                    <a:pt x="1033" y="1408"/>
                  </a:lnTo>
                  <a:lnTo>
                    <a:pt x="1028" y="1403"/>
                  </a:lnTo>
                  <a:lnTo>
                    <a:pt x="1024" y="1398"/>
                  </a:lnTo>
                  <a:lnTo>
                    <a:pt x="1024" y="1396"/>
                  </a:lnTo>
                  <a:lnTo>
                    <a:pt x="1021" y="1396"/>
                  </a:lnTo>
                  <a:lnTo>
                    <a:pt x="1017" y="1396"/>
                  </a:lnTo>
                  <a:lnTo>
                    <a:pt x="1014" y="1396"/>
                  </a:lnTo>
                  <a:lnTo>
                    <a:pt x="1012" y="1396"/>
                  </a:lnTo>
                  <a:lnTo>
                    <a:pt x="1005" y="1391"/>
                  </a:lnTo>
                  <a:lnTo>
                    <a:pt x="1005" y="1391"/>
                  </a:lnTo>
                  <a:lnTo>
                    <a:pt x="1002" y="1391"/>
                  </a:lnTo>
                  <a:lnTo>
                    <a:pt x="998" y="1389"/>
                  </a:lnTo>
                  <a:lnTo>
                    <a:pt x="993" y="1386"/>
                  </a:lnTo>
                  <a:lnTo>
                    <a:pt x="988" y="1384"/>
                  </a:lnTo>
                  <a:lnTo>
                    <a:pt x="988" y="1382"/>
                  </a:lnTo>
                  <a:lnTo>
                    <a:pt x="991" y="1377"/>
                  </a:lnTo>
                  <a:lnTo>
                    <a:pt x="993" y="1372"/>
                  </a:lnTo>
                  <a:lnTo>
                    <a:pt x="995" y="1368"/>
                  </a:lnTo>
                  <a:lnTo>
                    <a:pt x="995" y="1363"/>
                  </a:lnTo>
                  <a:lnTo>
                    <a:pt x="993" y="1363"/>
                  </a:lnTo>
                  <a:lnTo>
                    <a:pt x="988" y="1360"/>
                  </a:lnTo>
                  <a:lnTo>
                    <a:pt x="981" y="1353"/>
                  </a:lnTo>
                  <a:lnTo>
                    <a:pt x="960" y="1339"/>
                  </a:lnTo>
                  <a:lnTo>
                    <a:pt x="958" y="1339"/>
                  </a:lnTo>
                  <a:lnTo>
                    <a:pt x="955" y="1339"/>
                  </a:lnTo>
                  <a:lnTo>
                    <a:pt x="953" y="1339"/>
                  </a:lnTo>
                  <a:lnTo>
                    <a:pt x="950" y="1339"/>
                  </a:lnTo>
                  <a:lnTo>
                    <a:pt x="948" y="1339"/>
                  </a:lnTo>
                  <a:lnTo>
                    <a:pt x="948" y="1339"/>
                  </a:lnTo>
                  <a:lnTo>
                    <a:pt x="948" y="1337"/>
                  </a:lnTo>
                  <a:lnTo>
                    <a:pt x="946" y="1337"/>
                  </a:lnTo>
                  <a:lnTo>
                    <a:pt x="946" y="1337"/>
                  </a:lnTo>
                  <a:lnTo>
                    <a:pt x="943" y="1337"/>
                  </a:lnTo>
                  <a:lnTo>
                    <a:pt x="941" y="1339"/>
                  </a:lnTo>
                  <a:lnTo>
                    <a:pt x="941" y="1339"/>
                  </a:lnTo>
                  <a:lnTo>
                    <a:pt x="936" y="1342"/>
                  </a:lnTo>
                  <a:lnTo>
                    <a:pt x="934" y="1342"/>
                  </a:lnTo>
                  <a:lnTo>
                    <a:pt x="934" y="1344"/>
                  </a:lnTo>
                  <a:lnTo>
                    <a:pt x="931" y="1346"/>
                  </a:lnTo>
                  <a:lnTo>
                    <a:pt x="927" y="1346"/>
                  </a:lnTo>
                  <a:lnTo>
                    <a:pt x="913" y="1344"/>
                  </a:lnTo>
                  <a:lnTo>
                    <a:pt x="910" y="1344"/>
                  </a:lnTo>
                  <a:lnTo>
                    <a:pt x="908" y="1344"/>
                  </a:lnTo>
                  <a:lnTo>
                    <a:pt x="903" y="1349"/>
                  </a:lnTo>
                  <a:lnTo>
                    <a:pt x="901" y="1349"/>
                  </a:lnTo>
                  <a:lnTo>
                    <a:pt x="898" y="1349"/>
                  </a:lnTo>
                  <a:lnTo>
                    <a:pt x="896" y="1351"/>
                  </a:lnTo>
                  <a:lnTo>
                    <a:pt x="894" y="1351"/>
                  </a:lnTo>
                  <a:lnTo>
                    <a:pt x="889" y="1356"/>
                  </a:lnTo>
                  <a:lnTo>
                    <a:pt x="889" y="1356"/>
                  </a:lnTo>
                  <a:lnTo>
                    <a:pt x="882" y="1363"/>
                  </a:lnTo>
                  <a:lnTo>
                    <a:pt x="877" y="1368"/>
                  </a:lnTo>
                  <a:lnTo>
                    <a:pt x="872" y="1368"/>
                  </a:lnTo>
                  <a:lnTo>
                    <a:pt x="868" y="1370"/>
                  </a:lnTo>
                  <a:lnTo>
                    <a:pt x="863" y="1370"/>
                  </a:lnTo>
                  <a:lnTo>
                    <a:pt x="861" y="1372"/>
                  </a:lnTo>
                  <a:lnTo>
                    <a:pt x="851" y="1384"/>
                  </a:lnTo>
                  <a:lnTo>
                    <a:pt x="846" y="1386"/>
                  </a:lnTo>
                  <a:lnTo>
                    <a:pt x="844" y="1389"/>
                  </a:lnTo>
                  <a:lnTo>
                    <a:pt x="844" y="1391"/>
                  </a:lnTo>
                  <a:lnTo>
                    <a:pt x="844" y="1394"/>
                  </a:lnTo>
                  <a:lnTo>
                    <a:pt x="844" y="1394"/>
                  </a:lnTo>
                  <a:lnTo>
                    <a:pt x="839" y="1396"/>
                  </a:lnTo>
                  <a:lnTo>
                    <a:pt x="837" y="1398"/>
                  </a:lnTo>
                  <a:lnTo>
                    <a:pt x="832" y="1396"/>
                  </a:lnTo>
                  <a:lnTo>
                    <a:pt x="827" y="1398"/>
                  </a:lnTo>
                  <a:lnTo>
                    <a:pt x="827" y="1398"/>
                  </a:lnTo>
                  <a:lnTo>
                    <a:pt x="825" y="1398"/>
                  </a:lnTo>
                  <a:lnTo>
                    <a:pt x="823" y="1401"/>
                  </a:lnTo>
                  <a:lnTo>
                    <a:pt x="823" y="1403"/>
                  </a:lnTo>
                  <a:lnTo>
                    <a:pt x="818" y="1408"/>
                  </a:lnTo>
                  <a:lnTo>
                    <a:pt x="816" y="1413"/>
                  </a:lnTo>
                  <a:lnTo>
                    <a:pt x="813" y="1417"/>
                  </a:lnTo>
                  <a:lnTo>
                    <a:pt x="811" y="1413"/>
                  </a:lnTo>
                  <a:lnTo>
                    <a:pt x="811" y="1410"/>
                  </a:lnTo>
                  <a:lnTo>
                    <a:pt x="809" y="1408"/>
                  </a:lnTo>
                  <a:lnTo>
                    <a:pt x="809" y="1405"/>
                  </a:lnTo>
                  <a:lnTo>
                    <a:pt x="806" y="1405"/>
                  </a:lnTo>
                  <a:lnTo>
                    <a:pt x="806" y="1403"/>
                  </a:lnTo>
                  <a:lnTo>
                    <a:pt x="804" y="1398"/>
                  </a:lnTo>
                  <a:lnTo>
                    <a:pt x="804" y="1396"/>
                  </a:lnTo>
                  <a:lnTo>
                    <a:pt x="804" y="1391"/>
                  </a:lnTo>
                  <a:lnTo>
                    <a:pt x="806" y="1389"/>
                  </a:lnTo>
                  <a:lnTo>
                    <a:pt x="806" y="1386"/>
                  </a:lnTo>
                  <a:lnTo>
                    <a:pt x="804" y="1382"/>
                  </a:lnTo>
                  <a:lnTo>
                    <a:pt x="806" y="1382"/>
                  </a:lnTo>
                  <a:lnTo>
                    <a:pt x="806" y="1379"/>
                  </a:lnTo>
                  <a:lnTo>
                    <a:pt x="809" y="1377"/>
                  </a:lnTo>
                  <a:lnTo>
                    <a:pt x="811" y="1375"/>
                  </a:lnTo>
                  <a:lnTo>
                    <a:pt x="816" y="1370"/>
                  </a:lnTo>
                  <a:lnTo>
                    <a:pt x="827" y="1349"/>
                  </a:lnTo>
                  <a:lnTo>
                    <a:pt x="827" y="1346"/>
                  </a:lnTo>
                  <a:lnTo>
                    <a:pt x="827" y="1344"/>
                  </a:lnTo>
                  <a:lnTo>
                    <a:pt x="827" y="1344"/>
                  </a:lnTo>
                  <a:lnTo>
                    <a:pt x="825" y="1339"/>
                  </a:lnTo>
                  <a:lnTo>
                    <a:pt x="825" y="1337"/>
                  </a:lnTo>
                  <a:lnTo>
                    <a:pt x="825" y="1334"/>
                  </a:lnTo>
                  <a:lnTo>
                    <a:pt x="827" y="1332"/>
                  </a:lnTo>
                  <a:lnTo>
                    <a:pt x="827" y="1330"/>
                  </a:lnTo>
                  <a:lnTo>
                    <a:pt x="827" y="1330"/>
                  </a:lnTo>
                  <a:lnTo>
                    <a:pt x="827" y="1330"/>
                  </a:lnTo>
                  <a:lnTo>
                    <a:pt x="827" y="1327"/>
                  </a:lnTo>
                  <a:lnTo>
                    <a:pt x="825" y="1323"/>
                  </a:lnTo>
                  <a:lnTo>
                    <a:pt x="820" y="1318"/>
                  </a:lnTo>
                  <a:lnTo>
                    <a:pt x="818" y="1316"/>
                  </a:lnTo>
                  <a:lnTo>
                    <a:pt x="813" y="1313"/>
                  </a:lnTo>
                  <a:lnTo>
                    <a:pt x="811" y="1311"/>
                  </a:lnTo>
                  <a:lnTo>
                    <a:pt x="811" y="1306"/>
                  </a:lnTo>
                  <a:lnTo>
                    <a:pt x="809" y="1306"/>
                  </a:lnTo>
                  <a:lnTo>
                    <a:pt x="804" y="1306"/>
                  </a:lnTo>
                  <a:lnTo>
                    <a:pt x="801" y="1308"/>
                  </a:lnTo>
                  <a:lnTo>
                    <a:pt x="799" y="1311"/>
                  </a:lnTo>
                  <a:lnTo>
                    <a:pt x="797" y="1311"/>
                  </a:lnTo>
                  <a:lnTo>
                    <a:pt x="794" y="1308"/>
                  </a:lnTo>
                  <a:lnTo>
                    <a:pt x="792" y="1308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5" y="1311"/>
                  </a:lnTo>
                  <a:lnTo>
                    <a:pt x="783" y="1311"/>
                  </a:lnTo>
                  <a:lnTo>
                    <a:pt x="764" y="1306"/>
                  </a:lnTo>
                  <a:lnTo>
                    <a:pt x="761" y="1306"/>
                  </a:lnTo>
                  <a:lnTo>
                    <a:pt x="759" y="1306"/>
                  </a:lnTo>
                  <a:lnTo>
                    <a:pt x="759" y="1306"/>
                  </a:lnTo>
                  <a:lnTo>
                    <a:pt x="757" y="1304"/>
                  </a:lnTo>
                  <a:lnTo>
                    <a:pt x="754" y="1304"/>
                  </a:lnTo>
                  <a:lnTo>
                    <a:pt x="752" y="1306"/>
                  </a:lnTo>
                  <a:lnTo>
                    <a:pt x="752" y="1308"/>
                  </a:lnTo>
                  <a:lnTo>
                    <a:pt x="752" y="1311"/>
                  </a:lnTo>
                  <a:lnTo>
                    <a:pt x="752" y="1316"/>
                  </a:lnTo>
                  <a:lnTo>
                    <a:pt x="749" y="1313"/>
                  </a:lnTo>
                  <a:lnTo>
                    <a:pt x="745" y="1308"/>
                  </a:lnTo>
                  <a:lnTo>
                    <a:pt x="745" y="1306"/>
                  </a:lnTo>
                  <a:lnTo>
                    <a:pt x="742" y="1306"/>
                  </a:lnTo>
                  <a:lnTo>
                    <a:pt x="740" y="1306"/>
                  </a:lnTo>
                  <a:lnTo>
                    <a:pt x="738" y="1306"/>
                  </a:lnTo>
                  <a:lnTo>
                    <a:pt x="738" y="1306"/>
                  </a:lnTo>
                  <a:lnTo>
                    <a:pt x="735" y="1304"/>
                  </a:lnTo>
                  <a:lnTo>
                    <a:pt x="733" y="1301"/>
                  </a:lnTo>
                  <a:lnTo>
                    <a:pt x="726" y="1299"/>
                  </a:lnTo>
                  <a:lnTo>
                    <a:pt x="723" y="1297"/>
                  </a:lnTo>
                  <a:lnTo>
                    <a:pt x="723" y="1297"/>
                  </a:lnTo>
                  <a:lnTo>
                    <a:pt x="721" y="1297"/>
                  </a:lnTo>
                  <a:lnTo>
                    <a:pt x="719" y="1299"/>
                  </a:lnTo>
                  <a:lnTo>
                    <a:pt x="716" y="1301"/>
                  </a:lnTo>
                  <a:lnTo>
                    <a:pt x="714" y="1304"/>
                  </a:lnTo>
                  <a:lnTo>
                    <a:pt x="709" y="1304"/>
                  </a:lnTo>
                  <a:lnTo>
                    <a:pt x="707" y="1301"/>
                  </a:lnTo>
                  <a:lnTo>
                    <a:pt x="704" y="1299"/>
                  </a:lnTo>
                  <a:lnTo>
                    <a:pt x="702" y="1297"/>
                  </a:lnTo>
                  <a:lnTo>
                    <a:pt x="700" y="1297"/>
                  </a:lnTo>
                  <a:lnTo>
                    <a:pt x="695" y="1297"/>
                  </a:lnTo>
                  <a:lnTo>
                    <a:pt x="695" y="1297"/>
                  </a:lnTo>
                  <a:lnTo>
                    <a:pt x="693" y="1297"/>
                  </a:lnTo>
                  <a:lnTo>
                    <a:pt x="693" y="1294"/>
                  </a:lnTo>
                  <a:lnTo>
                    <a:pt x="693" y="1294"/>
                  </a:lnTo>
                  <a:lnTo>
                    <a:pt x="693" y="1292"/>
                  </a:lnTo>
                  <a:lnTo>
                    <a:pt x="690" y="1292"/>
                  </a:lnTo>
                  <a:lnTo>
                    <a:pt x="690" y="1289"/>
                  </a:lnTo>
                  <a:lnTo>
                    <a:pt x="686" y="1289"/>
                  </a:lnTo>
                  <a:lnTo>
                    <a:pt x="676" y="1287"/>
                  </a:lnTo>
                  <a:lnTo>
                    <a:pt x="674" y="1287"/>
                  </a:lnTo>
                  <a:lnTo>
                    <a:pt x="674" y="1285"/>
                  </a:lnTo>
                  <a:lnTo>
                    <a:pt x="676" y="1285"/>
                  </a:lnTo>
                  <a:lnTo>
                    <a:pt x="676" y="1282"/>
                  </a:lnTo>
                  <a:lnTo>
                    <a:pt x="674" y="1280"/>
                  </a:lnTo>
                  <a:lnTo>
                    <a:pt x="671" y="1280"/>
                  </a:lnTo>
                  <a:lnTo>
                    <a:pt x="669" y="1282"/>
                  </a:lnTo>
                  <a:lnTo>
                    <a:pt x="667" y="1282"/>
                  </a:lnTo>
                  <a:lnTo>
                    <a:pt x="660" y="1278"/>
                  </a:lnTo>
                  <a:lnTo>
                    <a:pt x="655" y="1275"/>
                  </a:lnTo>
                  <a:lnTo>
                    <a:pt x="652" y="1275"/>
                  </a:lnTo>
                  <a:lnTo>
                    <a:pt x="650" y="1271"/>
                  </a:lnTo>
                  <a:lnTo>
                    <a:pt x="645" y="1261"/>
                  </a:lnTo>
                  <a:lnTo>
                    <a:pt x="643" y="1256"/>
                  </a:lnTo>
                  <a:lnTo>
                    <a:pt x="641" y="1252"/>
                  </a:lnTo>
                  <a:lnTo>
                    <a:pt x="641" y="1252"/>
                  </a:lnTo>
                  <a:lnTo>
                    <a:pt x="638" y="1252"/>
                  </a:lnTo>
                  <a:lnTo>
                    <a:pt x="636" y="1252"/>
                  </a:lnTo>
                  <a:lnTo>
                    <a:pt x="634" y="1249"/>
                  </a:lnTo>
                  <a:lnTo>
                    <a:pt x="631" y="1247"/>
                  </a:lnTo>
                  <a:lnTo>
                    <a:pt x="629" y="1245"/>
                  </a:lnTo>
                  <a:lnTo>
                    <a:pt x="629" y="1240"/>
                  </a:lnTo>
                  <a:lnTo>
                    <a:pt x="629" y="1240"/>
                  </a:lnTo>
                  <a:lnTo>
                    <a:pt x="626" y="1237"/>
                  </a:lnTo>
                  <a:lnTo>
                    <a:pt x="619" y="1235"/>
                  </a:lnTo>
                  <a:lnTo>
                    <a:pt x="617" y="1233"/>
                  </a:lnTo>
                  <a:lnTo>
                    <a:pt x="617" y="1230"/>
                  </a:lnTo>
                  <a:lnTo>
                    <a:pt x="619" y="1226"/>
                  </a:lnTo>
                  <a:lnTo>
                    <a:pt x="619" y="1223"/>
                  </a:lnTo>
                  <a:lnTo>
                    <a:pt x="617" y="1223"/>
                  </a:lnTo>
                  <a:lnTo>
                    <a:pt x="617" y="1221"/>
                  </a:lnTo>
                  <a:lnTo>
                    <a:pt x="615" y="1219"/>
                  </a:lnTo>
                  <a:lnTo>
                    <a:pt x="612" y="1219"/>
                  </a:lnTo>
                  <a:lnTo>
                    <a:pt x="612" y="1219"/>
                  </a:lnTo>
                  <a:lnTo>
                    <a:pt x="608" y="1219"/>
                  </a:lnTo>
                  <a:lnTo>
                    <a:pt x="608" y="1219"/>
                  </a:lnTo>
                  <a:lnTo>
                    <a:pt x="605" y="1216"/>
                  </a:lnTo>
                  <a:lnTo>
                    <a:pt x="605" y="1214"/>
                  </a:lnTo>
                  <a:lnTo>
                    <a:pt x="603" y="1214"/>
                  </a:lnTo>
                  <a:lnTo>
                    <a:pt x="603" y="1214"/>
                  </a:lnTo>
                  <a:lnTo>
                    <a:pt x="600" y="1214"/>
                  </a:lnTo>
                  <a:lnTo>
                    <a:pt x="600" y="1216"/>
                  </a:lnTo>
                  <a:lnTo>
                    <a:pt x="598" y="1216"/>
                  </a:lnTo>
                  <a:lnTo>
                    <a:pt x="598" y="1219"/>
                  </a:lnTo>
                  <a:lnTo>
                    <a:pt x="598" y="1221"/>
                  </a:lnTo>
                  <a:lnTo>
                    <a:pt x="596" y="1221"/>
                  </a:lnTo>
                  <a:lnTo>
                    <a:pt x="596" y="1223"/>
                  </a:lnTo>
                  <a:lnTo>
                    <a:pt x="593" y="1226"/>
                  </a:lnTo>
                  <a:lnTo>
                    <a:pt x="593" y="1228"/>
                  </a:lnTo>
                  <a:lnTo>
                    <a:pt x="591" y="1230"/>
                  </a:lnTo>
                  <a:lnTo>
                    <a:pt x="591" y="1230"/>
                  </a:lnTo>
                  <a:lnTo>
                    <a:pt x="589" y="1230"/>
                  </a:lnTo>
                  <a:lnTo>
                    <a:pt x="584" y="1230"/>
                  </a:lnTo>
                  <a:lnTo>
                    <a:pt x="582" y="1230"/>
                  </a:lnTo>
                  <a:lnTo>
                    <a:pt x="579" y="1228"/>
                  </a:lnTo>
                  <a:lnTo>
                    <a:pt x="577" y="1223"/>
                  </a:lnTo>
                  <a:lnTo>
                    <a:pt x="577" y="1223"/>
                  </a:lnTo>
                  <a:lnTo>
                    <a:pt x="577" y="1223"/>
                  </a:lnTo>
                  <a:lnTo>
                    <a:pt x="574" y="1223"/>
                  </a:lnTo>
                  <a:lnTo>
                    <a:pt x="574" y="1223"/>
                  </a:lnTo>
                  <a:lnTo>
                    <a:pt x="574" y="1223"/>
                  </a:lnTo>
                  <a:lnTo>
                    <a:pt x="572" y="1221"/>
                  </a:lnTo>
                  <a:lnTo>
                    <a:pt x="572" y="1216"/>
                  </a:lnTo>
                  <a:lnTo>
                    <a:pt x="570" y="1214"/>
                  </a:lnTo>
                  <a:lnTo>
                    <a:pt x="567" y="1214"/>
                  </a:lnTo>
                  <a:lnTo>
                    <a:pt x="567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5" y="1211"/>
                  </a:lnTo>
                  <a:lnTo>
                    <a:pt x="563" y="1209"/>
                  </a:lnTo>
                  <a:lnTo>
                    <a:pt x="563" y="1207"/>
                  </a:lnTo>
                  <a:lnTo>
                    <a:pt x="563" y="1202"/>
                  </a:lnTo>
                  <a:lnTo>
                    <a:pt x="563" y="1202"/>
                  </a:lnTo>
                  <a:lnTo>
                    <a:pt x="563" y="1200"/>
                  </a:lnTo>
                  <a:lnTo>
                    <a:pt x="563" y="1200"/>
                  </a:lnTo>
                  <a:lnTo>
                    <a:pt x="565" y="1197"/>
                  </a:lnTo>
                  <a:lnTo>
                    <a:pt x="565" y="1195"/>
                  </a:lnTo>
                  <a:lnTo>
                    <a:pt x="565" y="1193"/>
                  </a:lnTo>
                  <a:lnTo>
                    <a:pt x="565" y="1190"/>
                  </a:lnTo>
                  <a:lnTo>
                    <a:pt x="565" y="1188"/>
                  </a:lnTo>
                  <a:lnTo>
                    <a:pt x="553" y="1193"/>
                  </a:lnTo>
                  <a:lnTo>
                    <a:pt x="553" y="1195"/>
                  </a:lnTo>
                  <a:lnTo>
                    <a:pt x="553" y="1197"/>
                  </a:lnTo>
                  <a:lnTo>
                    <a:pt x="553" y="1197"/>
                  </a:lnTo>
                  <a:lnTo>
                    <a:pt x="553" y="1200"/>
                  </a:lnTo>
                  <a:lnTo>
                    <a:pt x="551" y="1200"/>
                  </a:lnTo>
                  <a:lnTo>
                    <a:pt x="551" y="1202"/>
                  </a:lnTo>
                  <a:lnTo>
                    <a:pt x="551" y="1202"/>
                  </a:lnTo>
                  <a:lnTo>
                    <a:pt x="551" y="1202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1" y="1204"/>
                  </a:lnTo>
                  <a:lnTo>
                    <a:pt x="553" y="1207"/>
                  </a:lnTo>
                  <a:lnTo>
                    <a:pt x="551" y="1207"/>
                  </a:lnTo>
                  <a:lnTo>
                    <a:pt x="551" y="1207"/>
                  </a:lnTo>
                  <a:lnTo>
                    <a:pt x="551" y="1209"/>
                  </a:lnTo>
                  <a:lnTo>
                    <a:pt x="551" y="1211"/>
                  </a:lnTo>
                  <a:lnTo>
                    <a:pt x="551" y="1211"/>
                  </a:lnTo>
                  <a:lnTo>
                    <a:pt x="551" y="1211"/>
                  </a:lnTo>
                  <a:lnTo>
                    <a:pt x="551" y="1214"/>
                  </a:lnTo>
                  <a:lnTo>
                    <a:pt x="551" y="1214"/>
                  </a:lnTo>
                  <a:lnTo>
                    <a:pt x="546" y="1216"/>
                  </a:lnTo>
                  <a:lnTo>
                    <a:pt x="546" y="1216"/>
                  </a:lnTo>
                  <a:lnTo>
                    <a:pt x="544" y="1216"/>
                  </a:lnTo>
                  <a:lnTo>
                    <a:pt x="541" y="1214"/>
                  </a:lnTo>
                  <a:lnTo>
                    <a:pt x="537" y="1211"/>
                  </a:lnTo>
                  <a:lnTo>
                    <a:pt x="534" y="1211"/>
                  </a:lnTo>
                  <a:lnTo>
                    <a:pt x="534" y="1207"/>
                  </a:lnTo>
                  <a:lnTo>
                    <a:pt x="537" y="1204"/>
                  </a:lnTo>
                  <a:lnTo>
                    <a:pt x="537" y="1202"/>
                  </a:lnTo>
                  <a:lnTo>
                    <a:pt x="537" y="1200"/>
                  </a:lnTo>
                  <a:lnTo>
                    <a:pt x="537" y="1197"/>
                  </a:lnTo>
                  <a:lnTo>
                    <a:pt x="534" y="1193"/>
                  </a:lnTo>
                  <a:lnTo>
                    <a:pt x="534" y="1190"/>
                  </a:lnTo>
                  <a:lnTo>
                    <a:pt x="534" y="1188"/>
                  </a:lnTo>
                  <a:lnTo>
                    <a:pt x="534" y="1185"/>
                  </a:lnTo>
                  <a:lnTo>
                    <a:pt x="534" y="1185"/>
                  </a:lnTo>
                  <a:lnTo>
                    <a:pt x="534" y="1183"/>
                  </a:lnTo>
                  <a:lnTo>
                    <a:pt x="534" y="1181"/>
                  </a:lnTo>
                  <a:lnTo>
                    <a:pt x="534" y="1176"/>
                  </a:lnTo>
                  <a:lnTo>
                    <a:pt x="534" y="1176"/>
                  </a:lnTo>
                  <a:lnTo>
                    <a:pt x="534" y="1174"/>
                  </a:lnTo>
                  <a:lnTo>
                    <a:pt x="532" y="1171"/>
                  </a:lnTo>
                  <a:lnTo>
                    <a:pt x="527" y="1166"/>
                  </a:lnTo>
                  <a:lnTo>
                    <a:pt x="525" y="1164"/>
                  </a:lnTo>
                  <a:lnTo>
                    <a:pt x="525" y="1159"/>
                  </a:lnTo>
                  <a:lnTo>
                    <a:pt x="522" y="1157"/>
                  </a:lnTo>
                  <a:lnTo>
                    <a:pt x="522" y="1152"/>
                  </a:lnTo>
                  <a:lnTo>
                    <a:pt x="525" y="1148"/>
                  </a:lnTo>
                  <a:lnTo>
                    <a:pt x="525" y="1143"/>
                  </a:lnTo>
                  <a:lnTo>
                    <a:pt x="522" y="1143"/>
                  </a:lnTo>
                  <a:lnTo>
                    <a:pt x="522" y="1145"/>
                  </a:lnTo>
                  <a:lnTo>
                    <a:pt x="522" y="1145"/>
                  </a:lnTo>
                  <a:lnTo>
                    <a:pt x="522" y="1148"/>
                  </a:lnTo>
                  <a:lnTo>
                    <a:pt x="520" y="1148"/>
                  </a:lnTo>
                  <a:lnTo>
                    <a:pt x="518" y="1148"/>
                  </a:lnTo>
                  <a:lnTo>
                    <a:pt x="518" y="1148"/>
                  </a:lnTo>
                  <a:lnTo>
                    <a:pt x="513" y="1150"/>
                  </a:lnTo>
                  <a:lnTo>
                    <a:pt x="513" y="1150"/>
                  </a:lnTo>
                  <a:lnTo>
                    <a:pt x="511" y="1148"/>
                  </a:lnTo>
                  <a:lnTo>
                    <a:pt x="511" y="1145"/>
                  </a:lnTo>
                  <a:lnTo>
                    <a:pt x="508" y="1143"/>
                  </a:lnTo>
                  <a:lnTo>
                    <a:pt x="506" y="1143"/>
                  </a:lnTo>
                  <a:lnTo>
                    <a:pt x="503" y="1140"/>
                  </a:lnTo>
                  <a:lnTo>
                    <a:pt x="501" y="1140"/>
                  </a:lnTo>
                  <a:lnTo>
                    <a:pt x="499" y="1138"/>
                  </a:lnTo>
                  <a:lnTo>
                    <a:pt x="496" y="1136"/>
                  </a:lnTo>
                  <a:lnTo>
                    <a:pt x="496" y="1136"/>
                  </a:lnTo>
                  <a:lnTo>
                    <a:pt x="494" y="1136"/>
                  </a:lnTo>
                  <a:lnTo>
                    <a:pt x="492" y="1138"/>
                  </a:lnTo>
                  <a:lnTo>
                    <a:pt x="489" y="1138"/>
                  </a:lnTo>
                  <a:lnTo>
                    <a:pt x="487" y="1136"/>
                  </a:lnTo>
                  <a:lnTo>
                    <a:pt x="487" y="1136"/>
                  </a:lnTo>
                  <a:lnTo>
                    <a:pt x="487" y="1133"/>
                  </a:lnTo>
                  <a:lnTo>
                    <a:pt x="485" y="1131"/>
                  </a:lnTo>
                  <a:lnTo>
                    <a:pt x="485" y="1131"/>
                  </a:lnTo>
                  <a:lnTo>
                    <a:pt x="480" y="1131"/>
                  </a:lnTo>
                  <a:lnTo>
                    <a:pt x="480" y="1131"/>
                  </a:lnTo>
                  <a:lnTo>
                    <a:pt x="477" y="1131"/>
                  </a:lnTo>
                  <a:lnTo>
                    <a:pt x="475" y="1129"/>
                  </a:lnTo>
                  <a:lnTo>
                    <a:pt x="475" y="1126"/>
                  </a:lnTo>
                  <a:lnTo>
                    <a:pt x="473" y="1122"/>
                  </a:lnTo>
                  <a:lnTo>
                    <a:pt x="470" y="1122"/>
                  </a:lnTo>
                  <a:lnTo>
                    <a:pt x="468" y="1122"/>
                  </a:lnTo>
                  <a:lnTo>
                    <a:pt x="466" y="1122"/>
                  </a:lnTo>
                  <a:lnTo>
                    <a:pt x="463" y="1119"/>
                  </a:lnTo>
                  <a:lnTo>
                    <a:pt x="463" y="1117"/>
                  </a:lnTo>
                  <a:lnTo>
                    <a:pt x="466" y="1112"/>
                  </a:lnTo>
                  <a:lnTo>
                    <a:pt x="466" y="1110"/>
                  </a:lnTo>
                  <a:lnTo>
                    <a:pt x="468" y="1103"/>
                  </a:lnTo>
                  <a:lnTo>
                    <a:pt x="468" y="1100"/>
                  </a:lnTo>
                  <a:lnTo>
                    <a:pt x="470" y="1100"/>
                  </a:lnTo>
                  <a:lnTo>
                    <a:pt x="473" y="1100"/>
                  </a:lnTo>
                  <a:lnTo>
                    <a:pt x="473" y="1098"/>
                  </a:lnTo>
                  <a:lnTo>
                    <a:pt x="473" y="1096"/>
                  </a:lnTo>
                  <a:lnTo>
                    <a:pt x="475" y="1096"/>
                  </a:lnTo>
                  <a:lnTo>
                    <a:pt x="477" y="1096"/>
                  </a:lnTo>
                  <a:lnTo>
                    <a:pt x="477" y="1096"/>
                  </a:lnTo>
                  <a:lnTo>
                    <a:pt x="477" y="1096"/>
                  </a:lnTo>
                  <a:lnTo>
                    <a:pt x="480" y="1093"/>
                  </a:lnTo>
                  <a:lnTo>
                    <a:pt x="482" y="1088"/>
                  </a:lnTo>
                  <a:lnTo>
                    <a:pt x="482" y="1086"/>
                  </a:lnTo>
                  <a:lnTo>
                    <a:pt x="477" y="1081"/>
                  </a:lnTo>
                  <a:lnTo>
                    <a:pt x="475" y="1079"/>
                  </a:lnTo>
                  <a:lnTo>
                    <a:pt x="473" y="1077"/>
                  </a:lnTo>
                  <a:lnTo>
                    <a:pt x="470" y="1077"/>
                  </a:lnTo>
                  <a:lnTo>
                    <a:pt x="470" y="1077"/>
                  </a:lnTo>
                  <a:lnTo>
                    <a:pt x="468" y="1077"/>
                  </a:lnTo>
                  <a:lnTo>
                    <a:pt x="468" y="1079"/>
                  </a:lnTo>
                  <a:lnTo>
                    <a:pt x="466" y="1079"/>
                  </a:lnTo>
                  <a:lnTo>
                    <a:pt x="466" y="1079"/>
                  </a:lnTo>
                  <a:lnTo>
                    <a:pt x="463" y="1079"/>
                  </a:lnTo>
                  <a:lnTo>
                    <a:pt x="461" y="1079"/>
                  </a:lnTo>
                  <a:lnTo>
                    <a:pt x="461" y="1079"/>
                  </a:lnTo>
                  <a:lnTo>
                    <a:pt x="459" y="1081"/>
                  </a:lnTo>
                  <a:lnTo>
                    <a:pt x="456" y="1081"/>
                  </a:lnTo>
                  <a:lnTo>
                    <a:pt x="456" y="1081"/>
                  </a:lnTo>
                  <a:lnTo>
                    <a:pt x="454" y="1081"/>
                  </a:lnTo>
                  <a:lnTo>
                    <a:pt x="454" y="1079"/>
                  </a:lnTo>
                  <a:lnTo>
                    <a:pt x="451" y="1079"/>
                  </a:lnTo>
                  <a:lnTo>
                    <a:pt x="447" y="1077"/>
                  </a:lnTo>
                  <a:lnTo>
                    <a:pt x="444" y="1077"/>
                  </a:lnTo>
                  <a:lnTo>
                    <a:pt x="444" y="1074"/>
                  </a:lnTo>
                  <a:lnTo>
                    <a:pt x="442" y="1072"/>
                  </a:lnTo>
                  <a:lnTo>
                    <a:pt x="442" y="1067"/>
                  </a:lnTo>
                  <a:lnTo>
                    <a:pt x="440" y="1067"/>
                  </a:lnTo>
                  <a:lnTo>
                    <a:pt x="435" y="1062"/>
                  </a:lnTo>
                  <a:lnTo>
                    <a:pt x="435" y="1062"/>
                  </a:lnTo>
                  <a:lnTo>
                    <a:pt x="437" y="1055"/>
                  </a:lnTo>
                  <a:lnTo>
                    <a:pt x="435" y="1055"/>
                  </a:lnTo>
                  <a:lnTo>
                    <a:pt x="435" y="1053"/>
                  </a:lnTo>
                  <a:lnTo>
                    <a:pt x="433" y="1053"/>
                  </a:lnTo>
                  <a:lnTo>
                    <a:pt x="433" y="1051"/>
                  </a:lnTo>
                  <a:lnTo>
                    <a:pt x="433" y="1048"/>
                  </a:lnTo>
                  <a:lnTo>
                    <a:pt x="430" y="1046"/>
                  </a:lnTo>
                  <a:lnTo>
                    <a:pt x="425" y="1043"/>
                  </a:lnTo>
                  <a:lnTo>
                    <a:pt x="425" y="1041"/>
                  </a:lnTo>
                  <a:lnTo>
                    <a:pt x="423" y="1039"/>
                  </a:lnTo>
                  <a:lnTo>
                    <a:pt x="421" y="1039"/>
                  </a:lnTo>
                  <a:lnTo>
                    <a:pt x="421" y="1036"/>
                  </a:lnTo>
                  <a:lnTo>
                    <a:pt x="418" y="1034"/>
                  </a:lnTo>
                  <a:lnTo>
                    <a:pt x="416" y="1032"/>
                  </a:lnTo>
                  <a:lnTo>
                    <a:pt x="418" y="1025"/>
                  </a:lnTo>
                  <a:lnTo>
                    <a:pt x="416" y="1025"/>
                  </a:lnTo>
                  <a:lnTo>
                    <a:pt x="416" y="1022"/>
                  </a:lnTo>
                  <a:lnTo>
                    <a:pt x="414" y="1017"/>
                  </a:lnTo>
                  <a:lnTo>
                    <a:pt x="414" y="1015"/>
                  </a:lnTo>
                  <a:lnTo>
                    <a:pt x="414" y="1015"/>
                  </a:lnTo>
                  <a:lnTo>
                    <a:pt x="407" y="1010"/>
                  </a:lnTo>
                  <a:lnTo>
                    <a:pt x="402" y="1003"/>
                  </a:lnTo>
                  <a:lnTo>
                    <a:pt x="402" y="999"/>
                  </a:lnTo>
                  <a:lnTo>
                    <a:pt x="407" y="989"/>
                  </a:lnTo>
                  <a:lnTo>
                    <a:pt x="407" y="987"/>
                  </a:lnTo>
                  <a:lnTo>
                    <a:pt x="404" y="984"/>
                  </a:lnTo>
                  <a:lnTo>
                    <a:pt x="404" y="982"/>
                  </a:lnTo>
                  <a:lnTo>
                    <a:pt x="404" y="977"/>
                  </a:lnTo>
                  <a:lnTo>
                    <a:pt x="404" y="977"/>
                  </a:lnTo>
                  <a:lnTo>
                    <a:pt x="404" y="975"/>
                  </a:lnTo>
                  <a:lnTo>
                    <a:pt x="402" y="973"/>
                  </a:lnTo>
                  <a:lnTo>
                    <a:pt x="402" y="970"/>
                  </a:lnTo>
                  <a:lnTo>
                    <a:pt x="404" y="968"/>
                  </a:lnTo>
                  <a:lnTo>
                    <a:pt x="407" y="965"/>
                  </a:lnTo>
                  <a:lnTo>
                    <a:pt x="407" y="965"/>
                  </a:lnTo>
                  <a:lnTo>
                    <a:pt x="407" y="963"/>
                  </a:lnTo>
                  <a:lnTo>
                    <a:pt x="407" y="961"/>
                  </a:lnTo>
                  <a:lnTo>
                    <a:pt x="404" y="961"/>
                  </a:lnTo>
                  <a:lnTo>
                    <a:pt x="404" y="961"/>
                  </a:lnTo>
                  <a:lnTo>
                    <a:pt x="402" y="958"/>
                  </a:lnTo>
                  <a:lnTo>
                    <a:pt x="404" y="956"/>
                  </a:lnTo>
                  <a:lnTo>
                    <a:pt x="402" y="954"/>
                  </a:lnTo>
                  <a:lnTo>
                    <a:pt x="402" y="954"/>
                  </a:lnTo>
                  <a:lnTo>
                    <a:pt x="399" y="951"/>
                  </a:lnTo>
                  <a:lnTo>
                    <a:pt x="397" y="951"/>
                  </a:lnTo>
                  <a:lnTo>
                    <a:pt x="397" y="949"/>
                  </a:lnTo>
                  <a:lnTo>
                    <a:pt x="395" y="949"/>
                  </a:lnTo>
                  <a:lnTo>
                    <a:pt x="395" y="946"/>
                  </a:lnTo>
                  <a:lnTo>
                    <a:pt x="392" y="946"/>
                  </a:lnTo>
                  <a:lnTo>
                    <a:pt x="392" y="946"/>
                  </a:lnTo>
                  <a:lnTo>
                    <a:pt x="392" y="944"/>
                  </a:lnTo>
                  <a:lnTo>
                    <a:pt x="392" y="944"/>
                  </a:lnTo>
                  <a:lnTo>
                    <a:pt x="392" y="942"/>
                  </a:lnTo>
                  <a:lnTo>
                    <a:pt x="390" y="942"/>
                  </a:lnTo>
                  <a:lnTo>
                    <a:pt x="390" y="942"/>
                  </a:lnTo>
                  <a:lnTo>
                    <a:pt x="388" y="942"/>
                  </a:lnTo>
                  <a:lnTo>
                    <a:pt x="383" y="939"/>
                  </a:lnTo>
                  <a:lnTo>
                    <a:pt x="383" y="939"/>
                  </a:lnTo>
                  <a:lnTo>
                    <a:pt x="383" y="942"/>
                  </a:lnTo>
                  <a:lnTo>
                    <a:pt x="381" y="942"/>
                  </a:lnTo>
                  <a:lnTo>
                    <a:pt x="378" y="942"/>
                  </a:lnTo>
                  <a:lnTo>
                    <a:pt x="373" y="942"/>
                  </a:lnTo>
                  <a:lnTo>
                    <a:pt x="371" y="942"/>
                  </a:lnTo>
                  <a:lnTo>
                    <a:pt x="369" y="939"/>
                  </a:lnTo>
                  <a:lnTo>
                    <a:pt x="366" y="937"/>
                  </a:lnTo>
                  <a:lnTo>
                    <a:pt x="364" y="937"/>
                  </a:lnTo>
                  <a:lnTo>
                    <a:pt x="362" y="939"/>
                  </a:lnTo>
                  <a:lnTo>
                    <a:pt x="359" y="939"/>
                  </a:lnTo>
                  <a:lnTo>
                    <a:pt x="359" y="942"/>
                  </a:lnTo>
                  <a:lnTo>
                    <a:pt x="357" y="944"/>
                  </a:lnTo>
                  <a:lnTo>
                    <a:pt x="355" y="944"/>
                  </a:lnTo>
                  <a:lnTo>
                    <a:pt x="355" y="942"/>
                  </a:lnTo>
                  <a:lnTo>
                    <a:pt x="350" y="939"/>
                  </a:lnTo>
                  <a:lnTo>
                    <a:pt x="350" y="939"/>
                  </a:lnTo>
                  <a:lnTo>
                    <a:pt x="350" y="937"/>
                  </a:lnTo>
                  <a:lnTo>
                    <a:pt x="347" y="935"/>
                  </a:lnTo>
                  <a:lnTo>
                    <a:pt x="345" y="935"/>
                  </a:lnTo>
                  <a:lnTo>
                    <a:pt x="345" y="932"/>
                  </a:lnTo>
                  <a:lnTo>
                    <a:pt x="345" y="932"/>
                  </a:lnTo>
                  <a:lnTo>
                    <a:pt x="345" y="930"/>
                  </a:lnTo>
                  <a:lnTo>
                    <a:pt x="347" y="923"/>
                  </a:lnTo>
                  <a:lnTo>
                    <a:pt x="347" y="920"/>
                  </a:lnTo>
                  <a:lnTo>
                    <a:pt x="345" y="918"/>
                  </a:lnTo>
                  <a:lnTo>
                    <a:pt x="343" y="916"/>
                  </a:lnTo>
                  <a:lnTo>
                    <a:pt x="343" y="916"/>
                  </a:lnTo>
                  <a:lnTo>
                    <a:pt x="343" y="911"/>
                  </a:lnTo>
                  <a:lnTo>
                    <a:pt x="343" y="909"/>
                  </a:lnTo>
                  <a:lnTo>
                    <a:pt x="340" y="909"/>
                  </a:lnTo>
                  <a:lnTo>
                    <a:pt x="340" y="906"/>
                  </a:lnTo>
                  <a:lnTo>
                    <a:pt x="340" y="904"/>
                  </a:lnTo>
                  <a:lnTo>
                    <a:pt x="340" y="904"/>
                  </a:lnTo>
                  <a:lnTo>
                    <a:pt x="340" y="902"/>
                  </a:lnTo>
                  <a:lnTo>
                    <a:pt x="338" y="897"/>
                  </a:lnTo>
                  <a:lnTo>
                    <a:pt x="340" y="897"/>
                  </a:lnTo>
                  <a:lnTo>
                    <a:pt x="340" y="894"/>
                  </a:lnTo>
                  <a:lnTo>
                    <a:pt x="340" y="892"/>
                  </a:lnTo>
                  <a:lnTo>
                    <a:pt x="338" y="887"/>
                  </a:lnTo>
                  <a:lnTo>
                    <a:pt x="333" y="885"/>
                  </a:lnTo>
                  <a:lnTo>
                    <a:pt x="331" y="883"/>
                  </a:lnTo>
                  <a:lnTo>
                    <a:pt x="333" y="880"/>
                  </a:lnTo>
                  <a:lnTo>
                    <a:pt x="333" y="880"/>
                  </a:lnTo>
                  <a:lnTo>
                    <a:pt x="333" y="880"/>
                  </a:lnTo>
                  <a:lnTo>
                    <a:pt x="336" y="880"/>
                  </a:lnTo>
                  <a:lnTo>
                    <a:pt x="336" y="878"/>
                  </a:lnTo>
                  <a:lnTo>
                    <a:pt x="336" y="876"/>
                  </a:lnTo>
                  <a:lnTo>
                    <a:pt x="333" y="871"/>
                  </a:lnTo>
                  <a:lnTo>
                    <a:pt x="333" y="871"/>
                  </a:lnTo>
                  <a:lnTo>
                    <a:pt x="331" y="868"/>
                  </a:lnTo>
                  <a:lnTo>
                    <a:pt x="331" y="868"/>
                  </a:lnTo>
                  <a:lnTo>
                    <a:pt x="331" y="868"/>
                  </a:lnTo>
                  <a:lnTo>
                    <a:pt x="331" y="866"/>
                  </a:lnTo>
                  <a:lnTo>
                    <a:pt x="331" y="866"/>
                  </a:lnTo>
                  <a:lnTo>
                    <a:pt x="331" y="864"/>
                  </a:lnTo>
                  <a:lnTo>
                    <a:pt x="329" y="861"/>
                  </a:lnTo>
                  <a:lnTo>
                    <a:pt x="329" y="861"/>
                  </a:lnTo>
                  <a:lnTo>
                    <a:pt x="326" y="861"/>
                  </a:lnTo>
                  <a:lnTo>
                    <a:pt x="324" y="861"/>
                  </a:lnTo>
                  <a:lnTo>
                    <a:pt x="321" y="859"/>
                  </a:lnTo>
                  <a:lnTo>
                    <a:pt x="321" y="861"/>
                  </a:lnTo>
                  <a:lnTo>
                    <a:pt x="319" y="864"/>
                  </a:lnTo>
                  <a:lnTo>
                    <a:pt x="319" y="864"/>
                  </a:lnTo>
                  <a:lnTo>
                    <a:pt x="317" y="864"/>
                  </a:lnTo>
                  <a:lnTo>
                    <a:pt x="317" y="861"/>
                  </a:lnTo>
                  <a:lnTo>
                    <a:pt x="317" y="859"/>
                  </a:lnTo>
                  <a:lnTo>
                    <a:pt x="317" y="857"/>
                  </a:lnTo>
                  <a:lnTo>
                    <a:pt x="312" y="847"/>
                  </a:lnTo>
                  <a:lnTo>
                    <a:pt x="312" y="847"/>
                  </a:lnTo>
                  <a:lnTo>
                    <a:pt x="310" y="847"/>
                  </a:lnTo>
                  <a:lnTo>
                    <a:pt x="310" y="847"/>
                  </a:lnTo>
                  <a:lnTo>
                    <a:pt x="307" y="845"/>
                  </a:lnTo>
                  <a:lnTo>
                    <a:pt x="307" y="842"/>
                  </a:lnTo>
                  <a:lnTo>
                    <a:pt x="307" y="842"/>
                  </a:lnTo>
                  <a:lnTo>
                    <a:pt x="305" y="842"/>
                  </a:lnTo>
                  <a:lnTo>
                    <a:pt x="302" y="842"/>
                  </a:lnTo>
                  <a:lnTo>
                    <a:pt x="300" y="842"/>
                  </a:lnTo>
                  <a:lnTo>
                    <a:pt x="298" y="838"/>
                  </a:lnTo>
                  <a:lnTo>
                    <a:pt x="298" y="838"/>
                  </a:lnTo>
                  <a:lnTo>
                    <a:pt x="298" y="835"/>
                  </a:lnTo>
                  <a:lnTo>
                    <a:pt x="298" y="835"/>
                  </a:lnTo>
                  <a:lnTo>
                    <a:pt x="295" y="833"/>
                  </a:lnTo>
                  <a:lnTo>
                    <a:pt x="295" y="833"/>
                  </a:lnTo>
                  <a:lnTo>
                    <a:pt x="295" y="828"/>
                  </a:lnTo>
                  <a:lnTo>
                    <a:pt x="291" y="819"/>
                  </a:lnTo>
                  <a:lnTo>
                    <a:pt x="291" y="816"/>
                  </a:lnTo>
                  <a:lnTo>
                    <a:pt x="291" y="816"/>
                  </a:lnTo>
                  <a:lnTo>
                    <a:pt x="293" y="814"/>
                  </a:lnTo>
                  <a:lnTo>
                    <a:pt x="293" y="814"/>
                  </a:lnTo>
                  <a:lnTo>
                    <a:pt x="291" y="812"/>
                  </a:lnTo>
                  <a:lnTo>
                    <a:pt x="291" y="812"/>
                  </a:lnTo>
                  <a:lnTo>
                    <a:pt x="288" y="812"/>
                  </a:lnTo>
                  <a:lnTo>
                    <a:pt x="288" y="812"/>
                  </a:lnTo>
                  <a:lnTo>
                    <a:pt x="286" y="809"/>
                  </a:lnTo>
                  <a:lnTo>
                    <a:pt x="284" y="795"/>
                  </a:lnTo>
                  <a:lnTo>
                    <a:pt x="281" y="793"/>
                  </a:lnTo>
                  <a:lnTo>
                    <a:pt x="276" y="788"/>
                  </a:lnTo>
                  <a:lnTo>
                    <a:pt x="276" y="786"/>
                  </a:lnTo>
                  <a:lnTo>
                    <a:pt x="274" y="783"/>
                  </a:lnTo>
                  <a:lnTo>
                    <a:pt x="274" y="781"/>
                  </a:lnTo>
                  <a:lnTo>
                    <a:pt x="274" y="779"/>
                  </a:lnTo>
                  <a:lnTo>
                    <a:pt x="272" y="779"/>
                  </a:lnTo>
                  <a:lnTo>
                    <a:pt x="272" y="776"/>
                  </a:lnTo>
                  <a:lnTo>
                    <a:pt x="269" y="776"/>
                  </a:lnTo>
                  <a:lnTo>
                    <a:pt x="267" y="776"/>
                  </a:lnTo>
                  <a:lnTo>
                    <a:pt x="267" y="774"/>
                  </a:lnTo>
                  <a:lnTo>
                    <a:pt x="267" y="771"/>
                  </a:lnTo>
                  <a:lnTo>
                    <a:pt x="267" y="771"/>
                  </a:lnTo>
                  <a:lnTo>
                    <a:pt x="265" y="769"/>
                  </a:lnTo>
                  <a:lnTo>
                    <a:pt x="262" y="767"/>
                  </a:lnTo>
                  <a:lnTo>
                    <a:pt x="260" y="767"/>
                  </a:lnTo>
                  <a:lnTo>
                    <a:pt x="258" y="762"/>
                  </a:lnTo>
                  <a:lnTo>
                    <a:pt x="255" y="760"/>
                  </a:lnTo>
                  <a:lnTo>
                    <a:pt x="253" y="760"/>
                  </a:lnTo>
                  <a:lnTo>
                    <a:pt x="253" y="760"/>
                  </a:lnTo>
                  <a:lnTo>
                    <a:pt x="253" y="757"/>
                  </a:lnTo>
                  <a:lnTo>
                    <a:pt x="253" y="755"/>
                  </a:lnTo>
                  <a:lnTo>
                    <a:pt x="253" y="750"/>
                  </a:lnTo>
                  <a:lnTo>
                    <a:pt x="253" y="750"/>
                  </a:lnTo>
                  <a:lnTo>
                    <a:pt x="255" y="745"/>
                  </a:lnTo>
                  <a:lnTo>
                    <a:pt x="258" y="743"/>
                  </a:lnTo>
                  <a:lnTo>
                    <a:pt x="258" y="741"/>
                  </a:lnTo>
                  <a:lnTo>
                    <a:pt x="255" y="738"/>
                  </a:lnTo>
                  <a:lnTo>
                    <a:pt x="253" y="736"/>
                  </a:lnTo>
                  <a:lnTo>
                    <a:pt x="253" y="734"/>
                  </a:lnTo>
                  <a:lnTo>
                    <a:pt x="253" y="731"/>
                  </a:lnTo>
                  <a:lnTo>
                    <a:pt x="258" y="724"/>
                  </a:lnTo>
                  <a:lnTo>
                    <a:pt x="258" y="722"/>
                  </a:lnTo>
                  <a:lnTo>
                    <a:pt x="255" y="722"/>
                  </a:lnTo>
                  <a:lnTo>
                    <a:pt x="255" y="719"/>
                  </a:lnTo>
                  <a:lnTo>
                    <a:pt x="250" y="717"/>
                  </a:lnTo>
                  <a:lnTo>
                    <a:pt x="248" y="717"/>
                  </a:lnTo>
                  <a:lnTo>
                    <a:pt x="248" y="717"/>
                  </a:lnTo>
                  <a:lnTo>
                    <a:pt x="248" y="717"/>
                  </a:lnTo>
                  <a:lnTo>
                    <a:pt x="246" y="717"/>
                  </a:lnTo>
                  <a:lnTo>
                    <a:pt x="246" y="715"/>
                  </a:lnTo>
                  <a:lnTo>
                    <a:pt x="246" y="712"/>
                  </a:lnTo>
                  <a:lnTo>
                    <a:pt x="246" y="712"/>
                  </a:lnTo>
                  <a:lnTo>
                    <a:pt x="243" y="710"/>
                  </a:lnTo>
                  <a:lnTo>
                    <a:pt x="241" y="710"/>
                  </a:lnTo>
                  <a:lnTo>
                    <a:pt x="236" y="705"/>
                  </a:lnTo>
                  <a:lnTo>
                    <a:pt x="234" y="705"/>
                  </a:lnTo>
                  <a:lnTo>
                    <a:pt x="232" y="703"/>
                  </a:lnTo>
                  <a:lnTo>
                    <a:pt x="229" y="703"/>
                  </a:lnTo>
                  <a:lnTo>
                    <a:pt x="229" y="700"/>
                  </a:lnTo>
                  <a:lnTo>
                    <a:pt x="220" y="689"/>
                  </a:lnTo>
                  <a:lnTo>
                    <a:pt x="217" y="689"/>
                  </a:lnTo>
                  <a:lnTo>
                    <a:pt x="215" y="686"/>
                  </a:lnTo>
                  <a:lnTo>
                    <a:pt x="215" y="686"/>
                  </a:lnTo>
                  <a:lnTo>
                    <a:pt x="213" y="689"/>
                  </a:lnTo>
                  <a:lnTo>
                    <a:pt x="213" y="689"/>
                  </a:lnTo>
                  <a:lnTo>
                    <a:pt x="210" y="689"/>
                  </a:lnTo>
                  <a:lnTo>
                    <a:pt x="210" y="689"/>
                  </a:lnTo>
                  <a:lnTo>
                    <a:pt x="208" y="689"/>
                  </a:lnTo>
                  <a:lnTo>
                    <a:pt x="208" y="689"/>
                  </a:lnTo>
                  <a:lnTo>
                    <a:pt x="206" y="693"/>
                  </a:lnTo>
                  <a:lnTo>
                    <a:pt x="203" y="693"/>
                  </a:lnTo>
                  <a:lnTo>
                    <a:pt x="201" y="691"/>
                  </a:lnTo>
                  <a:lnTo>
                    <a:pt x="201" y="689"/>
                  </a:lnTo>
                  <a:lnTo>
                    <a:pt x="198" y="684"/>
                  </a:lnTo>
                  <a:lnTo>
                    <a:pt x="196" y="682"/>
                  </a:lnTo>
                  <a:lnTo>
                    <a:pt x="194" y="682"/>
                  </a:lnTo>
                  <a:lnTo>
                    <a:pt x="194" y="682"/>
                  </a:lnTo>
                  <a:lnTo>
                    <a:pt x="194" y="684"/>
                  </a:lnTo>
                  <a:lnTo>
                    <a:pt x="191" y="686"/>
                  </a:lnTo>
                  <a:lnTo>
                    <a:pt x="191" y="686"/>
                  </a:lnTo>
                  <a:lnTo>
                    <a:pt x="189" y="689"/>
                  </a:lnTo>
                  <a:lnTo>
                    <a:pt x="189" y="693"/>
                  </a:lnTo>
                  <a:lnTo>
                    <a:pt x="189" y="693"/>
                  </a:lnTo>
                  <a:lnTo>
                    <a:pt x="189" y="696"/>
                  </a:lnTo>
                  <a:lnTo>
                    <a:pt x="187" y="698"/>
                  </a:lnTo>
                  <a:lnTo>
                    <a:pt x="187" y="698"/>
                  </a:lnTo>
                  <a:lnTo>
                    <a:pt x="184" y="700"/>
                  </a:lnTo>
                  <a:lnTo>
                    <a:pt x="184" y="703"/>
                  </a:lnTo>
                  <a:lnTo>
                    <a:pt x="182" y="705"/>
                  </a:lnTo>
                  <a:lnTo>
                    <a:pt x="180" y="705"/>
                  </a:lnTo>
                  <a:lnTo>
                    <a:pt x="180" y="708"/>
                  </a:lnTo>
                  <a:lnTo>
                    <a:pt x="177" y="705"/>
                  </a:lnTo>
                  <a:lnTo>
                    <a:pt x="175" y="705"/>
                  </a:lnTo>
                  <a:lnTo>
                    <a:pt x="175" y="705"/>
                  </a:lnTo>
                  <a:lnTo>
                    <a:pt x="172" y="705"/>
                  </a:lnTo>
                  <a:lnTo>
                    <a:pt x="172" y="705"/>
                  </a:lnTo>
                  <a:lnTo>
                    <a:pt x="172" y="708"/>
                  </a:lnTo>
                  <a:lnTo>
                    <a:pt x="172" y="710"/>
                  </a:lnTo>
                  <a:lnTo>
                    <a:pt x="172" y="710"/>
                  </a:lnTo>
                  <a:lnTo>
                    <a:pt x="170" y="712"/>
                  </a:lnTo>
                  <a:lnTo>
                    <a:pt x="170" y="712"/>
                  </a:lnTo>
                  <a:lnTo>
                    <a:pt x="168" y="712"/>
                  </a:lnTo>
                  <a:lnTo>
                    <a:pt x="165" y="712"/>
                  </a:lnTo>
                  <a:lnTo>
                    <a:pt x="165" y="715"/>
                  </a:lnTo>
                  <a:lnTo>
                    <a:pt x="163" y="717"/>
                  </a:lnTo>
                  <a:lnTo>
                    <a:pt x="161" y="715"/>
                  </a:lnTo>
                  <a:lnTo>
                    <a:pt x="158" y="710"/>
                  </a:lnTo>
                  <a:lnTo>
                    <a:pt x="156" y="710"/>
                  </a:lnTo>
                  <a:lnTo>
                    <a:pt x="154" y="710"/>
                  </a:lnTo>
                  <a:lnTo>
                    <a:pt x="151" y="708"/>
                  </a:lnTo>
                  <a:lnTo>
                    <a:pt x="154" y="700"/>
                  </a:lnTo>
                  <a:lnTo>
                    <a:pt x="154" y="698"/>
                  </a:lnTo>
                  <a:lnTo>
                    <a:pt x="151" y="693"/>
                  </a:lnTo>
                  <a:lnTo>
                    <a:pt x="154" y="689"/>
                  </a:lnTo>
                  <a:lnTo>
                    <a:pt x="151" y="686"/>
                  </a:lnTo>
                  <a:lnTo>
                    <a:pt x="151" y="684"/>
                  </a:lnTo>
                  <a:lnTo>
                    <a:pt x="151" y="682"/>
                  </a:lnTo>
                  <a:lnTo>
                    <a:pt x="151" y="682"/>
                  </a:lnTo>
                  <a:lnTo>
                    <a:pt x="154" y="682"/>
                  </a:lnTo>
                  <a:lnTo>
                    <a:pt x="154" y="679"/>
                  </a:lnTo>
                  <a:lnTo>
                    <a:pt x="151" y="674"/>
                  </a:lnTo>
                  <a:lnTo>
                    <a:pt x="149" y="670"/>
                  </a:lnTo>
                  <a:lnTo>
                    <a:pt x="144" y="665"/>
                  </a:lnTo>
                  <a:lnTo>
                    <a:pt x="137" y="656"/>
                  </a:lnTo>
                  <a:lnTo>
                    <a:pt x="137" y="653"/>
                  </a:lnTo>
                  <a:lnTo>
                    <a:pt x="135" y="651"/>
                  </a:lnTo>
                  <a:lnTo>
                    <a:pt x="135" y="646"/>
                  </a:lnTo>
                  <a:lnTo>
                    <a:pt x="135" y="644"/>
                  </a:lnTo>
                  <a:lnTo>
                    <a:pt x="132" y="641"/>
                  </a:lnTo>
                  <a:lnTo>
                    <a:pt x="125" y="630"/>
                  </a:lnTo>
                  <a:lnTo>
                    <a:pt x="125" y="627"/>
                  </a:lnTo>
                  <a:lnTo>
                    <a:pt x="123" y="627"/>
                  </a:lnTo>
                  <a:lnTo>
                    <a:pt x="123" y="627"/>
                  </a:lnTo>
                  <a:lnTo>
                    <a:pt x="120" y="625"/>
                  </a:lnTo>
                  <a:lnTo>
                    <a:pt x="118" y="625"/>
                  </a:lnTo>
                  <a:lnTo>
                    <a:pt x="116" y="620"/>
                  </a:lnTo>
                  <a:lnTo>
                    <a:pt x="113" y="615"/>
                  </a:lnTo>
                  <a:lnTo>
                    <a:pt x="106" y="603"/>
                  </a:lnTo>
                  <a:lnTo>
                    <a:pt x="99" y="599"/>
                  </a:lnTo>
                  <a:lnTo>
                    <a:pt x="97" y="596"/>
                  </a:lnTo>
                  <a:lnTo>
                    <a:pt x="92" y="596"/>
                  </a:lnTo>
                  <a:lnTo>
                    <a:pt x="94" y="594"/>
                  </a:lnTo>
                  <a:lnTo>
                    <a:pt x="97" y="592"/>
                  </a:lnTo>
                  <a:lnTo>
                    <a:pt x="97" y="592"/>
                  </a:lnTo>
                  <a:lnTo>
                    <a:pt x="97" y="589"/>
                  </a:lnTo>
                  <a:lnTo>
                    <a:pt x="97" y="587"/>
                  </a:lnTo>
                  <a:lnTo>
                    <a:pt x="97" y="585"/>
                  </a:lnTo>
                  <a:lnTo>
                    <a:pt x="97" y="582"/>
                  </a:lnTo>
                  <a:lnTo>
                    <a:pt x="97" y="580"/>
                  </a:lnTo>
                  <a:lnTo>
                    <a:pt x="97" y="580"/>
                  </a:lnTo>
                  <a:lnTo>
                    <a:pt x="99" y="580"/>
                  </a:lnTo>
                  <a:lnTo>
                    <a:pt x="99" y="582"/>
                  </a:lnTo>
                  <a:lnTo>
                    <a:pt x="99" y="582"/>
                  </a:lnTo>
                  <a:lnTo>
                    <a:pt x="101" y="582"/>
                  </a:lnTo>
                  <a:lnTo>
                    <a:pt x="104" y="577"/>
                  </a:lnTo>
                  <a:lnTo>
                    <a:pt x="104" y="577"/>
                  </a:lnTo>
                  <a:lnTo>
                    <a:pt x="104" y="573"/>
                  </a:lnTo>
                  <a:lnTo>
                    <a:pt x="101" y="568"/>
                  </a:lnTo>
                  <a:lnTo>
                    <a:pt x="101" y="566"/>
                  </a:lnTo>
                  <a:lnTo>
                    <a:pt x="99" y="566"/>
                  </a:lnTo>
                  <a:lnTo>
                    <a:pt x="97" y="566"/>
                  </a:lnTo>
                  <a:lnTo>
                    <a:pt x="94" y="566"/>
                  </a:lnTo>
                  <a:lnTo>
                    <a:pt x="92" y="561"/>
                  </a:lnTo>
                  <a:lnTo>
                    <a:pt x="92" y="559"/>
                  </a:lnTo>
                  <a:lnTo>
                    <a:pt x="92" y="554"/>
                  </a:lnTo>
                  <a:lnTo>
                    <a:pt x="90" y="551"/>
                  </a:lnTo>
                  <a:lnTo>
                    <a:pt x="85" y="544"/>
                  </a:lnTo>
                  <a:lnTo>
                    <a:pt x="83" y="540"/>
                  </a:lnTo>
                  <a:lnTo>
                    <a:pt x="83" y="537"/>
                  </a:lnTo>
                  <a:lnTo>
                    <a:pt x="83" y="533"/>
                  </a:lnTo>
                  <a:lnTo>
                    <a:pt x="80" y="530"/>
                  </a:lnTo>
                  <a:lnTo>
                    <a:pt x="80" y="528"/>
                  </a:lnTo>
                  <a:lnTo>
                    <a:pt x="73" y="523"/>
                  </a:lnTo>
                  <a:lnTo>
                    <a:pt x="73" y="521"/>
                  </a:lnTo>
                  <a:lnTo>
                    <a:pt x="68" y="521"/>
                  </a:lnTo>
                  <a:lnTo>
                    <a:pt x="64" y="518"/>
                  </a:lnTo>
                  <a:lnTo>
                    <a:pt x="61" y="518"/>
                  </a:lnTo>
                  <a:lnTo>
                    <a:pt x="57" y="518"/>
                  </a:lnTo>
                  <a:lnTo>
                    <a:pt x="57" y="518"/>
                  </a:lnTo>
                  <a:lnTo>
                    <a:pt x="54" y="516"/>
                  </a:lnTo>
                  <a:lnTo>
                    <a:pt x="54" y="514"/>
                  </a:lnTo>
                  <a:lnTo>
                    <a:pt x="52" y="514"/>
                  </a:lnTo>
                  <a:lnTo>
                    <a:pt x="52" y="511"/>
                  </a:lnTo>
                  <a:lnTo>
                    <a:pt x="52" y="509"/>
                  </a:lnTo>
                  <a:lnTo>
                    <a:pt x="52" y="506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52" y="504"/>
                  </a:lnTo>
                  <a:lnTo>
                    <a:pt x="49" y="504"/>
                  </a:lnTo>
                  <a:lnTo>
                    <a:pt x="49" y="502"/>
                  </a:lnTo>
                  <a:lnTo>
                    <a:pt x="49" y="499"/>
                  </a:lnTo>
                  <a:lnTo>
                    <a:pt x="47" y="499"/>
                  </a:lnTo>
                  <a:lnTo>
                    <a:pt x="45" y="499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5" y="492"/>
                  </a:lnTo>
                  <a:lnTo>
                    <a:pt x="45" y="488"/>
                  </a:lnTo>
                  <a:lnTo>
                    <a:pt x="42" y="485"/>
                  </a:lnTo>
                  <a:lnTo>
                    <a:pt x="42" y="483"/>
                  </a:lnTo>
                  <a:lnTo>
                    <a:pt x="40" y="480"/>
                  </a:lnTo>
                  <a:lnTo>
                    <a:pt x="40" y="478"/>
                  </a:lnTo>
                  <a:lnTo>
                    <a:pt x="40" y="476"/>
                  </a:lnTo>
                  <a:lnTo>
                    <a:pt x="40" y="473"/>
                  </a:lnTo>
                  <a:lnTo>
                    <a:pt x="40" y="471"/>
                  </a:lnTo>
                  <a:lnTo>
                    <a:pt x="40" y="469"/>
                  </a:lnTo>
                  <a:lnTo>
                    <a:pt x="40" y="466"/>
                  </a:lnTo>
                  <a:lnTo>
                    <a:pt x="40" y="464"/>
                  </a:lnTo>
                  <a:lnTo>
                    <a:pt x="38" y="464"/>
                  </a:lnTo>
                  <a:lnTo>
                    <a:pt x="38" y="462"/>
                  </a:lnTo>
                  <a:lnTo>
                    <a:pt x="38" y="462"/>
                  </a:lnTo>
                  <a:lnTo>
                    <a:pt x="40" y="459"/>
                  </a:lnTo>
                  <a:lnTo>
                    <a:pt x="40" y="459"/>
                  </a:lnTo>
                  <a:lnTo>
                    <a:pt x="40" y="457"/>
                  </a:lnTo>
                  <a:lnTo>
                    <a:pt x="38" y="454"/>
                  </a:lnTo>
                  <a:lnTo>
                    <a:pt x="38" y="454"/>
                  </a:lnTo>
                  <a:lnTo>
                    <a:pt x="40" y="452"/>
                  </a:lnTo>
                  <a:lnTo>
                    <a:pt x="40" y="452"/>
                  </a:lnTo>
                  <a:lnTo>
                    <a:pt x="40" y="450"/>
                  </a:lnTo>
                  <a:lnTo>
                    <a:pt x="40" y="450"/>
                  </a:lnTo>
                  <a:lnTo>
                    <a:pt x="40" y="447"/>
                  </a:lnTo>
                  <a:lnTo>
                    <a:pt x="38" y="447"/>
                  </a:lnTo>
                  <a:lnTo>
                    <a:pt x="38" y="447"/>
                  </a:lnTo>
                  <a:lnTo>
                    <a:pt x="38" y="445"/>
                  </a:lnTo>
                  <a:lnTo>
                    <a:pt x="38" y="443"/>
                  </a:lnTo>
                  <a:lnTo>
                    <a:pt x="38" y="440"/>
                  </a:lnTo>
                  <a:lnTo>
                    <a:pt x="35" y="436"/>
                  </a:lnTo>
                  <a:lnTo>
                    <a:pt x="35" y="433"/>
                  </a:lnTo>
                  <a:lnTo>
                    <a:pt x="33" y="431"/>
                  </a:lnTo>
                  <a:lnTo>
                    <a:pt x="28" y="428"/>
                  </a:lnTo>
                  <a:lnTo>
                    <a:pt x="26" y="433"/>
                  </a:lnTo>
                  <a:lnTo>
                    <a:pt x="23" y="438"/>
                  </a:lnTo>
                  <a:lnTo>
                    <a:pt x="21" y="440"/>
                  </a:lnTo>
                  <a:lnTo>
                    <a:pt x="19" y="438"/>
                  </a:lnTo>
                  <a:lnTo>
                    <a:pt x="19" y="433"/>
                  </a:lnTo>
                  <a:lnTo>
                    <a:pt x="16" y="433"/>
                  </a:lnTo>
                  <a:lnTo>
                    <a:pt x="14" y="436"/>
                  </a:lnTo>
                  <a:lnTo>
                    <a:pt x="12" y="436"/>
                  </a:lnTo>
                  <a:lnTo>
                    <a:pt x="12" y="436"/>
                  </a:lnTo>
                  <a:lnTo>
                    <a:pt x="9" y="436"/>
                  </a:lnTo>
                  <a:lnTo>
                    <a:pt x="9" y="436"/>
                  </a:lnTo>
                  <a:lnTo>
                    <a:pt x="7" y="433"/>
                  </a:lnTo>
                  <a:lnTo>
                    <a:pt x="5" y="433"/>
                  </a:lnTo>
                  <a:lnTo>
                    <a:pt x="2" y="433"/>
                  </a:lnTo>
                  <a:lnTo>
                    <a:pt x="0" y="428"/>
                  </a:lnTo>
                  <a:lnTo>
                    <a:pt x="0" y="428"/>
                  </a:lnTo>
                  <a:lnTo>
                    <a:pt x="0" y="426"/>
                  </a:lnTo>
                  <a:lnTo>
                    <a:pt x="0" y="424"/>
                  </a:lnTo>
                  <a:lnTo>
                    <a:pt x="2" y="421"/>
                  </a:lnTo>
                  <a:lnTo>
                    <a:pt x="7" y="417"/>
                  </a:lnTo>
                  <a:lnTo>
                    <a:pt x="7" y="412"/>
                  </a:lnTo>
                  <a:lnTo>
                    <a:pt x="7" y="410"/>
                  </a:lnTo>
                  <a:lnTo>
                    <a:pt x="5" y="405"/>
                  </a:lnTo>
                  <a:lnTo>
                    <a:pt x="5" y="402"/>
                  </a:lnTo>
                  <a:lnTo>
                    <a:pt x="16" y="398"/>
                  </a:lnTo>
                  <a:lnTo>
                    <a:pt x="19" y="398"/>
                  </a:lnTo>
                  <a:lnTo>
                    <a:pt x="21" y="395"/>
                  </a:lnTo>
                  <a:lnTo>
                    <a:pt x="19" y="393"/>
                  </a:lnTo>
                  <a:lnTo>
                    <a:pt x="19" y="386"/>
                  </a:lnTo>
                  <a:lnTo>
                    <a:pt x="16" y="386"/>
                  </a:lnTo>
                  <a:lnTo>
                    <a:pt x="16" y="383"/>
                  </a:lnTo>
                  <a:lnTo>
                    <a:pt x="14" y="383"/>
                  </a:lnTo>
                  <a:lnTo>
                    <a:pt x="14" y="381"/>
                  </a:lnTo>
                  <a:lnTo>
                    <a:pt x="14" y="379"/>
                  </a:lnTo>
                  <a:lnTo>
                    <a:pt x="14" y="376"/>
                  </a:lnTo>
                  <a:lnTo>
                    <a:pt x="14" y="376"/>
                  </a:lnTo>
                  <a:lnTo>
                    <a:pt x="14" y="374"/>
                  </a:lnTo>
                  <a:lnTo>
                    <a:pt x="16" y="374"/>
                  </a:lnTo>
                  <a:lnTo>
                    <a:pt x="16" y="374"/>
                  </a:lnTo>
                  <a:lnTo>
                    <a:pt x="14" y="369"/>
                  </a:lnTo>
                  <a:lnTo>
                    <a:pt x="16" y="367"/>
                  </a:lnTo>
                  <a:lnTo>
                    <a:pt x="21" y="365"/>
                  </a:lnTo>
                  <a:lnTo>
                    <a:pt x="21" y="362"/>
                  </a:lnTo>
                  <a:lnTo>
                    <a:pt x="23" y="357"/>
                  </a:lnTo>
                  <a:lnTo>
                    <a:pt x="26" y="355"/>
                  </a:lnTo>
                  <a:lnTo>
                    <a:pt x="31" y="353"/>
                  </a:lnTo>
                  <a:lnTo>
                    <a:pt x="31" y="350"/>
                  </a:lnTo>
                  <a:lnTo>
                    <a:pt x="31" y="346"/>
                  </a:lnTo>
                  <a:lnTo>
                    <a:pt x="31" y="346"/>
                  </a:lnTo>
                  <a:lnTo>
                    <a:pt x="28" y="341"/>
                  </a:lnTo>
                  <a:lnTo>
                    <a:pt x="26" y="336"/>
                  </a:lnTo>
                  <a:lnTo>
                    <a:pt x="23" y="317"/>
                  </a:lnTo>
                  <a:lnTo>
                    <a:pt x="23" y="313"/>
                  </a:lnTo>
                  <a:lnTo>
                    <a:pt x="23" y="308"/>
                  </a:lnTo>
                  <a:lnTo>
                    <a:pt x="21" y="303"/>
                  </a:lnTo>
                  <a:lnTo>
                    <a:pt x="19" y="303"/>
                  </a:lnTo>
                  <a:lnTo>
                    <a:pt x="19" y="301"/>
                  </a:lnTo>
                  <a:lnTo>
                    <a:pt x="21" y="298"/>
                  </a:lnTo>
                  <a:lnTo>
                    <a:pt x="21" y="296"/>
                  </a:lnTo>
                  <a:lnTo>
                    <a:pt x="23" y="284"/>
                  </a:lnTo>
                  <a:lnTo>
                    <a:pt x="23" y="284"/>
                  </a:lnTo>
                  <a:lnTo>
                    <a:pt x="23" y="282"/>
                  </a:lnTo>
                  <a:lnTo>
                    <a:pt x="26" y="282"/>
                  </a:lnTo>
                  <a:lnTo>
                    <a:pt x="26" y="279"/>
                  </a:lnTo>
                  <a:lnTo>
                    <a:pt x="26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6" y="270"/>
                  </a:lnTo>
                  <a:lnTo>
                    <a:pt x="26" y="263"/>
                  </a:lnTo>
                  <a:lnTo>
                    <a:pt x="28" y="260"/>
                  </a:lnTo>
                  <a:lnTo>
                    <a:pt x="31" y="260"/>
                  </a:lnTo>
                  <a:lnTo>
                    <a:pt x="33" y="260"/>
                  </a:lnTo>
                  <a:lnTo>
                    <a:pt x="47" y="268"/>
                  </a:lnTo>
                  <a:lnTo>
                    <a:pt x="49" y="270"/>
                  </a:lnTo>
                  <a:lnTo>
                    <a:pt x="52" y="270"/>
                  </a:lnTo>
                  <a:lnTo>
                    <a:pt x="54" y="270"/>
                  </a:lnTo>
                  <a:lnTo>
                    <a:pt x="59" y="268"/>
                  </a:lnTo>
                  <a:lnTo>
                    <a:pt x="61" y="268"/>
                  </a:lnTo>
                  <a:lnTo>
                    <a:pt x="61" y="270"/>
                  </a:lnTo>
                  <a:lnTo>
                    <a:pt x="61" y="272"/>
                  </a:lnTo>
                  <a:lnTo>
                    <a:pt x="61" y="275"/>
                  </a:lnTo>
                  <a:lnTo>
                    <a:pt x="59" y="275"/>
                  </a:lnTo>
                  <a:lnTo>
                    <a:pt x="59" y="277"/>
                  </a:lnTo>
                  <a:lnTo>
                    <a:pt x="59" y="279"/>
                  </a:lnTo>
                  <a:lnTo>
                    <a:pt x="57" y="287"/>
                  </a:lnTo>
                  <a:lnTo>
                    <a:pt x="57" y="291"/>
                  </a:lnTo>
                  <a:lnTo>
                    <a:pt x="61" y="303"/>
                  </a:lnTo>
                  <a:lnTo>
                    <a:pt x="61" y="308"/>
                  </a:lnTo>
                  <a:lnTo>
                    <a:pt x="64" y="313"/>
                  </a:lnTo>
                  <a:lnTo>
                    <a:pt x="66" y="315"/>
                  </a:lnTo>
                  <a:lnTo>
                    <a:pt x="71" y="315"/>
                  </a:lnTo>
                  <a:lnTo>
                    <a:pt x="71" y="315"/>
                  </a:lnTo>
                  <a:lnTo>
                    <a:pt x="73" y="315"/>
                  </a:lnTo>
                  <a:lnTo>
                    <a:pt x="75" y="315"/>
                  </a:lnTo>
                  <a:lnTo>
                    <a:pt x="75" y="315"/>
                  </a:lnTo>
                  <a:lnTo>
                    <a:pt x="78" y="317"/>
                  </a:lnTo>
                  <a:lnTo>
                    <a:pt x="78" y="320"/>
                  </a:lnTo>
                  <a:lnTo>
                    <a:pt x="80" y="317"/>
                  </a:lnTo>
                  <a:lnTo>
                    <a:pt x="85" y="310"/>
                  </a:lnTo>
                  <a:lnTo>
                    <a:pt x="87" y="308"/>
                  </a:lnTo>
                  <a:lnTo>
                    <a:pt x="90" y="308"/>
                  </a:lnTo>
                  <a:lnTo>
                    <a:pt x="92" y="308"/>
                  </a:lnTo>
                  <a:lnTo>
                    <a:pt x="94" y="308"/>
                  </a:lnTo>
                  <a:lnTo>
                    <a:pt x="97" y="310"/>
                  </a:lnTo>
                  <a:lnTo>
                    <a:pt x="99" y="310"/>
                  </a:lnTo>
                  <a:lnTo>
                    <a:pt x="101" y="313"/>
                  </a:lnTo>
                  <a:lnTo>
                    <a:pt x="101" y="315"/>
                  </a:lnTo>
                  <a:lnTo>
                    <a:pt x="104" y="315"/>
                  </a:lnTo>
                  <a:lnTo>
                    <a:pt x="109" y="313"/>
                  </a:lnTo>
                  <a:lnTo>
                    <a:pt x="120" y="310"/>
                  </a:lnTo>
                  <a:lnTo>
                    <a:pt x="128" y="308"/>
                  </a:lnTo>
                  <a:lnTo>
                    <a:pt x="130" y="303"/>
                  </a:lnTo>
                  <a:lnTo>
                    <a:pt x="132" y="301"/>
                  </a:lnTo>
                  <a:lnTo>
                    <a:pt x="135" y="296"/>
                  </a:lnTo>
                  <a:lnTo>
                    <a:pt x="132" y="291"/>
                  </a:lnTo>
                  <a:lnTo>
                    <a:pt x="132" y="287"/>
                  </a:lnTo>
                  <a:lnTo>
                    <a:pt x="132" y="284"/>
                  </a:lnTo>
                  <a:lnTo>
                    <a:pt x="132" y="279"/>
                  </a:lnTo>
                  <a:lnTo>
                    <a:pt x="132" y="275"/>
                  </a:lnTo>
                  <a:lnTo>
                    <a:pt x="130" y="265"/>
                  </a:lnTo>
                  <a:lnTo>
                    <a:pt x="130" y="263"/>
                  </a:lnTo>
                  <a:lnTo>
                    <a:pt x="130" y="258"/>
                  </a:lnTo>
                  <a:lnTo>
                    <a:pt x="132" y="256"/>
                  </a:lnTo>
                  <a:lnTo>
                    <a:pt x="135" y="249"/>
                  </a:lnTo>
                  <a:lnTo>
                    <a:pt x="137" y="246"/>
                  </a:lnTo>
                  <a:lnTo>
                    <a:pt x="139" y="244"/>
                  </a:lnTo>
                  <a:lnTo>
                    <a:pt x="142" y="244"/>
                  </a:lnTo>
                  <a:lnTo>
                    <a:pt x="144" y="239"/>
                  </a:lnTo>
                  <a:lnTo>
                    <a:pt x="142" y="234"/>
                  </a:lnTo>
                  <a:lnTo>
                    <a:pt x="135" y="232"/>
                  </a:lnTo>
                  <a:lnTo>
                    <a:pt x="132" y="227"/>
                  </a:lnTo>
                  <a:lnTo>
                    <a:pt x="128" y="220"/>
                  </a:lnTo>
                  <a:lnTo>
                    <a:pt x="125" y="218"/>
                  </a:lnTo>
                  <a:lnTo>
                    <a:pt x="120" y="218"/>
                  </a:lnTo>
                  <a:lnTo>
                    <a:pt x="120" y="216"/>
                  </a:lnTo>
                  <a:lnTo>
                    <a:pt x="120" y="213"/>
                  </a:lnTo>
                  <a:lnTo>
                    <a:pt x="123" y="211"/>
                  </a:lnTo>
                  <a:lnTo>
                    <a:pt x="120" y="208"/>
                  </a:lnTo>
                  <a:lnTo>
                    <a:pt x="120" y="206"/>
                  </a:lnTo>
                  <a:lnTo>
                    <a:pt x="118" y="206"/>
                  </a:lnTo>
                  <a:lnTo>
                    <a:pt x="116" y="201"/>
                  </a:lnTo>
                  <a:lnTo>
                    <a:pt x="116" y="201"/>
                  </a:lnTo>
                  <a:lnTo>
                    <a:pt x="113" y="187"/>
                  </a:lnTo>
                  <a:lnTo>
                    <a:pt x="111" y="175"/>
                  </a:lnTo>
                  <a:lnTo>
                    <a:pt x="109" y="168"/>
                  </a:lnTo>
                  <a:lnTo>
                    <a:pt x="111" y="161"/>
                  </a:lnTo>
                  <a:lnTo>
                    <a:pt x="120" y="137"/>
                  </a:lnTo>
                  <a:lnTo>
                    <a:pt x="125" y="130"/>
                  </a:lnTo>
                  <a:lnTo>
                    <a:pt x="125" y="121"/>
                  </a:lnTo>
                  <a:lnTo>
                    <a:pt x="128" y="104"/>
                  </a:lnTo>
                  <a:lnTo>
                    <a:pt x="132" y="95"/>
                  </a:lnTo>
                  <a:lnTo>
                    <a:pt x="142" y="93"/>
                  </a:lnTo>
                  <a:lnTo>
                    <a:pt x="151" y="95"/>
                  </a:lnTo>
                  <a:lnTo>
                    <a:pt x="161" y="90"/>
                  </a:lnTo>
                  <a:lnTo>
                    <a:pt x="163" y="88"/>
                  </a:lnTo>
                  <a:lnTo>
                    <a:pt x="163" y="85"/>
                  </a:lnTo>
                  <a:lnTo>
                    <a:pt x="165" y="83"/>
                  </a:lnTo>
                  <a:lnTo>
                    <a:pt x="165" y="81"/>
                  </a:lnTo>
                  <a:lnTo>
                    <a:pt x="165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2" y="74"/>
                  </a:lnTo>
                  <a:lnTo>
                    <a:pt x="175" y="74"/>
                  </a:lnTo>
                  <a:lnTo>
                    <a:pt x="191" y="76"/>
                  </a:lnTo>
                  <a:lnTo>
                    <a:pt x="191" y="76"/>
                  </a:lnTo>
                  <a:lnTo>
                    <a:pt x="194" y="78"/>
                  </a:lnTo>
                  <a:lnTo>
                    <a:pt x="203" y="85"/>
                  </a:lnTo>
                  <a:lnTo>
                    <a:pt x="206" y="85"/>
                  </a:lnTo>
                  <a:lnTo>
                    <a:pt x="206" y="85"/>
                  </a:lnTo>
                  <a:lnTo>
                    <a:pt x="213" y="85"/>
                  </a:lnTo>
                  <a:lnTo>
                    <a:pt x="213" y="85"/>
                  </a:lnTo>
                  <a:lnTo>
                    <a:pt x="217" y="88"/>
                  </a:lnTo>
                  <a:lnTo>
                    <a:pt x="220" y="88"/>
                  </a:lnTo>
                  <a:lnTo>
                    <a:pt x="227" y="95"/>
                  </a:lnTo>
                  <a:lnTo>
                    <a:pt x="229" y="100"/>
                  </a:lnTo>
                  <a:lnTo>
                    <a:pt x="234" y="104"/>
                  </a:lnTo>
                  <a:lnTo>
                    <a:pt x="234" y="107"/>
                  </a:lnTo>
                  <a:lnTo>
                    <a:pt x="234" y="107"/>
                  </a:lnTo>
                  <a:lnTo>
                    <a:pt x="236" y="107"/>
                  </a:lnTo>
                  <a:lnTo>
                    <a:pt x="236" y="109"/>
                  </a:lnTo>
                  <a:lnTo>
                    <a:pt x="239" y="109"/>
                  </a:lnTo>
                  <a:lnTo>
                    <a:pt x="239" y="109"/>
                  </a:lnTo>
                  <a:lnTo>
                    <a:pt x="241" y="107"/>
                  </a:lnTo>
                  <a:lnTo>
                    <a:pt x="250" y="100"/>
                  </a:lnTo>
                  <a:lnTo>
                    <a:pt x="255" y="97"/>
                  </a:lnTo>
                  <a:lnTo>
                    <a:pt x="260" y="90"/>
                  </a:lnTo>
                  <a:lnTo>
                    <a:pt x="265" y="88"/>
                  </a:lnTo>
                  <a:lnTo>
                    <a:pt x="267" y="85"/>
                  </a:lnTo>
                  <a:lnTo>
                    <a:pt x="269" y="83"/>
                  </a:lnTo>
                  <a:lnTo>
                    <a:pt x="269" y="81"/>
                  </a:lnTo>
                  <a:lnTo>
                    <a:pt x="272" y="78"/>
                  </a:lnTo>
                  <a:lnTo>
                    <a:pt x="272" y="78"/>
                  </a:lnTo>
                  <a:lnTo>
                    <a:pt x="272" y="76"/>
                  </a:lnTo>
                  <a:lnTo>
                    <a:pt x="269" y="69"/>
                  </a:lnTo>
                  <a:lnTo>
                    <a:pt x="269" y="69"/>
                  </a:lnTo>
                  <a:lnTo>
                    <a:pt x="269" y="67"/>
                  </a:lnTo>
                  <a:lnTo>
                    <a:pt x="272" y="62"/>
                  </a:lnTo>
                  <a:lnTo>
                    <a:pt x="272" y="59"/>
                  </a:lnTo>
                  <a:lnTo>
                    <a:pt x="272" y="57"/>
                  </a:lnTo>
                  <a:lnTo>
                    <a:pt x="272" y="55"/>
                  </a:lnTo>
                  <a:lnTo>
                    <a:pt x="274" y="52"/>
                  </a:lnTo>
                  <a:lnTo>
                    <a:pt x="276" y="52"/>
                  </a:lnTo>
                  <a:lnTo>
                    <a:pt x="276" y="52"/>
                  </a:lnTo>
                  <a:lnTo>
                    <a:pt x="279" y="50"/>
                  </a:lnTo>
                  <a:lnTo>
                    <a:pt x="279" y="52"/>
                  </a:lnTo>
                  <a:lnTo>
                    <a:pt x="281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8" y="52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50"/>
                  </a:lnTo>
                  <a:lnTo>
                    <a:pt x="293" y="48"/>
                  </a:lnTo>
                  <a:lnTo>
                    <a:pt x="293" y="48"/>
                  </a:lnTo>
                  <a:lnTo>
                    <a:pt x="293" y="45"/>
                  </a:lnTo>
                  <a:lnTo>
                    <a:pt x="293" y="43"/>
                  </a:lnTo>
                  <a:lnTo>
                    <a:pt x="293" y="43"/>
                  </a:lnTo>
                  <a:lnTo>
                    <a:pt x="293" y="40"/>
                  </a:lnTo>
                  <a:lnTo>
                    <a:pt x="293" y="40"/>
                  </a:lnTo>
                  <a:lnTo>
                    <a:pt x="293" y="38"/>
                  </a:lnTo>
                  <a:lnTo>
                    <a:pt x="295" y="36"/>
                  </a:lnTo>
                  <a:lnTo>
                    <a:pt x="305" y="33"/>
                  </a:lnTo>
                  <a:lnTo>
                    <a:pt x="312" y="31"/>
                  </a:lnTo>
                  <a:lnTo>
                    <a:pt x="312" y="29"/>
                  </a:lnTo>
                  <a:lnTo>
                    <a:pt x="314" y="29"/>
                  </a:lnTo>
                  <a:lnTo>
                    <a:pt x="326" y="17"/>
                  </a:lnTo>
                  <a:lnTo>
                    <a:pt x="329" y="14"/>
                  </a:lnTo>
                  <a:lnTo>
                    <a:pt x="331" y="12"/>
                  </a:lnTo>
                  <a:lnTo>
                    <a:pt x="331" y="10"/>
                  </a:lnTo>
                  <a:lnTo>
                    <a:pt x="333" y="5"/>
                  </a:lnTo>
                  <a:lnTo>
                    <a:pt x="333" y="3"/>
                  </a:lnTo>
                  <a:lnTo>
                    <a:pt x="333" y="3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40" y="3"/>
                  </a:lnTo>
                  <a:lnTo>
                    <a:pt x="343" y="14"/>
                  </a:lnTo>
                  <a:lnTo>
                    <a:pt x="350" y="24"/>
                  </a:lnTo>
                  <a:lnTo>
                    <a:pt x="350" y="26"/>
                  </a:lnTo>
                  <a:lnTo>
                    <a:pt x="352" y="29"/>
                  </a:lnTo>
                  <a:lnTo>
                    <a:pt x="362" y="36"/>
                  </a:lnTo>
                  <a:lnTo>
                    <a:pt x="364" y="36"/>
                  </a:lnTo>
                  <a:lnTo>
                    <a:pt x="364" y="38"/>
                  </a:lnTo>
                  <a:lnTo>
                    <a:pt x="366" y="43"/>
                  </a:lnTo>
                  <a:lnTo>
                    <a:pt x="369" y="45"/>
                  </a:lnTo>
                  <a:lnTo>
                    <a:pt x="369" y="45"/>
                  </a:lnTo>
                  <a:lnTo>
                    <a:pt x="369" y="45"/>
                  </a:lnTo>
                  <a:lnTo>
                    <a:pt x="371" y="48"/>
                  </a:lnTo>
                  <a:lnTo>
                    <a:pt x="376" y="48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8" y="52"/>
                  </a:lnTo>
                  <a:lnTo>
                    <a:pt x="381" y="52"/>
                  </a:lnTo>
                  <a:lnTo>
                    <a:pt x="385" y="59"/>
                  </a:lnTo>
                  <a:lnTo>
                    <a:pt x="385" y="62"/>
                  </a:lnTo>
                  <a:lnTo>
                    <a:pt x="388" y="64"/>
                  </a:lnTo>
                  <a:lnTo>
                    <a:pt x="388" y="64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0" y="64"/>
                  </a:lnTo>
                  <a:lnTo>
                    <a:pt x="392" y="64"/>
                  </a:lnTo>
                  <a:lnTo>
                    <a:pt x="392" y="59"/>
                  </a:lnTo>
                  <a:lnTo>
                    <a:pt x="392" y="59"/>
                  </a:lnTo>
                  <a:lnTo>
                    <a:pt x="392" y="57"/>
                  </a:lnTo>
                  <a:lnTo>
                    <a:pt x="395" y="57"/>
                  </a:lnTo>
                  <a:lnTo>
                    <a:pt x="395" y="57"/>
                  </a:lnTo>
                  <a:lnTo>
                    <a:pt x="397" y="55"/>
                  </a:lnTo>
                  <a:lnTo>
                    <a:pt x="397" y="55"/>
                  </a:lnTo>
                  <a:lnTo>
                    <a:pt x="399" y="55"/>
                  </a:lnTo>
                  <a:lnTo>
                    <a:pt x="399" y="57"/>
                  </a:lnTo>
                  <a:lnTo>
                    <a:pt x="402" y="59"/>
                  </a:lnTo>
                  <a:lnTo>
                    <a:pt x="402" y="62"/>
                  </a:lnTo>
                  <a:lnTo>
                    <a:pt x="404" y="69"/>
                  </a:lnTo>
                  <a:lnTo>
                    <a:pt x="407" y="71"/>
                  </a:lnTo>
                  <a:lnTo>
                    <a:pt x="409" y="74"/>
                  </a:lnTo>
                  <a:lnTo>
                    <a:pt x="411" y="74"/>
                  </a:lnTo>
                  <a:lnTo>
                    <a:pt x="421" y="76"/>
                  </a:lnTo>
                  <a:lnTo>
                    <a:pt x="423" y="78"/>
                  </a:lnTo>
                  <a:lnTo>
                    <a:pt x="425" y="81"/>
                  </a:lnTo>
                  <a:lnTo>
                    <a:pt x="428" y="83"/>
                  </a:lnTo>
                  <a:lnTo>
                    <a:pt x="428" y="85"/>
                  </a:lnTo>
                  <a:lnTo>
                    <a:pt x="433" y="95"/>
                  </a:lnTo>
                  <a:lnTo>
                    <a:pt x="433" y="97"/>
                  </a:lnTo>
                  <a:lnTo>
                    <a:pt x="435" y="100"/>
                  </a:lnTo>
                  <a:lnTo>
                    <a:pt x="437" y="100"/>
                  </a:lnTo>
                  <a:lnTo>
                    <a:pt x="447" y="104"/>
                  </a:lnTo>
                  <a:lnTo>
                    <a:pt x="468" y="109"/>
                  </a:lnTo>
                  <a:lnTo>
                    <a:pt x="475" y="109"/>
                  </a:lnTo>
                  <a:lnTo>
                    <a:pt x="477" y="109"/>
                  </a:lnTo>
                  <a:lnTo>
                    <a:pt x="477" y="109"/>
                  </a:lnTo>
                  <a:lnTo>
                    <a:pt x="480" y="109"/>
                  </a:lnTo>
                  <a:lnTo>
                    <a:pt x="480" y="107"/>
                  </a:lnTo>
                  <a:lnTo>
                    <a:pt x="482" y="107"/>
                  </a:lnTo>
                  <a:lnTo>
                    <a:pt x="485" y="100"/>
                  </a:lnTo>
                  <a:lnTo>
                    <a:pt x="487" y="100"/>
                  </a:lnTo>
                  <a:lnTo>
                    <a:pt x="487" y="100"/>
                  </a:lnTo>
                  <a:lnTo>
                    <a:pt x="489" y="97"/>
                  </a:lnTo>
                  <a:lnTo>
                    <a:pt x="489" y="97"/>
                  </a:lnTo>
                  <a:lnTo>
                    <a:pt x="503" y="97"/>
                  </a:lnTo>
                  <a:lnTo>
                    <a:pt x="513" y="95"/>
                  </a:lnTo>
                  <a:lnTo>
                    <a:pt x="513" y="95"/>
                  </a:lnTo>
                  <a:lnTo>
                    <a:pt x="513" y="95"/>
                  </a:lnTo>
                  <a:lnTo>
                    <a:pt x="515" y="93"/>
                  </a:lnTo>
                  <a:lnTo>
                    <a:pt x="515" y="93"/>
                  </a:lnTo>
                  <a:lnTo>
                    <a:pt x="518" y="88"/>
                  </a:lnTo>
                  <a:lnTo>
                    <a:pt x="518" y="85"/>
                  </a:lnTo>
                  <a:lnTo>
                    <a:pt x="520" y="85"/>
                  </a:lnTo>
                  <a:lnTo>
                    <a:pt x="522" y="85"/>
                  </a:lnTo>
                  <a:lnTo>
                    <a:pt x="522" y="85"/>
                  </a:lnTo>
                  <a:lnTo>
                    <a:pt x="525" y="85"/>
                  </a:lnTo>
                  <a:lnTo>
                    <a:pt x="527" y="85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4" y="85"/>
                  </a:lnTo>
                  <a:lnTo>
                    <a:pt x="551" y="102"/>
                  </a:lnTo>
                  <a:lnTo>
                    <a:pt x="553" y="102"/>
                  </a:lnTo>
                  <a:lnTo>
                    <a:pt x="556" y="102"/>
                  </a:lnTo>
                  <a:lnTo>
                    <a:pt x="563" y="102"/>
                  </a:lnTo>
                  <a:lnTo>
                    <a:pt x="565" y="102"/>
                  </a:lnTo>
                  <a:lnTo>
                    <a:pt x="565" y="104"/>
                  </a:lnTo>
                  <a:lnTo>
                    <a:pt x="572" y="107"/>
                  </a:lnTo>
                  <a:lnTo>
                    <a:pt x="574" y="109"/>
                  </a:lnTo>
                  <a:lnTo>
                    <a:pt x="574" y="111"/>
                  </a:lnTo>
                  <a:lnTo>
                    <a:pt x="577" y="114"/>
                  </a:lnTo>
                  <a:lnTo>
                    <a:pt x="577" y="116"/>
                  </a:lnTo>
                  <a:lnTo>
                    <a:pt x="577" y="119"/>
                  </a:lnTo>
                  <a:lnTo>
                    <a:pt x="574" y="121"/>
                  </a:lnTo>
                  <a:lnTo>
                    <a:pt x="570" y="133"/>
                  </a:lnTo>
                  <a:lnTo>
                    <a:pt x="570" y="133"/>
                  </a:lnTo>
                  <a:lnTo>
                    <a:pt x="570" y="133"/>
                  </a:lnTo>
                  <a:lnTo>
                    <a:pt x="570" y="135"/>
                  </a:lnTo>
                  <a:lnTo>
                    <a:pt x="570" y="137"/>
                  </a:lnTo>
                  <a:lnTo>
                    <a:pt x="572" y="140"/>
                  </a:lnTo>
                  <a:lnTo>
                    <a:pt x="574" y="142"/>
                  </a:lnTo>
                  <a:lnTo>
                    <a:pt x="574" y="145"/>
                  </a:lnTo>
                  <a:lnTo>
                    <a:pt x="577" y="149"/>
                  </a:lnTo>
                  <a:lnTo>
                    <a:pt x="577" y="152"/>
                  </a:lnTo>
                  <a:lnTo>
                    <a:pt x="579" y="152"/>
                  </a:lnTo>
                  <a:lnTo>
                    <a:pt x="582" y="154"/>
                  </a:lnTo>
                  <a:lnTo>
                    <a:pt x="586" y="154"/>
                  </a:lnTo>
                  <a:lnTo>
                    <a:pt x="589" y="154"/>
                  </a:lnTo>
                  <a:lnTo>
                    <a:pt x="591" y="156"/>
                  </a:lnTo>
                  <a:lnTo>
                    <a:pt x="593" y="159"/>
                  </a:lnTo>
                  <a:lnTo>
                    <a:pt x="596" y="161"/>
                  </a:lnTo>
                  <a:lnTo>
                    <a:pt x="596" y="163"/>
                  </a:lnTo>
                  <a:lnTo>
                    <a:pt x="598" y="166"/>
                  </a:lnTo>
                  <a:lnTo>
                    <a:pt x="608" y="171"/>
                  </a:lnTo>
                  <a:lnTo>
                    <a:pt x="612" y="173"/>
                  </a:lnTo>
                  <a:lnTo>
                    <a:pt x="615" y="178"/>
                  </a:lnTo>
                  <a:lnTo>
                    <a:pt x="617" y="178"/>
                  </a:lnTo>
                  <a:lnTo>
                    <a:pt x="619" y="182"/>
                  </a:lnTo>
                  <a:lnTo>
                    <a:pt x="643" y="192"/>
                  </a:lnTo>
                  <a:lnTo>
                    <a:pt x="657" y="192"/>
                  </a:lnTo>
                  <a:lnTo>
                    <a:pt x="657" y="192"/>
                  </a:lnTo>
                  <a:lnTo>
                    <a:pt x="660" y="192"/>
                  </a:lnTo>
                  <a:lnTo>
                    <a:pt x="662" y="194"/>
                  </a:lnTo>
                  <a:lnTo>
                    <a:pt x="662" y="194"/>
                  </a:lnTo>
                  <a:lnTo>
                    <a:pt x="667" y="201"/>
                  </a:lnTo>
                  <a:lnTo>
                    <a:pt x="667" y="204"/>
                  </a:lnTo>
                  <a:lnTo>
                    <a:pt x="669" y="204"/>
                  </a:lnTo>
                  <a:lnTo>
                    <a:pt x="671" y="206"/>
                  </a:lnTo>
                  <a:lnTo>
                    <a:pt x="676" y="206"/>
                  </a:lnTo>
                  <a:lnTo>
                    <a:pt x="714" y="199"/>
                  </a:lnTo>
                  <a:lnTo>
                    <a:pt x="716" y="201"/>
                  </a:lnTo>
                  <a:lnTo>
                    <a:pt x="735" y="204"/>
                  </a:lnTo>
                  <a:lnTo>
                    <a:pt x="745" y="204"/>
                  </a:lnTo>
                  <a:lnTo>
                    <a:pt x="754" y="201"/>
                  </a:lnTo>
                  <a:lnTo>
                    <a:pt x="775" y="204"/>
                  </a:lnTo>
                  <a:lnTo>
                    <a:pt x="778" y="204"/>
                  </a:lnTo>
                  <a:lnTo>
                    <a:pt x="783" y="206"/>
                  </a:lnTo>
                  <a:lnTo>
                    <a:pt x="783" y="206"/>
                  </a:lnTo>
                  <a:lnTo>
                    <a:pt x="785" y="211"/>
                  </a:lnTo>
                  <a:lnTo>
                    <a:pt x="785" y="211"/>
                  </a:lnTo>
                  <a:lnTo>
                    <a:pt x="787" y="211"/>
                  </a:lnTo>
                  <a:lnTo>
                    <a:pt x="787" y="211"/>
                  </a:lnTo>
                  <a:lnTo>
                    <a:pt x="792" y="211"/>
                  </a:lnTo>
                  <a:lnTo>
                    <a:pt x="794" y="211"/>
                  </a:lnTo>
                  <a:lnTo>
                    <a:pt x="797" y="211"/>
                  </a:lnTo>
                  <a:lnTo>
                    <a:pt x="799" y="213"/>
                  </a:lnTo>
                  <a:lnTo>
                    <a:pt x="801" y="216"/>
                  </a:lnTo>
                  <a:lnTo>
                    <a:pt x="804" y="216"/>
                  </a:lnTo>
                  <a:lnTo>
                    <a:pt x="804" y="216"/>
                  </a:lnTo>
                  <a:lnTo>
                    <a:pt x="809" y="223"/>
                  </a:lnTo>
                  <a:lnTo>
                    <a:pt x="809" y="225"/>
                  </a:lnTo>
                  <a:lnTo>
                    <a:pt x="809" y="225"/>
                  </a:lnTo>
                  <a:lnTo>
                    <a:pt x="809" y="230"/>
                  </a:lnTo>
                  <a:lnTo>
                    <a:pt x="809" y="230"/>
                  </a:lnTo>
                  <a:lnTo>
                    <a:pt x="809" y="232"/>
                  </a:lnTo>
                  <a:lnTo>
                    <a:pt x="809" y="232"/>
                  </a:lnTo>
                  <a:lnTo>
                    <a:pt x="811" y="232"/>
                  </a:lnTo>
                  <a:lnTo>
                    <a:pt x="811" y="234"/>
                  </a:lnTo>
                  <a:lnTo>
                    <a:pt x="813" y="234"/>
                  </a:lnTo>
                  <a:lnTo>
                    <a:pt x="816" y="232"/>
                  </a:lnTo>
                  <a:lnTo>
                    <a:pt x="827" y="227"/>
                  </a:lnTo>
                  <a:lnTo>
                    <a:pt x="830" y="227"/>
                  </a:lnTo>
                  <a:lnTo>
                    <a:pt x="832" y="227"/>
                  </a:lnTo>
                  <a:lnTo>
                    <a:pt x="835" y="227"/>
                  </a:lnTo>
                  <a:lnTo>
                    <a:pt x="849" y="237"/>
                  </a:lnTo>
                  <a:lnTo>
                    <a:pt x="851" y="237"/>
                  </a:lnTo>
                  <a:lnTo>
                    <a:pt x="853" y="237"/>
                  </a:lnTo>
                  <a:lnTo>
                    <a:pt x="853" y="237"/>
                  </a:lnTo>
                  <a:lnTo>
                    <a:pt x="856" y="237"/>
                  </a:lnTo>
                  <a:lnTo>
                    <a:pt x="861" y="232"/>
                  </a:lnTo>
                  <a:lnTo>
                    <a:pt x="865" y="230"/>
                  </a:lnTo>
                  <a:lnTo>
                    <a:pt x="868" y="230"/>
                  </a:lnTo>
                  <a:lnTo>
                    <a:pt x="872" y="225"/>
                  </a:lnTo>
                  <a:lnTo>
                    <a:pt x="872" y="225"/>
                  </a:lnTo>
                  <a:lnTo>
                    <a:pt x="875" y="220"/>
                  </a:lnTo>
                  <a:lnTo>
                    <a:pt x="875" y="218"/>
                  </a:lnTo>
                  <a:lnTo>
                    <a:pt x="875" y="218"/>
                  </a:lnTo>
                  <a:lnTo>
                    <a:pt x="877" y="218"/>
                  </a:lnTo>
                  <a:lnTo>
                    <a:pt x="879" y="216"/>
                  </a:lnTo>
                  <a:lnTo>
                    <a:pt x="882" y="216"/>
                  </a:lnTo>
                  <a:lnTo>
                    <a:pt x="882" y="216"/>
                  </a:lnTo>
                  <a:lnTo>
                    <a:pt x="884" y="213"/>
                  </a:lnTo>
                  <a:lnTo>
                    <a:pt x="884" y="211"/>
                  </a:lnTo>
                  <a:lnTo>
                    <a:pt x="887" y="206"/>
                  </a:lnTo>
                  <a:lnTo>
                    <a:pt x="889" y="204"/>
                  </a:lnTo>
                  <a:lnTo>
                    <a:pt x="889" y="204"/>
                  </a:lnTo>
                  <a:lnTo>
                    <a:pt x="891" y="204"/>
                  </a:lnTo>
                  <a:lnTo>
                    <a:pt x="891" y="204"/>
                  </a:lnTo>
                  <a:lnTo>
                    <a:pt x="894" y="204"/>
                  </a:lnTo>
                  <a:lnTo>
                    <a:pt x="896" y="204"/>
                  </a:lnTo>
                  <a:lnTo>
                    <a:pt x="910" y="206"/>
                  </a:lnTo>
                  <a:lnTo>
                    <a:pt x="910" y="206"/>
                  </a:lnTo>
                  <a:lnTo>
                    <a:pt x="910" y="206"/>
                  </a:lnTo>
                  <a:lnTo>
                    <a:pt x="913" y="204"/>
                  </a:lnTo>
                  <a:lnTo>
                    <a:pt x="915" y="204"/>
                  </a:lnTo>
                  <a:lnTo>
                    <a:pt x="915" y="201"/>
                  </a:lnTo>
                  <a:lnTo>
                    <a:pt x="917" y="201"/>
                  </a:lnTo>
                  <a:lnTo>
                    <a:pt x="917" y="201"/>
                  </a:lnTo>
                  <a:lnTo>
                    <a:pt x="920" y="204"/>
                  </a:lnTo>
                  <a:lnTo>
                    <a:pt x="929" y="208"/>
                  </a:lnTo>
                  <a:lnTo>
                    <a:pt x="936" y="211"/>
                  </a:lnTo>
                  <a:lnTo>
                    <a:pt x="939" y="211"/>
                  </a:lnTo>
                  <a:lnTo>
                    <a:pt x="941" y="211"/>
                  </a:lnTo>
                  <a:lnTo>
                    <a:pt x="948" y="211"/>
                  </a:lnTo>
                  <a:lnTo>
                    <a:pt x="953" y="211"/>
                  </a:lnTo>
                  <a:lnTo>
                    <a:pt x="969" y="218"/>
                  </a:lnTo>
                  <a:lnTo>
                    <a:pt x="969" y="218"/>
                  </a:lnTo>
                  <a:lnTo>
                    <a:pt x="972" y="218"/>
                  </a:lnTo>
                  <a:lnTo>
                    <a:pt x="976" y="218"/>
                  </a:lnTo>
                  <a:lnTo>
                    <a:pt x="986" y="223"/>
                  </a:lnTo>
                  <a:lnTo>
                    <a:pt x="988" y="223"/>
                  </a:lnTo>
                  <a:lnTo>
                    <a:pt x="1005" y="220"/>
                  </a:lnTo>
                  <a:lnTo>
                    <a:pt x="1007" y="220"/>
                  </a:lnTo>
                  <a:lnTo>
                    <a:pt x="1010" y="223"/>
                  </a:lnTo>
                  <a:lnTo>
                    <a:pt x="1014" y="227"/>
                  </a:lnTo>
                  <a:lnTo>
                    <a:pt x="1017" y="232"/>
                  </a:lnTo>
                  <a:lnTo>
                    <a:pt x="1019" y="232"/>
                  </a:lnTo>
                  <a:lnTo>
                    <a:pt x="1024" y="234"/>
                  </a:lnTo>
                  <a:lnTo>
                    <a:pt x="1043" y="239"/>
                  </a:lnTo>
                  <a:lnTo>
                    <a:pt x="1052" y="242"/>
                  </a:lnTo>
                  <a:lnTo>
                    <a:pt x="1054" y="244"/>
                  </a:lnTo>
                  <a:lnTo>
                    <a:pt x="1059" y="244"/>
                  </a:lnTo>
                  <a:lnTo>
                    <a:pt x="1062" y="242"/>
                  </a:lnTo>
                  <a:lnTo>
                    <a:pt x="1064" y="242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9" y="239"/>
                  </a:lnTo>
                  <a:lnTo>
                    <a:pt x="1076" y="244"/>
                  </a:lnTo>
                  <a:lnTo>
                    <a:pt x="1083" y="246"/>
                  </a:lnTo>
                  <a:lnTo>
                    <a:pt x="1095" y="249"/>
                  </a:lnTo>
                  <a:lnTo>
                    <a:pt x="1106" y="253"/>
                  </a:lnTo>
                  <a:lnTo>
                    <a:pt x="1111" y="256"/>
                  </a:lnTo>
                  <a:lnTo>
                    <a:pt x="1114" y="258"/>
                  </a:lnTo>
                  <a:lnTo>
                    <a:pt x="1114" y="258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4" y="260"/>
                  </a:lnTo>
                  <a:lnTo>
                    <a:pt x="1116" y="263"/>
                  </a:lnTo>
                  <a:lnTo>
                    <a:pt x="1116" y="263"/>
                  </a:lnTo>
                  <a:lnTo>
                    <a:pt x="1116" y="263"/>
                  </a:lnTo>
                  <a:lnTo>
                    <a:pt x="1132" y="277"/>
                  </a:lnTo>
                  <a:lnTo>
                    <a:pt x="1142" y="282"/>
                  </a:lnTo>
                  <a:lnTo>
                    <a:pt x="1144" y="282"/>
                  </a:lnTo>
                  <a:lnTo>
                    <a:pt x="1144" y="282"/>
                  </a:lnTo>
                  <a:lnTo>
                    <a:pt x="1147" y="287"/>
                  </a:lnTo>
                  <a:lnTo>
                    <a:pt x="1151" y="296"/>
                  </a:lnTo>
                  <a:lnTo>
                    <a:pt x="1151" y="298"/>
                  </a:lnTo>
                  <a:lnTo>
                    <a:pt x="1154" y="298"/>
                  </a:lnTo>
                  <a:lnTo>
                    <a:pt x="1154" y="301"/>
                  </a:lnTo>
                  <a:lnTo>
                    <a:pt x="1159" y="303"/>
                  </a:lnTo>
                  <a:lnTo>
                    <a:pt x="1161" y="305"/>
                  </a:lnTo>
                  <a:lnTo>
                    <a:pt x="1166" y="305"/>
                  </a:lnTo>
                  <a:lnTo>
                    <a:pt x="1173" y="310"/>
                  </a:lnTo>
                  <a:lnTo>
                    <a:pt x="1175" y="310"/>
                  </a:lnTo>
                  <a:lnTo>
                    <a:pt x="1211" y="350"/>
                  </a:lnTo>
                  <a:lnTo>
                    <a:pt x="1203" y="348"/>
                  </a:lnTo>
                  <a:lnTo>
                    <a:pt x="1194" y="348"/>
                  </a:lnTo>
                  <a:lnTo>
                    <a:pt x="1192" y="348"/>
                  </a:lnTo>
                  <a:lnTo>
                    <a:pt x="1189" y="350"/>
                  </a:lnTo>
                  <a:lnTo>
                    <a:pt x="1187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3"/>
                  </a:lnTo>
                  <a:lnTo>
                    <a:pt x="1185" y="355"/>
                  </a:lnTo>
                  <a:lnTo>
                    <a:pt x="1182" y="357"/>
                  </a:lnTo>
                  <a:lnTo>
                    <a:pt x="1185" y="365"/>
                  </a:lnTo>
                  <a:lnTo>
                    <a:pt x="1185" y="367"/>
                  </a:lnTo>
                  <a:lnTo>
                    <a:pt x="1185" y="369"/>
                  </a:lnTo>
                  <a:lnTo>
                    <a:pt x="1185" y="369"/>
                  </a:lnTo>
                  <a:lnTo>
                    <a:pt x="1187" y="372"/>
                  </a:lnTo>
                  <a:lnTo>
                    <a:pt x="1189" y="374"/>
                  </a:lnTo>
                  <a:lnTo>
                    <a:pt x="1192" y="379"/>
                  </a:lnTo>
                  <a:lnTo>
                    <a:pt x="1196" y="381"/>
                  </a:lnTo>
                  <a:lnTo>
                    <a:pt x="1201" y="383"/>
                  </a:lnTo>
                  <a:lnTo>
                    <a:pt x="1208" y="386"/>
                  </a:lnTo>
                  <a:lnTo>
                    <a:pt x="1208" y="386"/>
                  </a:lnTo>
                  <a:lnTo>
                    <a:pt x="1211" y="386"/>
                  </a:lnTo>
                  <a:lnTo>
                    <a:pt x="1211" y="386"/>
                  </a:lnTo>
                  <a:lnTo>
                    <a:pt x="1211" y="388"/>
                  </a:lnTo>
                  <a:lnTo>
                    <a:pt x="1211" y="388"/>
                  </a:lnTo>
                  <a:lnTo>
                    <a:pt x="1211" y="391"/>
                  </a:lnTo>
                  <a:lnTo>
                    <a:pt x="1208" y="395"/>
                  </a:lnTo>
                  <a:lnTo>
                    <a:pt x="1208" y="398"/>
                  </a:lnTo>
                  <a:lnTo>
                    <a:pt x="1206" y="400"/>
                  </a:lnTo>
                  <a:lnTo>
                    <a:pt x="1199" y="405"/>
                  </a:lnTo>
                  <a:lnTo>
                    <a:pt x="1196" y="410"/>
                  </a:lnTo>
                  <a:lnTo>
                    <a:pt x="1196" y="410"/>
                  </a:lnTo>
                  <a:lnTo>
                    <a:pt x="1196" y="412"/>
                  </a:lnTo>
                  <a:lnTo>
                    <a:pt x="1194" y="417"/>
                  </a:lnTo>
                  <a:lnTo>
                    <a:pt x="1194" y="419"/>
                  </a:lnTo>
                  <a:lnTo>
                    <a:pt x="1194" y="419"/>
                  </a:lnTo>
                  <a:lnTo>
                    <a:pt x="1192" y="421"/>
                  </a:lnTo>
                  <a:lnTo>
                    <a:pt x="1189" y="424"/>
                  </a:lnTo>
                  <a:lnTo>
                    <a:pt x="1189" y="424"/>
                  </a:lnTo>
                  <a:lnTo>
                    <a:pt x="1189" y="426"/>
                  </a:lnTo>
                  <a:lnTo>
                    <a:pt x="1189" y="428"/>
                  </a:lnTo>
                  <a:lnTo>
                    <a:pt x="1192" y="428"/>
                  </a:lnTo>
                  <a:lnTo>
                    <a:pt x="1192" y="431"/>
                  </a:lnTo>
                  <a:lnTo>
                    <a:pt x="1192" y="431"/>
                  </a:lnTo>
                  <a:lnTo>
                    <a:pt x="1192" y="433"/>
                  </a:lnTo>
                  <a:lnTo>
                    <a:pt x="1192" y="433"/>
                  </a:lnTo>
                  <a:lnTo>
                    <a:pt x="1189" y="433"/>
                  </a:lnTo>
                  <a:lnTo>
                    <a:pt x="1177" y="438"/>
                  </a:lnTo>
                  <a:lnTo>
                    <a:pt x="1173" y="438"/>
                  </a:lnTo>
                  <a:lnTo>
                    <a:pt x="1166" y="436"/>
                  </a:lnTo>
                  <a:lnTo>
                    <a:pt x="1166" y="436"/>
                  </a:lnTo>
                  <a:lnTo>
                    <a:pt x="1163" y="436"/>
                  </a:lnTo>
                  <a:lnTo>
                    <a:pt x="1163" y="438"/>
                  </a:lnTo>
                  <a:lnTo>
                    <a:pt x="1161" y="438"/>
                  </a:lnTo>
                  <a:lnTo>
                    <a:pt x="1161" y="440"/>
                  </a:lnTo>
                  <a:lnTo>
                    <a:pt x="1161" y="443"/>
                  </a:lnTo>
                  <a:lnTo>
                    <a:pt x="1161" y="445"/>
                  </a:lnTo>
                  <a:lnTo>
                    <a:pt x="1159" y="447"/>
                  </a:lnTo>
                  <a:lnTo>
                    <a:pt x="1159" y="447"/>
                  </a:lnTo>
                  <a:lnTo>
                    <a:pt x="1159" y="447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6" y="450"/>
                  </a:lnTo>
                  <a:lnTo>
                    <a:pt x="1154" y="452"/>
                  </a:lnTo>
                  <a:lnTo>
                    <a:pt x="1156" y="457"/>
                  </a:lnTo>
                  <a:lnTo>
                    <a:pt x="1156" y="459"/>
                  </a:lnTo>
                  <a:lnTo>
                    <a:pt x="1159" y="469"/>
                  </a:lnTo>
                  <a:lnTo>
                    <a:pt x="1161" y="471"/>
                  </a:lnTo>
                  <a:lnTo>
                    <a:pt x="1161" y="476"/>
                  </a:lnTo>
                  <a:lnTo>
                    <a:pt x="1161" y="476"/>
                  </a:lnTo>
                  <a:lnTo>
                    <a:pt x="1159" y="478"/>
                  </a:lnTo>
                  <a:lnTo>
                    <a:pt x="1156" y="483"/>
                  </a:lnTo>
                  <a:lnTo>
                    <a:pt x="1156" y="485"/>
                  </a:lnTo>
                  <a:lnTo>
                    <a:pt x="1156" y="488"/>
                  </a:lnTo>
                  <a:lnTo>
                    <a:pt x="1154" y="490"/>
                  </a:lnTo>
                  <a:lnTo>
                    <a:pt x="1156" y="490"/>
                  </a:lnTo>
                  <a:lnTo>
                    <a:pt x="1156" y="492"/>
                  </a:lnTo>
                  <a:lnTo>
                    <a:pt x="1159" y="495"/>
                  </a:lnTo>
                  <a:lnTo>
                    <a:pt x="1161" y="495"/>
                  </a:lnTo>
                  <a:lnTo>
                    <a:pt x="1170" y="497"/>
                  </a:lnTo>
                  <a:lnTo>
                    <a:pt x="1173" y="499"/>
                  </a:lnTo>
                  <a:lnTo>
                    <a:pt x="1175" y="502"/>
                  </a:lnTo>
                  <a:lnTo>
                    <a:pt x="1175" y="502"/>
                  </a:lnTo>
                  <a:lnTo>
                    <a:pt x="1177" y="504"/>
                  </a:lnTo>
                  <a:lnTo>
                    <a:pt x="1175" y="514"/>
                  </a:lnTo>
                  <a:lnTo>
                    <a:pt x="1173" y="518"/>
                  </a:lnTo>
                  <a:lnTo>
                    <a:pt x="1170" y="521"/>
                  </a:lnTo>
                  <a:lnTo>
                    <a:pt x="1161" y="523"/>
                  </a:lnTo>
                  <a:lnTo>
                    <a:pt x="1161" y="523"/>
                  </a:lnTo>
                  <a:lnTo>
                    <a:pt x="1161" y="525"/>
                  </a:lnTo>
                  <a:lnTo>
                    <a:pt x="1161" y="525"/>
                  </a:lnTo>
                  <a:lnTo>
                    <a:pt x="1161" y="528"/>
                  </a:lnTo>
                  <a:lnTo>
                    <a:pt x="1161" y="528"/>
                  </a:lnTo>
                  <a:lnTo>
                    <a:pt x="1161" y="530"/>
                  </a:lnTo>
                  <a:lnTo>
                    <a:pt x="1161" y="530"/>
                  </a:lnTo>
                  <a:lnTo>
                    <a:pt x="1163" y="533"/>
                  </a:lnTo>
                  <a:lnTo>
                    <a:pt x="1163" y="535"/>
                  </a:lnTo>
                  <a:lnTo>
                    <a:pt x="1161" y="549"/>
                  </a:lnTo>
                  <a:lnTo>
                    <a:pt x="1161" y="556"/>
                  </a:lnTo>
                  <a:lnTo>
                    <a:pt x="1156" y="563"/>
                  </a:lnTo>
                  <a:lnTo>
                    <a:pt x="1156" y="566"/>
                  </a:lnTo>
                  <a:lnTo>
                    <a:pt x="1156" y="568"/>
                  </a:lnTo>
                  <a:lnTo>
                    <a:pt x="1156" y="568"/>
                  </a:lnTo>
                  <a:lnTo>
                    <a:pt x="1156" y="568"/>
                  </a:lnTo>
                  <a:lnTo>
                    <a:pt x="1156" y="570"/>
                  </a:lnTo>
                  <a:lnTo>
                    <a:pt x="1159" y="570"/>
                  </a:lnTo>
                  <a:lnTo>
                    <a:pt x="1159" y="570"/>
                  </a:lnTo>
                  <a:lnTo>
                    <a:pt x="1159" y="573"/>
                  </a:lnTo>
                  <a:lnTo>
                    <a:pt x="1159" y="575"/>
                  </a:lnTo>
                  <a:lnTo>
                    <a:pt x="1159" y="575"/>
                  </a:lnTo>
                  <a:lnTo>
                    <a:pt x="1159" y="577"/>
                  </a:lnTo>
                  <a:lnTo>
                    <a:pt x="1156" y="580"/>
                  </a:lnTo>
                  <a:lnTo>
                    <a:pt x="1154" y="580"/>
                  </a:lnTo>
                  <a:lnTo>
                    <a:pt x="1149" y="592"/>
                  </a:lnTo>
                  <a:lnTo>
                    <a:pt x="1147" y="594"/>
                  </a:lnTo>
                  <a:lnTo>
                    <a:pt x="1147" y="594"/>
                  </a:lnTo>
                  <a:lnTo>
                    <a:pt x="1142" y="596"/>
                  </a:lnTo>
                  <a:lnTo>
                    <a:pt x="1140" y="599"/>
                  </a:lnTo>
                  <a:lnTo>
                    <a:pt x="1140" y="599"/>
                  </a:lnTo>
                  <a:lnTo>
                    <a:pt x="1137" y="599"/>
                  </a:lnTo>
                  <a:lnTo>
                    <a:pt x="1135" y="596"/>
                  </a:lnTo>
                  <a:lnTo>
                    <a:pt x="1135" y="596"/>
                  </a:lnTo>
                  <a:lnTo>
                    <a:pt x="1132" y="596"/>
                  </a:lnTo>
                  <a:lnTo>
                    <a:pt x="1132" y="596"/>
                  </a:lnTo>
                  <a:lnTo>
                    <a:pt x="1130" y="599"/>
                  </a:lnTo>
                  <a:lnTo>
                    <a:pt x="1128" y="601"/>
                  </a:lnTo>
                  <a:lnTo>
                    <a:pt x="1128" y="603"/>
                  </a:lnTo>
                  <a:lnTo>
                    <a:pt x="1128" y="606"/>
                  </a:lnTo>
                  <a:lnTo>
                    <a:pt x="1128" y="611"/>
                  </a:lnTo>
                  <a:lnTo>
                    <a:pt x="1128" y="611"/>
                  </a:lnTo>
                  <a:lnTo>
                    <a:pt x="1128" y="615"/>
                  </a:lnTo>
                  <a:lnTo>
                    <a:pt x="1128" y="618"/>
                  </a:lnTo>
                  <a:lnTo>
                    <a:pt x="1132" y="630"/>
                  </a:lnTo>
                  <a:lnTo>
                    <a:pt x="1132" y="632"/>
                  </a:lnTo>
                  <a:lnTo>
                    <a:pt x="1132" y="632"/>
                  </a:lnTo>
                  <a:lnTo>
                    <a:pt x="1135" y="634"/>
                  </a:lnTo>
                  <a:lnTo>
                    <a:pt x="1137" y="634"/>
                  </a:lnTo>
                  <a:lnTo>
                    <a:pt x="1142" y="646"/>
                  </a:lnTo>
                  <a:lnTo>
                    <a:pt x="1142" y="646"/>
                  </a:lnTo>
                  <a:lnTo>
                    <a:pt x="1142" y="648"/>
                  </a:lnTo>
                  <a:lnTo>
                    <a:pt x="1142" y="651"/>
                  </a:lnTo>
                  <a:lnTo>
                    <a:pt x="1140" y="653"/>
                  </a:lnTo>
                  <a:lnTo>
                    <a:pt x="1140" y="653"/>
                  </a:lnTo>
                  <a:lnTo>
                    <a:pt x="1142" y="656"/>
                  </a:lnTo>
                  <a:lnTo>
                    <a:pt x="1144" y="658"/>
                  </a:lnTo>
                  <a:lnTo>
                    <a:pt x="1144" y="660"/>
                  </a:lnTo>
                  <a:lnTo>
                    <a:pt x="1144" y="663"/>
                  </a:lnTo>
                  <a:lnTo>
                    <a:pt x="1144" y="665"/>
                  </a:lnTo>
                  <a:lnTo>
                    <a:pt x="1144" y="670"/>
                  </a:lnTo>
                  <a:lnTo>
                    <a:pt x="1144" y="672"/>
                  </a:lnTo>
                  <a:lnTo>
                    <a:pt x="1144" y="672"/>
                  </a:lnTo>
                  <a:lnTo>
                    <a:pt x="1144" y="674"/>
                  </a:lnTo>
                  <a:lnTo>
                    <a:pt x="1144" y="674"/>
                  </a:lnTo>
                  <a:lnTo>
                    <a:pt x="1147" y="677"/>
                  </a:lnTo>
                  <a:lnTo>
                    <a:pt x="1149" y="679"/>
                  </a:lnTo>
                  <a:lnTo>
                    <a:pt x="1151" y="679"/>
                  </a:lnTo>
                  <a:lnTo>
                    <a:pt x="1154" y="682"/>
                  </a:lnTo>
                  <a:lnTo>
                    <a:pt x="1154" y="682"/>
                  </a:lnTo>
                  <a:lnTo>
                    <a:pt x="1159" y="686"/>
                  </a:lnTo>
                  <a:lnTo>
                    <a:pt x="1159" y="689"/>
                  </a:lnTo>
                  <a:lnTo>
                    <a:pt x="1159" y="689"/>
                  </a:lnTo>
                  <a:lnTo>
                    <a:pt x="1159" y="693"/>
                  </a:lnTo>
                  <a:lnTo>
                    <a:pt x="1161" y="696"/>
                  </a:lnTo>
                  <a:lnTo>
                    <a:pt x="1161" y="698"/>
                  </a:lnTo>
                  <a:lnTo>
                    <a:pt x="1161" y="698"/>
                  </a:lnTo>
                  <a:lnTo>
                    <a:pt x="1161" y="698"/>
                  </a:lnTo>
                  <a:lnTo>
                    <a:pt x="1161" y="700"/>
                  </a:lnTo>
                  <a:lnTo>
                    <a:pt x="1159" y="703"/>
                  </a:lnTo>
                  <a:lnTo>
                    <a:pt x="1159" y="705"/>
                  </a:lnTo>
                  <a:lnTo>
                    <a:pt x="1159" y="708"/>
                  </a:lnTo>
                  <a:lnTo>
                    <a:pt x="1159" y="710"/>
                  </a:lnTo>
                  <a:lnTo>
                    <a:pt x="1159" y="712"/>
                  </a:lnTo>
                  <a:lnTo>
                    <a:pt x="1159" y="719"/>
                  </a:lnTo>
                  <a:lnTo>
                    <a:pt x="1161" y="724"/>
                  </a:lnTo>
                  <a:lnTo>
                    <a:pt x="1161" y="724"/>
                  </a:lnTo>
                  <a:lnTo>
                    <a:pt x="1163" y="726"/>
                  </a:lnTo>
                  <a:lnTo>
                    <a:pt x="1163" y="729"/>
                  </a:lnTo>
                  <a:lnTo>
                    <a:pt x="1166" y="731"/>
                  </a:lnTo>
                  <a:lnTo>
                    <a:pt x="1168" y="731"/>
                  </a:lnTo>
                  <a:lnTo>
                    <a:pt x="1170" y="734"/>
                  </a:lnTo>
                  <a:lnTo>
                    <a:pt x="1175" y="734"/>
                  </a:lnTo>
                  <a:lnTo>
                    <a:pt x="1175" y="734"/>
                  </a:lnTo>
                  <a:lnTo>
                    <a:pt x="1177" y="736"/>
                  </a:lnTo>
                  <a:lnTo>
                    <a:pt x="1177" y="741"/>
                  </a:lnTo>
                  <a:lnTo>
                    <a:pt x="1187" y="753"/>
                  </a:lnTo>
                  <a:lnTo>
                    <a:pt x="1194" y="760"/>
                  </a:lnTo>
                  <a:lnTo>
                    <a:pt x="1196" y="762"/>
                  </a:lnTo>
                  <a:lnTo>
                    <a:pt x="1201" y="764"/>
                  </a:lnTo>
                  <a:lnTo>
                    <a:pt x="1203" y="767"/>
                  </a:lnTo>
                  <a:lnTo>
                    <a:pt x="1208" y="769"/>
                  </a:lnTo>
                  <a:lnTo>
                    <a:pt x="1211" y="769"/>
                  </a:lnTo>
                  <a:lnTo>
                    <a:pt x="1213" y="767"/>
                  </a:lnTo>
                  <a:lnTo>
                    <a:pt x="1213" y="767"/>
                  </a:lnTo>
                  <a:lnTo>
                    <a:pt x="1220" y="764"/>
                  </a:lnTo>
                  <a:lnTo>
                    <a:pt x="1225" y="762"/>
                  </a:lnTo>
                  <a:lnTo>
                    <a:pt x="1225" y="762"/>
                  </a:lnTo>
                  <a:lnTo>
                    <a:pt x="1232" y="764"/>
                  </a:lnTo>
                  <a:lnTo>
                    <a:pt x="1234" y="764"/>
                  </a:lnTo>
                  <a:lnTo>
                    <a:pt x="1244" y="767"/>
                  </a:lnTo>
                  <a:lnTo>
                    <a:pt x="1246" y="767"/>
                  </a:lnTo>
                  <a:lnTo>
                    <a:pt x="1246" y="764"/>
                  </a:lnTo>
                  <a:lnTo>
                    <a:pt x="1246" y="764"/>
                  </a:lnTo>
                  <a:lnTo>
                    <a:pt x="1248" y="762"/>
                  </a:lnTo>
                  <a:lnTo>
                    <a:pt x="1248" y="760"/>
                  </a:lnTo>
                  <a:lnTo>
                    <a:pt x="1248" y="760"/>
                  </a:lnTo>
                  <a:lnTo>
                    <a:pt x="1248" y="760"/>
                  </a:lnTo>
                  <a:lnTo>
                    <a:pt x="1251" y="757"/>
                  </a:lnTo>
                  <a:lnTo>
                    <a:pt x="1251" y="757"/>
                  </a:lnTo>
                  <a:lnTo>
                    <a:pt x="1251" y="757"/>
                  </a:lnTo>
                  <a:lnTo>
                    <a:pt x="1253" y="757"/>
                  </a:lnTo>
                  <a:lnTo>
                    <a:pt x="1270" y="764"/>
                  </a:lnTo>
                  <a:lnTo>
                    <a:pt x="1272" y="764"/>
                  </a:lnTo>
                  <a:lnTo>
                    <a:pt x="1272" y="767"/>
                  </a:lnTo>
                  <a:lnTo>
                    <a:pt x="1272" y="767"/>
                  </a:lnTo>
                  <a:lnTo>
                    <a:pt x="1272" y="769"/>
                  </a:lnTo>
                  <a:lnTo>
                    <a:pt x="1274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69"/>
                  </a:lnTo>
                  <a:lnTo>
                    <a:pt x="1272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1"/>
                  </a:lnTo>
                  <a:lnTo>
                    <a:pt x="1270" y="774"/>
                  </a:lnTo>
                  <a:lnTo>
                    <a:pt x="1274" y="795"/>
                  </a:lnTo>
                  <a:lnTo>
                    <a:pt x="1279" y="805"/>
                  </a:lnTo>
                  <a:lnTo>
                    <a:pt x="1284" y="809"/>
                  </a:lnTo>
                  <a:lnTo>
                    <a:pt x="1286" y="814"/>
                  </a:lnTo>
                  <a:lnTo>
                    <a:pt x="1293" y="823"/>
                  </a:lnTo>
                  <a:lnTo>
                    <a:pt x="1296" y="826"/>
                  </a:lnTo>
                  <a:lnTo>
                    <a:pt x="1296" y="826"/>
                  </a:lnTo>
                  <a:lnTo>
                    <a:pt x="1300" y="826"/>
                  </a:lnTo>
                  <a:lnTo>
                    <a:pt x="1300" y="828"/>
                  </a:lnTo>
                  <a:lnTo>
                    <a:pt x="1303" y="828"/>
                  </a:lnTo>
                  <a:lnTo>
                    <a:pt x="1303" y="831"/>
                  </a:lnTo>
                  <a:lnTo>
                    <a:pt x="1303" y="833"/>
                  </a:lnTo>
                  <a:lnTo>
                    <a:pt x="1305" y="835"/>
                  </a:lnTo>
                  <a:lnTo>
                    <a:pt x="1310" y="845"/>
                  </a:lnTo>
                  <a:lnTo>
                    <a:pt x="1312" y="847"/>
                  </a:lnTo>
                  <a:lnTo>
                    <a:pt x="1315" y="850"/>
                  </a:lnTo>
                  <a:lnTo>
                    <a:pt x="1317" y="852"/>
                  </a:lnTo>
                  <a:lnTo>
                    <a:pt x="1317" y="852"/>
                  </a:lnTo>
                  <a:lnTo>
                    <a:pt x="1319" y="852"/>
                  </a:lnTo>
                  <a:lnTo>
                    <a:pt x="1322" y="852"/>
                  </a:lnTo>
                  <a:lnTo>
                    <a:pt x="1324" y="852"/>
                  </a:lnTo>
                  <a:lnTo>
                    <a:pt x="1324" y="850"/>
                  </a:lnTo>
                  <a:lnTo>
                    <a:pt x="1326" y="850"/>
                  </a:lnTo>
                  <a:lnTo>
                    <a:pt x="1326" y="850"/>
                  </a:lnTo>
                  <a:lnTo>
                    <a:pt x="1329" y="850"/>
                  </a:lnTo>
                  <a:lnTo>
                    <a:pt x="1331" y="852"/>
                  </a:lnTo>
                  <a:lnTo>
                    <a:pt x="1333" y="854"/>
                  </a:lnTo>
                  <a:lnTo>
                    <a:pt x="1336" y="854"/>
                  </a:lnTo>
                  <a:lnTo>
                    <a:pt x="1338" y="857"/>
                  </a:lnTo>
                  <a:lnTo>
                    <a:pt x="1338" y="857"/>
                  </a:lnTo>
                  <a:lnTo>
                    <a:pt x="1338" y="857"/>
                  </a:lnTo>
                  <a:lnTo>
                    <a:pt x="1338" y="859"/>
                  </a:lnTo>
                  <a:lnTo>
                    <a:pt x="1336" y="859"/>
                  </a:lnTo>
                  <a:lnTo>
                    <a:pt x="1336" y="859"/>
                  </a:lnTo>
                  <a:lnTo>
                    <a:pt x="1336" y="861"/>
                  </a:lnTo>
                  <a:lnTo>
                    <a:pt x="1336" y="861"/>
                  </a:lnTo>
                  <a:lnTo>
                    <a:pt x="1333" y="871"/>
                  </a:lnTo>
                  <a:lnTo>
                    <a:pt x="1336" y="871"/>
                  </a:lnTo>
                  <a:lnTo>
                    <a:pt x="1336" y="873"/>
                  </a:lnTo>
                  <a:lnTo>
                    <a:pt x="1336" y="873"/>
                  </a:lnTo>
                  <a:lnTo>
                    <a:pt x="1338" y="873"/>
                  </a:lnTo>
                  <a:lnTo>
                    <a:pt x="1338" y="873"/>
                  </a:lnTo>
                  <a:lnTo>
                    <a:pt x="1341" y="873"/>
                  </a:lnTo>
                  <a:lnTo>
                    <a:pt x="1341" y="873"/>
                  </a:lnTo>
                  <a:lnTo>
                    <a:pt x="1343" y="873"/>
                  </a:lnTo>
                  <a:lnTo>
                    <a:pt x="1343" y="873"/>
                  </a:lnTo>
                  <a:lnTo>
                    <a:pt x="1345" y="873"/>
                  </a:lnTo>
                  <a:lnTo>
                    <a:pt x="1345" y="876"/>
                  </a:lnTo>
                  <a:lnTo>
                    <a:pt x="1348" y="876"/>
                  </a:lnTo>
                  <a:lnTo>
                    <a:pt x="1348" y="876"/>
                  </a:lnTo>
                  <a:lnTo>
                    <a:pt x="1348" y="876"/>
                  </a:lnTo>
                  <a:lnTo>
                    <a:pt x="1350" y="876"/>
                  </a:lnTo>
                  <a:lnTo>
                    <a:pt x="1350" y="876"/>
                  </a:lnTo>
                  <a:lnTo>
                    <a:pt x="1352" y="876"/>
                  </a:lnTo>
                  <a:lnTo>
                    <a:pt x="1352" y="876"/>
                  </a:lnTo>
                  <a:lnTo>
                    <a:pt x="1355" y="878"/>
                  </a:lnTo>
                  <a:lnTo>
                    <a:pt x="1357" y="878"/>
                  </a:lnTo>
                  <a:lnTo>
                    <a:pt x="1357" y="878"/>
                  </a:lnTo>
                  <a:lnTo>
                    <a:pt x="1357" y="878"/>
                  </a:lnTo>
                  <a:lnTo>
                    <a:pt x="1360" y="878"/>
                  </a:lnTo>
                  <a:lnTo>
                    <a:pt x="1360" y="878"/>
                  </a:lnTo>
                  <a:lnTo>
                    <a:pt x="1362" y="878"/>
                  </a:lnTo>
                  <a:lnTo>
                    <a:pt x="1364" y="883"/>
                  </a:lnTo>
                  <a:lnTo>
                    <a:pt x="1367" y="883"/>
                  </a:lnTo>
                  <a:lnTo>
                    <a:pt x="1369" y="885"/>
                  </a:lnTo>
                  <a:lnTo>
                    <a:pt x="1371" y="885"/>
                  </a:lnTo>
                  <a:lnTo>
                    <a:pt x="1378" y="890"/>
                  </a:lnTo>
                  <a:lnTo>
                    <a:pt x="1388" y="890"/>
                  </a:lnTo>
                  <a:lnTo>
                    <a:pt x="1400" y="899"/>
                  </a:lnTo>
                  <a:lnTo>
                    <a:pt x="1404" y="902"/>
                  </a:lnTo>
                  <a:lnTo>
                    <a:pt x="1407" y="902"/>
                  </a:lnTo>
                  <a:lnTo>
                    <a:pt x="1414" y="902"/>
                  </a:lnTo>
                  <a:lnTo>
                    <a:pt x="1414" y="902"/>
                  </a:lnTo>
                  <a:lnTo>
                    <a:pt x="1416" y="904"/>
                  </a:lnTo>
                  <a:lnTo>
                    <a:pt x="1416" y="906"/>
                  </a:lnTo>
                  <a:lnTo>
                    <a:pt x="1414" y="909"/>
                  </a:lnTo>
                  <a:lnTo>
                    <a:pt x="1414" y="911"/>
                  </a:lnTo>
                  <a:lnTo>
                    <a:pt x="1416" y="913"/>
                  </a:lnTo>
                  <a:lnTo>
                    <a:pt x="1416" y="916"/>
                  </a:lnTo>
                  <a:lnTo>
                    <a:pt x="1416" y="916"/>
                  </a:lnTo>
                  <a:lnTo>
                    <a:pt x="1419" y="916"/>
                  </a:lnTo>
                  <a:lnTo>
                    <a:pt x="1419" y="916"/>
                  </a:lnTo>
                  <a:lnTo>
                    <a:pt x="1421" y="916"/>
                  </a:lnTo>
                  <a:lnTo>
                    <a:pt x="1428" y="918"/>
                  </a:lnTo>
                  <a:lnTo>
                    <a:pt x="1433" y="918"/>
                  </a:lnTo>
                  <a:lnTo>
                    <a:pt x="1435" y="920"/>
                  </a:lnTo>
                  <a:lnTo>
                    <a:pt x="1442" y="930"/>
                  </a:lnTo>
                  <a:lnTo>
                    <a:pt x="1445" y="935"/>
                  </a:lnTo>
                  <a:lnTo>
                    <a:pt x="1447" y="937"/>
                  </a:lnTo>
                  <a:lnTo>
                    <a:pt x="1447" y="939"/>
                  </a:lnTo>
                  <a:lnTo>
                    <a:pt x="1452" y="939"/>
                  </a:lnTo>
                  <a:lnTo>
                    <a:pt x="1454" y="942"/>
                  </a:lnTo>
                  <a:lnTo>
                    <a:pt x="1454" y="944"/>
                  </a:lnTo>
                  <a:lnTo>
                    <a:pt x="1454" y="946"/>
                  </a:lnTo>
                  <a:lnTo>
                    <a:pt x="1456" y="949"/>
                  </a:lnTo>
                  <a:lnTo>
                    <a:pt x="1459" y="949"/>
                  </a:lnTo>
                  <a:lnTo>
                    <a:pt x="1459" y="949"/>
                  </a:lnTo>
                  <a:lnTo>
                    <a:pt x="1464" y="949"/>
                  </a:lnTo>
                  <a:lnTo>
                    <a:pt x="1466" y="946"/>
                  </a:lnTo>
                  <a:lnTo>
                    <a:pt x="1471" y="946"/>
                  </a:lnTo>
                  <a:lnTo>
                    <a:pt x="1475" y="946"/>
                  </a:lnTo>
                  <a:lnTo>
                    <a:pt x="1485" y="951"/>
                  </a:lnTo>
                  <a:lnTo>
                    <a:pt x="1490" y="954"/>
                  </a:lnTo>
                  <a:lnTo>
                    <a:pt x="1492" y="956"/>
                  </a:lnTo>
                  <a:lnTo>
                    <a:pt x="1492" y="961"/>
                  </a:lnTo>
                  <a:lnTo>
                    <a:pt x="1494" y="963"/>
                  </a:lnTo>
                  <a:lnTo>
                    <a:pt x="1497" y="965"/>
                  </a:lnTo>
                  <a:lnTo>
                    <a:pt x="1499" y="965"/>
                  </a:lnTo>
                  <a:lnTo>
                    <a:pt x="1499" y="965"/>
                  </a:lnTo>
                  <a:lnTo>
                    <a:pt x="1501" y="965"/>
                  </a:lnTo>
                  <a:lnTo>
                    <a:pt x="1501" y="965"/>
                  </a:lnTo>
                  <a:lnTo>
                    <a:pt x="1504" y="965"/>
                  </a:lnTo>
                  <a:lnTo>
                    <a:pt x="1504" y="968"/>
                  </a:lnTo>
                  <a:lnTo>
                    <a:pt x="1508" y="973"/>
                  </a:lnTo>
                  <a:lnTo>
                    <a:pt x="1520" y="975"/>
                  </a:lnTo>
                  <a:lnTo>
                    <a:pt x="1523" y="975"/>
                  </a:lnTo>
                  <a:lnTo>
                    <a:pt x="1525" y="975"/>
                  </a:lnTo>
                  <a:lnTo>
                    <a:pt x="1525" y="975"/>
                  </a:lnTo>
                  <a:lnTo>
                    <a:pt x="1525" y="975"/>
                  </a:lnTo>
                  <a:lnTo>
                    <a:pt x="1527" y="973"/>
                  </a:lnTo>
                  <a:lnTo>
                    <a:pt x="1527" y="973"/>
                  </a:lnTo>
                  <a:lnTo>
                    <a:pt x="1532" y="973"/>
                  </a:lnTo>
                  <a:lnTo>
                    <a:pt x="1544" y="975"/>
                  </a:lnTo>
                  <a:lnTo>
                    <a:pt x="1546" y="975"/>
                  </a:lnTo>
                  <a:lnTo>
                    <a:pt x="1546" y="973"/>
                  </a:lnTo>
                  <a:lnTo>
                    <a:pt x="1549" y="970"/>
                  </a:lnTo>
                  <a:lnTo>
                    <a:pt x="1549" y="970"/>
                  </a:lnTo>
                  <a:lnTo>
                    <a:pt x="1549" y="968"/>
                  </a:lnTo>
                  <a:lnTo>
                    <a:pt x="1551" y="968"/>
                  </a:lnTo>
                  <a:lnTo>
                    <a:pt x="1551" y="968"/>
                  </a:lnTo>
                  <a:lnTo>
                    <a:pt x="1553" y="968"/>
                  </a:lnTo>
                  <a:lnTo>
                    <a:pt x="1553" y="970"/>
                  </a:lnTo>
                  <a:lnTo>
                    <a:pt x="1556" y="973"/>
                  </a:lnTo>
                  <a:lnTo>
                    <a:pt x="1556" y="973"/>
                  </a:lnTo>
                  <a:lnTo>
                    <a:pt x="1558" y="970"/>
                  </a:lnTo>
                  <a:lnTo>
                    <a:pt x="1561" y="970"/>
                  </a:lnTo>
                  <a:lnTo>
                    <a:pt x="1565" y="970"/>
                  </a:lnTo>
                  <a:lnTo>
                    <a:pt x="1568" y="970"/>
                  </a:lnTo>
                  <a:lnTo>
                    <a:pt x="1570" y="970"/>
                  </a:lnTo>
                  <a:lnTo>
                    <a:pt x="1572" y="968"/>
                  </a:lnTo>
                  <a:lnTo>
                    <a:pt x="1575" y="968"/>
                  </a:lnTo>
                  <a:lnTo>
                    <a:pt x="1577" y="968"/>
                  </a:lnTo>
                  <a:lnTo>
                    <a:pt x="1579" y="968"/>
                  </a:lnTo>
                  <a:lnTo>
                    <a:pt x="1579" y="970"/>
                  </a:lnTo>
                  <a:lnTo>
                    <a:pt x="1582" y="975"/>
                  </a:lnTo>
                  <a:lnTo>
                    <a:pt x="1582" y="977"/>
                  </a:lnTo>
                  <a:lnTo>
                    <a:pt x="1584" y="980"/>
                  </a:lnTo>
                  <a:lnTo>
                    <a:pt x="1587" y="982"/>
                  </a:lnTo>
                  <a:lnTo>
                    <a:pt x="1587" y="982"/>
                  </a:lnTo>
                  <a:lnTo>
                    <a:pt x="1587" y="984"/>
                  </a:lnTo>
                  <a:lnTo>
                    <a:pt x="1587" y="989"/>
                  </a:lnTo>
                  <a:lnTo>
                    <a:pt x="1589" y="989"/>
                  </a:lnTo>
                  <a:lnTo>
                    <a:pt x="1589" y="991"/>
                  </a:lnTo>
                  <a:lnTo>
                    <a:pt x="1598" y="999"/>
                  </a:lnTo>
                  <a:lnTo>
                    <a:pt x="1603" y="1006"/>
                  </a:lnTo>
                  <a:lnTo>
                    <a:pt x="1603" y="1008"/>
                  </a:lnTo>
                  <a:lnTo>
                    <a:pt x="1605" y="1008"/>
                  </a:lnTo>
                  <a:lnTo>
                    <a:pt x="1605" y="1010"/>
                  </a:lnTo>
                  <a:lnTo>
                    <a:pt x="1605" y="1010"/>
                  </a:lnTo>
                  <a:lnTo>
                    <a:pt x="1603" y="1020"/>
                  </a:lnTo>
                  <a:lnTo>
                    <a:pt x="1603" y="1022"/>
                  </a:lnTo>
                  <a:lnTo>
                    <a:pt x="1603" y="1022"/>
                  </a:lnTo>
                  <a:lnTo>
                    <a:pt x="1603" y="1025"/>
                  </a:lnTo>
                  <a:lnTo>
                    <a:pt x="1603" y="1025"/>
                  </a:lnTo>
                  <a:lnTo>
                    <a:pt x="1603" y="1027"/>
                  </a:lnTo>
                  <a:lnTo>
                    <a:pt x="1608" y="1029"/>
                  </a:lnTo>
                  <a:lnTo>
                    <a:pt x="1613" y="1036"/>
                  </a:lnTo>
                  <a:lnTo>
                    <a:pt x="1613" y="1039"/>
                  </a:lnTo>
                  <a:lnTo>
                    <a:pt x="1617" y="1041"/>
                  </a:lnTo>
                  <a:lnTo>
                    <a:pt x="1631" y="1046"/>
                  </a:lnTo>
                  <a:lnTo>
                    <a:pt x="1634" y="1046"/>
                  </a:lnTo>
                  <a:lnTo>
                    <a:pt x="1634" y="1048"/>
                  </a:lnTo>
                  <a:lnTo>
                    <a:pt x="1634" y="1048"/>
                  </a:lnTo>
                  <a:lnTo>
                    <a:pt x="1634" y="1053"/>
                  </a:lnTo>
                  <a:lnTo>
                    <a:pt x="1636" y="1053"/>
                  </a:lnTo>
                  <a:lnTo>
                    <a:pt x="1636" y="1055"/>
                  </a:lnTo>
                  <a:lnTo>
                    <a:pt x="1639" y="1058"/>
                  </a:lnTo>
                  <a:lnTo>
                    <a:pt x="1643" y="1060"/>
                  </a:lnTo>
                  <a:lnTo>
                    <a:pt x="1643" y="1060"/>
                  </a:lnTo>
                  <a:lnTo>
                    <a:pt x="1646" y="1062"/>
                  </a:lnTo>
                  <a:lnTo>
                    <a:pt x="1643" y="1067"/>
                  </a:lnTo>
                  <a:lnTo>
                    <a:pt x="1643" y="1067"/>
                  </a:lnTo>
                  <a:lnTo>
                    <a:pt x="1646" y="1070"/>
                  </a:lnTo>
                  <a:lnTo>
                    <a:pt x="1646" y="1070"/>
                  </a:lnTo>
                  <a:lnTo>
                    <a:pt x="1646" y="1072"/>
                  </a:lnTo>
                  <a:lnTo>
                    <a:pt x="1643" y="1072"/>
                  </a:lnTo>
                  <a:lnTo>
                    <a:pt x="1643" y="1074"/>
                  </a:lnTo>
                  <a:lnTo>
                    <a:pt x="1641" y="1074"/>
                  </a:lnTo>
                  <a:lnTo>
                    <a:pt x="1641" y="1077"/>
                  </a:lnTo>
                  <a:lnTo>
                    <a:pt x="1641" y="1077"/>
                  </a:lnTo>
                  <a:lnTo>
                    <a:pt x="1643" y="1079"/>
                  </a:lnTo>
                  <a:lnTo>
                    <a:pt x="1643" y="1079"/>
                  </a:lnTo>
                  <a:lnTo>
                    <a:pt x="1643" y="1081"/>
                  </a:lnTo>
                  <a:lnTo>
                    <a:pt x="1643" y="1081"/>
                  </a:lnTo>
                  <a:lnTo>
                    <a:pt x="1641" y="1081"/>
                  </a:lnTo>
                  <a:lnTo>
                    <a:pt x="1636" y="1081"/>
                  </a:lnTo>
                  <a:lnTo>
                    <a:pt x="1636" y="1081"/>
                  </a:lnTo>
                  <a:lnTo>
                    <a:pt x="1636" y="1081"/>
                  </a:lnTo>
                  <a:lnTo>
                    <a:pt x="1634" y="1084"/>
                  </a:lnTo>
                  <a:lnTo>
                    <a:pt x="1634" y="1084"/>
                  </a:lnTo>
                  <a:lnTo>
                    <a:pt x="1634" y="1086"/>
                  </a:lnTo>
                  <a:lnTo>
                    <a:pt x="1636" y="1093"/>
                  </a:lnTo>
                  <a:lnTo>
                    <a:pt x="1636" y="1096"/>
                  </a:lnTo>
                  <a:lnTo>
                    <a:pt x="1634" y="1103"/>
                  </a:lnTo>
                  <a:lnTo>
                    <a:pt x="1634" y="1105"/>
                  </a:lnTo>
                  <a:lnTo>
                    <a:pt x="1634" y="1105"/>
                  </a:lnTo>
                  <a:lnTo>
                    <a:pt x="1636" y="1107"/>
                  </a:lnTo>
                  <a:lnTo>
                    <a:pt x="1639" y="1112"/>
                  </a:lnTo>
                  <a:lnTo>
                    <a:pt x="1641" y="1117"/>
                  </a:lnTo>
                  <a:lnTo>
                    <a:pt x="1641" y="1119"/>
                  </a:lnTo>
                  <a:lnTo>
                    <a:pt x="1643" y="1119"/>
                  </a:lnTo>
                  <a:lnTo>
                    <a:pt x="1646" y="1119"/>
                  </a:lnTo>
                  <a:lnTo>
                    <a:pt x="1648" y="1119"/>
                  </a:lnTo>
                  <a:lnTo>
                    <a:pt x="1653" y="1119"/>
                  </a:lnTo>
                  <a:lnTo>
                    <a:pt x="1655" y="1119"/>
                  </a:lnTo>
                  <a:lnTo>
                    <a:pt x="1657" y="1122"/>
                  </a:lnTo>
                  <a:lnTo>
                    <a:pt x="1667" y="1126"/>
                  </a:lnTo>
                  <a:lnTo>
                    <a:pt x="1667" y="1126"/>
                  </a:lnTo>
                  <a:lnTo>
                    <a:pt x="1669" y="1129"/>
                  </a:lnTo>
                  <a:lnTo>
                    <a:pt x="1669" y="1131"/>
                  </a:lnTo>
                  <a:lnTo>
                    <a:pt x="1669" y="1133"/>
                  </a:lnTo>
                  <a:lnTo>
                    <a:pt x="1672" y="1133"/>
                  </a:lnTo>
                  <a:lnTo>
                    <a:pt x="1672" y="1133"/>
                  </a:lnTo>
                  <a:lnTo>
                    <a:pt x="1674" y="1133"/>
                  </a:lnTo>
                  <a:lnTo>
                    <a:pt x="1676" y="1133"/>
                  </a:lnTo>
                  <a:lnTo>
                    <a:pt x="1679" y="1133"/>
                  </a:lnTo>
                  <a:lnTo>
                    <a:pt x="1683" y="1136"/>
                  </a:lnTo>
                  <a:lnTo>
                    <a:pt x="1688" y="1138"/>
                  </a:lnTo>
                  <a:lnTo>
                    <a:pt x="1698" y="1138"/>
                  </a:lnTo>
                  <a:lnTo>
                    <a:pt x="1700" y="1140"/>
                  </a:lnTo>
                  <a:lnTo>
                    <a:pt x="1700" y="1140"/>
                  </a:lnTo>
                  <a:lnTo>
                    <a:pt x="1702" y="1143"/>
                  </a:lnTo>
                  <a:lnTo>
                    <a:pt x="1705" y="1143"/>
                  </a:lnTo>
                  <a:lnTo>
                    <a:pt x="1705" y="1145"/>
                  </a:lnTo>
                  <a:lnTo>
                    <a:pt x="1705" y="1148"/>
                  </a:lnTo>
                  <a:lnTo>
                    <a:pt x="1705" y="1150"/>
                  </a:lnTo>
                  <a:lnTo>
                    <a:pt x="1705" y="1152"/>
                  </a:lnTo>
                  <a:lnTo>
                    <a:pt x="1705" y="1155"/>
                  </a:lnTo>
                  <a:lnTo>
                    <a:pt x="1705" y="1157"/>
                  </a:lnTo>
                  <a:lnTo>
                    <a:pt x="1707" y="1159"/>
                  </a:lnTo>
                  <a:lnTo>
                    <a:pt x="1707" y="1162"/>
                  </a:lnTo>
                  <a:lnTo>
                    <a:pt x="1707" y="1164"/>
                  </a:lnTo>
                  <a:lnTo>
                    <a:pt x="1707" y="1164"/>
                  </a:lnTo>
                  <a:lnTo>
                    <a:pt x="1707" y="1166"/>
                  </a:lnTo>
                  <a:lnTo>
                    <a:pt x="1709" y="1169"/>
                  </a:lnTo>
                  <a:lnTo>
                    <a:pt x="1712" y="1169"/>
                  </a:lnTo>
                  <a:lnTo>
                    <a:pt x="1714" y="1166"/>
                  </a:lnTo>
                  <a:lnTo>
                    <a:pt x="1714" y="1164"/>
                  </a:lnTo>
                  <a:lnTo>
                    <a:pt x="1714" y="1164"/>
                  </a:lnTo>
                  <a:lnTo>
                    <a:pt x="1714" y="1164"/>
                  </a:lnTo>
                  <a:lnTo>
                    <a:pt x="1714" y="1162"/>
                  </a:lnTo>
                  <a:lnTo>
                    <a:pt x="1714" y="1159"/>
                  </a:lnTo>
                  <a:lnTo>
                    <a:pt x="1714" y="1159"/>
                  </a:lnTo>
                  <a:lnTo>
                    <a:pt x="1714" y="1157"/>
                  </a:lnTo>
                  <a:lnTo>
                    <a:pt x="1714" y="1157"/>
                  </a:lnTo>
                  <a:lnTo>
                    <a:pt x="1717" y="1155"/>
                  </a:lnTo>
                  <a:lnTo>
                    <a:pt x="1717" y="1152"/>
                  </a:lnTo>
                  <a:lnTo>
                    <a:pt x="1719" y="1150"/>
                  </a:lnTo>
                  <a:lnTo>
                    <a:pt x="1719" y="1148"/>
                  </a:lnTo>
                  <a:lnTo>
                    <a:pt x="1719" y="1145"/>
                  </a:lnTo>
                  <a:lnTo>
                    <a:pt x="1717" y="1143"/>
                  </a:lnTo>
                  <a:lnTo>
                    <a:pt x="1717" y="1140"/>
                  </a:lnTo>
                  <a:lnTo>
                    <a:pt x="1714" y="1138"/>
                  </a:lnTo>
                  <a:lnTo>
                    <a:pt x="1712" y="1136"/>
                  </a:lnTo>
                  <a:lnTo>
                    <a:pt x="1712" y="1133"/>
                  </a:lnTo>
                  <a:lnTo>
                    <a:pt x="1712" y="1129"/>
                  </a:lnTo>
                  <a:lnTo>
                    <a:pt x="1717" y="1129"/>
                  </a:lnTo>
                  <a:lnTo>
                    <a:pt x="1717" y="1126"/>
                  </a:lnTo>
                  <a:lnTo>
                    <a:pt x="1719" y="1124"/>
                  </a:lnTo>
                  <a:lnTo>
                    <a:pt x="1719" y="1124"/>
                  </a:lnTo>
                  <a:lnTo>
                    <a:pt x="1719" y="1124"/>
                  </a:lnTo>
                  <a:lnTo>
                    <a:pt x="1724" y="1124"/>
                  </a:lnTo>
                  <a:lnTo>
                    <a:pt x="1728" y="1122"/>
                  </a:lnTo>
                  <a:lnTo>
                    <a:pt x="1733" y="1124"/>
                  </a:lnTo>
                  <a:lnTo>
                    <a:pt x="1735" y="1126"/>
                  </a:lnTo>
                  <a:lnTo>
                    <a:pt x="1738" y="1138"/>
                  </a:lnTo>
                  <a:lnTo>
                    <a:pt x="1740" y="1143"/>
                  </a:lnTo>
                  <a:lnTo>
                    <a:pt x="1743" y="1145"/>
                  </a:lnTo>
                  <a:lnTo>
                    <a:pt x="1745" y="1148"/>
                  </a:lnTo>
                  <a:lnTo>
                    <a:pt x="1747" y="1150"/>
                  </a:lnTo>
                  <a:lnTo>
                    <a:pt x="1754" y="1155"/>
                  </a:lnTo>
                  <a:lnTo>
                    <a:pt x="1759" y="1157"/>
                  </a:lnTo>
                  <a:lnTo>
                    <a:pt x="1761" y="1157"/>
                  </a:lnTo>
                  <a:lnTo>
                    <a:pt x="1764" y="1159"/>
                  </a:lnTo>
                  <a:lnTo>
                    <a:pt x="1764" y="1159"/>
                  </a:lnTo>
                  <a:lnTo>
                    <a:pt x="1769" y="1164"/>
                  </a:lnTo>
                  <a:lnTo>
                    <a:pt x="1771" y="1166"/>
                  </a:lnTo>
                  <a:lnTo>
                    <a:pt x="1773" y="1169"/>
                  </a:lnTo>
                  <a:lnTo>
                    <a:pt x="1773" y="1169"/>
                  </a:lnTo>
                  <a:lnTo>
                    <a:pt x="1776" y="1166"/>
                  </a:lnTo>
                  <a:lnTo>
                    <a:pt x="1778" y="1164"/>
                  </a:lnTo>
                  <a:lnTo>
                    <a:pt x="1780" y="1162"/>
                  </a:lnTo>
                  <a:lnTo>
                    <a:pt x="1780" y="1159"/>
                  </a:lnTo>
                  <a:lnTo>
                    <a:pt x="1778" y="1157"/>
                  </a:lnTo>
                  <a:lnTo>
                    <a:pt x="1778" y="1152"/>
                  </a:lnTo>
                  <a:lnTo>
                    <a:pt x="1776" y="1150"/>
                  </a:lnTo>
                  <a:lnTo>
                    <a:pt x="1776" y="1150"/>
                  </a:lnTo>
                  <a:lnTo>
                    <a:pt x="1778" y="1148"/>
                  </a:lnTo>
                  <a:lnTo>
                    <a:pt x="1780" y="1145"/>
                  </a:lnTo>
                  <a:lnTo>
                    <a:pt x="1783" y="1143"/>
                  </a:lnTo>
                  <a:lnTo>
                    <a:pt x="1783" y="1140"/>
                  </a:lnTo>
                  <a:lnTo>
                    <a:pt x="1783" y="1138"/>
                  </a:lnTo>
                  <a:lnTo>
                    <a:pt x="1780" y="1133"/>
                  </a:lnTo>
                  <a:lnTo>
                    <a:pt x="1778" y="1131"/>
                  </a:lnTo>
                  <a:lnTo>
                    <a:pt x="1778" y="1131"/>
                  </a:lnTo>
                  <a:lnTo>
                    <a:pt x="1780" y="1131"/>
                  </a:lnTo>
                  <a:lnTo>
                    <a:pt x="1780" y="1131"/>
                  </a:lnTo>
                  <a:lnTo>
                    <a:pt x="1785" y="1131"/>
                  </a:lnTo>
                  <a:lnTo>
                    <a:pt x="1788" y="1131"/>
                  </a:lnTo>
                  <a:lnTo>
                    <a:pt x="1792" y="1131"/>
                  </a:lnTo>
                  <a:lnTo>
                    <a:pt x="1795" y="1131"/>
                  </a:lnTo>
                  <a:lnTo>
                    <a:pt x="1797" y="1131"/>
                  </a:lnTo>
                  <a:lnTo>
                    <a:pt x="1797" y="1133"/>
                  </a:lnTo>
                  <a:lnTo>
                    <a:pt x="1799" y="1133"/>
                  </a:lnTo>
                  <a:lnTo>
                    <a:pt x="1802" y="1133"/>
                  </a:lnTo>
                  <a:lnTo>
                    <a:pt x="1806" y="1131"/>
                  </a:lnTo>
                  <a:lnTo>
                    <a:pt x="1809" y="1131"/>
                  </a:lnTo>
                  <a:lnTo>
                    <a:pt x="1811" y="1131"/>
                  </a:lnTo>
                  <a:lnTo>
                    <a:pt x="1818" y="1136"/>
                  </a:lnTo>
                  <a:lnTo>
                    <a:pt x="1823" y="1138"/>
                  </a:lnTo>
                  <a:lnTo>
                    <a:pt x="1823" y="1138"/>
                  </a:lnTo>
                  <a:lnTo>
                    <a:pt x="1825" y="1136"/>
                  </a:lnTo>
                  <a:lnTo>
                    <a:pt x="1828" y="1136"/>
                  </a:lnTo>
                  <a:lnTo>
                    <a:pt x="1830" y="1133"/>
                  </a:lnTo>
                  <a:lnTo>
                    <a:pt x="1830" y="1131"/>
                  </a:lnTo>
                  <a:lnTo>
                    <a:pt x="1832" y="1131"/>
                  </a:lnTo>
                  <a:lnTo>
                    <a:pt x="1835" y="1133"/>
                  </a:lnTo>
                  <a:lnTo>
                    <a:pt x="1835" y="1133"/>
                  </a:lnTo>
                  <a:lnTo>
                    <a:pt x="1837" y="1133"/>
                  </a:lnTo>
                  <a:lnTo>
                    <a:pt x="1840" y="1131"/>
                  </a:lnTo>
                  <a:lnTo>
                    <a:pt x="1842" y="1129"/>
                  </a:lnTo>
                  <a:lnTo>
                    <a:pt x="1842" y="1129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6"/>
                  </a:lnTo>
                  <a:lnTo>
                    <a:pt x="1840" y="1124"/>
                  </a:lnTo>
                  <a:lnTo>
                    <a:pt x="1840" y="1124"/>
                  </a:lnTo>
                  <a:lnTo>
                    <a:pt x="1840" y="1122"/>
                  </a:lnTo>
                  <a:lnTo>
                    <a:pt x="1842" y="1117"/>
                  </a:lnTo>
                  <a:lnTo>
                    <a:pt x="1844" y="1112"/>
                  </a:lnTo>
                  <a:lnTo>
                    <a:pt x="1844" y="1110"/>
                  </a:lnTo>
                  <a:lnTo>
                    <a:pt x="1847" y="1110"/>
                  </a:lnTo>
                  <a:lnTo>
                    <a:pt x="1849" y="1110"/>
                  </a:lnTo>
                  <a:lnTo>
                    <a:pt x="1851" y="1112"/>
                  </a:lnTo>
                  <a:lnTo>
                    <a:pt x="1854" y="1112"/>
                  </a:lnTo>
                  <a:lnTo>
                    <a:pt x="1856" y="1112"/>
                  </a:lnTo>
                  <a:lnTo>
                    <a:pt x="1858" y="1110"/>
                  </a:lnTo>
                  <a:lnTo>
                    <a:pt x="1858" y="1110"/>
                  </a:lnTo>
                  <a:lnTo>
                    <a:pt x="1856" y="1107"/>
                  </a:lnTo>
                  <a:lnTo>
                    <a:pt x="1856" y="1105"/>
                  </a:lnTo>
                  <a:lnTo>
                    <a:pt x="1861" y="1100"/>
                  </a:lnTo>
                  <a:lnTo>
                    <a:pt x="1861" y="1098"/>
                  </a:lnTo>
                  <a:lnTo>
                    <a:pt x="1861" y="1098"/>
                  </a:lnTo>
                  <a:lnTo>
                    <a:pt x="1861" y="1096"/>
                  </a:lnTo>
                  <a:lnTo>
                    <a:pt x="1858" y="1096"/>
                  </a:lnTo>
                  <a:lnTo>
                    <a:pt x="1856" y="1093"/>
                  </a:lnTo>
                  <a:lnTo>
                    <a:pt x="1856" y="1093"/>
                  </a:lnTo>
                  <a:lnTo>
                    <a:pt x="1854" y="1091"/>
                  </a:lnTo>
                  <a:lnTo>
                    <a:pt x="1856" y="1091"/>
                  </a:lnTo>
                  <a:lnTo>
                    <a:pt x="1856" y="1088"/>
                  </a:lnTo>
                  <a:lnTo>
                    <a:pt x="1858" y="1086"/>
                  </a:lnTo>
                  <a:lnTo>
                    <a:pt x="1858" y="1086"/>
                  </a:lnTo>
                  <a:lnTo>
                    <a:pt x="1861" y="1084"/>
                  </a:lnTo>
                  <a:lnTo>
                    <a:pt x="1861" y="1081"/>
                  </a:lnTo>
                  <a:lnTo>
                    <a:pt x="1861" y="1081"/>
                  </a:lnTo>
                  <a:lnTo>
                    <a:pt x="1861" y="1081"/>
                  </a:lnTo>
                  <a:lnTo>
                    <a:pt x="1863" y="1081"/>
                  </a:lnTo>
                  <a:lnTo>
                    <a:pt x="1866" y="1081"/>
                  </a:lnTo>
                  <a:lnTo>
                    <a:pt x="1875" y="1088"/>
                  </a:lnTo>
                  <a:lnTo>
                    <a:pt x="1882" y="1091"/>
                  </a:lnTo>
                  <a:lnTo>
                    <a:pt x="1882" y="1091"/>
                  </a:lnTo>
                  <a:lnTo>
                    <a:pt x="1884" y="1091"/>
                  </a:lnTo>
                  <a:lnTo>
                    <a:pt x="1887" y="1096"/>
                  </a:lnTo>
                  <a:lnTo>
                    <a:pt x="1887" y="1096"/>
                  </a:lnTo>
                  <a:lnTo>
                    <a:pt x="1887" y="1098"/>
                  </a:lnTo>
                  <a:lnTo>
                    <a:pt x="1889" y="1098"/>
                  </a:lnTo>
                  <a:lnTo>
                    <a:pt x="1892" y="1096"/>
                  </a:lnTo>
                  <a:lnTo>
                    <a:pt x="1892" y="1096"/>
                  </a:lnTo>
                  <a:lnTo>
                    <a:pt x="1892" y="1093"/>
                  </a:lnTo>
                  <a:lnTo>
                    <a:pt x="1894" y="1093"/>
                  </a:lnTo>
                  <a:lnTo>
                    <a:pt x="1894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6" y="1091"/>
                  </a:lnTo>
                  <a:lnTo>
                    <a:pt x="1899" y="1088"/>
                  </a:lnTo>
                  <a:lnTo>
                    <a:pt x="1899" y="1086"/>
                  </a:lnTo>
                  <a:lnTo>
                    <a:pt x="1910" y="1093"/>
                  </a:lnTo>
                  <a:lnTo>
                    <a:pt x="1913" y="1096"/>
                  </a:lnTo>
                  <a:lnTo>
                    <a:pt x="1913" y="1093"/>
                  </a:lnTo>
                  <a:lnTo>
                    <a:pt x="1918" y="1098"/>
                  </a:lnTo>
                  <a:lnTo>
                    <a:pt x="1929" y="1105"/>
                  </a:lnTo>
                  <a:lnTo>
                    <a:pt x="1934" y="1112"/>
                  </a:lnTo>
                  <a:lnTo>
                    <a:pt x="1934" y="1114"/>
                  </a:lnTo>
                  <a:lnTo>
                    <a:pt x="1934" y="1117"/>
                  </a:lnTo>
                  <a:lnTo>
                    <a:pt x="1936" y="1117"/>
                  </a:lnTo>
                  <a:lnTo>
                    <a:pt x="1939" y="1117"/>
                  </a:lnTo>
                  <a:lnTo>
                    <a:pt x="1939" y="1117"/>
                  </a:lnTo>
                  <a:lnTo>
                    <a:pt x="1939" y="1119"/>
                  </a:lnTo>
                  <a:lnTo>
                    <a:pt x="1939" y="1119"/>
                  </a:lnTo>
                  <a:lnTo>
                    <a:pt x="1941" y="1122"/>
                  </a:lnTo>
                  <a:lnTo>
                    <a:pt x="1946" y="1124"/>
                  </a:lnTo>
                  <a:lnTo>
                    <a:pt x="1946" y="1126"/>
                  </a:lnTo>
                  <a:lnTo>
                    <a:pt x="1946" y="1129"/>
                  </a:lnTo>
                  <a:lnTo>
                    <a:pt x="1946" y="1133"/>
                  </a:lnTo>
                  <a:lnTo>
                    <a:pt x="1946" y="1136"/>
                  </a:lnTo>
                  <a:lnTo>
                    <a:pt x="1946" y="1140"/>
                  </a:lnTo>
                  <a:lnTo>
                    <a:pt x="1948" y="1150"/>
                  </a:lnTo>
                  <a:lnTo>
                    <a:pt x="1951" y="1159"/>
                  </a:lnTo>
                  <a:lnTo>
                    <a:pt x="1958" y="1166"/>
                  </a:lnTo>
                  <a:lnTo>
                    <a:pt x="1958" y="1169"/>
                  </a:lnTo>
                  <a:lnTo>
                    <a:pt x="1958" y="1171"/>
                  </a:lnTo>
                  <a:lnTo>
                    <a:pt x="1962" y="1178"/>
                  </a:lnTo>
                  <a:lnTo>
                    <a:pt x="1962" y="1181"/>
                  </a:lnTo>
                  <a:lnTo>
                    <a:pt x="1962" y="1185"/>
                  </a:lnTo>
                  <a:lnTo>
                    <a:pt x="1962" y="1188"/>
                  </a:lnTo>
                  <a:lnTo>
                    <a:pt x="1960" y="1190"/>
                  </a:lnTo>
                  <a:lnTo>
                    <a:pt x="1958" y="1193"/>
                  </a:lnTo>
                  <a:lnTo>
                    <a:pt x="1958" y="1193"/>
                  </a:lnTo>
                  <a:lnTo>
                    <a:pt x="1958" y="1195"/>
                  </a:lnTo>
                  <a:lnTo>
                    <a:pt x="1958" y="1195"/>
                  </a:lnTo>
                  <a:lnTo>
                    <a:pt x="1958" y="1200"/>
                  </a:lnTo>
                  <a:lnTo>
                    <a:pt x="1958" y="1202"/>
                  </a:lnTo>
                  <a:lnTo>
                    <a:pt x="1955" y="1202"/>
                  </a:lnTo>
                  <a:lnTo>
                    <a:pt x="1958" y="1204"/>
                  </a:lnTo>
                  <a:lnTo>
                    <a:pt x="1960" y="1209"/>
                  </a:lnTo>
                  <a:lnTo>
                    <a:pt x="1962" y="1214"/>
                  </a:lnTo>
                  <a:lnTo>
                    <a:pt x="1965" y="1221"/>
                  </a:lnTo>
                  <a:lnTo>
                    <a:pt x="1965" y="1223"/>
                  </a:lnTo>
                  <a:lnTo>
                    <a:pt x="1965" y="1223"/>
                  </a:lnTo>
                  <a:lnTo>
                    <a:pt x="1967" y="1223"/>
                  </a:lnTo>
                  <a:lnTo>
                    <a:pt x="1967" y="1226"/>
                  </a:lnTo>
                  <a:lnTo>
                    <a:pt x="1967" y="1226"/>
                  </a:lnTo>
                  <a:lnTo>
                    <a:pt x="1967" y="1230"/>
                  </a:lnTo>
                  <a:lnTo>
                    <a:pt x="1967" y="1233"/>
                  </a:lnTo>
                  <a:lnTo>
                    <a:pt x="1967" y="1235"/>
                  </a:lnTo>
                  <a:lnTo>
                    <a:pt x="1989" y="1268"/>
                  </a:lnTo>
                  <a:lnTo>
                    <a:pt x="1991" y="1273"/>
                  </a:lnTo>
                  <a:lnTo>
                    <a:pt x="1991" y="1273"/>
                  </a:lnTo>
                  <a:lnTo>
                    <a:pt x="1993" y="1275"/>
                  </a:lnTo>
                  <a:lnTo>
                    <a:pt x="1991" y="1278"/>
                  </a:lnTo>
                  <a:lnTo>
                    <a:pt x="1986" y="1280"/>
                  </a:lnTo>
                  <a:lnTo>
                    <a:pt x="1981" y="1285"/>
                  </a:lnTo>
                  <a:lnTo>
                    <a:pt x="1979" y="1287"/>
                  </a:lnTo>
                  <a:lnTo>
                    <a:pt x="1977" y="1287"/>
                  </a:lnTo>
                  <a:lnTo>
                    <a:pt x="1977" y="1287"/>
                  </a:lnTo>
                  <a:lnTo>
                    <a:pt x="1977" y="1285"/>
                  </a:lnTo>
                  <a:lnTo>
                    <a:pt x="1974" y="1280"/>
                  </a:lnTo>
                  <a:lnTo>
                    <a:pt x="1974" y="1280"/>
                  </a:lnTo>
                  <a:lnTo>
                    <a:pt x="1974" y="1278"/>
                  </a:lnTo>
                  <a:lnTo>
                    <a:pt x="1970" y="1275"/>
                  </a:lnTo>
                  <a:lnTo>
                    <a:pt x="1970" y="1273"/>
                  </a:lnTo>
                  <a:lnTo>
                    <a:pt x="1967" y="1273"/>
                  </a:lnTo>
                  <a:lnTo>
                    <a:pt x="1965" y="1273"/>
                  </a:lnTo>
                  <a:lnTo>
                    <a:pt x="1962" y="1275"/>
                  </a:lnTo>
                  <a:lnTo>
                    <a:pt x="1960" y="1280"/>
                  </a:lnTo>
                  <a:lnTo>
                    <a:pt x="1960" y="1289"/>
                  </a:lnTo>
                  <a:lnTo>
                    <a:pt x="1958" y="1292"/>
                  </a:lnTo>
                  <a:lnTo>
                    <a:pt x="1960" y="1292"/>
                  </a:lnTo>
                  <a:lnTo>
                    <a:pt x="1962" y="1294"/>
                  </a:lnTo>
                  <a:lnTo>
                    <a:pt x="1962" y="1294"/>
                  </a:lnTo>
                  <a:lnTo>
                    <a:pt x="1967" y="1299"/>
                  </a:lnTo>
                  <a:lnTo>
                    <a:pt x="1967" y="1308"/>
                  </a:lnTo>
                  <a:lnTo>
                    <a:pt x="1970" y="1308"/>
                  </a:lnTo>
                  <a:lnTo>
                    <a:pt x="1970" y="1311"/>
                  </a:lnTo>
                  <a:lnTo>
                    <a:pt x="1972" y="1316"/>
                  </a:lnTo>
                  <a:lnTo>
                    <a:pt x="1972" y="1318"/>
                  </a:lnTo>
                  <a:lnTo>
                    <a:pt x="1974" y="1318"/>
                  </a:lnTo>
                  <a:lnTo>
                    <a:pt x="1974" y="1320"/>
                  </a:lnTo>
                  <a:lnTo>
                    <a:pt x="1974" y="1323"/>
                  </a:lnTo>
                  <a:lnTo>
                    <a:pt x="1974" y="1325"/>
                  </a:lnTo>
                  <a:lnTo>
                    <a:pt x="1972" y="1330"/>
                  </a:lnTo>
                  <a:lnTo>
                    <a:pt x="1970" y="1330"/>
                  </a:lnTo>
                  <a:lnTo>
                    <a:pt x="1970" y="1334"/>
                  </a:lnTo>
                  <a:lnTo>
                    <a:pt x="1972" y="1334"/>
                  </a:lnTo>
                  <a:lnTo>
                    <a:pt x="1974" y="1339"/>
                  </a:lnTo>
                  <a:lnTo>
                    <a:pt x="1979" y="1349"/>
                  </a:lnTo>
                  <a:lnTo>
                    <a:pt x="1981" y="1351"/>
                  </a:lnTo>
                  <a:lnTo>
                    <a:pt x="1984" y="1353"/>
                  </a:lnTo>
                  <a:lnTo>
                    <a:pt x="1986" y="1356"/>
                  </a:lnTo>
                  <a:lnTo>
                    <a:pt x="1986" y="1358"/>
                  </a:lnTo>
                  <a:lnTo>
                    <a:pt x="1984" y="1360"/>
                  </a:lnTo>
                  <a:lnTo>
                    <a:pt x="1981" y="1360"/>
                  </a:lnTo>
                  <a:lnTo>
                    <a:pt x="1981" y="1360"/>
                  </a:lnTo>
                  <a:lnTo>
                    <a:pt x="1979" y="1363"/>
                  </a:lnTo>
                  <a:lnTo>
                    <a:pt x="1979" y="1365"/>
                  </a:lnTo>
                  <a:lnTo>
                    <a:pt x="1979" y="1370"/>
                  </a:lnTo>
                  <a:lnTo>
                    <a:pt x="1979" y="1372"/>
                  </a:lnTo>
                  <a:lnTo>
                    <a:pt x="1979" y="1375"/>
                  </a:lnTo>
                  <a:lnTo>
                    <a:pt x="1979" y="1377"/>
                  </a:lnTo>
                  <a:lnTo>
                    <a:pt x="1977" y="1386"/>
                  </a:lnTo>
                  <a:lnTo>
                    <a:pt x="1977" y="1389"/>
                  </a:lnTo>
                  <a:lnTo>
                    <a:pt x="1977" y="1389"/>
                  </a:lnTo>
                  <a:lnTo>
                    <a:pt x="1979" y="1389"/>
                  </a:lnTo>
                  <a:lnTo>
                    <a:pt x="1979" y="1391"/>
                  </a:lnTo>
                  <a:lnTo>
                    <a:pt x="1979" y="1394"/>
                  </a:lnTo>
                  <a:lnTo>
                    <a:pt x="1974" y="1434"/>
                  </a:lnTo>
                  <a:lnTo>
                    <a:pt x="1977" y="1446"/>
                  </a:lnTo>
                  <a:lnTo>
                    <a:pt x="1977" y="1448"/>
                  </a:lnTo>
                  <a:lnTo>
                    <a:pt x="1977" y="1457"/>
                  </a:lnTo>
                  <a:lnTo>
                    <a:pt x="1977" y="1462"/>
                  </a:lnTo>
                  <a:lnTo>
                    <a:pt x="1977" y="1465"/>
                  </a:lnTo>
                  <a:lnTo>
                    <a:pt x="1970" y="1472"/>
                  </a:lnTo>
                  <a:lnTo>
                    <a:pt x="1967" y="1476"/>
                  </a:lnTo>
                  <a:lnTo>
                    <a:pt x="1967" y="1481"/>
                  </a:lnTo>
                  <a:lnTo>
                    <a:pt x="1967" y="1481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7" y="1483"/>
                  </a:lnTo>
                  <a:lnTo>
                    <a:pt x="1962" y="1493"/>
                  </a:lnTo>
                  <a:lnTo>
                    <a:pt x="1962" y="1498"/>
                  </a:lnTo>
                  <a:lnTo>
                    <a:pt x="1962" y="1500"/>
                  </a:lnTo>
                  <a:lnTo>
                    <a:pt x="1965" y="1505"/>
                  </a:lnTo>
                  <a:lnTo>
                    <a:pt x="1965" y="1507"/>
                  </a:lnTo>
                  <a:lnTo>
                    <a:pt x="1965" y="1509"/>
                  </a:lnTo>
                  <a:lnTo>
                    <a:pt x="1967" y="1509"/>
                  </a:lnTo>
                  <a:lnTo>
                    <a:pt x="1965" y="1514"/>
                  </a:lnTo>
                  <a:lnTo>
                    <a:pt x="1965" y="1528"/>
                  </a:lnTo>
                  <a:lnTo>
                    <a:pt x="1962" y="1533"/>
                  </a:lnTo>
                  <a:lnTo>
                    <a:pt x="1962" y="1536"/>
                  </a:lnTo>
                  <a:lnTo>
                    <a:pt x="1962" y="1538"/>
                  </a:lnTo>
                  <a:lnTo>
                    <a:pt x="1962" y="1543"/>
                  </a:lnTo>
                  <a:lnTo>
                    <a:pt x="1962" y="1545"/>
                  </a:lnTo>
                  <a:lnTo>
                    <a:pt x="1965" y="1550"/>
                  </a:lnTo>
                  <a:lnTo>
                    <a:pt x="1965" y="155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227178" y="626759"/>
              <a:ext cx="1862631" cy="1563389"/>
            </a:xfrm>
            <a:custGeom>
              <a:avLst/>
              <a:gdLst>
                <a:gd name="T0" fmla="*/ 1807 w 2150"/>
                <a:gd name="T1" fmla="*/ 1308 h 1800"/>
                <a:gd name="T2" fmla="*/ 1648 w 2150"/>
                <a:gd name="T3" fmla="*/ 1467 h 1800"/>
                <a:gd name="T4" fmla="*/ 1457 w 2150"/>
                <a:gd name="T5" fmla="*/ 1457 h 1800"/>
                <a:gd name="T6" fmla="*/ 1407 w 2150"/>
                <a:gd name="T7" fmla="*/ 1542 h 1800"/>
                <a:gd name="T8" fmla="*/ 1459 w 2150"/>
                <a:gd name="T9" fmla="*/ 1675 h 1800"/>
                <a:gd name="T10" fmla="*/ 1381 w 2150"/>
                <a:gd name="T11" fmla="*/ 1710 h 1800"/>
                <a:gd name="T12" fmla="*/ 1369 w 2150"/>
                <a:gd name="T13" fmla="*/ 1800 h 1800"/>
                <a:gd name="T14" fmla="*/ 1211 w 2150"/>
                <a:gd name="T15" fmla="*/ 1698 h 1800"/>
                <a:gd name="T16" fmla="*/ 1114 w 2150"/>
                <a:gd name="T17" fmla="*/ 1635 h 1800"/>
                <a:gd name="T18" fmla="*/ 965 w 2150"/>
                <a:gd name="T19" fmla="*/ 1597 h 1800"/>
                <a:gd name="T20" fmla="*/ 901 w 2150"/>
                <a:gd name="T21" fmla="*/ 1630 h 1800"/>
                <a:gd name="T22" fmla="*/ 833 w 2150"/>
                <a:gd name="T23" fmla="*/ 1599 h 1800"/>
                <a:gd name="T24" fmla="*/ 639 w 2150"/>
                <a:gd name="T25" fmla="*/ 1547 h 1800"/>
                <a:gd name="T26" fmla="*/ 580 w 2150"/>
                <a:gd name="T27" fmla="*/ 1478 h 1800"/>
                <a:gd name="T28" fmla="*/ 483 w 2150"/>
                <a:gd name="T29" fmla="*/ 1490 h 1800"/>
                <a:gd name="T30" fmla="*/ 435 w 2150"/>
                <a:gd name="T31" fmla="*/ 1452 h 1800"/>
                <a:gd name="T32" fmla="*/ 362 w 2150"/>
                <a:gd name="T33" fmla="*/ 1422 h 1800"/>
                <a:gd name="T34" fmla="*/ 319 w 2150"/>
                <a:gd name="T35" fmla="*/ 1460 h 1800"/>
                <a:gd name="T36" fmla="*/ 253 w 2150"/>
                <a:gd name="T37" fmla="*/ 1478 h 1800"/>
                <a:gd name="T38" fmla="*/ 187 w 2150"/>
                <a:gd name="T39" fmla="*/ 1299 h 1800"/>
                <a:gd name="T40" fmla="*/ 123 w 2150"/>
                <a:gd name="T41" fmla="*/ 1225 h 1800"/>
                <a:gd name="T42" fmla="*/ 88 w 2150"/>
                <a:gd name="T43" fmla="*/ 1152 h 1800"/>
                <a:gd name="T44" fmla="*/ 69 w 2150"/>
                <a:gd name="T45" fmla="*/ 1093 h 1800"/>
                <a:gd name="T46" fmla="*/ 62 w 2150"/>
                <a:gd name="T47" fmla="*/ 975 h 1800"/>
                <a:gd name="T48" fmla="*/ 5 w 2150"/>
                <a:gd name="T49" fmla="*/ 913 h 1800"/>
                <a:gd name="T50" fmla="*/ 29 w 2150"/>
                <a:gd name="T51" fmla="*/ 892 h 1800"/>
                <a:gd name="T52" fmla="*/ 66 w 2150"/>
                <a:gd name="T53" fmla="*/ 873 h 1800"/>
                <a:gd name="T54" fmla="*/ 85 w 2150"/>
                <a:gd name="T55" fmla="*/ 826 h 1800"/>
                <a:gd name="T56" fmla="*/ 107 w 2150"/>
                <a:gd name="T57" fmla="*/ 740 h 1800"/>
                <a:gd name="T58" fmla="*/ 45 w 2150"/>
                <a:gd name="T59" fmla="*/ 686 h 1800"/>
                <a:gd name="T60" fmla="*/ 69 w 2150"/>
                <a:gd name="T61" fmla="*/ 610 h 1800"/>
                <a:gd name="T62" fmla="*/ 125 w 2150"/>
                <a:gd name="T63" fmla="*/ 546 h 1800"/>
                <a:gd name="T64" fmla="*/ 218 w 2150"/>
                <a:gd name="T65" fmla="*/ 532 h 1800"/>
                <a:gd name="T66" fmla="*/ 265 w 2150"/>
                <a:gd name="T67" fmla="*/ 544 h 1800"/>
                <a:gd name="T68" fmla="*/ 308 w 2150"/>
                <a:gd name="T69" fmla="*/ 598 h 1800"/>
                <a:gd name="T70" fmla="*/ 395 w 2150"/>
                <a:gd name="T71" fmla="*/ 577 h 1800"/>
                <a:gd name="T72" fmla="*/ 497 w 2150"/>
                <a:gd name="T73" fmla="*/ 603 h 1800"/>
                <a:gd name="T74" fmla="*/ 601 w 2150"/>
                <a:gd name="T75" fmla="*/ 589 h 1800"/>
                <a:gd name="T76" fmla="*/ 733 w 2150"/>
                <a:gd name="T77" fmla="*/ 601 h 1800"/>
                <a:gd name="T78" fmla="*/ 769 w 2150"/>
                <a:gd name="T79" fmla="*/ 523 h 1800"/>
                <a:gd name="T80" fmla="*/ 842 w 2150"/>
                <a:gd name="T81" fmla="*/ 494 h 1800"/>
                <a:gd name="T82" fmla="*/ 873 w 2150"/>
                <a:gd name="T83" fmla="*/ 350 h 1800"/>
                <a:gd name="T84" fmla="*/ 885 w 2150"/>
                <a:gd name="T85" fmla="*/ 239 h 1800"/>
                <a:gd name="T86" fmla="*/ 1048 w 2150"/>
                <a:gd name="T87" fmla="*/ 272 h 1800"/>
                <a:gd name="T88" fmla="*/ 1102 w 2150"/>
                <a:gd name="T89" fmla="*/ 272 h 1800"/>
                <a:gd name="T90" fmla="*/ 1249 w 2150"/>
                <a:gd name="T91" fmla="*/ 102 h 1800"/>
                <a:gd name="T92" fmla="*/ 1350 w 2150"/>
                <a:gd name="T93" fmla="*/ 175 h 1800"/>
                <a:gd name="T94" fmla="*/ 1417 w 2150"/>
                <a:gd name="T95" fmla="*/ 199 h 1800"/>
                <a:gd name="T96" fmla="*/ 1473 w 2150"/>
                <a:gd name="T97" fmla="*/ 137 h 1800"/>
                <a:gd name="T98" fmla="*/ 1625 w 2150"/>
                <a:gd name="T99" fmla="*/ 35 h 1800"/>
                <a:gd name="T100" fmla="*/ 1698 w 2150"/>
                <a:gd name="T101" fmla="*/ 21 h 1800"/>
                <a:gd name="T102" fmla="*/ 1705 w 2150"/>
                <a:gd name="T103" fmla="*/ 71 h 1800"/>
                <a:gd name="T104" fmla="*/ 1722 w 2150"/>
                <a:gd name="T105" fmla="*/ 123 h 1800"/>
                <a:gd name="T106" fmla="*/ 1757 w 2150"/>
                <a:gd name="T107" fmla="*/ 213 h 1800"/>
                <a:gd name="T108" fmla="*/ 1804 w 2150"/>
                <a:gd name="T109" fmla="*/ 255 h 1800"/>
                <a:gd name="T110" fmla="*/ 1840 w 2150"/>
                <a:gd name="T111" fmla="*/ 305 h 1800"/>
                <a:gd name="T112" fmla="*/ 1852 w 2150"/>
                <a:gd name="T113" fmla="*/ 416 h 1800"/>
                <a:gd name="T114" fmla="*/ 1821 w 2150"/>
                <a:gd name="T115" fmla="*/ 520 h 1800"/>
                <a:gd name="T116" fmla="*/ 1790 w 2150"/>
                <a:gd name="T117" fmla="*/ 636 h 1800"/>
                <a:gd name="T118" fmla="*/ 1878 w 2150"/>
                <a:gd name="T119" fmla="*/ 695 h 1800"/>
                <a:gd name="T120" fmla="*/ 1972 w 2150"/>
                <a:gd name="T121" fmla="*/ 738 h 1800"/>
                <a:gd name="T122" fmla="*/ 2117 w 2150"/>
                <a:gd name="T123" fmla="*/ 882 h 1800"/>
                <a:gd name="T124" fmla="*/ 2145 w 2150"/>
                <a:gd name="T125" fmla="*/ 1112 h 1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50" h="1800">
                  <a:moveTo>
                    <a:pt x="2145" y="1114"/>
                  </a:moveTo>
                  <a:lnTo>
                    <a:pt x="2145" y="1114"/>
                  </a:lnTo>
                  <a:lnTo>
                    <a:pt x="2145" y="1114"/>
                  </a:lnTo>
                  <a:lnTo>
                    <a:pt x="2117" y="1126"/>
                  </a:lnTo>
                  <a:lnTo>
                    <a:pt x="2114" y="1126"/>
                  </a:lnTo>
                  <a:lnTo>
                    <a:pt x="2112" y="1128"/>
                  </a:lnTo>
                  <a:lnTo>
                    <a:pt x="2109" y="1131"/>
                  </a:lnTo>
                  <a:lnTo>
                    <a:pt x="2107" y="1135"/>
                  </a:lnTo>
                  <a:lnTo>
                    <a:pt x="2093" y="1180"/>
                  </a:lnTo>
                  <a:lnTo>
                    <a:pt x="2091" y="1185"/>
                  </a:lnTo>
                  <a:lnTo>
                    <a:pt x="2091" y="1190"/>
                  </a:lnTo>
                  <a:lnTo>
                    <a:pt x="2091" y="1195"/>
                  </a:lnTo>
                  <a:lnTo>
                    <a:pt x="2091" y="1197"/>
                  </a:lnTo>
                  <a:lnTo>
                    <a:pt x="2091" y="1199"/>
                  </a:lnTo>
                  <a:lnTo>
                    <a:pt x="2088" y="1199"/>
                  </a:lnTo>
                  <a:lnTo>
                    <a:pt x="2088" y="1202"/>
                  </a:lnTo>
                  <a:lnTo>
                    <a:pt x="2079" y="1209"/>
                  </a:lnTo>
                  <a:lnTo>
                    <a:pt x="2067" y="1213"/>
                  </a:lnTo>
                  <a:lnTo>
                    <a:pt x="2065" y="1216"/>
                  </a:lnTo>
                  <a:lnTo>
                    <a:pt x="2062" y="1216"/>
                  </a:lnTo>
                  <a:lnTo>
                    <a:pt x="2057" y="1213"/>
                  </a:lnTo>
                  <a:lnTo>
                    <a:pt x="2034" y="1202"/>
                  </a:lnTo>
                  <a:lnTo>
                    <a:pt x="1991" y="1199"/>
                  </a:lnTo>
                  <a:lnTo>
                    <a:pt x="1939" y="1211"/>
                  </a:lnTo>
                  <a:lnTo>
                    <a:pt x="1868" y="1254"/>
                  </a:lnTo>
                  <a:lnTo>
                    <a:pt x="1833" y="1282"/>
                  </a:lnTo>
                  <a:lnTo>
                    <a:pt x="1826" y="1292"/>
                  </a:lnTo>
                  <a:lnTo>
                    <a:pt x="1819" y="1299"/>
                  </a:lnTo>
                  <a:lnTo>
                    <a:pt x="1807" y="1308"/>
                  </a:lnTo>
                  <a:lnTo>
                    <a:pt x="1802" y="1310"/>
                  </a:lnTo>
                  <a:lnTo>
                    <a:pt x="1800" y="1310"/>
                  </a:lnTo>
                  <a:lnTo>
                    <a:pt x="1788" y="1310"/>
                  </a:lnTo>
                  <a:lnTo>
                    <a:pt x="1778" y="1313"/>
                  </a:lnTo>
                  <a:lnTo>
                    <a:pt x="1776" y="1313"/>
                  </a:lnTo>
                  <a:lnTo>
                    <a:pt x="1752" y="1303"/>
                  </a:lnTo>
                  <a:lnTo>
                    <a:pt x="1750" y="1301"/>
                  </a:lnTo>
                  <a:lnTo>
                    <a:pt x="1743" y="1301"/>
                  </a:lnTo>
                  <a:lnTo>
                    <a:pt x="1741" y="1308"/>
                  </a:lnTo>
                  <a:lnTo>
                    <a:pt x="1729" y="1346"/>
                  </a:lnTo>
                  <a:lnTo>
                    <a:pt x="1726" y="1348"/>
                  </a:lnTo>
                  <a:lnTo>
                    <a:pt x="1724" y="1351"/>
                  </a:lnTo>
                  <a:lnTo>
                    <a:pt x="1705" y="1370"/>
                  </a:lnTo>
                  <a:lnTo>
                    <a:pt x="1705" y="1370"/>
                  </a:lnTo>
                  <a:lnTo>
                    <a:pt x="1703" y="1372"/>
                  </a:lnTo>
                  <a:lnTo>
                    <a:pt x="1703" y="1374"/>
                  </a:lnTo>
                  <a:lnTo>
                    <a:pt x="1703" y="1377"/>
                  </a:lnTo>
                  <a:lnTo>
                    <a:pt x="1703" y="1381"/>
                  </a:lnTo>
                  <a:lnTo>
                    <a:pt x="1705" y="1433"/>
                  </a:lnTo>
                  <a:lnTo>
                    <a:pt x="1703" y="1433"/>
                  </a:lnTo>
                  <a:lnTo>
                    <a:pt x="1703" y="1436"/>
                  </a:lnTo>
                  <a:lnTo>
                    <a:pt x="1703" y="1441"/>
                  </a:lnTo>
                  <a:lnTo>
                    <a:pt x="1698" y="1450"/>
                  </a:lnTo>
                  <a:lnTo>
                    <a:pt x="1691" y="1469"/>
                  </a:lnTo>
                  <a:lnTo>
                    <a:pt x="1691" y="1471"/>
                  </a:lnTo>
                  <a:lnTo>
                    <a:pt x="1691" y="1471"/>
                  </a:lnTo>
                  <a:lnTo>
                    <a:pt x="1689" y="1471"/>
                  </a:lnTo>
                  <a:lnTo>
                    <a:pt x="1679" y="1471"/>
                  </a:lnTo>
                  <a:lnTo>
                    <a:pt x="1648" y="1467"/>
                  </a:lnTo>
                  <a:lnTo>
                    <a:pt x="1637" y="1464"/>
                  </a:lnTo>
                  <a:lnTo>
                    <a:pt x="1634" y="1464"/>
                  </a:lnTo>
                  <a:lnTo>
                    <a:pt x="1632" y="1464"/>
                  </a:lnTo>
                  <a:lnTo>
                    <a:pt x="1629" y="1464"/>
                  </a:lnTo>
                  <a:lnTo>
                    <a:pt x="1620" y="1469"/>
                  </a:lnTo>
                  <a:lnTo>
                    <a:pt x="1606" y="1471"/>
                  </a:lnTo>
                  <a:lnTo>
                    <a:pt x="1592" y="1469"/>
                  </a:lnTo>
                  <a:lnTo>
                    <a:pt x="1582" y="1471"/>
                  </a:lnTo>
                  <a:lnTo>
                    <a:pt x="1556" y="1467"/>
                  </a:lnTo>
                  <a:lnTo>
                    <a:pt x="1542" y="1464"/>
                  </a:lnTo>
                  <a:lnTo>
                    <a:pt x="1540" y="1464"/>
                  </a:lnTo>
                  <a:lnTo>
                    <a:pt x="1537" y="1464"/>
                  </a:lnTo>
                  <a:lnTo>
                    <a:pt x="1525" y="1467"/>
                  </a:lnTo>
                  <a:lnTo>
                    <a:pt x="1521" y="1467"/>
                  </a:lnTo>
                  <a:lnTo>
                    <a:pt x="1516" y="1464"/>
                  </a:lnTo>
                  <a:lnTo>
                    <a:pt x="1511" y="1464"/>
                  </a:lnTo>
                  <a:lnTo>
                    <a:pt x="1504" y="1464"/>
                  </a:lnTo>
                  <a:lnTo>
                    <a:pt x="1492" y="1462"/>
                  </a:lnTo>
                  <a:lnTo>
                    <a:pt x="1485" y="1457"/>
                  </a:lnTo>
                  <a:lnTo>
                    <a:pt x="1483" y="1457"/>
                  </a:lnTo>
                  <a:lnTo>
                    <a:pt x="1466" y="1455"/>
                  </a:lnTo>
                  <a:lnTo>
                    <a:pt x="1464" y="1455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9" y="1452"/>
                  </a:lnTo>
                  <a:lnTo>
                    <a:pt x="1457" y="1452"/>
                  </a:lnTo>
                  <a:lnTo>
                    <a:pt x="1457" y="1455"/>
                  </a:lnTo>
                  <a:lnTo>
                    <a:pt x="1457" y="1457"/>
                  </a:lnTo>
                  <a:lnTo>
                    <a:pt x="1457" y="1457"/>
                  </a:lnTo>
                  <a:lnTo>
                    <a:pt x="1454" y="1457"/>
                  </a:lnTo>
                  <a:lnTo>
                    <a:pt x="1454" y="1457"/>
                  </a:lnTo>
                  <a:lnTo>
                    <a:pt x="1454" y="1457"/>
                  </a:lnTo>
                  <a:lnTo>
                    <a:pt x="1450" y="1460"/>
                  </a:lnTo>
                  <a:lnTo>
                    <a:pt x="1445" y="1460"/>
                  </a:lnTo>
                  <a:lnTo>
                    <a:pt x="1443" y="1460"/>
                  </a:lnTo>
                  <a:lnTo>
                    <a:pt x="1438" y="1464"/>
                  </a:lnTo>
                  <a:lnTo>
                    <a:pt x="1428" y="1464"/>
                  </a:lnTo>
                  <a:lnTo>
                    <a:pt x="1428" y="1464"/>
                  </a:lnTo>
                  <a:lnTo>
                    <a:pt x="1426" y="1467"/>
                  </a:lnTo>
                  <a:lnTo>
                    <a:pt x="1419" y="1467"/>
                  </a:lnTo>
                  <a:lnTo>
                    <a:pt x="1419" y="1467"/>
                  </a:lnTo>
                  <a:lnTo>
                    <a:pt x="1414" y="1462"/>
                  </a:lnTo>
                  <a:lnTo>
                    <a:pt x="1412" y="1462"/>
                  </a:lnTo>
                  <a:lnTo>
                    <a:pt x="1410" y="1462"/>
                  </a:lnTo>
                  <a:lnTo>
                    <a:pt x="1407" y="1462"/>
                  </a:lnTo>
                  <a:lnTo>
                    <a:pt x="1405" y="1462"/>
                  </a:lnTo>
                  <a:lnTo>
                    <a:pt x="1405" y="1462"/>
                  </a:lnTo>
                  <a:lnTo>
                    <a:pt x="1402" y="1464"/>
                  </a:lnTo>
                  <a:lnTo>
                    <a:pt x="1402" y="1467"/>
                  </a:lnTo>
                  <a:lnTo>
                    <a:pt x="1402" y="1471"/>
                  </a:lnTo>
                  <a:lnTo>
                    <a:pt x="1402" y="1478"/>
                  </a:lnTo>
                  <a:lnTo>
                    <a:pt x="1412" y="1530"/>
                  </a:lnTo>
                  <a:lnTo>
                    <a:pt x="1412" y="1533"/>
                  </a:lnTo>
                  <a:lnTo>
                    <a:pt x="1410" y="1535"/>
                  </a:lnTo>
                  <a:lnTo>
                    <a:pt x="1410" y="1538"/>
                  </a:lnTo>
                  <a:lnTo>
                    <a:pt x="1410" y="1540"/>
                  </a:lnTo>
                  <a:lnTo>
                    <a:pt x="1407" y="1542"/>
                  </a:lnTo>
                  <a:lnTo>
                    <a:pt x="1402" y="1547"/>
                  </a:lnTo>
                  <a:lnTo>
                    <a:pt x="1402" y="1549"/>
                  </a:lnTo>
                  <a:lnTo>
                    <a:pt x="1400" y="1549"/>
                  </a:lnTo>
                  <a:lnTo>
                    <a:pt x="1400" y="1549"/>
                  </a:lnTo>
                  <a:lnTo>
                    <a:pt x="1400" y="1552"/>
                  </a:lnTo>
                  <a:lnTo>
                    <a:pt x="1400" y="1554"/>
                  </a:lnTo>
                  <a:lnTo>
                    <a:pt x="1400" y="1554"/>
                  </a:lnTo>
                  <a:lnTo>
                    <a:pt x="1400" y="1556"/>
                  </a:lnTo>
                  <a:lnTo>
                    <a:pt x="1400" y="1556"/>
                  </a:lnTo>
                  <a:lnTo>
                    <a:pt x="1402" y="1559"/>
                  </a:lnTo>
                  <a:lnTo>
                    <a:pt x="1412" y="1568"/>
                  </a:lnTo>
                  <a:lnTo>
                    <a:pt x="1419" y="1580"/>
                  </a:lnTo>
                  <a:lnTo>
                    <a:pt x="1433" y="1594"/>
                  </a:lnTo>
                  <a:lnTo>
                    <a:pt x="1433" y="1599"/>
                  </a:lnTo>
                  <a:lnTo>
                    <a:pt x="1436" y="1604"/>
                  </a:lnTo>
                  <a:lnTo>
                    <a:pt x="1438" y="1609"/>
                  </a:lnTo>
                  <a:lnTo>
                    <a:pt x="1440" y="1611"/>
                  </a:lnTo>
                  <a:lnTo>
                    <a:pt x="1450" y="1618"/>
                  </a:lnTo>
                  <a:lnTo>
                    <a:pt x="1450" y="1620"/>
                  </a:lnTo>
                  <a:lnTo>
                    <a:pt x="1450" y="1620"/>
                  </a:lnTo>
                  <a:lnTo>
                    <a:pt x="1452" y="1623"/>
                  </a:lnTo>
                  <a:lnTo>
                    <a:pt x="1452" y="1627"/>
                  </a:lnTo>
                  <a:lnTo>
                    <a:pt x="1452" y="1630"/>
                  </a:lnTo>
                  <a:lnTo>
                    <a:pt x="1450" y="1642"/>
                  </a:lnTo>
                  <a:lnTo>
                    <a:pt x="1450" y="1646"/>
                  </a:lnTo>
                  <a:lnTo>
                    <a:pt x="1454" y="1663"/>
                  </a:lnTo>
                  <a:lnTo>
                    <a:pt x="1457" y="1672"/>
                  </a:lnTo>
                  <a:lnTo>
                    <a:pt x="1457" y="1672"/>
                  </a:lnTo>
                  <a:lnTo>
                    <a:pt x="1459" y="1675"/>
                  </a:lnTo>
                  <a:lnTo>
                    <a:pt x="1457" y="1677"/>
                  </a:lnTo>
                  <a:lnTo>
                    <a:pt x="1457" y="1677"/>
                  </a:lnTo>
                  <a:lnTo>
                    <a:pt x="1457" y="1682"/>
                  </a:lnTo>
                  <a:lnTo>
                    <a:pt x="1457" y="1684"/>
                  </a:lnTo>
                  <a:lnTo>
                    <a:pt x="1457" y="1684"/>
                  </a:lnTo>
                  <a:lnTo>
                    <a:pt x="1454" y="1684"/>
                  </a:lnTo>
                  <a:lnTo>
                    <a:pt x="1454" y="1687"/>
                  </a:lnTo>
                  <a:lnTo>
                    <a:pt x="1452" y="1687"/>
                  </a:lnTo>
                  <a:lnTo>
                    <a:pt x="1452" y="1687"/>
                  </a:lnTo>
                  <a:lnTo>
                    <a:pt x="1443" y="1684"/>
                  </a:lnTo>
                  <a:lnTo>
                    <a:pt x="1438" y="1684"/>
                  </a:lnTo>
                  <a:lnTo>
                    <a:pt x="1426" y="1687"/>
                  </a:lnTo>
                  <a:lnTo>
                    <a:pt x="1421" y="1687"/>
                  </a:lnTo>
                  <a:lnTo>
                    <a:pt x="1419" y="1687"/>
                  </a:lnTo>
                  <a:lnTo>
                    <a:pt x="1417" y="1687"/>
                  </a:lnTo>
                  <a:lnTo>
                    <a:pt x="1412" y="1682"/>
                  </a:lnTo>
                  <a:lnTo>
                    <a:pt x="1410" y="1682"/>
                  </a:lnTo>
                  <a:lnTo>
                    <a:pt x="1405" y="1682"/>
                  </a:lnTo>
                  <a:lnTo>
                    <a:pt x="1405" y="1682"/>
                  </a:lnTo>
                  <a:lnTo>
                    <a:pt x="1402" y="1682"/>
                  </a:lnTo>
                  <a:lnTo>
                    <a:pt x="1395" y="1687"/>
                  </a:lnTo>
                  <a:lnTo>
                    <a:pt x="1388" y="1689"/>
                  </a:lnTo>
                  <a:lnTo>
                    <a:pt x="1388" y="1691"/>
                  </a:lnTo>
                  <a:lnTo>
                    <a:pt x="1386" y="1694"/>
                  </a:lnTo>
                  <a:lnTo>
                    <a:pt x="1386" y="1696"/>
                  </a:lnTo>
                  <a:lnTo>
                    <a:pt x="1383" y="1698"/>
                  </a:lnTo>
                  <a:lnTo>
                    <a:pt x="1381" y="1706"/>
                  </a:lnTo>
                  <a:lnTo>
                    <a:pt x="1381" y="1710"/>
                  </a:lnTo>
                  <a:lnTo>
                    <a:pt x="1381" y="1710"/>
                  </a:lnTo>
                  <a:lnTo>
                    <a:pt x="1381" y="1713"/>
                  </a:lnTo>
                  <a:lnTo>
                    <a:pt x="1381" y="1713"/>
                  </a:lnTo>
                  <a:lnTo>
                    <a:pt x="1383" y="1722"/>
                  </a:lnTo>
                  <a:lnTo>
                    <a:pt x="1388" y="1727"/>
                  </a:lnTo>
                  <a:lnTo>
                    <a:pt x="1391" y="1729"/>
                  </a:lnTo>
                  <a:lnTo>
                    <a:pt x="1391" y="1732"/>
                  </a:lnTo>
                  <a:lnTo>
                    <a:pt x="1398" y="1736"/>
                  </a:lnTo>
                  <a:lnTo>
                    <a:pt x="1402" y="1739"/>
                  </a:lnTo>
                  <a:lnTo>
                    <a:pt x="1402" y="1739"/>
                  </a:lnTo>
                  <a:lnTo>
                    <a:pt x="1402" y="1741"/>
                  </a:lnTo>
                  <a:lnTo>
                    <a:pt x="1405" y="1741"/>
                  </a:lnTo>
                  <a:lnTo>
                    <a:pt x="1405" y="1741"/>
                  </a:lnTo>
                  <a:lnTo>
                    <a:pt x="1405" y="1748"/>
                  </a:lnTo>
                  <a:lnTo>
                    <a:pt x="1402" y="1767"/>
                  </a:lnTo>
                  <a:lnTo>
                    <a:pt x="1402" y="1776"/>
                  </a:lnTo>
                  <a:lnTo>
                    <a:pt x="1402" y="1786"/>
                  </a:lnTo>
                  <a:lnTo>
                    <a:pt x="1402" y="1793"/>
                  </a:lnTo>
                  <a:lnTo>
                    <a:pt x="1402" y="1795"/>
                  </a:lnTo>
                  <a:lnTo>
                    <a:pt x="1400" y="1798"/>
                  </a:lnTo>
                  <a:lnTo>
                    <a:pt x="1400" y="1798"/>
                  </a:lnTo>
                  <a:lnTo>
                    <a:pt x="1400" y="1800"/>
                  </a:lnTo>
                  <a:lnTo>
                    <a:pt x="1398" y="1800"/>
                  </a:lnTo>
                  <a:lnTo>
                    <a:pt x="1395" y="1800"/>
                  </a:lnTo>
                  <a:lnTo>
                    <a:pt x="1391" y="1800"/>
                  </a:lnTo>
                  <a:lnTo>
                    <a:pt x="1386" y="1800"/>
                  </a:lnTo>
                  <a:lnTo>
                    <a:pt x="1376" y="1800"/>
                  </a:lnTo>
                  <a:lnTo>
                    <a:pt x="1374" y="1800"/>
                  </a:lnTo>
                  <a:lnTo>
                    <a:pt x="1372" y="1800"/>
                  </a:lnTo>
                  <a:lnTo>
                    <a:pt x="1369" y="1800"/>
                  </a:lnTo>
                  <a:lnTo>
                    <a:pt x="1367" y="1798"/>
                  </a:lnTo>
                  <a:lnTo>
                    <a:pt x="1353" y="1779"/>
                  </a:lnTo>
                  <a:lnTo>
                    <a:pt x="1353" y="1776"/>
                  </a:lnTo>
                  <a:lnTo>
                    <a:pt x="1320" y="1765"/>
                  </a:lnTo>
                  <a:lnTo>
                    <a:pt x="1310" y="1758"/>
                  </a:lnTo>
                  <a:lnTo>
                    <a:pt x="1308" y="1758"/>
                  </a:lnTo>
                  <a:lnTo>
                    <a:pt x="1308" y="1755"/>
                  </a:lnTo>
                  <a:lnTo>
                    <a:pt x="1308" y="1755"/>
                  </a:lnTo>
                  <a:lnTo>
                    <a:pt x="1308" y="1753"/>
                  </a:lnTo>
                  <a:lnTo>
                    <a:pt x="1305" y="1746"/>
                  </a:lnTo>
                  <a:lnTo>
                    <a:pt x="1305" y="1743"/>
                  </a:lnTo>
                  <a:lnTo>
                    <a:pt x="1303" y="1741"/>
                  </a:lnTo>
                  <a:lnTo>
                    <a:pt x="1303" y="1736"/>
                  </a:lnTo>
                  <a:lnTo>
                    <a:pt x="1301" y="1736"/>
                  </a:lnTo>
                  <a:lnTo>
                    <a:pt x="1301" y="1736"/>
                  </a:lnTo>
                  <a:lnTo>
                    <a:pt x="1301" y="1736"/>
                  </a:lnTo>
                  <a:lnTo>
                    <a:pt x="1291" y="1750"/>
                  </a:lnTo>
                  <a:lnTo>
                    <a:pt x="1291" y="1750"/>
                  </a:lnTo>
                  <a:lnTo>
                    <a:pt x="1289" y="1753"/>
                  </a:lnTo>
                  <a:lnTo>
                    <a:pt x="1289" y="1755"/>
                  </a:lnTo>
                  <a:lnTo>
                    <a:pt x="1287" y="1755"/>
                  </a:lnTo>
                  <a:lnTo>
                    <a:pt x="1284" y="1755"/>
                  </a:lnTo>
                  <a:lnTo>
                    <a:pt x="1282" y="1755"/>
                  </a:lnTo>
                  <a:lnTo>
                    <a:pt x="1277" y="1753"/>
                  </a:lnTo>
                  <a:lnTo>
                    <a:pt x="1261" y="1743"/>
                  </a:lnTo>
                  <a:lnTo>
                    <a:pt x="1225" y="1703"/>
                  </a:lnTo>
                  <a:lnTo>
                    <a:pt x="1223" y="1703"/>
                  </a:lnTo>
                  <a:lnTo>
                    <a:pt x="1216" y="1698"/>
                  </a:lnTo>
                  <a:lnTo>
                    <a:pt x="1211" y="1698"/>
                  </a:lnTo>
                  <a:lnTo>
                    <a:pt x="1209" y="1696"/>
                  </a:lnTo>
                  <a:lnTo>
                    <a:pt x="1204" y="1694"/>
                  </a:lnTo>
                  <a:lnTo>
                    <a:pt x="1204" y="1691"/>
                  </a:lnTo>
                  <a:lnTo>
                    <a:pt x="1201" y="1691"/>
                  </a:lnTo>
                  <a:lnTo>
                    <a:pt x="1201" y="1689"/>
                  </a:lnTo>
                  <a:lnTo>
                    <a:pt x="1197" y="1680"/>
                  </a:lnTo>
                  <a:lnTo>
                    <a:pt x="1194" y="1675"/>
                  </a:lnTo>
                  <a:lnTo>
                    <a:pt x="1194" y="1675"/>
                  </a:lnTo>
                  <a:lnTo>
                    <a:pt x="1192" y="1675"/>
                  </a:lnTo>
                  <a:lnTo>
                    <a:pt x="1182" y="1670"/>
                  </a:lnTo>
                  <a:lnTo>
                    <a:pt x="1166" y="1656"/>
                  </a:lnTo>
                  <a:lnTo>
                    <a:pt x="1166" y="1656"/>
                  </a:lnTo>
                  <a:lnTo>
                    <a:pt x="1166" y="1656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3"/>
                  </a:lnTo>
                  <a:lnTo>
                    <a:pt x="1164" y="1651"/>
                  </a:lnTo>
                  <a:lnTo>
                    <a:pt x="1164" y="1651"/>
                  </a:lnTo>
                  <a:lnTo>
                    <a:pt x="1161" y="1649"/>
                  </a:lnTo>
                  <a:lnTo>
                    <a:pt x="1156" y="1646"/>
                  </a:lnTo>
                  <a:lnTo>
                    <a:pt x="1145" y="1642"/>
                  </a:lnTo>
                  <a:lnTo>
                    <a:pt x="1133" y="1639"/>
                  </a:lnTo>
                  <a:lnTo>
                    <a:pt x="1126" y="1637"/>
                  </a:lnTo>
                  <a:lnTo>
                    <a:pt x="1119" y="1632"/>
                  </a:lnTo>
                  <a:lnTo>
                    <a:pt x="1116" y="1632"/>
                  </a:lnTo>
                  <a:lnTo>
                    <a:pt x="1116" y="1632"/>
                  </a:lnTo>
                  <a:lnTo>
                    <a:pt x="1116" y="1632"/>
                  </a:lnTo>
                  <a:lnTo>
                    <a:pt x="1114" y="1635"/>
                  </a:lnTo>
                  <a:lnTo>
                    <a:pt x="1112" y="1635"/>
                  </a:lnTo>
                  <a:lnTo>
                    <a:pt x="1109" y="1637"/>
                  </a:lnTo>
                  <a:lnTo>
                    <a:pt x="1104" y="1637"/>
                  </a:lnTo>
                  <a:lnTo>
                    <a:pt x="1102" y="1635"/>
                  </a:lnTo>
                  <a:lnTo>
                    <a:pt x="1093" y="1632"/>
                  </a:lnTo>
                  <a:lnTo>
                    <a:pt x="1074" y="1627"/>
                  </a:lnTo>
                  <a:lnTo>
                    <a:pt x="1069" y="1625"/>
                  </a:lnTo>
                  <a:lnTo>
                    <a:pt x="1067" y="1625"/>
                  </a:lnTo>
                  <a:lnTo>
                    <a:pt x="1064" y="1620"/>
                  </a:lnTo>
                  <a:lnTo>
                    <a:pt x="1060" y="1616"/>
                  </a:lnTo>
                  <a:lnTo>
                    <a:pt x="1057" y="1613"/>
                  </a:lnTo>
                  <a:lnTo>
                    <a:pt x="1055" y="1613"/>
                  </a:lnTo>
                  <a:lnTo>
                    <a:pt x="1038" y="1616"/>
                  </a:lnTo>
                  <a:lnTo>
                    <a:pt x="1036" y="1616"/>
                  </a:lnTo>
                  <a:lnTo>
                    <a:pt x="1026" y="1611"/>
                  </a:lnTo>
                  <a:lnTo>
                    <a:pt x="1022" y="1611"/>
                  </a:lnTo>
                  <a:lnTo>
                    <a:pt x="1019" y="1611"/>
                  </a:lnTo>
                  <a:lnTo>
                    <a:pt x="1019" y="1611"/>
                  </a:lnTo>
                  <a:lnTo>
                    <a:pt x="1003" y="1604"/>
                  </a:lnTo>
                  <a:lnTo>
                    <a:pt x="998" y="1604"/>
                  </a:lnTo>
                  <a:lnTo>
                    <a:pt x="991" y="1604"/>
                  </a:lnTo>
                  <a:lnTo>
                    <a:pt x="989" y="1604"/>
                  </a:lnTo>
                  <a:lnTo>
                    <a:pt x="986" y="1604"/>
                  </a:lnTo>
                  <a:lnTo>
                    <a:pt x="979" y="1601"/>
                  </a:lnTo>
                  <a:lnTo>
                    <a:pt x="970" y="1597"/>
                  </a:lnTo>
                  <a:lnTo>
                    <a:pt x="967" y="1594"/>
                  </a:lnTo>
                  <a:lnTo>
                    <a:pt x="967" y="1594"/>
                  </a:lnTo>
                  <a:lnTo>
                    <a:pt x="965" y="1594"/>
                  </a:lnTo>
                  <a:lnTo>
                    <a:pt x="965" y="1597"/>
                  </a:lnTo>
                  <a:lnTo>
                    <a:pt x="963" y="1597"/>
                  </a:lnTo>
                  <a:lnTo>
                    <a:pt x="960" y="1599"/>
                  </a:lnTo>
                  <a:lnTo>
                    <a:pt x="960" y="1599"/>
                  </a:lnTo>
                  <a:lnTo>
                    <a:pt x="960" y="1599"/>
                  </a:lnTo>
                  <a:lnTo>
                    <a:pt x="946" y="1597"/>
                  </a:lnTo>
                  <a:lnTo>
                    <a:pt x="944" y="1597"/>
                  </a:lnTo>
                  <a:lnTo>
                    <a:pt x="941" y="1597"/>
                  </a:lnTo>
                  <a:lnTo>
                    <a:pt x="941" y="1597"/>
                  </a:lnTo>
                  <a:lnTo>
                    <a:pt x="939" y="1597"/>
                  </a:lnTo>
                  <a:lnTo>
                    <a:pt x="939" y="1597"/>
                  </a:lnTo>
                  <a:lnTo>
                    <a:pt x="937" y="1599"/>
                  </a:lnTo>
                  <a:lnTo>
                    <a:pt x="934" y="1604"/>
                  </a:lnTo>
                  <a:lnTo>
                    <a:pt x="934" y="1606"/>
                  </a:lnTo>
                  <a:lnTo>
                    <a:pt x="932" y="1609"/>
                  </a:lnTo>
                  <a:lnTo>
                    <a:pt x="932" y="1609"/>
                  </a:lnTo>
                  <a:lnTo>
                    <a:pt x="929" y="1609"/>
                  </a:lnTo>
                  <a:lnTo>
                    <a:pt x="927" y="1611"/>
                  </a:lnTo>
                  <a:lnTo>
                    <a:pt x="925" y="1611"/>
                  </a:lnTo>
                  <a:lnTo>
                    <a:pt x="925" y="1611"/>
                  </a:lnTo>
                  <a:lnTo>
                    <a:pt x="925" y="1613"/>
                  </a:lnTo>
                  <a:lnTo>
                    <a:pt x="922" y="1618"/>
                  </a:lnTo>
                  <a:lnTo>
                    <a:pt x="922" y="1618"/>
                  </a:lnTo>
                  <a:lnTo>
                    <a:pt x="918" y="1623"/>
                  </a:lnTo>
                  <a:lnTo>
                    <a:pt x="915" y="1623"/>
                  </a:lnTo>
                  <a:lnTo>
                    <a:pt x="911" y="1625"/>
                  </a:lnTo>
                  <a:lnTo>
                    <a:pt x="906" y="1630"/>
                  </a:lnTo>
                  <a:lnTo>
                    <a:pt x="903" y="1630"/>
                  </a:lnTo>
                  <a:lnTo>
                    <a:pt x="903" y="1630"/>
                  </a:lnTo>
                  <a:lnTo>
                    <a:pt x="901" y="1630"/>
                  </a:lnTo>
                  <a:lnTo>
                    <a:pt x="899" y="1630"/>
                  </a:lnTo>
                  <a:lnTo>
                    <a:pt x="885" y="1620"/>
                  </a:lnTo>
                  <a:lnTo>
                    <a:pt x="882" y="1620"/>
                  </a:lnTo>
                  <a:lnTo>
                    <a:pt x="880" y="1620"/>
                  </a:lnTo>
                  <a:lnTo>
                    <a:pt x="877" y="1620"/>
                  </a:lnTo>
                  <a:lnTo>
                    <a:pt x="866" y="1625"/>
                  </a:lnTo>
                  <a:lnTo>
                    <a:pt x="863" y="1627"/>
                  </a:lnTo>
                  <a:lnTo>
                    <a:pt x="861" y="1627"/>
                  </a:lnTo>
                  <a:lnTo>
                    <a:pt x="861" y="1625"/>
                  </a:lnTo>
                  <a:lnTo>
                    <a:pt x="859" y="1625"/>
                  </a:lnTo>
                  <a:lnTo>
                    <a:pt x="859" y="1625"/>
                  </a:lnTo>
                  <a:lnTo>
                    <a:pt x="859" y="1623"/>
                  </a:lnTo>
                  <a:lnTo>
                    <a:pt x="859" y="1623"/>
                  </a:lnTo>
                  <a:lnTo>
                    <a:pt x="859" y="1618"/>
                  </a:lnTo>
                  <a:lnTo>
                    <a:pt x="859" y="1618"/>
                  </a:lnTo>
                  <a:lnTo>
                    <a:pt x="859" y="1616"/>
                  </a:lnTo>
                  <a:lnTo>
                    <a:pt x="854" y="1609"/>
                  </a:lnTo>
                  <a:lnTo>
                    <a:pt x="854" y="1609"/>
                  </a:lnTo>
                  <a:lnTo>
                    <a:pt x="851" y="1609"/>
                  </a:lnTo>
                  <a:lnTo>
                    <a:pt x="849" y="1606"/>
                  </a:lnTo>
                  <a:lnTo>
                    <a:pt x="847" y="1604"/>
                  </a:lnTo>
                  <a:lnTo>
                    <a:pt x="844" y="1604"/>
                  </a:lnTo>
                  <a:lnTo>
                    <a:pt x="842" y="1604"/>
                  </a:lnTo>
                  <a:lnTo>
                    <a:pt x="837" y="1604"/>
                  </a:lnTo>
                  <a:lnTo>
                    <a:pt x="837" y="1604"/>
                  </a:lnTo>
                  <a:lnTo>
                    <a:pt x="835" y="1604"/>
                  </a:lnTo>
                  <a:lnTo>
                    <a:pt x="835" y="1604"/>
                  </a:lnTo>
                  <a:lnTo>
                    <a:pt x="833" y="1599"/>
                  </a:lnTo>
                  <a:lnTo>
                    <a:pt x="833" y="1599"/>
                  </a:lnTo>
                  <a:lnTo>
                    <a:pt x="828" y="1597"/>
                  </a:lnTo>
                  <a:lnTo>
                    <a:pt x="825" y="1597"/>
                  </a:lnTo>
                  <a:lnTo>
                    <a:pt x="804" y="1594"/>
                  </a:lnTo>
                  <a:lnTo>
                    <a:pt x="795" y="1597"/>
                  </a:lnTo>
                  <a:lnTo>
                    <a:pt x="785" y="1597"/>
                  </a:lnTo>
                  <a:lnTo>
                    <a:pt x="766" y="1594"/>
                  </a:lnTo>
                  <a:lnTo>
                    <a:pt x="764" y="1592"/>
                  </a:lnTo>
                  <a:lnTo>
                    <a:pt x="726" y="1599"/>
                  </a:lnTo>
                  <a:lnTo>
                    <a:pt x="721" y="1599"/>
                  </a:lnTo>
                  <a:lnTo>
                    <a:pt x="719" y="1597"/>
                  </a:lnTo>
                  <a:lnTo>
                    <a:pt x="717" y="1597"/>
                  </a:lnTo>
                  <a:lnTo>
                    <a:pt x="717" y="1594"/>
                  </a:lnTo>
                  <a:lnTo>
                    <a:pt x="712" y="1587"/>
                  </a:lnTo>
                  <a:lnTo>
                    <a:pt x="712" y="1587"/>
                  </a:lnTo>
                  <a:lnTo>
                    <a:pt x="710" y="1585"/>
                  </a:lnTo>
                  <a:lnTo>
                    <a:pt x="707" y="1585"/>
                  </a:lnTo>
                  <a:lnTo>
                    <a:pt x="707" y="1585"/>
                  </a:lnTo>
                  <a:lnTo>
                    <a:pt x="693" y="1585"/>
                  </a:lnTo>
                  <a:lnTo>
                    <a:pt x="669" y="1575"/>
                  </a:lnTo>
                  <a:lnTo>
                    <a:pt x="667" y="1571"/>
                  </a:lnTo>
                  <a:lnTo>
                    <a:pt x="665" y="1571"/>
                  </a:lnTo>
                  <a:lnTo>
                    <a:pt x="662" y="1566"/>
                  </a:lnTo>
                  <a:lnTo>
                    <a:pt x="658" y="1564"/>
                  </a:lnTo>
                  <a:lnTo>
                    <a:pt x="648" y="1559"/>
                  </a:lnTo>
                  <a:lnTo>
                    <a:pt x="646" y="1556"/>
                  </a:lnTo>
                  <a:lnTo>
                    <a:pt x="646" y="1554"/>
                  </a:lnTo>
                  <a:lnTo>
                    <a:pt x="643" y="1552"/>
                  </a:lnTo>
                  <a:lnTo>
                    <a:pt x="641" y="1549"/>
                  </a:lnTo>
                  <a:lnTo>
                    <a:pt x="639" y="1547"/>
                  </a:lnTo>
                  <a:lnTo>
                    <a:pt x="636" y="1547"/>
                  </a:lnTo>
                  <a:lnTo>
                    <a:pt x="632" y="1547"/>
                  </a:lnTo>
                  <a:lnTo>
                    <a:pt x="629" y="1545"/>
                  </a:lnTo>
                  <a:lnTo>
                    <a:pt x="627" y="1545"/>
                  </a:lnTo>
                  <a:lnTo>
                    <a:pt x="627" y="1542"/>
                  </a:lnTo>
                  <a:lnTo>
                    <a:pt x="624" y="1538"/>
                  </a:lnTo>
                  <a:lnTo>
                    <a:pt x="624" y="1535"/>
                  </a:lnTo>
                  <a:lnTo>
                    <a:pt x="622" y="1533"/>
                  </a:lnTo>
                  <a:lnTo>
                    <a:pt x="620" y="1530"/>
                  </a:lnTo>
                  <a:lnTo>
                    <a:pt x="620" y="1528"/>
                  </a:lnTo>
                  <a:lnTo>
                    <a:pt x="620" y="1526"/>
                  </a:lnTo>
                  <a:lnTo>
                    <a:pt x="620" y="1526"/>
                  </a:lnTo>
                  <a:lnTo>
                    <a:pt x="620" y="1526"/>
                  </a:lnTo>
                  <a:lnTo>
                    <a:pt x="624" y="1514"/>
                  </a:lnTo>
                  <a:lnTo>
                    <a:pt x="627" y="1512"/>
                  </a:lnTo>
                  <a:lnTo>
                    <a:pt x="627" y="1509"/>
                  </a:lnTo>
                  <a:lnTo>
                    <a:pt x="627" y="1507"/>
                  </a:lnTo>
                  <a:lnTo>
                    <a:pt x="624" y="1504"/>
                  </a:lnTo>
                  <a:lnTo>
                    <a:pt x="624" y="1502"/>
                  </a:lnTo>
                  <a:lnTo>
                    <a:pt x="622" y="1500"/>
                  </a:lnTo>
                  <a:lnTo>
                    <a:pt x="615" y="1497"/>
                  </a:lnTo>
                  <a:lnTo>
                    <a:pt x="615" y="1495"/>
                  </a:lnTo>
                  <a:lnTo>
                    <a:pt x="613" y="1495"/>
                  </a:lnTo>
                  <a:lnTo>
                    <a:pt x="606" y="1495"/>
                  </a:lnTo>
                  <a:lnTo>
                    <a:pt x="603" y="1495"/>
                  </a:lnTo>
                  <a:lnTo>
                    <a:pt x="601" y="1495"/>
                  </a:lnTo>
                  <a:lnTo>
                    <a:pt x="584" y="1478"/>
                  </a:lnTo>
                  <a:lnTo>
                    <a:pt x="582" y="1478"/>
                  </a:lnTo>
                  <a:lnTo>
                    <a:pt x="580" y="1478"/>
                  </a:lnTo>
                  <a:lnTo>
                    <a:pt x="577" y="1478"/>
                  </a:lnTo>
                  <a:lnTo>
                    <a:pt x="575" y="1478"/>
                  </a:lnTo>
                  <a:lnTo>
                    <a:pt x="572" y="1478"/>
                  </a:lnTo>
                  <a:lnTo>
                    <a:pt x="572" y="1478"/>
                  </a:lnTo>
                  <a:lnTo>
                    <a:pt x="570" y="1478"/>
                  </a:lnTo>
                  <a:lnTo>
                    <a:pt x="568" y="1478"/>
                  </a:lnTo>
                  <a:lnTo>
                    <a:pt x="568" y="1481"/>
                  </a:lnTo>
                  <a:lnTo>
                    <a:pt x="565" y="1486"/>
                  </a:lnTo>
                  <a:lnTo>
                    <a:pt x="565" y="1486"/>
                  </a:lnTo>
                  <a:lnTo>
                    <a:pt x="563" y="1488"/>
                  </a:lnTo>
                  <a:lnTo>
                    <a:pt x="563" y="1488"/>
                  </a:lnTo>
                  <a:lnTo>
                    <a:pt x="563" y="1488"/>
                  </a:lnTo>
                  <a:lnTo>
                    <a:pt x="553" y="1490"/>
                  </a:lnTo>
                  <a:lnTo>
                    <a:pt x="539" y="1490"/>
                  </a:lnTo>
                  <a:lnTo>
                    <a:pt x="539" y="1490"/>
                  </a:lnTo>
                  <a:lnTo>
                    <a:pt x="537" y="1493"/>
                  </a:lnTo>
                  <a:lnTo>
                    <a:pt x="537" y="1493"/>
                  </a:lnTo>
                  <a:lnTo>
                    <a:pt x="535" y="1493"/>
                  </a:lnTo>
                  <a:lnTo>
                    <a:pt x="532" y="1500"/>
                  </a:lnTo>
                  <a:lnTo>
                    <a:pt x="530" y="1500"/>
                  </a:lnTo>
                  <a:lnTo>
                    <a:pt x="530" y="1502"/>
                  </a:lnTo>
                  <a:lnTo>
                    <a:pt x="527" y="1502"/>
                  </a:lnTo>
                  <a:lnTo>
                    <a:pt x="527" y="1502"/>
                  </a:lnTo>
                  <a:lnTo>
                    <a:pt x="525" y="1502"/>
                  </a:lnTo>
                  <a:lnTo>
                    <a:pt x="518" y="1502"/>
                  </a:lnTo>
                  <a:lnTo>
                    <a:pt x="497" y="1497"/>
                  </a:lnTo>
                  <a:lnTo>
                    <a:pt x="487" y="1493"/>
                  </a:lnTo>
                  <a:lnTo>
                    <a:pt x="485" y="1493"/>
                  </a:lnTo>
                  <a:lnTo>
                    <a:pt x="483" y="1490"/>
                  </a:lnTo>
                  <a:lnTo>
                    <a:pt x="483" y="1488"/>
                  </a:lnTo>
                  <a:lnTo>
                    <a:pt x="478" y="1478"/>
                  </a:lnTo>
                  <a:lnTo>
                    <a:pt x="478" y="1476"/>
                  </a:lnTo>
                  <a:lnTo>
                    <a:pt x="475" y="1474"/>
                  </a:lnTo>
                  <a:lnTo>
                    <a:pt x="473" y="1471"/>
                  </a:lnTo>
                  <a:lnTo>
                    <a:pt x="471" y="1469"/>
                  </a:lnTo>
                  <a:lnTo>
                    <a:pt x="461" y="1467"/>
                  </a:lnTo>
                  <a:lnTo>
                    <a:pt x="459" y="1467"/>
                  </a:lnTo>
                  <a:lnTo>
                    <a:pt x="457" y="1464"/>
                  </a:lnTo>
                  <a:lnTo>
                    <a:pt x="454" y="1462"/>
                  </a:lnTo>
                  <a:lnTo>
                    <a:pt x="452" y="1455"/>
                  </a:lnTo>
                  <a:lnTo>
                    <a:pt x="452" y="1452"/>
                  </a:lnTo>
                  <a:lnTo>
                    <a:pt x="449" y="1450"/>
                  </a:lnTo>
                  <a:lnTo>
                    <a:pt x="449" y="1448"/>
                  </a:lnTo>
                  <a:lnTo>
                    <a:pt x="447" y="1448"/>
                  </a:lnTo>
                  <a:lnTo>
                    <a:pt x="447" y="1448"/>
                  </a:lnTo>
                  <a:lnTo>
                    <a:pt x="445" y="1450"/>
                  </a:lnTo>
                  <a:lnTo>
                    <a:pt x="445" y="1450"/>
                  </a:lnTo>
                  <a:lnTo>
                    <a:pt x="442" y="1450"/>
                  </a:lnTo>
                  <a:lnTo>
                    <a:pt x="442" y="1452"/>
                  </a:lnTo>
                  <a:lnTo>
                    <a:pt x="442" y="1452"/>
                  </a:lnTo>
                  <a:lnTo>
                    <a:pt x="442" y="1457"/>
                  </a:lnTo>
                  <a:lnTo>
                    <a:pt x="440" y="1457"/>
                  </a:lnTo>
                  <a:lnTo>
                    <a:pt x="440" y="1457"/>
                  </a:lnTo>
                  <a:lnTo>
                    <a:pt x="440" y="1457"/>
                  </a:lnTo>
                  <a:lnTo>
                    <a:pt x="438" y="1457"/>
                  </a:lnTo>
                  <a:lnTo>
                    <a:pt x="438" y="1457"/>
                  </a:lnTo>
                  <a:lnTo>
                    <a:pt x="435" y="1455"/>
                  </a:lnTo>
                  <a:lnTo>
                    <a:pt x="435" y="1452"/>
                  </a:lnTo>
                  <a:lnTo>
                    <a:pt x="431" y="1445"/>
                  </a:lnTo>
                  <a:lnTo>
                    <a:pt x="428" y="1445"/>
                  </a:lnTo>
                  <a:lnTo>
                    <a:pt x="428" y="1443"/>
                  </a:lnTo>
                  <a:lnTo>
                    <a:pt x="428" y="1443"/>
                  </a:lnTo>
                  <a:lnTo>
                    <a:pt x="426" y="1441"/>
                  </a:lnTo>
                  <a:lnTo>
                    <a:pt x="421" y="1441"/>
                  </a:lnTo>
                  <a:lnTo>
                    <a:pt x="419" y="1438"/>
                  </a:lnTo>
                  <a:lnTo>
                    <a:pt x="419" y="1438"/>
                  </a:lnTo>
                  <a:lnTo>
                    <a:pt x="419" y="1438"/>
                  </a:lnTo>
                  <a:lnTo>
                    <a:pt x="416" y="1436"/>
                  </a:lnTo>
                  <a:lnTo>
                    <a:pt x="414" y="1431"/>
                  </a:lnTo>
                  <a:lnTo>
                    <a:pt x="414" y="1429"/>
                  </a:lnTo>
                  <a:lnTo>
                    <a:pt x="412" y="1429"/>
                  </a:lnTo>
                  <a:lnTo>
                    <a:pt x="402" y="1422"/>
                  </a:lnTo>
                  <a:lnTo>
                    <a:pt x="400" y="1419"/>
                  </a:lnTo>
                  <a:lnTo>
                    <a:pt x="400" y="1417"/>
                  </a:lnTo>
                  <a:lnTo>
                    <a:pt x="393" y="1407"/>
                  </a:lnTo>
                  <a:lnTo>
                    <a:pt x="390" y="1396"/>
                  </a:lnTo>
                  <a:lnTo>
                    <a:pt x="388" y="1393"/>
                  </a:lnTo>
                  <a:lnTo>
                    <a:pt x="386" y="1393"/>
                  </a:lnTo>
                  <a:lnTo>
                    <a:pt x="383" y="1396"/>
                  </a:lnTo>
                  <a:lnTo>
                    <a:pt x="383" y="1396"/>
                  </a:lnTo>
                  <a:lnTo>
                    <a:pt x="383" y="1398"/>
                  </a:lnTo>
                  <a:lnTo>
                    <a:pt x="381" y="1403"/>
                  </a:lnTo>
                  <a:lnTo>
                    <a:pt x="381" y="1405"/>
                  </a:lnTo>
                  <a:lnTo>
                    <a:pt x="379" y="1407"/>
                  </a:lnTo>
                  <a:lnTo>
                    <a:pt x="376" y="1410"/>
                  </a:lnTo>
                  <a:lnTo>
                    <a:pt x="364" y="1422"/>
                  </a:lnTo>
                  <a:lnTo>
                    <a:pt x="362" y="1422"/>
                  </a:lnTo>
                  <a:lnTo>
                    <a:pt x="362" y="1424"/>
                  </a:lnTo>
                  <a:lnTo>
                    <a:pt x="355" y="1426"/>
                  </a:lnTo>
                  <a:lnTo>
                    <a:pt x="345" y="1429"/>
                  </a:lnTo>
                  <a:lnTo>
                    <a:pt x="343" y="1431"/>
                  </a:lnTo>
                  <a:lnTo>
                    <a:pt x="343" y="1433"/>
                  </a:lnTo>
                  <a:lnTo>
                    <a:pt x="343" y="1433"/>
                  </a:lnTo>
                  <a:lnTo>
                    <a:pt x="343" y="1436"/>
                  </a:lnTo>
                  <a:lnTo>
                    <a:pt x="343" y="1436"/>
                  </a:lnTo>
                  <a:lnTo>
                    <a:pt x="343" y="1438"/>
                  </a:lnTo>
                  <a:lnTo>
                    <a:pt x="343" y="1441"/>
                  </a:lnTo>
                  <a:lnTo>
                    <a:pt x="343" y="1441"/>
                  </a:lnTo>
                  <a:lnTo>
                    <a:pt x="343" y="1443"/>
                  </a:lnTo>
                  <a:lnTo>
                    <a:pt x="341" y="1445"/>
                  </a:lnTo>
                  <a:lnTo>
                    <a:pt x="341" y="1445"/>
                  </a:lnTo>
                  <a:lnTo>
                    <a:pt x="338" y="1445"/>
                  </a:lnTo>
                  <a:lnTo>
                    <a:pt x="338" y="1445"/>
                  </a:lnTo>
                  <a:lnTo>
                    <a:pt x="336" y="1445"/>
                  </a:lnTo>
                  <a:lnTo>
                    <a:pt x="336" y="1445"/>
                  </a:lnTo>
                  <a:lnTo>
                    <a:pt x="331" y="1445"/>
                  </a:lnTo>
                  <a:lnTo>
                    <a:pt x="329" y="1445"/>
                  </a:lnTo>
                  <a:lnTo>
                    <a:pt x="329" y="1443"/>
                  </a:lnTo>
                  <a:lnTo>
                    <a:pt x="326" y="1445"/>
                  </a:lnTo>
                  <a:lnTo>
                    <a:pt x="326" y="1445"/>
                  </a:lnTo>
                  <a:lnTo>
                    <a:pt x="324" y="1445"/>
                  </a:lnTo>
                  <a:lnTo>
                    <a:pt x="322" y="1448"/>
                  </a:lnTo>
                  <a:lnTo>
                    <a:pt x="322" y="1450"/>
                  </a:lnTo>
                  <a:lnTo>
                    <a:pt x="322" y="1452"/>
                  </a:lnTo>
                  <a:lnTo>
                    <a:pt x="322" y="1455"/>
                  </a:lnTo>
                  <a:lnTo>
                    <a:pt x="319" y="1460"/>
                  </a:lnTo>
                  <a:lnTo>
                    <a:pt x="319" y="1462"/>
                  </a:lnTo>
                  <a:lnTo>
                    <a:pt x="319" y="1462"/>
                  </a:lnTo>
                  <a:lnTo>
                    <a:pt x="322" y="1469"/>
                  </a:lnTo>
                  <a:lnTo>
                    <a:pt x="322" y="1471"/>
                  </a:lnTo>
                  <a:lnTo>
                    <a:pt x="322" y="1471"/>
                  </a:lnTo>
                  <a:lnTo>
                    <a:pt x="319" y="1474"/>
                  </a:lnTo>
                  <a:lnTo>
                    <a:pt x="319" y="1476"/>
                  </a:lnTo>
                  <a:lnTo>
                    <a:pt x="317" y="1478"/>
                  </a:lnTo>
                  <a:lnTo>
                    <a:pt x="315" y="1481"/>
                  </a:lnTo>
                  <a:lnTo>
                    <a:pt x="310" y="1483"/>
                  </a:lnTo>
                  <a:lnTo>
                    <a:pt x="305" y="1490"/>
                  </a:lnTo>
                  <a:lnTo>
                    <a:pt x="300" y="1493"/>
                  </a:lnTo>
                  <a:lnTo>
                    <a:pt x="291" y="1500"/>
                  </a:lnTo>
                  <a:lnTo>
                    <a:pt x="289" y="1502"/>
                  </a:lnTo>
                  <a:lnTo>
                    <a:pt x="289" y="1502"/>
                  </a:lnTo>
                  <a:lnTo>
                    <a:pt x="286" y="1502"/>
                  </a:lnTo>
                  <a:lnTo>
                    <a:pt x="286" y="1500"/>
                  </a:lnTo>
                  <a:lnTo>
                    <a:pt x="284" y="1500"/>
                  </a:lnTo>
                  <a:lnTo>
                    <a:pt x="284" y="1500"/>
                  </a:lnTo>
                  <a:lnTo>
                    <a:pt x="284" y="1497"/>
                  </a:lnTo>
                  <a:lnTo>
                    <a:pt x="279" y="1493"/>
                  </a:lnTo>
                  <a:lnTo>
                    <a:pt x="277" y="1488"/>
                  </a:lnTo>
                  <a:lnTo>
                    <a:pt x="270" y="1481"/>
                  </a:lnTo>
                  <a:lnTo>
                    <a:pt x="267" y="1481"/>
                  </a:lnTo>
                  <a:lnTo>
                    <a:pt x="263" y="1478"/>
                  </a:lnTo>
                  <a:lnTo>
                    <a:pt x="263" y="1478"/>
                  </a:lnTo>
                  <a:lnTo>
                    <a:pt x="256" y="1478"/>
                  </a:lnTo>
                  <a:lnTo>
                    <a:pt x="256" y="1478"/>
                  </a:lnTo>
                  <a:lnTo>
                    <a:pt x="253" y="1478"/>
                  </a:lnTo>
                  <a:lnTo>
                    <a:pt x="244" y="1471"/>
                  </a:lnTo>
                  <a:lnTo>
                    <a:pt x="241" y="1469"/>
                  </a:lnTo>
                  <a:lnTo>
                    <a:pt x="241" y="1469"/>
                  </a:lnTo>
                  <a:lnTo>
                    <a:pt x="225" y="1467"/>
                  </a:lnTo>
                  <a:lnTo>
                    <a:pt x="222" y="1467"/>
                  </a:lnTo>
                  <a:lnTo>
                    <a:pt x="220" y="1469"/>
                  </a:lnTo>
                  <a:lnTo>
                    <a:pt x="218" y="1469"/>
                  </a:lnTo>
                  <a:lnTo>
                    <a:pt x="215" y="1469"/>
                  </a:lnTo>
                  <a:lnTo>
                    <a:pt x="215" y="1467"/>
                  </a:lnTo>
                  <a:lnTo>
                    <a:pt x="213" y="1462"/>
                  </a:lnTo>
                  <a:lnTo>
                    <a:pt x="211" y="1460"/>
                  </a:lnTo>
                  <a:lnTo>
                    <a:pt x="208" y="1455"/>
                  </a:lnTo>
                  <a:lnTo>
                    <a:pt x="206" y="1452"/>
                  </a:lnTo>
                  <a:lnTo>
                    <a:pt x="204" y="1443"/>
                  </a:lnTo>
                  <a:lnTo>
                    <a:pt x="199" y="1431"/>
                  </a:lnTo>
                  <a:lnTo>
                    <a:pt x="196" y="1426"/>
                  </a:lnTo>
                  <a:lnTo>
                    <a:pt x="178" y="1410"/>
                  </a:lnTo>
                  <a:lnTo>
                    <a:pt x="175" y="1405"/>
                  </a:lnTo>
                  <a:lnTo>
                    <a:pt x="175" y="1400"/>
                  </a:lnTo>
                  <a:lnTo>
                    <a:pt x="173" y="1393"/>
                  </a:lnTo>
                  <a:lnTo>
                    <a:pt x="178" y="1367"/>
                  </a:lnTo>
                  <a:lnTo>
                    <a:pt x="180" y="1365"/>
                  </a:lnTo>
                  <a:lnTo>
                    <a:pt x="178" y="1358"/>
                  </a:lnTo>
                  <a:lnTo>
                    <a:pt x="178" y="1353"/>
                  </a:lnTo>
                  <a:lnTo>
                    <a:pt x="182" y="1344"/>
                  </a:lnTo>
                  <a:lnTo>
                    <a:pt x="182" y="1339"/>
                  </a:lnTo>
                  <a:lnTo>
                    <a:pt x="182" y="1318"/>
                  </a:lnTo>
                  <a:lnTo>
                    <a:pt x="182" y="1306"/>
                  </a:lnTo>
                  <a:lnTo>
                    <a:pt x="187" y="1299"/>
                  </a:lnTo>
                  <a:lnTo>
                    <a:pt x="194" y="1294"/>
                  </a:lnTo>
                  <a:lnTo>
                    <a:pt x="196" y="1287"/>
                  </a:lnTo>
                  <a:lnTo>
                    <a:pt x="199" y="1282"/>
                  </a:lnTo>
                  <a:lnTo>
                    <a:pt x="194" y="1280"/>
                  </a:lnTo>
                  <a:lnTo>
                    <a:pt x="192" y="1280"/>
                  </a:lnTo>
                  <a:lnTo>
                    <a:pt x="185" y="1282"/>
                  </a:lnTo>
                  <a:lnTo>
                    <a:pt x="182" y="1282"/>
                  </a:lnTo>
                  <a:lnTo>
                    <a:pt x="180" y="1280"/>
                  </a:lnTo>
                  <a:lnTo>
                    <a:pt x="180" y="1275"/>
                  </a:lnTo>
                  <a:lnTo>
                    <a:pt x="178" y="1273"/>
                  </a:lnTo>
                  <a:lnTo>
                    <a:pt x="178" y="1268"/>
                  </a:lnTo>
                  <a:lnTo>
                    <a:pt x="178" y="1268"/>
                  </a:lnTo>
                  <a:lnTo>
                    <a:pt x="175" y="1266"/>
                  </a:lnTo>
                  <a:lnTo>
                    <a:pt x="175" y="1266"/>
                  </a:lnTo>
                  <a:lnTo>
                    <a:pt x="170" y="1268"/>
                  </a:lnTo>
                  <a:lnTo>
                    <a:pt x="168" y="1268"/>
                  </a:lnTo>
                  <a:lnTo>
                    <a:pt x="166" y="1266"/>
                  </a:lnTo>
                  <a:lnTo>
                    <a:pt x="154" y="1256"/>
                  </a:lnTo>
                  <a:lnTo>
                    <a:pt x="151" y="1254"/>
                  </a:lnTo>
                  <a:lnTo>
                    <a:pt x="144" y="1251"/>
                  </a:lnTo>
                  <a:lnTo>
                    <a:pt x="142" y="1249"/>
                  </a:lnTo>
                  <a:lnTo>
                    <a:pt x="142" y="1247"/>
                  </a:lnTo>
                  <a:lnTo>
                    <a:pt x="140" y="1240"/>
                  </a:lnTo>
                  <a:lnTo>
                    <a:pt x="137" y="1237"/>
                  </a:lnTo>
                  <a:lnTo>
                    <a:pt x="135" y="1235"/>
                  </a:lnTo>
                  <a:lnTo>
                    <a:pt x="130" y="1232"/>
                  </a:lnTo>
                  <a:lnTo>
                    <a:pt x="125" y="1230"/>
                  </a:lnTo>
                  <a:lnTo>
                    <a:pt x="123" y="1228"/>
                  </a:lnTo>
                  <a:lnTo>
                    <a:pt x="123" y="1225"/>
                  </a:lnTo>
                  <a:lnTo>
                    <a:pt x="123" y="1221"/>
                  </a:lnTo>
                  <a:lnTo>
                    <a:pt x="123" y="1221"/>
                  </a:lnTo>
                  <a:lnTo>
                    <a:pt x="121" y="1218"/>
                  </a:lnTo>
                  <a:lnTo>
                    <a:pt x="118" y="1216"/>
                  </a:lnTo>
                  <a:lnTo>
                    <a:pt x="116" y="1216"/>
                  </a:lnTo>
                  <a:lnTo>
                    <a:pt x="114" y="1213"/>
                  </a:lnTo>
                  <a:lnTo>
                    <a:pt x="111" y="1211"/>
                  </a:lnTo>
                  <a:lnTo>
                    <a:pt x="109" y="1209"/>
                  </a:lnTo>
                  <a:lnTo>
                    <a:pt x="109" y="1209"/>
                  </a:lnTo>
                  <a:lnTo>
                    <a:pt x="109" y="1204"/>
                  </a:lnTo>
                  <a:lnTo>
                    <a:pt x="109" y="1202"/>
                  </a:lnTo>
                  <a:lnTo>
                    <a:pt x="107" y="1199"/>
                  </a:lnTo>
                  <a:lnTo>
                    <a:pt x="104" y="1197"/>
                  </a:lnTo>
                  <a:lnTo>
                    <a:pt x="102" y="1197"/>
                  </a:lnTo>
                  <a:lnTo>
                    <a:pt x="102" y="1195"/>
                  </a:lnTo>
                  <a:lnTo>
                    <a:pt x="102" y="1192"/>
                  </a:lnTo>
                  <a:lnTo>
                    <a:pt x="99" y="1187"/>
                  </a:lnTo>
                  <a:lnTo>
                    <a:pt x="99" y="1183"/>
                  </a:lnTo>
                  <a:lnTo>
                    <a:pt x="95" y="1176"/>
                  </a:lnTo>
                  <a:lnTo>
                    <a:pt x="92" y="1173"/>
                  </a:lnTo>
                  <a:lnTo>
                    <a:pt x="92" y="1169"/>
                  </a:lnTo>
                  <a:lnTo>
                    <a:pt x="99" y="1159"/>
                  </a:lnTo>
                  <a:lnTo>
                    <a:pt x="99" y="1154"/>
                  </a:lnTo>
                  <a:lnTo>
                    <a:pt x="97" y="1154"/>
                  </a:lnTo>
                  <a:lnTo>
                    <a:pt x="92" y="1154"/>
                  </a:lnTo>
                  <a:lnTo>
                    <a:pt x="92" y="1154"/>
                  </a:lnTo>
                  <a:lnTo>
                    <a:pt x="90" y="1154"/>
                  </a:lnTo>
                  <a:lnTo>
                    <a:pt x="88" y="1152"/>
                  </a:lnTo>
                  <a:lnTo>
                    <a:pt x="88" y="1152"/>
                  </a:lnTo>
                  <a:lnTo>
                    <a:pt x="85" y="1152"/>
                  </a:lnTo>
                  <a:lnTo>
                    <a:pt x="85" y="1154"/>
                  </a:lnTo>
                  <a:lnTo>
                    <a:pt x="83" y="1154"/>
                  </a:lnTo>
                  <a:lnTo>
                    <a:pt x="83" y="1154"/>
                  </a:lnTo>
                  <a:lnTo>
                    <a:pt x="81" y="1152"/>
                  </a:lnTo>
                  <a:lnTo>
                    <a:pt x="78" y="1152"/>
                  </a:lnTo>
                  <a:lnTo>
                    <a:pt x="76" y="1152"/>
                  </a:lnTo>
                  <a:lnTo>
                    <a:pt x="73" y="1152"/>
                  </a:lnTo>
                  <a:lnTo>
                    <a:pt x="73" y="1150"/>
                  </a:lnTo>
                  <a:lnTo>
                    <a:pt x="71" y="1150"/>
                  </a:lnTo>
                  <a:lnTo>
                    <a:pt x="69" y="1147"/>
                  </a:lnTo>
                  <a:lnTo>
                    <a:pt x="64" y="1147"/>
                  </a:lnTo>
                  <a:lnTo>
                    <a:pt x="64" y="1145"/>
                  </a:lnTo>
                  <a:lnTo>
                    <a:pt x="62" y="1140"/>
                  </a:lnTo>
                  <a:lnTo>
                    <a:pt x="64" y="1135"/>
                  </a:lnTo>
                  <a:lnTo>
                    <a:pt x="66" y="1131"/>
                  </a:lnTo>
                  <a:lnTo>
                    <a:pt x="66" y="1126"/>
                  </a:lnTo>
                  <a:lnTo>
                    <a:pt x="66" y="1121"/>
                  </a:lnTo>
                  <a:lnTo>
                    <a:pt x="64" y="1116"/>
                  </a:lnTo>
                  <a:lnTo>
                    <a:pt x="59" y="1112"/>
                  </a:lnTo>
                  <a:lnTo>
                    <a:pt x="57" y="1109"/>
                  </a:lnTo>
                  <a:lnTo>
                    <a:pt x="57" y="1105"/>
                  </a:lnTo>
                  <a:lnTo>
                    <a:pt x="57" y="1100"/>
                  </a:lnTo>
                  <a:lnTo>
                    <a:pt x="57" y="1095"/>
                  </a:lnTo>
                  <a:lnTo>
                    <a:pt x="59" y="1095"/>
                  </a:lnTo>
                  <a:lnTo>
                    <a:pt x="62" y="1093"/>
                  </a:lnTo>
                  <a:lnTo>
                    <a:pt x="66" y="1093"/>
                  </a:lnTo>
                  <a:lnTo>
                    <a:pt x="66" y="1093"/>
                  </a:lnTo>
                  <a:lnTo>
                    <a:pt x="69" y="1093"/>
                  </a:lnTo>
                  <a:lnTo>
                    <a:pt x="69" y="1090"/>
                  </a:lnTo>
                  <a:lnTo>
                    <a:pt x="69" y="1088"/>
                  </a:lnTo>
                  <a:lnTo>
                    <a:pt x="69" y="1088"/>
                  </a:lnTo>
                  <a:lnTo>
                    <a:pt x="71" y="1086"/>
                  </a:lnTo>
                  <a:lnTo>
                    <a:pt x="73" y="1086"/>
                  </a:lnTo>
                  <a:lnTo>
                    <a:pt x="76" y="1086"/>
                  </a:lnTo>
                  <a:lnTo>
                    <a:pt x="76" y="1083"/>
                  </a:lnTo>
                  <a:lnTo>
                    <a:pt x="76" y="1081"/>
                  </a:lnTo>
                  <a:lnTo>
                    <a:pt x="76" y="1079"/>
                  </a:lnTo>
                  <a:lnTo>
                    <a:pt x="76" y="1076"/>
                  </a:lnTo>
                  <a:lnTo>
                    <a:pt x="78" y="1072"/>
                  </a:lnTo>
                  <a:lnTo>
                    <a:pt x="83" y="1062"/>
                  </a:lnTo>
                  <a:lnTo>
                    <a:pt x="85" y="1057"/>
                  </a:lnTo>
                  <a:lnTo>
                    <a:pt x="85" y="1034"/>
                  </a:lnTo>
                  <a:lnTo>
                    <a:pt x="85" y="1029"/>
                  </a:lnTo>
                  <a:lnTo>
                    <a:pt x="83" y="1020"/>
                  </a:lnTo>
                  <a:lnTo>
                    <a:pt x="81" y="1012"/>
                  </a:lnTo>
                  <a:lnTo>
                    <a:pt x="76" y="1005"/>
                  </a:lnTo>
                  <a:lnTo>
                    <a:pt x="71" y="998"/>
                  </a:lnTo>
                  <a:lnTo>
                    <a:pt x="64" y="998"/>
                  </a:lnTo>
                  <a:lnTo>
                    <a:pt x="64" y="998"/>
                  </a:lnTo>
                  <a:lnTo>
                    <a:pt x="62" y="1001"/>
                  </a:lnTo>
                  <a:lnTo>
                    <a:pt x="62" y="1001"/>
                  </a:lnTo>
                  <a:lnTo>
                    <a:pt x="57" y="996"/>
                  </a:lnTo>
                  <a:lnTo>
                    <a:pt x="57" y="993"/>
                  </a:lnTo>
                  <a:lnTo>
                    <a:pt x="59" y="989"/>
                  </a:lnTo>
                  <a:lnTo>
                    <a:pt x="59" y="982"/>
                  </a:lnTo>
                  <a:lnTo>
                    <a:pt x="62" y="977"/>
                  </a:lnTo>
                  <a:lnTo>
                    <a:pt x="62" y="975"/>
                  </a:lnTo>
                  <a:lnTo>
                    <a:pt x="62" y="970"/>
                  </a:lnTo>
                  <a:lnTo>
                    <a:pt x="59" y="965"/>
                  </a:lnTo>
                  <a:lnTo>
                    <a:pt x="52" y="958"/>
                  </a:lnTo>
                  <a:lnTo>
                    <a:pt x="50" y="953"/>
                  </a:lnTo>
                  <a:lnTo>
                    <a:pt x="50" y="949"/>
                  </a:lnTo>
                  <a:lnTo>
                    <a:pt x="47" y="949"/>
                  </a:lnTo>
                  <a:lnTo>
                    <a:pt x="47" y="946"/>
                  </a:lnTo>
                  <a:lnTo>
                    <a:pt x="40" y="944"/>
                  </a:lnTo>
                  <a:lnTo>
                    <a:pt x="36" y="941"/>
                  </a:lnTo>
                  <a:lnTo>
                    <a:pt x="33" y="939"/>
                  </a:lnTo>
                  <a:lnTo>
                    <a:pt x="31" y="939"/>
                  </a:lnTo>
                  <a:lnTo>
                    <a:pt x="31" y="939"/>
                  </a:lnTo>
                  <a:lnTo>
                    <a:pt x="29" y="941"/>
                  </a:lnTo>
                  <a:lnTo>
                    <a:pt x="26" y="944"/>
                  </a:lnTo>
                  <a:lnTo>
                    <a:pt x="26" y="944"/>
                  </a:lnTo>
                  <a:lnTo>
                    <a:pt x="24" y="944"/>
                  </a:lnTo>
                  <a:lnTo>
                    <a:pt x="24" y="944"/>
                  </a:lnTo>
                  <a:lnTo>
                    <a:pt x="26" y="939"/>
                  </a:lnTo>
                  <a:lnTo>
                    <a:pt x="26" y="937"/>
                  </a:lnTo>
                  <a:lnTo>
                    <a:pt x="26" y="932"/>
                  </a:lnTo>
                  <a:lnTo>
                    <a:pt x="26" y="932"/>
                  </a:lnTo>
                  <a:lnTo>
                    <a:pt x="24" y="927"/>
                  </a:lnTo>
                  <a:lnTo>
                    <a:pt x="19" y="923"/>
                  </a:lnTo>
                  <a:lnTo>
                    <a:pt x="19" y="920"/>
                  </a:lnTo>
                  <a:lnTo>
                    <a:pt x="17" y="918"/>
                  </a:lnTo>
                  <a:lnTo>
                    <a:pt x="17" y="915"/>
                  </a:lnTo>
                  <a:lnTo>
                    <a:pt x="14" y="915"/>
                  </a:lnTo>
                  <a:lnTo>
                    <a:pt x="7" y="913"/>
                  </a:lnTo>
                  <a:lnTo>
                    <a:pt x="5" y="913"/>
                  </a:lnTo>
                  <a:lnTo>
                    <a:pt x="5" y="911"/>
                  </a:lnTo>
                  <a:lnTo>
                    <a:pt x="5" y="908"/>
                  </a:lnTo>
                  <a:lnTo>
                    <a:pt x="5" y="906"/>
                  </a:lnTo>
                  <a:lnTo>
                    <a:pt x="5" y="901"/>
                  </a:lnTo>
                  <a:lnTo>
                    <a:pt x="0" y="897"/>
                  </a:lnTo>
                  <a:lnTo>
                    <a:pt x="0" y="892"/>
                  </a:lnTo>
                  <a:lnTo>
                    <a:pt x="0" y="889"/>
                  </a:lnTo>
                  <a:lnTo>
                    <a:pt x="0" y="887"/>
                  </a:lnTo>
                  <a:lnTo>
                    <a:pt x="3" y="887"/>
                  </a:lnTo>
                  <a:lnTo>
                    <a:pt x="5" y="889"/>
                  </a:lnTo>
                  <a:lnTo>
                    <a:pt x="7" y="889"/>
                  </a:lnTo>
                  <a:lnTo>
                    <a:pt x="7" y="889"/>
                  </a:lnTo>
                  <a:lnTo>
                    <a:pt x="10" y="889"/>
                  </a:lnTo>
                  <a:lnTo>
                    <a:pt x="12" y="887"/>
                  </a:lnTo>
                  <a:lnTo>
                    <a:pt x="14" y="887"/>
                  </a:lnTo>
                  <a:lnTo>
                    <a:pt x="14" y="887"/>
                  </a:lnTo>
                  <a:lnTo>
                    <a:pt x="17" y="887"/>
                  </a:lnTo>
                  <a:lnTo>
                    <a:pt x="21" y="889"/>
                  </a:lnTo>
                  <a:lnTo>
                    <a:pt x="21" y="889"/>
                  </a:lnTo>
                  <a:lnTo>
                    <a:pt x="24" y="889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4" y="892"/>
                  </a:lnTo>
                  <a:lnTo>
                    <a:pt x="26" y="892"/>
                  </a:lnTo>
                  <a:lnTo>
                    <a:pt x="26" y="892"/>
                  </a:lnTo>
                  <a:lnTo>
                    <a:pt x="26" y="892"/>
                  </a:lnTo>
                  <a:lnTo>
                    <a:pt x="29" y="892"/>
                  </a:lnTo>
                  <a:lnTo>
                    <a:pt x="29" y="892"/>
                  </a:lnTo>
                  <a:lnTo>
                    <a:pt x="31" y="892"/>
                  </a:lnTo>
                  <a:lnTo>
                    <a:pt x="33" y="892"/>
                  </a:lnTo>
                  <a:lnTo>
                    <a:pt x="33" y="889"/>
                  </a:lnTo>
                  <a:lnTo>
                    <a:pt x="36" y="889"/>
                  </a:lnTo>
                  <a:lnTo>
                    <a:pt x="36" y="892"/>
                  </a:lnTo>
                  <a:lnTo>
                    <a:pt x="36" y="892"/>
                  </a:lnTo>
                  <a:lnTo>
                    <a:pt x="36" y="904"/>
                  </a:lnTo>
                  <a:lnTo>
                    <a:pt x="36" y="904"/>
                  </a:lnTo>
                  <a:lnTo>
                    <a:pt x="38" y="906"/>
                  </a:lnTo>
                  <a:lnTo>
                    <a:pt x="45" y="908"/>
                  </a:lnTo>
                  <a:lnTo>
                    <a:pt x="45" y="906"/>
                  </a:lnTo>
                  <a:lnTo>
                    <a:pt x="45" y="906"/>
                  </a:lnTo>
                  <a:lnTo>
                    <a:pt x="45" y="906"/>
                  </a:lnTo>
                  <a:lnTo>
                    <a:pt x="47" y="908"/>
                  </a:lnTo>
                  <a:lnTo>
                    <a:pt x="47" y="906"/>
                  </a:lnTo>
                  <a:lnTo>
                    <a:pt x="50" y="904"/>
                  </a:lnTo>
                  <a:lnTo>
                    <a:pt x="52" y="904"/>
                  </a:lnTo>
                  <a:lnTo>
                    <a:pt x="55" y="906"/>
                  </a:lnTo>
                  <a:lnTo>
                    <a:pt x="64" y="908"/>
                  </a:lnTo>
                  <a:lnTo>
                    <a:pt x="64" y="906"/>
                  </a:lnTo>
                  <a:lnTo>
                    <a:pt x="66" y="901"/>
                  </a:lnTo>
                  <a:lnTo>
                    <a:pt x="69" y="901"/>
                  </a:lnTo>
                  <a:lnTo>
                    <a:pt x="71" y="901"/>
                  </a:lnTo>
                  <a:lnTo>
                    <a:pt x="76" y="901"/>
                  </a:lnTo>
                  <a:lnTo>
                    <a:pt x="73" y="899"/>
                  </a:lnTo>
                  <a:lnTo>
                    <a:pt x="73" y="894"/>
                  </a:lnTo>
                  <a:lnTo>
                    <a:pt x="73" y="885"/>
                  </a:lnTo>
                  <a:lnTo>
                    <a:pt x="71" y="882"/>
                  </a:lnTo>
                  <a:lnTo>
                    <a:pt x="66" y="873"/>
                  </a:lnTo>
                  <a:lnTo>
                    <a:pt x="66" y="868"/>
                  </a:lnTo>
                  <a:lnTo>
                    <a:pt x="66" y="863"/>
                  </a:lnTo>
                  <a:lnTo>
                    <a:pt x="66" y="859"/>
                  </a:lnTo>
                  <a:lnTo>
                    <a:pt x="69" y="856"/>
                  </a:lnTo>
                  <a:lnTo>
                    <a:pt x="71" y="856"/>
                  </a:lnTo>
                  <a:lnTo>
                    <a:pt x="73" y="856"/>
                  </a:lnTo>
                  <a:lnTo>
                    <a:pt x="73" y="854"/>
                  </a:lnTo>
                  <a:lnTo>
                    <a:pt x="76" y="854"/>
                  </a:lnTo>
                  <a:lnTo>
                    <a:pt x="76" y="852"/>
                  </a:lnTo>
                  <a:lnTo>
                    <a:pt x="76" y="852"/>
                  </a:lnTo>
                  <a:lnTo>
                    <a:pt x="78" y="852"/>
                  </a:lnTo>
                  <a:lnTo>
                    <a:pt x="81" y="849"/>
                  </a:lnTo>
                  <a:lnTo>
                    <a:pt x="81" y="849"/>
                  </a:lnTo>
                  <a:lnTo>
                    <a:pt x="81" y="849"/>
                  </a:lnTo>
                  <a:lnTo>
                    <a:pt x="83" y="847"/>
                  </a:lnTo>
                  <a:lnTo>
                    <a:pt x="83" y="844"/>
                  </a:lnTo>
                  <a:lnTo>
                    <a:pt x="81" y="840"/>
                  </a:lnTo>
                  <a:lnTo>
                    <a:pt x="78" y="837"/>
                  </a:lnTo>
                  <a:lnTo>
                    <a:pt x="81" y="837"/>
                  </a:lnTo>
                  <a:lnTo>
                    <a:pt x="81" y="835"/>
                  </a:lnTo>
                  <a:lnTo>
                    <a:pt x="81" y="835"/>
                  </a:lnTo>
                  <a:lnTo>
                    <a:pt x="81" y="835"/>
                  </a:lnTo>
                  <a:lnTo>
                    <a:pt x="83" y="833"/>
                  </a:lnTo>
                  <a:lnTo>
                    <a:pt x="85" y="833"/>
                  </a:lnTo>
                  <a:lnTo>
                    <a:pt x="85" y="830"/>
                  </a:lnTo>
                  <a:lnTo>
                    <a:pt x="83" y="830"/>
                  </a:lnTo>
                  <a:lnTo>
                    <a:pt x="83" y="828"/>
                  </a:lnTo>
                  <a:lnTo>
                    <a:pt x="85" y="828"/>
                  </a:lnTo>
                  <a:lnTo>
                    <a:pt x="85" y="826"/>
                  </a:lnTo>
                  <a:lnTo>
                    <a:pt x="90" y="818"/>
                  </a:lnTo>
                  <a:lnTo>
                    <a:pt x="90" y="814"/>
                  </a:lnTo>
                  <a:lnTo>
                    <a:pt x="88" y="807"/>
                  </a:lnTo>
                  <a:lnTo>
                    <a:pt x="88" y="802"/>
                  </a:lnTo>
                  <a:lnTo>
                    <a:pt x="92" y="788"/>
                  </a:lnTo>
                  <a:lnTo>
                    <a:pt x="97" y="776"/>
                  </a:lnTo>
                  <a:lnTo>
                    <a:pt x="99" y="773"/>
                  </a:lnTo>
                  <a:lnTo>
                    <a:pt x="102" y="773"/>
                  </a:lnTo>
                  <a:lnTo>
                    <a:pt x="107" y="771"/>
                  </a:lnTo>
                  <a:lnTo>
                    <a:pt x="109" y="769"/>
                  </a:lnTo>
                  <a:lnTo>
                    <a:pt x="109" y="766"/>
                  </a:lnTo>
                  <a:lnTo>
                    <a:pt x="111" y="766"/>
                  </a:lnTo>
                  <a:lnTo>
                    <a:pt x="111" y="762"/>
                  </a:lnTo>
                  <a:lnTo>
                    <a:pt x="114" y="759"/>
                  </a:lnTo>
                  <a:lnTo>
                    <a:pt x="114" y="759"/>
                  </a:lnTo>
                  <a:lnTo>
                    <a:pt x="114" y="759"/>
                  </a:lnTo>
                  <a:lnTo>
                    <a:pt x="111" y="757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5"/>
                  </a:lnTo>
                  <a:lnTo>
                    <a:pt x="111" y="750"/>
                  </a:lnTo>
                  <a:lnTo>
                    <a:pt x="111" y="750"/>
                  </a:lnTo>
                  <a:lnTo>
                    <a:pt x="109" y="747"/>
                  </a:lnTo>
                  <a:lnTo>
                    <a:pt x="109" y="747"/>
                  </a:lnTo>
                  <a:lnTo>
                    <a:pt x="107" y="745"/>
                  </a:lnTo>
                  <a:lnTo>
                    <a:pt x="107" y="743"/>
                  </a:lnTo>
                  <a:lnTo>
                    <a:pt x="107" y="740"/>
                  </a:lnTo>
                  <a:lnTo>
                    <a:pt x="104" y="738"/>
                  </a:lnTo>
                  <a:lnTo>
                    <a:pt x="95" y="724"/>
                  </a:lnTo>
                  <a:lnTo>
                    <a:pt x="88" y="710"/>
                  </a:lnTo>
                  <a:lnTo>
                    <a:pt x="88" y="707"/>
                  </a:lnTo>
                  <a:lnTo>
                    <a:pt x="81" y="705"/>
                  </a:lnTo>
                  <a:lnTo>
                    <a:pt x="78" y="705"/>
                  </a:lnTo>
                  <a:lnTo>
                    <a:pt x="78" y="703"/>
                  </a:lnTo>
                  <a:lnTo>
                    <a:pt x="73" y="698"/>
                  </a:lnTo>
                  <a:lnTo>
                    <a:pt x="73" y="698"/>
                  </a:lnTo>
                  <a:lnTo>
                    <a:pt x="71" y="698"/>
                  </a:lnTo>
                  <a:lnTo>
                    <a:pt x="69" y="698"/>
                  </a:lnTo>
                  <a:lnTo>
                    <a:pt x="69" y="700"/>
                  </a:lnTo>
                  <a:lnTo>
                    <a:pt x="69" y="700"/>
                  </a:lnTo>
                  <a:lnTo>
                    <a:pt x="66" y="700"/>
                  </a:lnTo>
                  <a:lnTo>
                    <a:pt x="66" y="703"/>
                  </a:lnTo>
                  <a:lnTo>
                    <a:pt x="64" y="700"/>
                  </a:lnTo>
                  <a:lnTo>
                    <a:pt x="62" y="700"/>
                  </a:lnTo>
                  <a:lnTo>
                    <a:pt x="62" y="703"/>
                  </a:lnTo>
                  <a:lnTo>
                    <a:pt x="62" y="705"/>
                  </a:lnTo>
                  <a:lnTo>
                    <a:pt x="59" y="707"/>
                  </a:lnTo>
                  <a:lnTo>
                    <a:pt x="59" y="710"/>
                  </a:lnTo>
                  <a:lnTo>
                    <a:pt x="57" y="710"/>
                  </a:lnTo>
                  <a:lnTo>
                    <a:pt x="50" y="703"/>
                  </a:lnTo>
                  <a:lnTo>
                    <a:pt x="50" y="700"/>
                  </a:lnTo>
                  <a:lnTo>
                    <a:pt x="47" y="698"/>
                  </a:lnTo>
                  <a:lnTo>
                    <a:pt x="47" y="695"/>
                  </a:lnTo>
                  <a:lnTo>
                    <a:pt x="45" y="693"/>
                  </a:lnTo>
                  <a:lnTo>
                    <a:pt x="45" y="691"/>
                  </a:lnTo>
                  <a:lnTo>
                    <a:pt x="45" y="686"/>
                  </a:lnTo>
                  <a:lnTo>
                    <a:pt x="45" y="686"/>
                  </a:lnTo>
                  <a:lnTo>
                    <a:pt x="47" y="679"/>
                  </a:lnTo>
                  <a:lnTo>
                    <a:pt x="47" y="677"/>
                  </a:lnTo>
                  <a:lnTo>
                    <a:pt x="47" y="669"/>
                  </a:lnTo>
                  <a:lnTo>
                    <a:pt x="47" y="667"/>
                  </a:lnTo>
                  <a:lnTo>
                    <a:pt x="52" y="662"/>
                  </a:lnTo>
                  <a:lnTo>
                    <a:pt x="52" y="660"/>
                  </a:lnTo>
                  <a:lnTo>
                    <a:pt x="52" y="658"/>
                  </a:lnTo>
                  <a:lnTo>
                    <a:pt x="52" y="653"/>
                  </a:lnTo>
                  <a:lnTo>
                    <a:pt x="52" y="650"/>
                  </a:lnTo>
                  <a:lnTo>
                    <a:pt x="52" y="648"/>
                  </a:lnTo>
                  <a:lnTo>
                    <a:pt x="55" y="648"/>
                  </a:lnTo>
                  <a:lnTo>
                    <a:pt x="57" y="646"/>
                  </a:lnTo>
                  <a:lnTo>
                    <a:pt x="57" y="646"/>
                  </a:lnTo>
                  <a:lnTo>
                    <a:pt x="59" y="646"/>
                  </a:lnTo>
                  <a:lnTo>
                    <a:pt x="64" y="648"/>
                  </a:lnTo>
                  <a:lnTo>
                    <a:pt x="66" y="648"/>
                  </a:lnTo>
                  <a:lnTo>
                    <a:pt x="66" y="648"/>
                  </a:lnTo>
                  <a:lnTo>
                    <a:pt x="69" y="648"/>
                  </a:lnTo>
                  <a:lnTo>
                    <a:pt x="69" y="646"/>
                  </a:lnTo>
                  <a:lnTo>
                    <a:pt x="71" y="643"/>
                  </a:lnTo>
                  <a:lnTo>
                    <a:pt x="69" y="641"/>
                  </a:lnTo>
                  <a:lnTo>
                    <a:pt x="69" y="636"/>
                  </a:lnTo>
                  <a:lnTo>
                    <a:pt x="66" y="629"/>
                  </a:lnTo>
                  <a:lnTo>
                    <a:pt x="66" y="627"/>
                  </a:lnTo>
                  <a:lnTo>
                    <a:pt x="66" y="624"/>
                  </a:lnTo>
                  <a:lnTo>
                    <a:pt x="69" y="620"/>
                  </a:lnTo>
                  <a:lnTo>
                    <a:pt x="69" y="617"/>
                  </a:lnTo>
                  <a:lnTo>
                    <a:pt x="69" y="610"/>
                  </a:lnTo>
                  <a:lnTo>
                    <a:pt x="69" y="606"/>
                  </a:lnTo>
                  <a:lnTo>
                    <a:pt x="69" y="603"/>
                  </a:lnTo>
                  <a:lnTo>
                    <a:pt x="71" y="601"/>
                  </a:lnTo>
                  <a:lnTo>
                    <a:pt x="78" y="594"/>
                  </a:lnTo>
                  <a:lnTo>
                    <a:pt x="81" y="591"/>
                  </a:lnTo>
                  <a:lnTo>
                    <a:pt x="81" y="589"/>
                  </a:lnTo>
                  <a:lnTo>
                    <a:pt x="83" y="582"/>
                  </a:lnTo>
                  <a:lnTo>
                    <a:pt x="85" y="580"/>
                  </a:lnTo>
                  <a:lnTo>
                    <a:pt x="99" y="587"/>
                  </a:lnTo>
                  <a:lnTo>
                    <a:pt x="102" y="587"/>
                  </a:lnTo>
                  <a:lnTo>
                    <a:pt x="104" y="587"/>
                  </a:lnTo>
                  <a:lnTo>
                    <a:pt x="107" y="582"/>
                  </a:lnTo>
                  <a:lnTo>
                    <a:pt x="109" y="582"/>
                  </a:lnTo>
                  <a:lnTo>
                    <a:pt x="109" y="580"/>
                  </a:lnTo>
                  <a:lnTo>
                    <a:pt x="111" y="580"/>
                  </a:lnTo>
                  <a:lnTo>
                    <a:pt x="114" y="580"/>
                  </a:lnTo>
                  <a:lnTo>
                    <a:pt x="116" y="580"/>
                  </a:lnTo>
                  <a:lnTo>
                    <a:pt x="116" y="570"/>
                  </a:lnTo>
                  <a:lnTo>
                    <a:pt x="118" y="565"/>
                  </a:lnTo>
                  <a:lnTo>
                    <a:pt x="121" y="563"/>
                  </a:lnTo>
                  <a:lnTo>
                    <a:pt x="121" y="561"/>
                  </a:lnTo>
                  <a:lnTo>
                    <a:pt x="118" y="558"/>
                  </a:lnTo>
                  <a:lnTo>
                    <a:pt x="118" y="556"/>
                  </a:lnTo>
                  <a:lnTo>
                    <a:pt x="118" y="556"/>
                  </a:lnTo>
                  <a:lnTo>
                    <a:pt x="118" y="553"/>
                  </a:lnTo>
                  <a:lnTo>
                    <a:pt x="118" y="551"/>
                  </a:lnTo>
                  <a:lnTo>
                    <a:pt x="121" y="549"/>
                  </a:lnTo>
                  <a:lnTo>
                    <a:pt x="123" y="546"/>
                  </a:lnTo>
                  <a:lnTo>
                    <a:pt x="125" y="546"/>
                  </a:lnTo>
                  <a:lnTo>
                    <a:pt x="128" y="544"/>
                  </a:lnTo>
                  <a:lnTo>
                    <a:pt x="128" y="544"/>
                  </a:lnTo>
                  <a:lnTo>
                    <a:pt x="130" y="544"/>
                  </a:lnTo>
                  <a:lnTo>
                    <a:pt x="133" y="539"/>
                  </a:lnTo>
                  <a:lnTo>
                    <a:pt x="135" y="537"/>
                  </a:lnTo>
                  <a:lnTo>
                    <a:pt x="137" y="537"/>
                  </a:lnTo>
                  <a:lnTo>
                    <a:pt x="140" y="535"/>
                  </a:lnTo>
                  <a:lnTo>
                    <a:pt x="142" y="532"/>
                  </a:lnTo>
                  <a:lnTo>
                    <a:pt x="142" y="532"/>
                  </a:lnTo>
                  <a:lnTo>
                    <a:pt x="144" y="530"/>
                  </a:lnTo>
                  <a:lnTo>
                    <a:pt x="147" y="530"/>
                  </a:lnTo>
                  <a:lnTo>
                    <a:pt x="147" y="527"/>
                  </a:lnTo>
                  <a:lnTo>
                    <a:pt x="149" y="527"/>
                  </a:lnTo>
                  <a:lnTo>
                    <a:pt x="156" y="530"/>
                  </a:lnTo>
                  <a:lnTo>
                    <a:pt x="159" y="532"/>
                  </a:lnTo>
                  <a:lnTo>
                    <a:pt x="161" y="530"/>
                  </a:lnTo>
                  <a:lnTo>
                    <a:pt x="166" y="532"/>
                  </a:lnTo>
                  <a:lnTo>
                    <a:pt x="168" y="532"/>
                  </a:lnTo>
                  <a:lnTo>
                    <a:pt x="170" y="535"/>
                  </a:lnTo>
                  <a:lnTo>
                    <a:pt x="173" y="539"/>
                  </a:lnTo>
                  <a:lnTo>
                    <a:pt x="173" y="539"/>
                  </a:lnTo>
                  <a:lnTo>
                    <a:pt x="175" y="542"/>
                  </a:lnTo>
                  <a:lnTo>
                    <a:pt x="180" y="542"/>
                  </a:lnTo>
                  <a:lnTo>
                    <a:pt x="192" y="539"/>
                  </a:lnTo>
                  <a:lnTo>
                    <a:pt x="204" y="537"/>
                  </a:lnTo>
                  <a:lnTo>
                    <a:pt x="206" y="535"/>
                  </a:lnTo>
                  <a:lnTo>
                    <a:pt x="211" y="535"/>
                  </a:lnTo>
                  <a:lnTo>
                    <a:pt x="213" y="535"/>
                  </a:lnTo>
                  <a:lnTo>
                    <a:pt x="218" y="532"/>
                  </a:lnTo>
                  <a:lnTo>
                    <a:pt x="220" y="535"/>
                  </a:lnTo>
                  <a:lnTo>
                    <a:pt x="222" y="535"/>
                  </a:lnTo>
                  <a:lnTo>
                    <a:pt x="227" y="542"/>
                  </a:lnTo>
                  <a:lnTo>
                    <a:pt x="230" y="542"/>
                  </a:lnTo>
                  <a:lnTo>
                    <a:pt x="230" y="537"/>
                  </a:lnTo>
                  <a:lnTo>
                    <a:pt x="230" y="535"/>
                  </a:lnTo>
                  <a:lnTo>
                    <a:pt x="230" y="530"/>
                  </a:lnTo>
                  <a:lnTo>
                    <a:pt x="230" y="527"/>
                  </a:lnTo>
                  <a:lnTo>
                    <a:pt x="232" y="525"/>
                  </a:lnTo>
                  <a:lnTo>
                    <a:pt x="234" y="523"/>
                  </a:lnTo>
                  <a:lnTo>
                    <a:pt x="237" y="520"/>
                  </a:lnTo>
                  <a:lnTo>
                    <a:pt x="237" y="520"/>
                  </a:lnTo>
                  <a:lnTo>
                    <a:pt x="237" y="520"/>
                  </a:lnTo>
                  <a:lnTo>
                    <a:pt x="239" y="518"/>
                  </a:lnTo>
                  <a:lnTo>
                    <a:pt x="241" y="520"/>
                  </a:lnTo>
                  <a:lnTo>
                    <a:pt x="241" y="523"/>
                  </a:lnTo>
                  <a:lnTo>
                    <a:pt x="246" y="532"/>
                  </a:lnTo>
                  <a:lnTo>
                    <a:pt x="246" y="535"/>
                  </a:lnTo>
                  <a:lnTo>
                    <a:pt x="248" y="537"/>
                  </a:lnTo>
                  <a:lnTo>
                    <a:pt x="251" y="539"/>
                  </a:lnTo>
                  <a:lnTo>
                    <a:pt x="256" y="539"/>
                  </a:lnTo>
                  <a:lnTo>
                    <a:pt x="258" y="539"/>
                  </a:lnTo>
                  <a:lnTo>
                    <a:pt x="258" y="542"/>
                  </a:lnTo>
                  <a:lnTo>
                    <a:pt x="260" y="544"/>
                  </a:lnTo>
                  <a:lnTo>
                    <a:pt x="260" y="546"/>
                  </a:lnTo>
                  <a:lnTo>
                    <a:pt x="263" y="546"/>
                  </a:lnTo>
                  <a:lnTo>
                    <a:pt x="263" y="546"/>
                  </a:lnTo>
                  <a:lnTo>
                    <a:pt x="265" y="544"/>
                  </a:lnTo>
                  <a:lnTo>
                    <a:pt x="265" y="544"/>
                  </a:lnTo>
                  <a:lnTo>
                    <a:pt x="267" y="544"/>
                  </a:lnTo>
                  <a:lnTo>
                    <a:pt x="267" y="544"/>
                  </a:lnTo>
                  <a:lnTo>
                    <a:pt x="267" y="544"/>
                  </a:lnTo>
                  <a:lnTo>
                    <a:pt x="293" y="539"/>
                  </a:lnTo>
                  <a:lnTo>
                    <a:pt x="298" y="539"/>
                  </a:lnTo>
                  <a:lnTo>
                    <a:pt x="300" y="542"/>
                  </a:lnTo>
                  <a:lnTo>
                    <a:pt x="300" y="546"/>
                  </a:lnTo>
                  <a:lnTo>
                    <a:pt x="298" y="551"/>
                  </a:lnTo>
                  <a:lnTo>
                    <a:pt x="296" y="558"/>
                  </a:lnTo>
                  <a:lnTo>
                    <a:pt x="296" y="561"/>
                  </a:lnTo>
                  <a:lnTo>
                    <a:pt x="296" y="563"/>
                  </a:lnTo>
                  <a:lnTo>
                    <a:pt x="296" y="568"/>
                  </a:lnTo>
                  <a:lnTo>
                    <a:pt x="296" y="570"/>
                  </a:lnTo>
                  <a:lnTo>
                    <a:pt x="296" y="570"/>
                  </a:lnTo>
                  <a:lnTo>
                    <a:pt x="293" y="572"/>
                  </a:lnTo>
                  <a:lnTo>
                    <a:pt x="291" y="572"/>
                  </a:lnTo>
                  <a:lnTo>
                    <a:pt x="291" y="575"/>
                  </a:lnTo>
                  <a:lnTo>
                    <a:pt x="289" y="577"/>
                  </a:lnTo>
                  <a:lnTo>
                    <a:pt x="289" y="584"/>
                  </a:lnTo>
                  <a:lnTo>
                    <a:pt x="286" y="587"/>
                  </a:lnTo>
                  <a:lnTo>
                    <a:pt x="289" y="589"/>
                  </a:lnTo>
                  <a:lnTo>
                    <a:pt x="289" y="589"/>
                  </a:lnTo>
                  <a:lnTo>
                    <a:pt x="293" y="589"/>
                  </a:lnTo>
                  <a:lnTo>
                    <a:pt x="296" y="591"/>
                  </a:lnTo>
                  <a:lnTo>
                    <a:pt x="296" y="591"/>
                  </a:lnTo>
                  <a:lnTo>
                    <a:pt x="300" y="596"/>
                  </a:lnTo>
                  <a:lnTo>
                    <a:pt x="303" y="598"/>
                  </a:lnTo>
                  <a:lnTo>
                    <a:pt x="305" y="598"/>
                  </a:lnTo>
                  <a:lnTo>
                    <a:pt x="308" y="598"/>
                  </a:lnTo>
                  <a:lnTo>
                    <a:pt x="308" y="598"/>
                  </a:lnTo>
                  <a:lnTo>
                    <a:pt x="310" y="596"/>
                  </a:lnTo>
                  <a:lnTo>
                    <a:pt x="312" y="596"/>
                  </a:lnTo>
                  <a:lnTo>
                    <a:pt x="322" y="596"/>
                  </a:lnTo>
                  <a:lnTo>
                    <a:pt x="324" y="596"/>
                  </a:lnTo>
                  <a:lnTo>
                    <a:pt x="324" y="598"/>
                  </a:lnTo>
                  <a:lnTo>
                    <a:pt x="326" y="603"/>
                  </a:lnTo>
                  <a:lnTo>
                    <a:pt x="326" y="603"/>
                  </a:lnTo>
                  <a:lnTo>
                    <a:pt x="331" y="603"/>
                  </a:lnTo>
                  <a:lnTo>
                    <a:pt x="336" y="601"/>
                  </a:lnTo>
                  <a:lnTo>
                    <a:pt x="338" y="598"/>
                  </a:lnTo>
                  <a:lnTo>
                    <a:pt x="341" y="601"/>
                  </a:lnTo>
                  <a:lnTo>
                    <a:pt x="341" y="603"/>
                  </a:lnTo>
                  <a:lnTo>
                    <a:pt x="338" y="613"/>
                  </a:lnTo>
                  <a:lnTo>
                    <a:pt x="338" y="615"/>
                  </a:lnTo>
                  <a:lnTo>
                    <a:pt x="338" y="615"/>
                  </a:lnTo>
                  <a:lnTo>
                    <a:pt x="343" y="613"/>
                  </a:lnTo>
                  <a:lnTo>
                    <a:pt x="352" y="613"/>
                  </a:lnTo>
                  <a:lnTo>
                    <a:pt x="355" y="613"/>
                  </a:lnTo>
                  <a:lnTo>
                    <a:pt x="360" y="610"/>
                  </a:lnTo>
                  <a:lnTo>
                    <a:pt x="367" y="603"/>
                  </a:lnTo>
                  <a:lnTo>
                    <a:pt x="369" y="601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79" y="596"/>
                  </a:lnTo>
                  <a:lnTo>
                    <a:pt x="386" y="584"/>
                  </a:lnTo>
                  <a:lnTo>
                    <a:pt x="388" y="582"/>
                  </a:lnTo>
                  <a:lnTo>
                    <a:pt x="393" y="580"/>
                  </a:lnTo>
                  <a:lnTo>
                    <a:pt x="395" y="577"/>
                  </a:lnTo>
                  <a:lnTo>
                    <a:pt x="400" y="577"/>
                  </a:lnTo>
                  <a:lnTo>
                    <a:pt x="402" y="577"/>
                  </a:lnTo>
                  <a:lnTo>
                    <a:pt x="405" y="575"/>
                  </a:lnTo>
                  <a:lnTo>
                    <a:pt x="405" y="572"/>
                  </a:lnTo>
                  <a:lnTo>
                    <a:pt x="405" y="570"/>
                  </a:lnTo>
                  <a:lnTo>
                    <a:pt x="407" y="568"/>
                  </a:lnTo>
                  <a:lnTo>
                    <a:pt x="409" y="565"/>
                  </a:lnTo>
                  <a:lnTo>
                    <a:pt x="412" y="565"/>
                  </a:lnTo>
                  <a:lnTo>
                    <a:pt x="414" y="565"/>
                  </a:lnTo>
                  <a:lnTo>
                    <a:pt x="416" y="563"/>
                  </a:lnTo>
                  <a:lnTo>
                    <a:pt x="419" y="563"/>
                  </a:lnTo>
                  <a:lnTo>
                    <a:pt x="423" y="563"/>
                  </a:lnTo>
                  <a:lnTo>
                    <a:pt x="433" y="565"/>
                  </a:lnTo>
                  <a:lnTo>
                    <a:pt x="435" y="568"/>
                  </a:lnTo>
                  <a:lnTo>
                    <a:pt x="438" y="572"/>
                  </a:lnTo>
                  <a:lnTo>
                    <a:pt x="440" y="575"/>
                  </a:lnTo>
                  <a:lnTo>
                    <a:pt x="447" y="582"/>
                  </a:lnTo>
                  <a:lnTo>
                    <a:pt x="454" y="584"/>
                  </a:lnTo>
                  <a:lnTo>
                    <a:pt x="457" y="584"/>
                  </a:lnTo>
                  <a:lnTo>
                    <a:pt x="459" y="589"/>
                  </a:lnTo>
                  <a:lnTo>
                    <a:pt x="464" y="594"/>
                  </a:lnTo>
                  <a:lnTo>
                    <a:pt x="464" y="596"/>
                  </a:lnTo>
                  <a:lnTo>
                    <a:pt x="466" y="598"/>
                  </a:lnTo>
                  <a:lnTo>
                    <a:pt x="473" y="601"/>
                  </a:lnTo>
                  <a:lnTo>
                    <a:pt x="478" y="603"/>
                  </a:lnTo>
                  <a:lnTo>
                    <a:pt x="478" y="603"/>
                  </a:lnTo>
                  <a:lnTo>
                    <a:pt x="480" y="603"/>
                  </a:lnTo>
                  <a:lnTo>
                    <a:pt x="492" y="603"/>
                  </a:lnTo>
                  <a:lnTo>
                    <a:pt x="497" y="603"/>
                  </a:lnTo>
                  <a:lnTo>
                    <a:pt x="499" y="606"/>
                  </a:lnTo>
                  <a:lnTo>
                    <a:pt x="509" y="615"/>
                  </a:lnTo>
                  <a:lnTo>
                    <a:pt x="511" y="617"/>
                  </a:lnTo>
                  <a:lnTo>
                    <a:pt x="511" y="620"/>
                  </a:lnTo>
                  <a:lnTo>
                    <a:pt x="513" y="620"/>
                  </a:lnTo>
                  <a:lnTo>
                    <a:pt x="525" y="615"/>
                  </a:lnTo>
                  <a:lnTo>
                    <a:pt x="527" y="615"/>
                  </a:lnTo>
                  <a:lnTo>
                    <a:pt x="527" y="615"/>
                  </a:lnTo>
                  <a:lnTo>
                    <a:pt x="537" y="608"/>
                  </a:lnTo>
                  <a:lnTo>
                    <a:pt x="539" y="606"/>
                  </a:lnTo>
                  <a:lnTo>
                    <a:pt x="542" y="606"/>
                  </a:lnTo>
                  <a:lnTo>
                    <a:pt x="546" y="606"/>
                  </a:lnTo>
                  <a:lnTo>
                    <a:pt x="549" y="606"/>
                  </a:lnTo>
                  <a:lnTo>
                    <a:pt x="549" y="603"/>
                  </a:lnTo>
                  <a:lnTo>
                    <a:pt x="551" y="601"/>
                  </a:lnTo>
                  <a:lnTo>
                    <a:pt x="551" y="596"/>
                  </a:lnTo>
                  <a:lnTo>
                    <a:pt x="553" y="594"/>
                  </a:lnTo>
                  <a:lnTo>
                    <a:pt x="556" y="591"/>
                  </a:lnTo>
                  <a:lnTo>
                    <a:pt x="556" y="591"/>
                  </a:lnTo>
                  <a:lnTo>
                    <a:pt x="561" y="591"/>
                  </a:lnTo>
                  <a:lnTo>
                    <a:pt x="570" y="591"/>
                  </a:lnTo>
                  <a:lnTo>
                    <a:pt x="577" y="591"/>
                  </a:lnTo>
                  <a:lnTo>
                    <a:pt x="582" y="594"/>
                  </a:lnTo>
                  <a:lnTo>
                    <a:pt x="582" y="591"/>
                  </a:lnTo>
                  <a:lnTo>
                    <a:pt x="584" y="589"/>
                  </a:lnTo>
                  <a:lnTo>
                    <a:pt x="587" y="589"/>
                  </a:lnTo>
                  <a:lnTo>
                    <a:pt x="587" y="589"/>
                  </a:lnTo>
                  <a:lnTo>
                    <a:pt x="589" y="589"/>
                  </a:lnTo>
                  <a:lnTo>
                    <a:pt x="601" y="589"/>
                  </a:lnTo>
                  <a:lnTo>
                    <a:pt x="610" y="589"/>
                  </a:lnTo>
                  <a:lnTo>
                    <a:pt x="613" y="589"/>
                  </a:lnTo>
                  <a:lnTo>
                    <a:pt x="617" y="589"/>
                  </a:lnTo>
                  <a:lnTo>
                    <a:pt x="629" y="589"/>
                  </a:lnTo>
                  <a:lnTo>
                    <a:pt x="634" y="589"/>
                  </a:lnTo>
                  <a:lnTo>
                    <a:pt x="639" y="589"/>
                  </a:lnTo>
                  <a:lnTo>
                    <a:pt x="641" y="589"/>
                  </a:lnTo>
                  <a:lnTo>
                    <a:pt x="643" y="589"/>
                  </a:lnTo>
                  <a:lnTo>
                    <a:pt x="648" y="587"/>
                  </a:lnTo>
                  <a:lnTo>
                    <a:pt x="650" y="587"/>
                  </a:lnTo>
                  <a:lnTo>
                    <a:pt x="653" y="589"/>
                  </a:lnTo>
                  <a:lnTo>
                    <a:pt x="655" y="594"/>
                  </a:lnTo>
                  <a:lnTo>
                    <a:pt x="658" y="594"/>
                  </a:lnTo>
                  <a:lnTo>
                    <a:pt x="660" y="594"/>
                  </a:lnTo>
                  <a:lnTo>
                    <a:pt x="667" y="594"/>
                  </a:lnTo>
                  <a:lnTo>
                    <a:pt x="674" y="594"/>
                  </a:lnTo>
                  <a:lnTo>
                    <a:pt x="681" y="591"/>
                  </a:lnTo>
                  <a:lnTo>
                    <a:pt x="684" y="594"/>
                  </a:lnTo>
                  <a:lnTo>
                    <a:pt x="688" y="596"/>
                  </a:lnTo>
                  <a:lnTo>
                    <a:pt x="691" y="598"/>
                  </a:lnTo>
                  <a:lnTo>
                    <a:pt x="695" y="596"/>
                  </a:lnTo>
                  <a:lnTo>
                    <a:pt x="698" y="594"/>
                  </a:lnTo>
                  <a:lnTo>
                    <a:pt x="700" y="591"/>
                  </a:lnTo>
                  <a:lnTo>
                    <a:pt x="702" y="589"/>
                  </a:lnTo>
                  <a:lnTo>
                    <a:pt x="705" y="587"/>
                  </a:lnTo>
                  <a:lnTo>
                    <a:pt x="705" y="587"/>
                  </a:lnTo>
                  <a:lnTo>
                    <a:pt x="710" y="587"/>
                  </a:lnTo>
                  <a:lnTo>
                    <a:pt x="714" y="589"/>
                  </a:lnTo>
                  <a:lnTo>
                    <a:pt x="733" y="601"/>
                  </a:lnTo>
                  <a:lnTo>
                    <a:pt x="738" y="601"/>
                  </a:lnTo>
                  <a:lnTo>
                    <a:pt x="743" y="598"/>
                  </a:lnTo>
                  <a:lnTo>
                    <a:pt x="743" y="596"/>
                  </a:lnTo>
                  <a:lnTo>
                    <a:pt x="743" y="594"/>
                  </a:lnTo>
                  <a:lnTo>
                    <a:pt x="743" y="591"/>
                  </a:lnTo>
                  <a:lnTo>
                    <a:pt x="743" y="589"/>
                  </a:lnTo>
                  <a:lnTo>
                    <a:pt x="743" y="587"/>
                  </a:lnTo>
                  <a:lnTo>
                    <a:pt x="745" y="584"/>
                  </a:lnTo>
                  <a:lnTo>
                    <a:pt x="745" y="582"/>
                  </a:lnTo>
                  <a:lnTo>
                    <a:pt x="750" y="582"/>
                  </a:lnTo>
                  <a:lnTo>
                    <a:pt x="750" y="580"/>
                  </a:lnTo>
                  <a:lnTo>
                    <a:pt x="752" y="577"/>
                  </a:lnTo>
                  <a:lnTo>
                    <a:pt x="754" y="568"/>
                  </a:lnTo>
                  <a:lnTo>
                    <a:pt x="754" y="565"/>
                  </a:lnTo>
                  <a:lnTo>
                    <a:pt x="754" y="563"/>
                  </a:lnTo>
                  <a:lnTo>
                    <a:pt x="754" y="561"/>
                  </a:lnTo>
                  <a:lnTo>
                    <a:pt x="759" y="551"/>
                  </a:lnTo>
                  <a:lnTo>
                    <a:pt x="759" y="549"/>
                  </a:lnTo>
                  <a:lnTo>
                    <a:pt x="762" y="546"/>
                  </a:lnTo>
                  <a:lnTo>
                    <a:pt x="762" y="546"/>
                  </a:lnTo>
                  <a:lnTo>
                    <a:pt x="764" y="544"/>
                  </a:lnTo>
                  <a:lnTo>
                    <a:pt x="764" y="542"/>
                  </a:lnTo>
                  <a:lnTo>
                    <a:pt x="764" y="537"/>
                  </a:lnTo>
                  <a:lnTo>
                    <a:pt x="764" y="535"/>
                  </a:lnTo>
                  <a:lnTo>
                    <a:pt x="764" y="530"/>
                  </a:lnTo>
                  <a:lnTo>
                    <a:pt x="764" y="527"/>
                  </a:lnTo>
                  <a:lnTo>
                    <a:pt x="766" y="525"/>
                  </a:lnTo>
                  <a:lnTo>
                    <a:pt x="766" y="523"/>
                  </a:lnTo>
                  <a:lnTo>
                    <a:pt x="769" y="523"/>
                  </a:lnTo>
                  <a:lnTo>
                    <a:pt x="773" y="518"/>
                  </a:lnTo>
                  <a:lnTo>
                    <a:pt x="776" y="516"/>
                  </a:lnTo>
                  <a:lnTo>
                    <a:pt x="783" y="509"/>
                  </a:lnTo>
                  <a:lnTo>
                    <a:pt x="785" y="506"/>
                  </a:lnTo>
                  <a:lnTo>
                    <a:pt x="788" y="506"/>
                  </a:lnTo>
                  <a:lnTo>
                    <a:pt x="788" y="509"/>
                  </a:lnTo>
                  <a:lnTo>
                    <a:pt x="790" y="511"/>
                  </a:lnTo>
                  <a:lnTo>
                    <a:pt x="792" y="511"/>
                  </a:lnTo>
                  <a:lnTo>
                    <a:pt x="797" y="511"/>
                  </a:lnTo>
                  <a:lnTo>
                    <a:pt x="799" y="511"/>
                  </a:lnTo>
                  <a:lnTo>
                    <a:pt x="807" y="511"/>
                  </a:lnTo>
                  <a:lnTo>
                    <a:pt x="809" y="513"/>
                  </a:lnTo>
                  <a:lnTo>
                    <a:pt x="811" y="513"/>
                  </a:lnTo>
                  <a:lnTo>
                    <a:pt x="814" y="511"/>
                  </a:lnTo>
                  <a:lnTo>
                    <a:pt x="814" y="509"/>
                  </a:lnTo>
                  <a:lnTo>
                    <a:pt x="814" y="506"/>
                  </a:lnTo>
                  <a:lnTo>
                    <a:pt x="809" y="504"/>
                  </a:lnTo>
                  <a:lnTo>
                    <a:pt x="807" y="497"/>
                  </a:lnTo>
                  <a:lnTo>
                    <a:pt x="804" y="494"/>
                  </a:lnTo>
                  <a:lnTo>
                    <a:pt x="804" y="490"/>
                  </a:lnTo>
                  <a:lnTo>
                    <a:pt x="807" y="487"/>
                  </a:lnTo>
                  <a:lnTo>
                    <a:pt x="811" y="487"/>
                  </a:lnTo>
                  <a:lnTo>
                    <a:pt x="821" y="487"/>
                  </a:lnTo>
                  <a:lnTo>
                    <a:pt x="828" y="485"/>
                  </a:lnTo>
                  <a:lnTo>
                    <a:pt x="833" y="485"/>
                  </a:lnTo>
                  <a:lnTo>
                    <a:pt x="835" y="487"/>
                  </a:lnTo>
                  <a:lnTo>
                    <a:pt x="837" y="492"/>
                  </a:lnTo>
                  <a:lnTo>
                    <a:pt x="840" y="494"/>
                  </a:lnTo>
                  <a:lnTo>
                    <a:pt x="842" y="494"/>
                  </a:lnTo>
                  <a:lnTo>
                    <a:pt x="842" y="494"/>
                  </a:lnTo>
                  <a:lnTo>
                    <a:pt x="844" y="494"/>
                  </a:lnTo>
                  <a:lnTo>
                    <a:pt x="847" y="492"/>
                  </a:lnTo>
                  <a:lnTo>
                    <a:pt x="847" y="490"/>
                  </a:lnTo>
                  <a:lnTo>
                    <a:pt x="847" y="485"/>
                  </a:lnTo>
                  <a:lnTo>
                    <a:pt x="849" y="480"/>
                  </a:lnTo>
                  <a:lnTo>
                    <a:pt x="849" y="478"/>
                  </a:lnTo>
                  <a:lnTo>
                    <a:pt x="849" y="475"/>
                  </a:lnTo>
                  <a:lnTo>
                    <a:pt x="851" y="473"/>
                  </a:lnTo>
                  <a:lnTo>
                    <a:pt x="851" y="471"/>
                  </a:lnTo>
                  <a:lnTo>
                    <a:pt x="849" y="468"/>
                  </a:lnTo>
                  <a:lnTo>
                    <a:pt x="847" y="466"/>
                  </a:lnTo>
                  <a:lnTo>
                    <a:pt x="844" y="464"/>
                  </a:lnTo>
                  <a:lnTo>
                    <a:pt x="854" y="457"/>
                  </a:lnTo>
                  <a:lnTo>
                    <a:pt x="856" y="454"/>
                  </a:lnTo>
                  <a:lnTo>
                    <a:pt x="859" y="449"/>
                  </a:lnTo>
                  <a:lnTo>
                    <a:pt x="868" y="386"/>
                  </a:lnTo>
                  <a:lnTo>
                    <a:pt x="868" y="378"/>
                  </a:lnTo>
                  <a:lnTo>
                    <a:pt x="868" y="376"/>
                  </a:lnTo>
                  <a:lnTo>
                    <a:pt x="868" y="371"/>
                  </a:lnTo>
                  <a:lnTo>
                    <a:pt x="868" y="371"/>
                  </a:lnTo>
                  <a:lnTo>
                    <a:pt x="868" y="369"/>
                  </a:lnTo>
                  <a:lnTo>
                    <a:pt x="870" y="367"/>
                  </a:lnTo>
                  <a:lnTo>
                    <a:pt x="870" y="364"/>
                  </a:lnTo>
                  <a:lnTo>
                    <a:pt x="870" y="362"/>
                  </a:lnTo>
                  <a:lnTo>
                    <a:pt x="870" y="357"/>
                  </a:lnTo>
                  <a:lnTo>
                    <a:pt x="870" y="357"/>
                  </a:lnTo>
                  <a:lnTo>
                    <a:pt x="870" y="352"/>
                  </a:lnTo>
                  <a:lnTo>
                    <a:pt x="873" y="350"/>
                  </a:lnTo>
                  <a:lnTo>
                    <a:pt x="880" y="343"/>
                  </a:lnTo>
                  <a:lnTo>
                    <a:pt x="882" y="338"/>
                  </a:lnTo>
                  <a:lnTo>
                    <a:pt x="887" y="317"/>
                  </a:lnTo>
                  <a:lnTo>
                    <a:pt x="889" y="312"/>
                  </a:lnTo>
                  <a:lnTo>
                    <a:pt x="892" y="307"/>
                  </a:lnTo>
                  <a:lnTo>
                    <a:pt x="899" y="300"/>
                  </a:lnTo>
                  <a:lnTo>
                    <a:pt x="901" y="298"/>
                  </a:lnTo>
                  <a:lnTo>
                    <a:pt x="903" y="298"/>
                  </a:lnTo>
                  <a:lnTo>
                    <a:pt x="903" y="296"/>
                  </a:lnTo>
                  <a:lnTo>
                    <a:pt x="903" y="293"/>
                  </a:lnTo>
                  <a:lnTo>
                    <a:pt x="903" y="291"/>
                  </a:lnTo>
                  <a:lnTo>
                    <a:pt x="903" y="291"/>
                  </a:lnTo>
                  <a:lnTo>
                    <a:pt x="906" y="289"/>
                  </a:lnTo>
                  <a:lnTo>
                    <a:pt x="911" y="289"/>
                  </a:lnTo>
                  <a:lnTo>
                    <a:pt x="915" y="291"/>
                  </a:lnTo>
                  <a:lnTo>
                    <a:pt x="918" y="291"/>
                  </a:lnTo>
                  <a:lnTo>
                    <a:pt x="918" y="289"/>
                  </a:lnTo>
                  <a:lnTo>
                    <a:pt x="918" y="286"/>
                  </a:lnTo>
                  <a:lnTo>
                    <a:pt x="918" y="286"/>
                  </a:lnTo>
                  <a:lnTo>
                    <a:pt x="908" y="272"/>
                  </a:lnTo>
                  <a:lnTo>
                    <a:pt x="906" y="267"/>
                  </a:lnTo>
                  <a:lnTo>
                    <a:pt x="906" y="265"/>
                  </a:lnTo>
                  <a:lnTo>
                    <a:pt x="903" y="265"/>
                  </a:lnTo>
                  <a:lnTo>
                    <a:pt x="889" y="260"/>
                  </a:lnTo>
                  <a:lnTo>
                    <a:pt x="885" y="258"/>
                  </a:lnTo>
                  <a:lnTo>
                    <a:pt x="880" y="246"/>
                  </a:lnTo>
                  <a:lnTo>
                    <a:pt x="880" y="241"/>
                  </a:lnTo>
                  <a:lnTo>
                    <a:pt x="882" y="239"/>
                  </a:lnTo>
                  <a:lnTo>
                    <a:pt x="885" y="239"/>
                  </a:lnTo>
                  <a:lnTo>
                    <a:pt x="889" y="239"/>
                  </a:lnTo>
                  <a:lnTo>
                    <a:pt x="899" y="234"/>
                  </a:lnTo>
                  <a:lnTo>
                    <a:pt x="899" y="234"/>
                  </a:lnTo>
                  <a:lnTo>
                    <a:pt x="903" y="234"/>
                  </a:lnTo>
                  <a:lnTo>
                    <a:pt x="908" y="234"/>
                  </a:lnTo>
                  <a:lnTo>
                    <a:pt x="911" y="234"/>
                  </a:lnTo>
                  <a:lnTo>
                    <a:pt x="915" y="239"/>
                  </a:lnTo>
                  <a:lnTo>
                    <a:pt x="922" y="239"/>
                  </a:lnTo>
                  <a:lnTo>
                    <a:pt x="927" y="244"/>
                  </a:lnTo>
                  <a:lnTo>
                    <a:pt x="929" y="244"/>
                  </a:lnTo>
                  <a:lnTo>
                    <a:pt x="932" y="244"/>
                  </a:lnTo>
                  <a:lnTo>
                    <a:pt x="937" y="241"/>
                  </a:lnTo>
                  <a:lnTo>
                    <a:pt x="939" y="239"/>
                  </a:lnTo>
                  <a:lnTo>
                    <a:pt x="939" y="241"/>
                  </a:lnTo>
                  <a:lnTo>
                    <a:pt x="944" y="244"/>
                  </a:lnTo>
                  <a:lnTo>
                    <a:pt x="958" y="246"/>
                  </a:lnTo>
                  <a:lnTo>
                    <a:pt x="963" y="248"/>
                  </a:lnTo>
                  <a:lnTo>
                    <a:pt x="967" y="253"/>
                  </a:lnTo>
                  <a:lnTo>
                    <a:pt x="970" y="255"/>
                  </a:lnTo>
                  <a:lnTo>
                    <a:pt x="981" y="255"/>
                  </a:lnTo>
                  <a:lnTo>
                    <a:pt x="984" y="258"/>
                  </a:lnTo>
                  <a:lnTo>
                    <a:pt x="989" y="258"/>
                  </a:lnTo>
                  <a:lnTo>
                    <a:pt x="996" y="258"/>
                  </a:lnTo>
                  <a:lnTo>
                    <a:pt x="1031" y="263"/>
                  </a:lnTo>
                  <a:lnTo>
                    <a:pt x="1041" y="263"/>
                  </a:lnTo>
                  <a:lnTo>
                    <a:pt x="1043" y="263"/>
                  </a:lnTo>
                  <a:lnTo>
                    <a:pt x="1045" y="265"/>
                  </a:lnTo>
                  <a:lnTo>
                    <a:pt x="1048" y="267"/>
                  </a:lnTo>
                  <a:lnTo>
                    <a:pt x="1048" y="272"/>
                  </a:lnTo>
                  <a:lnTo>
                    <a:pt x="1048" y="277"/>
                  </a:lnTo>
                  <a:lnTo>
                    <a:pt x="1045" y="281"/>
                  </a:lnTo>
                  <a:lnTo>
                    <a:pt x="1045" y="284"/>
                  </a:lnTo>
                  <a:lnTo>
                    <a:pt x="1043" y="286"/>
                  </a:lnTo>
                  <a:lnTo>
                    <a:pt x="1045" y="289"/>
                  </a:lnTo>
                  <a:lnTo>
                    <a:pt x="1050" y="291"/>
                  </a:lnTo>
                  <a:lnTo>
                    <a:pt x="1050" y="293"/>
                  </a:lnTo>
                  <a:lnTo>
                    <a:pt x="1050" y="296"/>
                  </a:lnTo>
                  <a:lnTo>
                    <a:pt x="1052" y="298"/>
                  </a:lnTo>
                  <a:lnTo>
                    <a:pt x="1057" y="300"/>
                  </a:lnTo>
                  <a:lnTo>
                    <a:pt x="1076" y="300"/>
                  </a:lnTo>
                  <a:lnTo>
                    <a:pt x="1081" y="300"/>
                  </a:lnTo>
                  <a:lnTo>
                    <a:pt x="1083" y="303"/>
                  </a:lnTo>
                  <a:lnTo>
                    <a:pt x="1086" y="307"/>
                  </a:lnTo>
                  <a:lnTo>
                    <a:pt x="1088" y="319"/>
                  </a:lnTo>
                  <a:lnTo>
                    <a:pt x="1090" y="324"/>
                  </a:lnTo>
                  <a:lnTo>
                    <a:pt x="1097" y="326"/>
                  </a:lnTo>
                  <a:lnTo>
                    <a:pt x="1102" y="322"/>
                  </a:lnTo>
                  <a:lnTo>
                    <a:pt x="1109" y="315"/>
                  </a:lnTo>
                  <a:lnTo>
                    <a:pt x="1116" y="303"/>
                  </a:lnTo>
                  <a:lnTo>
                    <a:pt x="1119" y="298"/>
                  </a:lnTo>
                  <a:lnTo>
                    <a:pt x="1121" y="293"/>
                  </a:lnTo>
                  <a:lnTo>
                    <a:pt x="1121" y="291"/>
                  </a:lnTo>
                  <a:lnTo>
                    <a:pt x="1114" y="284"/>
                  </a:lnTo>
                  <a:lnTo>
                    <a:pt x="1104" y="274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72"/>
                  </a:lnTo>
                  <a:lnTo>
                    <a:pt x="1102" y="265"/>
                  </a:lnTo>
                  <a:lnTo>
                    <a:pt x="1104" y="260"/>
                  </a:lnTo>
                  <a:lnTo>
                    <a:pt x="1112" y="255"/>
                  </a:lnTo>
                  <a:lnTo>
                    <a:pt x="1119" y="244"/>
                  </a:lnTo>
                  <a:lnTo>
                    <a:pt x="1130" y="237"/>
                  </a:lnTo>
                  <a:lnTo>
                    <a:pt x="1135" y="232"/>
                  </a:lnTo>
                  <a:lnTo>
                    <a:pt x="1138" y="229"/>
                  </a:lnTo>
                  <a:lnTo>
                    <a:pt x="1145" y="220"/>
                  </a:lnTo>
                  <a:lnTo>
                    <a:pt x="1145" y="220"/>
                  </a:lnTo>
                  <a:lnTo>
                    <a:pt x="1147" y="220"/>
                  </a:lnTo>
                  <a:lnTo>
                    <a:pt x="1156" y="203"/>
                  </a:lnTo>
                  <a:lnTo>
                    <a:pt x="1161" y="196"/>
                  </a:lnTo>
                  <a:lnTo>
                    <a:pt x="1168" y="192"/>
                  </a:lnTo>
                  <a:lnTo>
                    <a:pt x="1178" y="184"/>
                  </a:lnTo>
                  <a:lnTo>
                    <a:pt x="1180" y="182"/>
                  </a:lnTo>
                  <a:lnTo>
                    <a:pt x="1185" y="175"/>
                  </a:lnTo>
                  <a:lnTo>
                    <a:pt x="1187" y="173"/>
                  </a:lnTo>
                  <a:lnTo>
                    <a:pt x="1192" y="168"/>
                  </a:lnTo>
                  <a:lnTo>
                    <a:pt x="1213" y="142"/>
                  </a:lnTo>
                  <a:lnTo>
                    <a:pt x="1237" y="123"/>
                  </a:lnTo>
                  <a:lnTo>
                    <a:pt x="1239" y="121"/>
                  </a:lnTo>
                  <a:lnTo>
                    <a:pt x="1239" y="118"/>
                  </a:lnTo>
                  <a:lnTo>
                    <a:pt x="1242" y="116"/>
                  </a:lnTo>
                  <a:lnTo>
                    <a:pt x="1242" y="113"/>
                  </a:lnTo>
                  <a:lnTo>
                    <a:pt x="1244" y="111"/>
                  </a:lnTo>
                  <a:lnTo>
                    <a:pt x="1246" y="106"/>
                  </a:lnTo>
                  <a:lnTo>
                    <a:pt x="1246" y="106"/>
                  </a:lnTo>
                  <a:lnTo>
                    <a:pt x="1249" y="104"/>
                  </a:lnTo>
                  <a:lnTo>
                    <a:pt x="1249" y="102"/>
                  </a:lnTo>
                  <a:lnTo>
                    <a:pt x="1249" y="102"/>
                  </a:lnTo>
                  <a:lnTo>
                    <a:pt x="1251" y="99"/>
                  </a:lnTo>
                  <a:lnTo>
                    <a:pt x="1253" y="97"/>
                  </a:lnTo>
                  <a:lnTo>
                    <a:pt x="1256" y="92"/>
                  </a:lnTo>
                  <a:lnTo>
                    <a:pt x="1256" y="92"/>
                  </a:lnTo>
                  <a:lnTo>
                    <a:pt x="1258" y="92"/>
                  </a:lnTo>
                  <a:lnTo>
                    <a:pt x="1261" y="92"/>
                  </a:lnTo>
                  <a:lnTo>
                    <a:pt x="1263" y="92"/>
                  </a:lnTo>
                  <a:lnTo>
                    <a:pt x="1265" y="95"/>
                  </a:lnTo>
                  <a:lnTo>
                    <a:pt x="1265" y="97"/>
                  </a:lnTo>
                  <a:lnTo>
                    <a:pt x="1268" y="102"/>
                  </a:lnTo>
                  <a:lnTo>
                    <a:pt x="1268" y="104"/>
                  </a:lnTo>
                  <a:lnTo>
                    <a:pt x="1275" y="109"/>
                  </a:lnTo>
                  <a:lnTo>
                    <a:pt x="1277" y="111"/>
                  </a:lnTo>
                  <a:lnTo>
                    <a:pt x="1284" y="128"/>
                  </a:lnTo>
                  <a:lnTo>
                    <a:pt x="1308" y="154"/>
                  </a:lnTo>
                  <a:lnTo>
                    <a:pt x="1315" y="158"/>
                  </a:lnTo>
                  <a:lnTo>
                    <a:pt x="1320" y="161"/>
                  </a:lnTo>
                  <a:lnTo>
                    <a:pt x="1322" y="163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29" y="161"/>
                  </a:lnTo>
                  <a:lnTo>
                    <a:pt x="1336" y="166"/>
                  </a:lnTo>
                  <a:lnTo>
                    <a:pt x="1346" y="170"/>
                  </a:lnTo>
                  <a:lnTo>
                    <a:pt x="1346" y="170"/>
                  </a:lnTo>
                  <a:lnTo>
                    <a:pt x="1346" y="170"/>
                  </a:lnTo>
                  <a:lnTo>
                    <a:pt x="1348" y="173"/>
                  </a:lnTo>
                  <a:lnTo>
                    <a:pt x="1350" y="175"/>
                  </a:lnTo>
                  <a:lnTo>
                    <a:pt x="1355" y="177"/>
                  </a:lnTo>
                  <a:lnTo>
                    <a:pt x="1362" y="180"/>
                  </a:lnTo>
                  <a:lnTo>
                    <a:pt x="1365" y="182"/>
                  </a:lnTo>
                  <a:lnTo>
                    <a:pt x="1367" y="184"/>
                  </a:lnTo>
                  <a:lnTo>
                    <a:pt x="1369" y="189"/>
                  </a:lnTo>
                  <a:lnTo>
                    <a:pt x="1369" y="194"/>
                  </a:lnTo>
                  <a:lnTo>
                    <a:pt x="1367" y="199"/>
                  </a:lnTo>
                  <a:lnTo>
                    <a:pt x="1365" y="199"/>
                  </a:lnTo>
                  <a:lnTo>
                    <a:pt x="1362" y="201"/>
                  </a:lnTo>
                  <a:lnTo>
                    <a:pt x="1362" y="203"/>
                  </a:lnTo>
                  <a:lnTo>
                    <a:pt x="1360" y="203"/>
                  </a:lnTo>
                  <a:lnTo>
                    <a:pt x="1362" y="206"/>
                  </a:lnTo>
                  <a:lnTo>
                    <a:pt x="1365" y="206"/>
                  </a:lnTo>
                  <a:lnTo>
                    <a:pt x="1372" y="206"/>
                  </a:lnTo>
                  <a:lnTo>
                    <a:pt x="1376" y="208"/>
                  </a:lnTo>
                  <a:lnTo>
                    <a:pt x="1379" y="208"/>
                  </a:lnTo>
                  <a:lnTo>
                    <a:pt x="1383" y="206"/>
                  </a:lnTo>
                  <a:lnTo>
                    <a:pt x="1386" y="203"/>
                  </a:lnTo>
                  <a:lnTo>
                    <a:pt x="1386" y="203"/>
                  </a:lnTo>
                  <a:lnTo>
                    <a:pt x="1391" y="206"/>
                  </a:lnTo>
                  <a:lnTo>
                    <a:pt x="1391" y="203"/>
                  </a:lnTo>
                  <a:lnTo>
                    <a:pt x="1395" y="203"/>
                  </a:lnTo>
                  <a:lnTo>
                    <a:pt x="1402" y="201"/>
                  </a:lnTo>
                  <a:lnTo>
                    <a:pt x="1405" y="201"/>
                  </a:lnTo>
                  <a:lnTo>
                    <a:pt x="1407" y="196"/>
                  </a:lnTo>
                  <a:lnTo>
                    <a:pt x="1410" y="196"/>
                  </a:lnTo>
                  <a:lnTo>
                    <a:pt x="1412" y="196"/>
                  </a:lnTo>
                  <a:lnTo>
                    <a:pt x="1414" y="196"/>
                  </a:lnTo>
                  <a:lnTo>
                    <a:pt x="1417" y="199"/>
                  </a:lnTo>
                  <a:lnTo>
                    <a:pt x="1428" y="203"/>
                  </a:lnTo>
                  <a:lnTo>
                    <a:pt x="1433" y="206"/>
                  </a:lnTo>
                  <a:lnTo>
                    <a:pt x="1433" y="203"/>
                  </a:lnTo>
                  <a:lnTo>
                    <a:pt x="1436" y="201"/>
                  </a:lnTo>
                  <a:lnTo>
                    <a:pt x="1438" y="199"/>
                  </a:lnTo>
                  <a:lnTo>
                    <a:pt x="1438" y="199"/>
                  </a:lnTo>
                  <a:lnTo>
                    <a:pt x="1440" y="196"/>
                  </a:lnTo>
                  <a:lnTo>
                    <a:pt x="1443" y="196"/>
                  </a:lnTo>
                  <a:lnTo>
                    <a:pt x="1443" y="194"/>
                  </a:lnTo>
                  <a:lnTo>
                    <a:pt x="1445" y="192"/>
                  </a:lnTo>
                  <a:lnTo>
                    <a:pt x="1447" y="192"/>
                  </a:lnTo>
                  <a:lnTo>
                    <a:pt x="1450" y="192"/>
                  </a:lnTo>
                  <a:lnTo>
                    <a:pt x="1452" y="192"/>
                  </a:lnTo>
                  <a:lnTo>
                    <a:pt x="1454" y="192"/>
                  </a:lnTo>
                  <a:lnTo>
                    <a:pt x="1454" y="189"/>
                  </a:lnTo>
                  <a:lnTo>
                    <a:pt x="1457" y="187"/>
                  </a:lnTo>
                  <a:lnTo>
                    <a:pt x="1459" y="184"/>
                  </a:lnTo>
                  <a:lnTo>
                    <a:pt x="1459" y="182"/>
                  </a:lnTo>
                  <a:lnTo>
                    <a:pt x="1462" y="180"/>
                  </a:lnTo>
                  <a:lnTo>
                    <a:pt x="1462" y="177"/>
                  </a:lnTo>
                  <a:lnTo>
                    <a:pt x="1464" y="175"/>
                  </a:lnTo>
                  <a:lnTo>
                    <a:pt x="1464" y="173"/>
                  </a:lnTo>
                  <a:lnTo>
                    <a:pt x="1464" y="170"/>
                  </a:lnTo>
                  <a:lnTo>
                    <a:pt x="1464" y="158"/>
                  </a:lnTo>
                  <a:lnTo>
                    <a:pt x="1464" y="154"/>
                  </a:lnTo>
                  <a:lnTo>
                    <a:pt x="1464" y="154"/>
                  </a:lnTo>
                  <a:lnTo>
                    <a:pt x="1466" y="149"/>
                  </a:lnTo>
                  <a:lnTo>
                    <a:pt x="1471" y="142"/>
                  </a:lnTo>
                  <a:lnTo>
                    <a:pt x="1473" y="137"/>
                  </a:lnTo>
                  <a:lnTo>
                    <a:pt x="1483" y="99"/>
                  </a:lnTo>
                  <a:lnTo>
                    <a:pt x="1485" y="95"/>
                  </a:lnTo>
                  <a:lnTo>
                    <a:pt x="1488" y="92"/>
                  </a:lnTo>
                  <a:lnTo>
                    <a:pt x="1490" y="90"/>
                  </a:lnTo>
                  <a:lnTo>
                    <a:pt x="1495" y="87"/>
                  </a:lnTo>
                  <a:lnTo>
                    <a:pt x="1502" y="73"/>
                  </a:lnTo>
                  <a:lnTo>
                    <a:pt x="1523" y="52"/>
                  </a:lnTo>
                  <a:lnTo>
                    <a:pt x="1528" y="50"/>
                  </a:lnTo>
                  <a:lnTo>
                    <a:pt x="1532" y="47"/>
                  </a:lnTo>
                  <a:lnTo>
                    <a:pt x="1549" y="54"/>
                  </a:lnTo>
                  <a:lnTo>
                    <a:pt x="1563" y="61"/>
                  </a:lnTo>
                  <a:lnTo>
                    <a:pt x="1568" y="61"/>
                  </a:lnTo>
                  <a:lnTo>
                    <a:pt x="1573" y="59"/>
                  </a:lnTo>
                  <a:lnTo>
                    <a:pt x="1575" y="57"/>
                  </a:lnTo>
                  <a:lnTo>
                    <a:pt x="1577" y="57"/>
                  </a:lnTo>
                  <a:lnTo>
                    <a:pt x="1584" y="61"/>
                  </a:lnTo>
                  <a:lnTo>
                    <a:pt x="1594" y="61"/>
                  </a:lnTo>
                  <a:lnTo>
                    <a:pt x="1596" y="61"/>
                  </a:lnTo>
                  <a:lnTo>
                    <a:pt x="1599" y="59"/>
                  </a:lnTo>
                  <a:lnTo>
                    <a:pt x="1601" y="57"/>
                  </a:lnTo>
                  <a:lnTo>
                    <a:pt x="1603" y="54"/>
                  </a:lnTo>
                  <a:lnTo>
                    <a:pt x="1606" y="54"/>
                  </a:lnTo>
                  <a:lnTo>
                    <a:pt x="1611" y="52"/>
                  </a:lnTo>
                  <a:lnTo>
                    <a:pt x="1620" y="45"/>
                  </a:lnTo>
                  <a:lnTo>
                    <a:pt x="1622" y="45"/>
                  </a:lnTo>
                  <a:lnTo>
                    <a:pt x="1622" y="43"/>
                  </a:lnTo>
                  <a:lnTo>
                    <a:pt x="1625" y="38"/>
                  </a:lnTo>
                  <a:lnTo>
                    <a:pt x="1625" y="35"/>
                  </a:lnTo>
                  <a:lnTo>
                    <a:pt x="1625" y="35"/>
                  </a:lnTo>
                  <a:lnTo>
                    <a:pt x="1627" y="33"/>
                  </a:lnTo>
                  <a:lnTo>
                    <a:pt x="1632" y="31"/>
                  </a:lnTo>
                  <a:lnTo>
                    <a:pt x="1632" y="28"/>
                  </a:lnTo>
                  <a:lnTo>
                    <a:pt x="1629" y="24"/>
                  </a:lnTo>
                  <a:lnTo>
                    <a:pt x="1629" y="19"/>
                  </a:lnTo>
                  <a:lnTo>
                    <a:pt x="1632" y="17"/>
                  </a:lnTo>
                  <a:lnTo>
                    <a:pt x="1632" y="14"/>
                  </a:lnTo>
                  <a:lnTo>
                    <a:pt x="1634" y="12"/>
                  </a:lnTo>
                  <a:lnTo>
                    <a:pt x="1634" y="9"/>
                  </a:lnTo>
                  <a:lnTo>
                    <a:pt x="1637" y="7"/>
                  </a:lnTo>
                  <a:lnTo>
                    <a:pt x="1639" y="7"/>
                  </a:lnTo>
                  <a:lnTo>
                    <a:pt x="1644" y="5"/>
                  </a:lnTo>
                  <a:lnTo>
                    <a:pt x="1646" y="5"/>
                  </a:lnTo>
                  <a:lnTo>
                    <a:pt x="1648" y="0"/>
                  </a:lnTo>
                  <a:lnTo>
                    <a:pt x="1651" y="0"/>
                  </a:lnTo>
                  <a:lnTo>
                    <a:pt x="1653" y="0"/>
                  </a:lnTo>
                  <a:lnTo>
                    <a:pt x="1658" y="5"/>
                  </a:lnTo>
                  <a:lnTo>
                    <a:pt x="1660" y="5"/>
                  </a:lnTo>
                  <a:lnTo>
                    <a:pt x="1672" y="5"/>
                  </a:lnTo>
                  <a:lnTo>
                    <a:pt x="1674" y="7"/>
                  </a:lnTo>
                  <a:lnTo>
                    <a:pt x="1677" y="12"/>
                  </a:lnTo>
                  <a:lnTo>
                    <a:pt x="1686" y="19"/>
                  </a:lnTo>
                  <a:lnTo>
                    <a:pt x="1689" y="21"/>
                  </a:lnTo>
                  <a:lnTo>
                    <a:pt x="1691" y="21"/>
                  </a:lnTo>
                  <a:lnTo>
                    <a:pt x="1693" y="24"/>
                  </a:lnTo>
                  <a:lnTo>
                    <a:pt x="1696" y="24"/>
                  </a:lnTo>
                  <a:lnTo>
                    <a:pt x="1698" y="24"/>
                  </a:lnTo>
                  <a:lnTo>
                    <a:pt x="1698" y="21"/>
                  </a:lnTo>
                  <a:lnTo>
                    <a:pt x="1698" y="21"/>
                  </a:lnTo>
                  <a:lnTo>
                    <a:pt x="1700" y="19"/>
                  </a:lnTo>
                  <a:lnTo>
                    <a:pt x="1700" y="19"/>
                  </a:lnTo>
                  <a:lnTo>
                    <a:pt x="1700" y="21"/>
                  </a:lnTo>
                  <a:lnTo>
                    <a:pt x="1703" y="21"/>
                  </a:lnTo>
                  <a:lnTo>
                    <a:pt x="1719" y="21"/>
                  </a:lnTo>
                  <a:lnTo>
                    <a:pt x="1726" y="24"/>
                  </a:lnTo>
                  <a:lnTo>
                    <a:pt x="1726" y="26"/>
                  </a:lnTo>
                  <a:lnTo>
                    <a:pt x="1726" y="31"/>
                  </a:lnTo>
                  <a:lnTo>
                    <a:pt x="1724" y="33"/>
                  </a:lnTo>
                  <a:lnTo>
                    <a:pt x="1724" y="35"/>
                  </a:lnTo>
                  <a:lnTo>
                    <a:pt x="1722" y="35"/>
                  </a:lnTo>
                  <a:lnTo>
                    <a:pt x="1719" y="38"/>
                  </a:lnTo>
                  <a:lnTo>
                    <a:pt x="1719" y="43"/>
                  </a:lnTo>
                  <a:lnTo>
                    <a:pt x="1719" y="43"/>
                  </a:lnTo>
                  <a:lnTo>
                    <a:pt x="1722" y="45"/>
                  </a:lnTo>
                  <a:lnTo>
                    <a:pt x="1722" y="47"/>
                  </a:lnTo>
                  <a:lnTo>
                    <a:pt x="1719" y="52"/>
                  </a:lnTo>
                  <a:lnTo>
                    <a:pt x="1717" y="52"/>
                  </a:lnTo>
                  <a:lnTo>
                    <a:pt x="1710" y="54"/>
                  </a:lnTo>
                  <a:lnTo>
                    <a:pt x="1707" y="54"/>
                  </a:lnTo>
                  <a:lnTo>
                    <a:pt x="1705" y="57"/>
                  </a:lnTo>
                  <a:lnTo>
                    <a:pt x="1705" y="59"/>
                  </a:lnTo>
                  <a:lnTo>
                    <a:pt x="1705" y="61"/>
                  </a:lnTo>
                  <a:lnTo>
                    <a:pt x="1707" y="61"/>
                  </a:lnTo>
                  <a:lnTo>
                    <a:pt x="1707" y="64"/>
                  </a:lnTo>
                  <a:lnTo>
                    <a:pt x="1707" y="64"/>
                  </a:lnTo>
                  <a:lnTo>
                    <a:pt x="1707" y="66"/>
                  </a:lnTo>
                  <a:lnTo>
                    <a:pt x="1705" y="69"/>
                  </a:lnTo>
                  <a:lnTo>
                    <a:pt x="1705" y="71"/>
                  </a:lnTo>
                  <a:lnTo>
                    <a:pt x="1707" y="71"/>
                  </a:lnTo>
                  <a:lnTo>
                    <a:pt x="1707" y="73"/>
                  </a:lnTo>
                  <a:lnTo>
                    <a:pt x="1712" y="78"/>
                  </a:lnTo>
                  <a:lnTo>
                    <a:pt x="1715" y="80"/>
                  </a:lnTo>
                  <a:lnTo>
                    <a:pt x="1717" y="80"/>
                  </a:lnTo>
                  <a:lnTo>
                    <a:pt x="1719" y="87"/>
                  </a:lnTo>
                  <a:lnTo>
                    <a:pt x="1719" y="90"/>
                  </a:lnTo>
                  <a:lnTo>
                    <a:pt x="1719" y="92"/>
                  </a:lnTo>
                  <a:lnTo>
                    <a:pt x="1717" y="95"/>
                  </a:lnTo>
                  <a:lnTo>
                    <a:pt x="1712" y="95"/>
                  </a:lnTo>
                  <a:lnTo>
                    <a:pt x="1712" y="95"/>
                  </a:lnTo>
                  <a:lnTo>
                    <a:pt x="1712" y="97"/>
                  </a:lnTo>
                  <a:lnTo>
                    <a:pt x="1710" y="97"/>
                  </a:lnTo>
                  <a:lnTo>
                    <a:pt x="1710" y="99"/>
                  </a:lnTo>
                  <a:lnTo>
                    <a:pt x="1705" y="99"/>
                  </a:lnTo>
                  <a:lnTo>
                    <a:pt x="1705" y="102"/>
                  </a:lnTo>
                  <a:lnTo>
                    <a:pt x="1705" y="106"/>
                  </a:lnTo>
                  <a:lnTo>
                    <a:pt x="1707" y="109"/>
                  </a:lnTo>
                  <a:lnTo>
                    <a:pt x="1707" y="109"/>
                  </a:lnTo>
                  <a:lnTo>
                    <a:pt x="1710" y="111"/>
                  </a:lnTo>
                  <a:lnTo>
                    <a:pt x="1712" y="111"/>
                  </a:lnTo>
                  <a:lnTo>
                    <a:pt x="1712" y="111"/>
                  </a:lnTo>
                  <a:lnTo>
                    <a:pt x="1712" y="113"/>
                  </a:lnTo>
                  <a:lnTo>
                    <a:pt x="1715" y="116"/>
                  </a:lnTo>
                  <a:lnTo>
                    <a:pt x="1715" y="118"/>
                  </a:lnTo>
                  <a:lnTo>
                    <a:pt x="1717" y="121"/>
                  </a:lnTo>
                  <a:lnTo>
                    <a:pt x="1717" y="121"/>
                  </a:lnTo>
                  <a:lnTo>
                    <a:pt x="1722" y="123"/>
                  </a:lnTo>
                  <a:lnTo>
                    <a:pt x="1722" y="123"/>
                  </a:lnTo>
                  <a:lnTo>
                    <a:pt x="1726" y="128"/>
                  </a:lnTo>
                  <a:lnTo>
                    <a:pt x="1726" y="130"/>
                  </a:lnTo>
                  <a:lnTo>
                    <a:pt x="1729" y="137"/>
                  </a:lnTo>
                  <a:lnTo>
                    <a:pt x="1731" y="142"/>
                  </a:lnTo>
                  <a:lnTo>
                    <a:pt x="1733" y="142"/>
                  </a:lnTo>
                  <a:lnTo>
                    <a:pt x="1733" y="142"/>
                  </a:lnTo>
                  <a:lnTo>
                    <a:pt x="1736" y="142"/>
                  </a:lnTo>
                  <a:lnTo>
                    <a:pt x="1738" y="144"/>
                  </a:lnTo>
                  <a:lnTo>
                    <a:pt x="1738" y="151"/>
                  </a:lnTo>
                  <a:lnTo>
                    <a:pt x="1738" y="156"/>
                  </a:lnTo>
                  <a:lnTo>
                    <a:pt x="1736" y="158"/>
                  </a:lnTo>
                  <a:lnTo>
                    <a:pt x="1736" y="161"/>
                  </a:lnTo>
                  <a:lnTo>
                    <a:pt x="1733" y="163"/>
                  </a:lnTo>
                  <a:lnTo>
                    <a:pt x="1733" y="168"/>
                  </a:lnTo>
                  <a:lnTo>
                    <a:pt x="1733" y="170"/>
                  </a:lnTo>
                  <a:lnTo>
                    <a:pt x="1733" y="173"/>
                  </a:lnTo>
                  <a:lnTo>
                    <a:pt x="1736" y="175"/>
                  </a:lnTo>
                  <a:lnTo>
                    <a:pt x="1738" y="177"/>
                  </a:lnTo>
                  <a:lnTo>
                    <a:pt x="1738" y="177"/>
                  </a:lnTo>
                  <a:lnTo>
                    <a:pt x="1741" y="180"/>
                  </a:lnTo>
                  <a:lnTo>
                    <a:pt x="1743" y="187"/>
                  </a:lnTo>
                  <a:lnTo>
                    <a:pt x="1745" y="189"/>
                  </a:lnTo>
                  <a:lnTo>
                    <a:pt x="1748" y="192"/>
                  </a:lnTo>
                  <a:lnTo>
                    <a:pt x="1752" y="192"/>
                  </a:lnTo>
                  <a:lnTo>
                    <a:pt x="1755" y="194"/>
                  </a:lnTo>
                  <a:lnTo>
                    <a:pt x="1755" y="196"/>
                  </a:lnTo>
                  <a:lnTo>
                    <a:pt x="1757" y="213"/>
                  </a:lnTo>
                  <a:lnTo>
                    <a:pt x="1757" y="213"/>
                  </a:lnTo>
                  <a:lnTo>
                    <a:pt x="1757" y="213"/>
                  </a:lnTo>
                  <a:lnTo>
                    <a:pt x="1759" y="215"/>
                  </a:lnTo>
                  <a:lnTo>
                    <a:pt x="1767" y="218"/>
                  </a:lnTo>
                  <a:lnTo>
                    <a:pt x="1771" y="220"/>
                  </a:lnTo>
                  <a:lnTo>
                    <a:pt x="1774" y="220"/>
                  </a:lnTo>
                  <a:lnTo>
                    <a:pt x="1776" y="220"/>
                  </a:lnTo>
                  <a:lnTo>
                    <a:pt x="1778" y="218"/>
                  </a:lnTo>
                  <a:lnTo>
                    <a:pt x="1783" y="218"/>
                  </a:lnTo>
                  <a:lnTo>
                    <a:pt x="1785" y="218"/>
                  </a:lnTo>
                  <a:lnTo>
                    <a:pt x="1785" y="218"/>
                  </a:lnTo>
                  <a:lnTo>
                    <a:pt x="1788" y="220"/>
                  </a:lnTo>
                  <a:lnTo>
                    <a:pt x="1790" y="222"/>
                  </a:lnTo>
                  <a:lnTo>
                    <a:pt x="1793" y="222"/>
                  </a:lnTo>
                  <a:lnTo>
                    <a:pt x="1795" y="222"/>
                  </a:lnTo>
                  <a:lnTo>
                    <a:pt x="1800" y="225"/>
                  </a:lnTo>
                  <a:lnTo>
                    <a:pt x="1800" y="227"/>
                  </a:lnTo>
                  <a:lnTo>
                    <a:pt x="1800" y="229"/>
                  </a:lnTo>
                  <a:lnTo>
                    <a:pt x="1800" y="232"/>
                  </a:lnTo>
                  <a:lnTo>
                    <a:pt x="1800" y="234"/>
                  </a:lnTo>
                  <a:lnTo>
                    <a:pt x="1800" y="237"/>
                  </a:lnTo>
                  <a:lnTo>
                    <a:pt x="1800" y="237"/>
                  </a:lnTo>
                  <a:lnTo>
                    <a:pt x="1802" y="237"/>
                  </a:lnTo>
                  <a:lnTo>
                    <a:pt x="1802" y="239"/>
                  </a:lnTo>
                  <a:lnTo>
                    <a:pt x="1802" y="241"/>
                  </a:lnTo>
                  <a:lnTo>
                    <a:pt x="1802" y="244"/>
                  </a:lnTo>
                  <a:lnTo>
                    <a:pt x="1802" y="246"/>
                  </a:lnTo>
                  <a:lnTo>
                    <a:pt x="1804" y="248"/>
                  </a:lnTo>
                  <a:lnTo>
                    <a:pt x="1804" y="248"/>
                  </a:lnTo>
                  <a:lnTo>
                    <a:pt x="1804" y="251"/>
                  </a:lnTo>
                  <a:lnTo>
                    <a:pt x="1804" y="255"/>
                  </a:lnTo>
                  <a:lnTo>
                    <a:pt x="1804" y="258"/>
                  </a:lnTo>
                  <a:lnTo>
                    <a:pt x="1807" y="258"/>
                  </a:lnTo>
                  <a:lnTo>
                    <a:pt x="1816" y="260"/>
                  </a:lnTo>
                  <a:lnTo>
                    <a:pt x="1819" y="260"/>
                  </a:lnTo>
                  <a:lnTo>
                    <a:pt x="1821" y="260"/>
                  </a:lnTo>
                  <a:lnTo>
                    <a:pt x="1821" y="258"/>
                  </a:lnTo>
                  <a:lnTo>
                    <a:pt x="1821" y="258"/>
                  </a:lnTo>
                  <a:lnTo>
                    <a:pt x="1823" y="255"/>
                  </a:lnTo>
                  <a:lnTo>
                    <a:pt x="1826" y="255"/>
                  </a:lnTo>
                  <a:lnTo>
                    <a:pt x="1828" y="258"/>
                  </a:lnTo>
                  <a:lnTo>
                    <a:pt x="1830" y="260"/>
                  </a:lnTo>
                  <a:lnTo>
                    <a:pt x="1830" y="260"/>
                  </a:lnTo>
                  <a:lnTo>
                    <a:pt x="1830" y="263"/>
                  </a:lnTo>
                  <a:lnTo>
                    <a:pt x="1828" y="265"/>
                  </a:lnTo>
                  <a:lnTo>
                    <a:pt x="1828" y="267"/>
                  </a:lnTo>
                  <a:lnTo>
                    <a:pt x="1828" y="272"/>
                  </a:lnTo>
                  <a:lnTo>
                    <a:pt x="1828" y="274"/>
                  </a:lnTo>
                  <a:lnTo>
                    <a:pt x="1828" y="277"/>
                  </a:lnTo>
                  <a:lnTo>
                    <a:pt x="1830" y="281"/>
                  </a:lnTo>
                  <a:lnTo>
                    <a:pt x="1833" y="284"/>
                  </a:lnTo>
                  <a:lnTo>
                    <a:pt x="1835" y="289"/>
                  </a:lnTo>
                  <a:lnTo>
                    <a:pt x="1842" y="293"/>
                  </a:lnTo>
                  <a:lnTo>
                    <a:pt x="1842" y="296"/>
                  </a:lnTo>
                  <a:lnTo>
                    <a:pt x="1845" y="298"/>
                  </a:lnTo>
                  <a:lnTo>
                    <a:pt x="1845" y="298"/>
                  </a:lnTo>
                  <a:lnTo>
                    <a:pt x="1842" y="300"/>
                  </a:lnTo>
                  <a:lnTo>
                    <a:pt x="1840" y="300"/>
                  </a:lnTo>
                  <a:lnTo>
                    <a:pt x="1840" y="303"/>
                  </a:lnTo>
                  <a:lnTo>
                    <a:pt x="1840" y="305"/>
                  </a:lnTo>
                  <a:lnTo>
                    <a:pt x="1840" y="312"/>
                  </a:lnTo>
                  <a:lnTo>
                    <a:pt x="1840" y="315"/>
                  </a:lnTo>
                  <a:lnTo>
                    <a:pt x="1842" y="319"/>
                  </a:lnTo>
                  <a:lnTo>
                    <a:pt x="1842" y="322"/>
                  </a:lnTo>
                  <a:lnTo>
                    <a:pt x="1842" y="324"/>
                  </a:lnTo>
                  <a:lnTo>
                    <a:pt x="1840" y="329"/>
                  </a:lnTo>
                  <a:lnTo>
                    <a:pt x="1840" y="333"/>
                  </a:lnTo>
                  <a:lnTo>
                    <a:pt x="1840" y="336"/>
                  </a:lnTo>
                  <a:lnTo>
                    <a:pt x="1842" y="336"/>
                  </a:lnTo>
                  <a:lnTo>
                    <a:pt x="1840" y="338"/>
                  </a:lnTo>
                  <a:lnTo>
                    <a:pt x="1840" y="341"/>
                  </a:lnTo>
                  <a:lnTo>
                    <a:pt x="1838" y="343"/>
                  </a:lnTo>
                  <a:lnTo>
                    <a:pt x="1838" y="343"/>
                  </a:lnTo>
                  <a:lnTo>
                    <a:pt x="1838" y="345"/>
                  </a:lnTo>
                  <a:lnTo>
                    <a:pt x="1835" y="345"/>
                  </a:lnTo>
                  <a:lnTo>
                    <a:pt x="1842" y="390"/>
                  </a:lnTo>
                  <a:lnTo>
                    <a:pt x="1842" y="395"/>
                  </a:lnTo>
                  <a:lnTo>
                    <a:pt x="1845" y="395"/>
                  </a:lnTo>
                  <a:lnTo>
                    <a:pt x="1847" y="397"/>
                  </a:lnTo>
                  <a:lnTo>
                    <a:pt x="1849" y="397"/>
                  </a:lnTo>
                  <a:lnTo>
                    <a:pt x="1852" y="400"/>
                  </a:lnTo>
                  <a:lnTo>
                    <a:pt x="1852" y="402"/>
                  </a:lnTo>
                  <a:lnTo>
                    <a:pt x="1852" y="404"/>
                  </a:lnTo>
                  <a:lnTo>
                    <a:pt x="1852" y="407"/>
                  </a:lnTo>
                  <a:lnTo>
                    <a:pt x="1852" y="409"/>
                  </a:lnTo>
                  <a:lnTo>
                    <a:pt x="1852" y="412"/>
                  </a:lnTo>
                  <a:lnTo>
                    <a:pt x="1852" y="414"/>
                  </a:lnTo>
                  <a:lnTo>
                    <a:pt x="1852" y="414"/>
                  </a:lnTo>
                  <a:lnTo>
                    <a:pt x="1852" y="416"/>
                  </a:lnTo>
                  <a:lnTo>
                    <a:pt x="1852" y="416"/>
                  </a:lnTo>
                  <a:lnTo>
                    <a:pt x="1852" y="419"/>
                  </a:lnTo>
                  <a:lnTo>
                    <a:pt x="1849" y="419"/>
                  </a:lnTo>
                  <a:lnTo>
                    <a:pt x="1849" y="421"/>
                  </a:lnTo>
                  <a:lnTo>
                    <a:pt x="1849" y="423"/>
                  </a:lnTo>
                  <a:lnTo>
                    <a:pt x="1849" y="426"/>
                  </a:lnTo>
                  <a:lnTo>
                    <a:pt x="1852" y="430"/>
                  </a:lnTo>
                  <a:lnTo>
                    <a:pt x="1852" y="435"/>
                  </a:lnTo>
                  <a:lnTo>
                    <a:pt x="1852" y="440"/>
                  </a:lnTo>
                  <a:lnTo>
                    <a:pt x="1849" y="445"/>
                  </a:lnTo>
                  <a:lnTo>
                    <a:pt x="1845" y="449"/>
                  </a:lnTo>
                  <a:lnTo>
                    <a:pt x="1845" y="452"/>
                  </a:lnTo>
                  <a:lnTo>
                    <a:pt x="1845" y="454"/>
                  </a:lnTo>
                  <a:lnTo>
                    <a:pt x="1847" y="457"/>
                  </a:lnTo>
                  <a:lnTo>
                    <a:pt x="1847" y="459"/>
                  </a:lnTo>
                  <a:lnTo>
                    <a:pt x="1847" y="459"/>
                  </a:lnTo>
                  <a:lnTo>
                    <a:pt x="1845" y="464"/>
                  </a:lnTo>
                  <a:lnTo>
                    <a:pt x="1840" y="466"/>
                  </a:lnTo>
                  <a:lnTo>
                    <a:pt x="1840" y="468"/>
                  </a:lnTo>
                  <a:lnTo>
                    <a:pt x="1835" y="473"/>
                  </a:lnTo>
                  <a:lnTo>
                    <a:pt x="1835" y="475"/>
                  </a:lnTo>
                  <a:lnTo>
                    <a:pt x="1828" y="483"/>
                  </a:lnTo>
                  <a:lnTo>
                    <a:pt x="1823" y="485"/>
                  </a:lnTo>
                  <a:lnTo>
                    <a:pt x="1821" y="487"/>
                  </a:lnTo>
                  <a:lnTo>
                    <a:pt x="1821" y="490"/>
                  </a:lnTo>
                  <a:lnTo>
                    <a:pt x="1821" y="506"/>
                  </a:lnTo>
                  <a:lnTo>
                    <a:pt x="1821" y="511"/>
                  </a:lnTo>
                  <a:lnTo>
                    <a:pt x="1821" y="513"/>
                  </a:lnTo>
                  <a:lnTo>
                    <a:pt x="1821" y="520"/>
                  </a:lnTo>
                  <a:lnTo>
                    <a:pt x="1819" y="525"/>
                  </a:lnTo>
                  <a:lnTo>
                    <a:pt x="1814" y="530"/>
                  </a:lnTo>
                  <a:lnTo>
                    <a:pt x="1814" y="530"/>
                  </a:lnTo>
                  <a:lnTo>
                    <a:pt x="1807" y="532"/>
                  </a:lnTo>
                  <a:lnTo>
                    <a:pt x="1781" y="551"/>
                  </a:lnTo>
                  <a:lnTo>
                    <a:pt x="1778" y="553"/>
                  </a:lnTo>
                  <a:lnTo>
                    <a:pt x="1764" y="582"/>
                  </a:lnTo>
                  <a:lnTo>
                    <a:pt x="1764" y="584"/>
                  </a:lnTo>
                  <a:lnTo>
                    <a:pt x="1769" y="591"/>
                  </a:lnTo>
                  <a:lnTo>
                    <a:pt x="1769" y="594"/>
                  </a:lnTo>
                  <a:lnTo>
                    <a:pt x="1767" y="598"/>
                  </a:lnTo>
                  <a:lnTo>
                    <a:pt x="1767" y="603"/>
                  </a:lnTo>
                  <a:lnTo>
                    <a:pt x="1767" y="606"/>
                  </a:lnTo>
                  <a:lnTo>
                    <a:pt x="1767" y="610"/>
                  </a:lnTo>
                  <a:lnTo>
                    <a:pt x="1767" y="613"/>
                  </a:lnTo>
                  <a:lnTo>
                    <a:pt x="1769" y="615"/>
                  </a:lnTo>
                  <a:lnTo>
                    <a:pt x="1769" y="617"/>
                  </a:lnTo>
                  <a:lnTo>
                    <a:pt x="1769" y="620"/>
                  </a:lnTo>
                  <a:lnTo>
                    <a:pt x="1769" y="620"/>
                  </a:lnTo>
                  <a:lnTo>
                    <a:pt x="1769" y="622"/>
                  </a:lnTo>
                  <a:lnTo>
                    <a:pt x="1767" y="624"/>
                  </a:lnTo>
                  <a:lnTo>
                    <a:pt x="1767" y="629"/>
                  </a:lnTo>
                  <a:lnTo>
                    <a:pt x="1769" y="629"/>
                  </a:lnTo>
                  <a:lnTo>
                    <a:pt x="1776" y="627"/>
                  </a:lnTo>
                  <a:lnTo>
                    <a:pt x="1781" y="629"/>
                  </a:lnTo>
                  <a:lnTo>
                    <a:pt x="1783" y="629"/>
                  </a:lnTo>
                  <a:lnTo>
                    <a:pt x="1788" y="632"/>
                  </a:lnTo>
                  <a:lnTo>
                    <a:pt x="1790" y="636"/>
                  </a:lnTo>
                  <a:lnTo>
                    <a:pt x="1790" y="636"/>
                  </a:lnTo>
                  <a:lnTo>
                    <a:pt x="1790" y="641"/>
                  </a:lnTo>
                  <a:lnTo>
                    <a:pt x="1793" y="643"/>
                  </a:lnTo>
                  <a:lnTo>
                    <a:pt x="1797" y="648"/>
                  </a:lnTo>
                  <a:lnTo>
                    <a:pt x="1804" y="653"/>
                  </a:lnTo>
                  <a:lnTo>
                    <a:pt x="1804" y="653"/>
                  </a:lnTo>
                  <a:lnTo>
                    <a:pt x="1807" y="653"/>
                  </a:lnTo>
                  <a:lnTo>
                    <a:pt x="1809" y="653"/>
                  </a:lnTo>
                  <a:lnTo>
                    <a:pt x="1811" y="650"/>
                  </a:lnTo>
                  <a:lnTo>
                    <a:pt x="1814" y="653"/>
                  </a:lnTo>
                  <a:lnTo>
                    <a:pt x="1814" y="653"/>
                  </a:lnTo>
                  <a:lnTo>
                    <a:pt x="1816" y="662"/>
                  </a:lnTo>
                  <a:lnTo>
                    <a:pt x="1819" y="665"/>
                  </a:lnTo>
                  <a:lnTo>
                    <a:pt x="1819" y="665"/>
                  </a:lnTo>
                  <a:lnTo>
                    <a:pt x="1819" y="665"/>
                  </a:lnTo>
                  <a:lnTo>
                    <a:pt x="1821" y="665"/>
                  </a:lnTo>
                  <a:lnTo>
                    <a:pt x="1828" y="669"/>
                  </a:lnTo>
                  <a:lnTo>
                    <a:pt x="1830" y="672"/>
                  </a:lnTo>
                  <a:lnTo>
                    <a:pt x="1833" y="672"/>
                  </a:lnTo>
                  <a:lnTo>
                    <a:pt x="1835" y="672"/>
                  </a:lnTo>
                  <a:lnTo>
                    <a:pt x="1849" y="677"/>
                  </a:lnTo>
                  <a:lnTo>
                    <a:pt x="1854" y="679"/>
                  </a:lnTo>
                  <a:lnTo>
                    <a:pt x="1859" y="679"/>
                  </a:lnTo>
                  <a:lnTo>
                    <a:pt x="1861" y="681"/>
                  </a:lnTo>
                  <a:lnTo>
                    <a:pt x="1864" y="681"/>
                  </a:lnTo>
                  <a:lnTo>
                    <a:pt x="1866" y="684"/>
                  </a:lnTo>
                  <a:lnTo>
                    <a:pt x="1871" y="693"/>
                  </a:lnTo>
                  <a:lnTo>
                    <a:pt x="1873" y="695"/>
                  </a:lnTo>
                  <a:lnTo>
                    <a:pt x="1878" y="695"/>
                  </a:lnTo>
                  <a:lnTo>
                    <a:pt x="1878" y="695"/>
                  </a:lnTo>
                  <a:lnTo>
                    <a:pt x="1882" y="698"/>
                  </a:lnTo>
                  <a:lnTo>
                    <a:pt x="1882" y="698"/>
                  </a:lnTo>
                  <a:lnTo>
                    <a:pt x="1887" y="700"/>
                  </a:lnTo>
                  <a:lnTo>
                    <a:pt x="1890" y="700"/>
                  </a:lnTo>
                  <a:lnTo>
                    <a:pt x="1892" y="703"/>
                  </a:lnTo>
                  <a:lnTo>
                    <a:pt x="1894" y="705"/>
                  </a:lnTo>
                  <a:lnTo>
                    <a:pt x="1904" y="705"/>
                  </a:lnTo>
                  <a:lnTo>
                    <a:pt x="1908" y="707"/>
                  </a:lnTo>
                  <a:lnTo>
                    <a:pt x="1920" y="707"/>
                  </a:lnTo>
                  <a:lnTo>
                    <a:pt x="1923" y="710"/>
                  </a:lnTo>
                  <a:lnTo>
                    <a:pt x="1925" y="710"/>
                  </a:lnTo>
                  <a:lnTo>
                    <a:pt x="1927" y="710"/>
                  </a:lnTo>
                  <a:lnTo>
                    <a:pt x="1930" y="712"/>
                  </a:lnTo>
                  <a:lnTo>
                    <a:pt x="1932" y="717"/>
                  </a:lnTo>
                  <a:lnTo>
                    <a:pt x="1934" y="717"/>
                  </a:lnTo>
                  <a:lnTo>
                    <a:pt x="1937" y="719"/>
                  </a:lnTo>
                  <a:lnTo>
                    <a:pt x="1939" y="719"/>
                  </a:lnTo>
                  <a:lnTo>
                    <a:pt x="1942" y="719"/>
                  </a:lnTo>
                  <a:lnTo>
                    <a:pt x="1942" y="719"/>
                  </a:lnTo>
                  <a:lnTo>
                    <a:pt x="1944" y="721"/>
                  </a:lnTo>
                  <a:lnTo>
                    <a:pt x="1951" y="724"/>
                  </a:lnTo>
                  <a:lnTo>
                    <a:pt x="1953" y="724"/>
                  </a:lnTo>
                  <a:lnTo>
                    <a:pt x="1958" y="731"/>
                  </a:lnTo>
                  <a:lnTo>
                    <a:pt x="1960" y="731"/>
                  </a:lnTo>
                  <a:lnTo>
                    <a:pt x="1965" y="731"/>
                  </a:lnTo>
                  <a:lnTo>
                    <a:pt x="1968" y="733"/>
                  </a:lnTo>
                  <a:lnTo>
                    <a:pt x="1970" y="733"/>
                  </a:lnTo>
                  <a:lnTo>
                    <a:pt x="1972" y="738"/>
                  </a:lnTo>
                  <a:lnTo>
                    <a:pt x="1972" y="738"/>
                  </a:lnTo>
                  <a:lnTo>
                    <a:pt x="1982" y="743"/>
                  </a:lnTo>
                  <a:lnTo>
                    <a:pt x="1994" y="755"/>
                  </a:lnTo>
                  <a:lnTo>
                    <a:pt x="1996" y="757"/>
                  </a:lnTo>
                  <a:lnTo>
                    <a:pt x="2003" y="783"/>
                  </a:lnTo>
                  <a:lnTo>
                    <a:pt x="2005" y="790"/>
                  </a:lnTo>
                  <a:lnTo>
                    <a:pt x="2008" y="795"/>
                  </a:lnTo>
                  <a:lnTo>
                    <a:pt x="2015" y="797"/>
                  </a:lnTo>
                  <a:lnTo>
                    <a:pt x="2020" y="800"/>
                  </a:lnTo>
                  <a:lnTo>
                    <a:pt x="2024" y="797"/>
                  </a:lnTo>
                  <a:lnTo>
                    <a:pt x="2024" y="800"/>
                  </a:lnTo>
                  <a:lnTo>
                    <a:pt x="2027" y="800"/>
                  </a:lnTo>
                  <a:lnTo>
                    <a:pt x="2027" y="802"/>
                  </a:lnTo>
                  <a:lnTo>
                    <a:pt x="2031" y="811"/>
                  </a:lnTo>
                  <a:lnTo>
                    <a:pt x="2034" y="814"/>
                  </a:lnTo>
                  <a:lnTo>
                    <a:pt x="2034" y="821"/>
                  </a:lnTo>
                  <a:lnTo>
                    <a:pt x="2034" y="823"/>
                  </a:lnTo>
                  <a:lnTo>
                    <a:pt x="2036" y="826"/>
                  </a:lnTo>
                  <a:lnTo>
                    <a:pt x="2041" y="828"/>
                  </a:lnTo>
                  <a:lnTo>
                    <a:pt x="2043" y="830"/>
                  </a:lnTo>
                  <a:lnTo>
                    <a:pt x="2053" y="840"/>
                  </a:lnTo>
                  <a:lnTo>
                    <a:pt x="2057" y="849"/>
                  </a:lnTo>
                  <a:lnTo>
                    <a:pt x="2057" y="852"/>
                  </a:lnTo>
                  <a:lnTo>
                    <a:pt x="2057" y="854"/>
                  </a:lnTo>
                  <a:lnTo>
                    <a:pt x="2060" y="856"/>
                  </a:lnTo>
                  <a:lnTo>
                    <a:pt x="2060" y="859"/>
                  </a:lnTo>
                  <a:lnTo>
                    <a:pt x="2074" y="868"/>
                  </a:lnTo>
                  <a:lnTo>
                    <a:pt x="2081" y="875"/>
                  </a:lnTo>
                  <a:lnTo>
                    <a:pt x="2086" y="878"/>
                  </a:lnTo>
                  <a:lnTo>
                    <a:pt x="2117" y="882"/>
                  </a:lnTo>
                  <a:lnTo>
                    <a:pt x="2119" y="885"/>
                  </a:lnTo>
                  <a:lnTo>
                    <a:pt x="2117" y="887"/>
                  </a:lnTo>
                  <a:lnTo>
                    <a:pt x="2112" y="889"/>
                  </a:lnTo>
                  <a:lnTo>
                    <a:pt x="2112" y="892"/>
                  </a:lnTo>
                  <a:lnTo>
                    <a:pt x="2109" y="894"/>
                  </a:lnTo>
                  <a:lnTo>
                    <a:pt x="2107" y="897"/>
                  </a:lnTo>
                  <a:lnTo>
                    <a:pt x="2107" y="899"/>
                  </a:lnTo>
                  <a:lnTo>
                    <a:pt x="2107" y="899"/>
                  </a:lnTo>
                  <a:lnTo>
                    <a:pt x="2105" y="906"/>
                  </a:lnTo>
                  <a:lnTo>
                    <a:pt x="2102" y="913"/>
                  </a:lnTo>
                  <a:lnTo>
                    <a:pt x="2100" y="915"/>
                  </a:lnTo>
                  <a:lnTo>
                    <a:pt x="2100" y="918"/>
                  </a:lnTo>
                  <a:lnTo>
                    <a:pt x="2109" y="923"/>
                  </a:lnTo>
                  <a:lnTo>
                    <a:pt x="2114" y="925"/>
                  </a:lnTo>
                  <a:lnTo>
                    <a:pt x="2117" y="927"/>
                  </a:lnTo>
                  <a:lnTo>
                    <a:pt x="2117" y="930"/>
                  </a:lnTo>
                  <a:lnTo>
                    <a:pt x="2119" y="944"/>
                  </a:lnTo>
                  <a:lnTo>
                    <a:pt x="2119" y="977"/>
                  </a:lnTo>
                  <a:lnTo>
                    <a:pt x="2124" y="1010"/>
                  </a:lnTo>
                  <a:lnTo>
                    <a:pt x="2121" y="1015"/>
                  </a:lnTo>
                  <a:lnTo>
                    <a:pt x="2121" y="1022"/>
                  </a:lnTo>
                  <a:lnTo>
                    <a:pt x="2121" y="1027"/>
                  </a:lnTo>
                  <a:lnTo>
                    <a:pt x="2121" y="1034"/>
                  </a:lnTo>
                  <a:lnTo>
                    <a:pt x="2121" y="1038"/>
                  </a:lnTo>
                  <a:lnTo>
                    <a:pt x="2147" y="1086"/>
                  </a:lnTo>
                  <a:lnTo>
                    <a:pt x="2147" y="1088"/>
                  </a:lnTo>
                  <a:lnTo>
                    <a:pt x="2150" y="1093"/>
                  </a:lnTo>
                  <a:lnTo>
                    <a:pt x="2147" y="1095"/>
                  </a:lnTo>
                  <a:lnTo>
                    <a:pt x="2145" y="1112"/>
                  </a:lnTo>
                  <a:lnTo>
                    <a:pt x="2145" y="1114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2814935" y="4407555"/>
              <a:ext cx="268566" cy="194555"/>
            </a:xfrm>
            <a:custGeom>
              <a:avLst/>
              <a:gdLst>
                <a:gd name="T0" fmla="*/ 295 w 310"/>
                <a:gd name="T1" fmla="*/ 23 h 224"/>
                <a:gd name="T2" fmla="*/ 269 w 310"/>
                <a:gd name="T3" fmla="*/ 0 h 224"/>
                <a:gd name="T4" fmla="*/ 255 w 310"/>
                <a:gd name="T5" fmla="*/ 11 h 224"/>
                <a:gd name="T6" fmla="*/ 260 w 310"/>
                <a:gd name="T7" fmla="*/ 26 h 224"/>
                <a:gd name="T8" fmla="*/ 248 w 310"/>
                <a:gd name="T9" fmla="*/ 16 h 224"/>
                <a:gd name="T10" fmla="*/ 229 w 310"/>
                <a:gd name="T11" fmla="*/ 9 h 224"/>
                <a:gd name="T12" fmla="*/ 234 w 310"/>
                <a:gd name="T13" fmla="*/ 21 h 224"/>
                <a:gd name="T14" fmla="*/ 229 w 310"/>
                <a:gd name="T15" fmla="*/ 11 h 224"/>
                <a:gd name="T16" fmla="*/ 213 w 310"/>
                <a:gd name="T17" fmla="*/ 7 h 224"/>
                <a:gd name="T18" fmla="*/ 196 w 310"/>
                <a:gd name="T19" fmla="*/ 11 h 224"/>
                <a:gd name="T20" fmla="*/ 189 w 310"/>
                <a:gd name="T21" fmla="*/ 14 h 224"/>
                <a:gd name="T22" fmla="*/ 179 w 310"/>
                <a:gd name="T23" fmla="*/ 16 h 224"/>
                <a:gd name="T24" fmla="*/ 172 w 310"/>
                <a:gd name="T25" fmla="*/ 9 h 224"/>
                <a:gd name="T26" fmla="*/ 161 w 310"/>
                <a:gd name="T27" fmla="*/ 7 h 224"/>
                <a:gd name="T28" fmla="*/ 149 w 310"/>
                <a:gd name="T29" fmla="*/ 7 h 224"/>
                <a:gd name="T30" fmla="*/ 137 w 310"/>
                <a:gd name="T31" fmla="*/ 4 h 224"/>
                <a:gd name="T32" fmla="*/ 125 w 310"/>
                <a:gd name="T33" fmla="*/ 11 h 224"/>
                <a:gd name="T34" fmla="*/ 123 w 310"/>
                <a:gd name="T35" fmla="*/ 19 h 224"/>
                <a:gd name="T36" fmla="*/ 106 w 310"/>
                <a:gd name="T37" fmla="*/ 16 h 224"/>
                <a:gd name="T38" fmla="*/ 87 w 310"/>
                <a:gd name="T39" fmla="*/ 9 h 224"/>
                <a:gd name="T40" fmla="*/ 80 w 310"/>
                <a:gd name="T41" fmla="*/ 16 h 224"/>
                <a:gd name="T42" fmla="*/ 80 w 310"/>
                <a:gd name="T43" fmla="*/ 26 h 224"/>
                <a:gd name="T44" fmla="*/ 90 w 310"/>
                <a:gd name="T45" fmla="*/ 26 h 224"/>
                <a:gd name="T46" fmla="*/ 85 w 310"/>
                <a:gd name="T47" fmla="*/ 30 h 224"/>
                <a:gd name="T48" fmla="*/ 66 w 310"/>
                <a:gd name="T49" fmla="*/ 40 h 224"/>
                <a:gd name="T50" fmla="*/ 45 w 310"/>
                <a:gd name="T51" fmla="*/ 54 h 224"/>
                <a:gd name="T52" fmla="*/ 16 w 310"/>
                <a:gd name="T53" fmla="*/ 63 h 224"/>
                <a:gd name="T54" fmla="*/ 9 w 310"/>
                <a:gd name="T55" fmla="*/ 71 h 224"/>
                <a:gd name="T56" fmla="*/ 4 w 310"/>
                <a:gd name="T57" fmla="*/ 80 h 224"/>
                <a:gd name="T58" fmla="*/ 9 w 310"/>
                <a:gd name="T59" fmla="*/ 89 h 224"/>
                <a:gd name="T60" fmla="*/ 4 w 310"/>
                <a:gd name="T61" fmla="*/ 115 h 224"/>
                <a:gd name="T62" fmla="*/ 7 w 310"/>
                <a:gd name="T63" fmla="*/ 149 h 224"/>
                <a:gd name="T64" fmla="*/ 19 w 310"/>
                <a:gd name="T65" fmla="*/ 172 h 224"/>
                <a:gd name="T66" fmla="*/ 42 w 310"/>
                <a:gd name="T67" fmla="*/ 191 h 224"/>
                <a:gd name="T68" fmla="*/ 64 w 310"/>
                <a:gd name="T69" fmla="*/ 203 h 224"/>
                <a:gd name="T70" fmla="*/ 106 w 310"/>
                <a:gd name="T71" fmla="*/ 215 h 224"/>
                <a:gd name="T72" fmla="*/ 111 w 310"/>
                <a:gd name="T73" fmla="*/ 215 h 224"/>
                <a:gd name="T74" fmla="*/ 111 w 310"/>
                <a:gd name="T75" fmla="*/ 220 h 224"/>
                <a:gd name="T76" fmla="*/ 118 w 310"/>
                <a:gd name="T77" fmla="*/ 224 h 224"/>
                <a:gd name="T78" fmla="*/ 127 w 310"/>
                <a:gd name="T79" fmla="*/ 220 h 224"/>
                <a:gd name="T80" fmla="*/ 132 w 310"/>
                <a:gd name="T81" fmla="*/ 217 h 224"/>
                <a:gd name="T82" fmla="*/ 135 w 310"/>
                <a:gd name="T83" fmla="*/ 215 h 224"/>
                <a:gd name="T84" fmla="*/ 149 w 310"/>
                <a:gd name="T85" fmla="*/ 203 h 224"/>
                <a:gd name="T86" fmla="*/ 170 w 310"/>
                <a:gd name="T87" fmla="*/ 201 h 224"/>
                <a:gd name="T88" fmla="*/ 172 w 310"/>
                <a:gd name="T89" fmla="*/ 203 h 224"/>
                <a:gd name="T90" fmla="*/ 177 w 310"/>
                <a:gd name="T91" fmla="*/ 205 h 224"/>
                <a:gd name="T92" fmla="*/ 179 w 310"/>
                <a:gd name="T93" fmla="*/ 194 h 224"/>
                <a:gd name="T94" fmla="*/ 210 w 310"/>
                <a:gd name="T95" fmla="*/ 177 h 224"/>
                <a:gd name="T96" fmla="*/ 215 w 310"/>
                <a:gd name="T97" fmla="*/ 177 h 224"/>
                <a:gd name="T98" fmla="*/ 236 w 310"/>
                <a:gd name="T99" fmla="*/ 165 h 224"/>
                <a:gd name="T100" fmla="*/ 236 w 310"/>
                <a:gd name="T101" fmla="*/ 163 h 224"/>
                <a:gd name="T102" fmla="*/ 231 w 310"/>
                <a:gd name="T103" fmla="*/ 156 h 224"/>
                <a:gd name="T104" fmla="*/ 239 w 310"/>
                <a:gd name="T105" fmla="*/ 151 h 224"/>
                <a:gd name="T106" fmla="*/ 250 w 310"/>
                <a:gd name="T107" fmla="*/ 123 h 224"/>
                <a:gd name="T108" fmla="*/ 239 w 310"/>
                <a:gd name="T109" fmla="*/ 120 h 224"/>
                <a:gd name="T110" fmla="*/ 248 w 310"/>
                <a:gd name="T111" fmla="*/ 120 h 224"/>
                <a:gd name="T112" fmla="*/ 262 w 310"/>
                <a:gd name="T113" fmla="*/ 97 h 224"/>
                <a:gd name="T114" fmla="*/ 274 w 310"/>
                <a:gd name="T115" fmla="*/ 89 h 224"/>
                <a:gd name="T116" fmla="*/ 281 w 310"/>
                <a:gd name="T117" fmla="*/ 71 h 224"/>
                <a:gd name="T118" fmla="*/ 286 w 310"/>
                <a:gd name="T119" fmla="*/ 78 h 224"/>
                <a:gd name="T120" fmla="*/ 307 w 310"/>
                <a:gd name="T121" fmla="*/ 6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0" h="224">
                  <a:moveTo>
                    <a:pt x="307" y="63"/>
                  </a:moveTo>
                  <a:lnTo>
                    <a:pt x="307" y="63"/>
                  </a:lnTo>
                  <a:lnTo>
                    <a:pt x="305" y="61"/>
                  </a:lnTo>
                  <a:lnTo>
                    <a:pt x="305" y="61"/>
                  </a:lnTo>
                  <a:lnTo>
                    <a:pt x="307" y="59"/>
                  </a:lnTo>
                  <a:lnTo>
                    <a:pt x="307" y="54"/>
                  </a:lnTo>
                  <a:lnTo>
                    <a:pt x="305" y="47"/>
                  </a:lnTo>
                  <a:lnTo>
                    <a:pt x="305" y="40"/>
                  </a:lnTo>
                  <a:lnTo>
                    <a:pt x="300" y="23"/>
                  </a:lnTo>
                  <a:lnTo>
                    <a:pt x="298" y="21"/>
                  </a:lnTo>
                  <a:lnTo>
                    <a:pt x="295" y="23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1"/>
                  </a:lnTo>
                  <a:lnTo>
                    <a:pt x="295" y="23"/>
                  </a:lnTo>
                  <a:lnTo>
                    <a:pt x="293" y="23"/>
                  </a:lnTo>
                  <a:lnTo>
                    <a:pt x="281" y="19"/>
                  </a:lnTo>
                  <a:lnTo>
                    <a:pt x="281" y="19"/>
                  </a:lnTo>
                  <a:lnTo>
                    <a:pt x="279" y="14"/>
                  </a:lnTo>
                  <a:lnTo>
                    <a:pt x="274" y="11"/>
                  </a:lnTo>
                  <a:lnTo>
                    <a:pt x="272" y="9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7" y="0"/>
                  </a:lnTo>
                  <a:lnTo>
                    <a:pt x="265" y="4"/>
                  </a:lnTo>
                  <a:lnTo>
                    <a:pt x="265" y="4"/>
                  </a:lnTo>
                  <a:lnTo>
                    <a:pt x="260" y="4"/>
                  </a:lnTo>
                  <a:lnTo>
                    <a:pt x="257" y="4"/>
                  </a:lnTo>
                  <a:lnTo>
                    <a:pt x="255" y="7"/>
                  </a:lnTo>
                  <a:lnTo>
                    <a:pt x="255" y="9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1"/>
                  </a:lnTo>
                  <a:lnTo>
                    <a:pt x="255" y="14"/>
                  </a:lnTo>
                  <a:lnTo>
                    <a:pt x="255" y="14"/>
                  </a:lnTo>
                  <a:lnTo>
                    <a:pt x="257" y="16"/>
                  </a:lnTo>
                  <a:lnTo>
                    <a:pt x="260" y="16"/>
                  </a:lnTo>
                  <a:lnTo>
                    <a:pt x="260" y="19"/>
                  </a:lnTo>
                  <a:lnTo>
                    <a:pt x="260" y="21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3"/>
                  </a:lnTo>
                  <a:lnTo>
                    <a:pt x="260" y="26"/>
                  </a:lnTo>
                  <a:lnTo>
                    <a:pt x="260" y="26"/>
                  </a:lnTo>
                  <a:lnTo>
                    <a:pt x="260" y="28"/>
                  </a:lnTo>
                  <a:lnTo>
                    <a:pt x="257" y="28"/>
                  </a:lnTo>
                  <a:lnTo>
                    <a:pt x="257" y="26"/>
                  </a:lnTo>
                  <a:lnTo>
                    <a:pt x="257" y="26"/>
                  </a:lnTo>
                  <a:lnTo>
                    <a:pt x="255" y="21"/>
                  </a:lnTo>
                  <a:lnTo>
                    <a:pt x="255" y="19"/>
                  </a:lnTo>
                  <a:lnTo>
                    <a:pt x="253" y="19"/>
                  </a:lnTo>
                  <a:lnTo>
                    <a:pt x="253" y="19"/>
                  </a:lnTo>
                  <a:lnTo>
                    <a:pt x="250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8" y="16"/>
                  </a:lnTo>
                  <a:lnTo>
                    <a:pt x="248" y="14"/>
                  </a:lnTo>
                  <a:lnTo>
                    <a:pt x="246" y="14"/>
                  </a:lnTo>
                  <a:lnTo>
                    <a:pt x="241" y="11"/>
                  </a:lnTo>
                  <a:lnTo>
                    <a:pt x="236" y="9"/>
                  </a:lnTo>
                  <a:lnTo>
                    <a:pt x="236" y="9"/>
                  </a:lnTo>
                  <a:lnTo>
                    <a:pt x="231" y="4"/>
                  </a:lnTo>
                  <a:lnTo>
                    <a:pt x="231" y="7"/>
                  </a:lnTo>
                  <a:lnTo>
                    <a:pt x="229" y="7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31" y="14"/>
                  </a:lnTo>
                  <a:lnTo>
                    <a:pt x="231" y="14"/>
                  </a:lnTo>
                  <a:lnTo>
                    <a:pt x="231" y="14"/>
                  </a:lnTo>
                  <a:lnTo>
                    <a:pt x="231" y="16"/>
                  </a:lnTo>
                  <a:lnTo>
                    <a:pt x="231" y="16"/>
                  </a:lnTo>
                  <a:lnTo>
                    <a:pt x="234" y="16"/>
                  </a:lnTo>
                  <a:lnTo>
                    <a:pt x="234" y="19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1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26"/>
                  </a:lnTo>
                  <a:lnTo>
                    <a:pt x="234" y="23"/>
                  </a:lnTo>
                  <a:lnTo>
                    <a:pt x="234" y="23"/>
                  </a:lnTo>
                  <a:lnTo>
                    <a:pt x="234" y="19"/>
                  </a:lnTo>
                  <a:lnTo>
                    <a:pt x="231" y="19"/>
                  </a:lnTo>
                  <a:lnTo>
                    <a:pt x="229" y="14"/>
                  </a:lnTo>
                  <a:lnTo>
                    <a:pt x="229" y="14"/>
                  </a:lnTo>
                  <a:lnTo>
                    <a:pt x="229" y="11"/>
                  </a:lnTo>
                  <a:lnTo>
                    <a:pt x="229" y="11"/>
                  </a:lnTo>
                  <a:lnTo>
                    <a:pt x="229" y="9"/>
                  </a:lnTo>
                  <a:lnTo>
                    <a:pt x="229" y="9"/>
                  </a:lnTo>
                  <a:lnTo>
                    <a:pt x="227" y="7"/>
                  </a:lnTo>
                  <a:lnTo>
                    <a:pt x="224" y="7"/>
                  </a:lnTo>
                  <a:lnTo>
                    <a:pt x="222" y="7"/>
                  </a:lnTo>
                  <a:lnTo>
                    <a:pt x="220" y="9"/>
                  </a:lnTo>
                  <a:lnTo>
                    <a:pt x="217" y="9"/>
                  </a:lnTo>
                  <a:lnTo>
                    <a:pt x="215" y="9"/>
                  </a:lnTo>
                  <a:lnTo>
                    <a:pt x="213" y="7"/>
                  </a:lnTo>
                  <a:lnTo>
                    <a:pt x="213" y="7"/>
                  </a:lnTo>
                  <a:lnTo>
                    <a:pt x="210" y="7"/>
                  </a:lnTo>
                  <a:lnTo>
                    <a:pt x="210" y="7"/>
                  </a:lnTo>
                  <a:lnTo>
                    <a:pt x="205" y="4"/>
                  </a:lnTo>
                  <a:lnTo>
                    <a:pt x="203" y="2"/>
                  </a:lnTo>
                  <a:lnTo>
                    <a:pt x="201" y="4"/>
                  </a:lnTo>
                  <a:lnTo>
                    <a:pt x="201" y="7"/>
                  </a:lnTo>
                  <a:lnTo>
                    <a:pt x="198" y="9"/>
                  </a:lnTo>
                  <a:lnTo>
                    <a:pt x="196" y="9"/>
                  </a:lnTo>
                  <a:lnTo>
                    <a:pt x="191" y="11"/>
                  </a:lnTo>
                  <a:lnTo>
                    <a:pt x="196" y="11"/>
                  </a:lnTo>
                  <a:lnTo>
                    <a:pt x="196" y="11"/>
                  </a:lnTo>
                  <a:lnTo>
                    <a:pt x="198" y="11"/>
                  </a:lnTo>
                  <a:lnTo>
                    <a:pt x="201" y="11"/>
                  </a:lnTo>
                  <a:lnTo>
                    <a:pt x="201" y="9"/>
                  </a:lnTo>
                  <a:lnTo>
                    <a:pt x="201" y="11"/>
                  </a:lnTo>
                  <a:lnTo>
                    <a:pt x="198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4" y="14"/>
                  </a:lnTo>
                  <a:lnTo>
                    <a:pt x="191" y="11"/>
                  </a:lnTo>
                  <a:lnTo>
                    <a:pt x="191" y="11"/>
                  </a:lnTo>
                  <a:lnTo>
                    <a:pt x="189" y="14"/>
                  </a:lnTo>
                  <a:lnTo>
                    <a:pt x="184" y="14"/>
                  </a:lnTo>
                  <a:lnTo>
                    <a:pt x="184" y="16"/>
                  </a:lnTo>
                  <a:lnTo>
                    <a:pt x="182" y="16"/>
                  </a:lnTo>
                  <a:lnTo>
                    <a:pt x="182" y="19"/>
                  </a:lnTo>
                  <a:lnTo>
                    <a:pt x="182" y="19"/>
                  </a:lnTo>
                  <a:lnTo>
                    <a:pt x="182" y="21"/>
                  </a:lnTo>
                  <a:lnTo>
                    <a:pt x="179" y="21"/>
                  </a:lnTo>
                  <a:lnTo>
                    <a:pt x="179" y="19"/>
                  </a:lnTo>
                  <a:lnTo>
                    <a:pt x="177" y="19"/>
                  </a:lnTo>
                  <a:lnTo>
                    <a:pt x="175" y="16"/>
                  </a:lnTo>
                  <a:lnTo>
                    <a:pt x="179" y="16"/>
                  </a:lnTo>
                  <a:lnTo>
                    <a:pt x="179" y="14"/>
                  </a:lnTo>
                  <a:lnTo>
                    <a:pt x="177" y="11"/>
                  </a:lnTo>
                  <a:lnTo>
                    <a:pt x="175" y="11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5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70" y="9"/>
                  </a:lnTo>
                  <a:lnTo>
                    <a:pt x="168" y="9"/>
                  </a:lnTo>
                  <a:lnTo>
                    <a:pt x="168" y="11"/>
                  </a:lnTo>
                  <a:lnTo>
                    <a:pt x="165" y="11"/>
                  </a:lnTo>
                  <a:lnTo>
                    <a:pt x="163" y="14"/>
                  </a:lnTo>
                  <a:lnTo>
                    <a:pt x="161" y="14"/>
                  </a:lnTo>
                  <a:lnTo>
                    <a:pt x="161" y="14"/>
                  </a:lnTo>
                  <a:lnTo>
                    <a:pt x="161" y="11"/>
                  </a:lnTo>
                  <a:lnTo>
                    <a:pt x="161" y="9"/>
                  </a:lnTo>
                  <a:lnTo>
                    <a:pt x="161" y="7"/>
                  </a:lnTo>
                  <a:lnTo>
                    <a:pt x="158" y="7"/>
                  </a:lnTo>
                  <a:lnTo>
                    <a:pt x="158" y="9"/>
                  </a:lnTo>
                  <a:lnTo>
                    <a:pt x="158" y="9"/>
                  </a:lnTo>
                  <a:lnTo>
                    <a:pt x="158" y="11"/>
                  </a:lnTo>
                  <a:lnTo>
                    <a:pt x="153" y="9"/>
                  </a:lnTo>
                  <a:lnTo>
                    <a:pt x="149" y="7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6" y="9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46" y="7"/>
                  </a:lnTo>
                  <a:lnTo>
                    <a:pt x="149" y="4"/>
                  </a:lnTo>
                  <a:lnTo>
                    <a:pt x="149" y="4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6" y="2"/>
                  </a:lnTo>
                  <a:lnTo>
                    <a:pt x="144" y="2"/>
                  </a:lnTo>
                  <a:lnTo>
                    <a:pt x="142" y="2"/>
                  </a:lnTo>
                  <a:lnTo>
                    <a:pt x="139" y="2"/>
                  </a:lnTo>
                  <a:lnTo>
                    <a:pt x="137" y="4"/>
                  </a:lnTo>
                  <a:lnTo>
                    <a:pt x="137" y="4"/>
                  </a:lnTo>
                  <a:lnTo>
                    <a:pt x="135" y="2"/>
                  </a:lnTo>
                  <a:lnTo>
                    <a:pt x="135" y="2"/>
                  </a:lnTo>
                  <a:lnTo>
                    <a:pt x="132" y="2"/>
                  </a:lnTo>
                  <a:lnTo>
                    <a:pt x="130" y="4"/>
                  </a:lnTo>
                  <a:lnTo>
                    <a:pt x="123" y="7"/>
                  </a:lnTo>
                  <a:lnTo>
                    <a:pt x="123" y="9"/>
                  </a:lnTo>
                  <a:lnTo>
                    <a:pt x="123" y="9"/>
                  </a:lnTo>
                  <a:lnTo>
                    <a:pt x="123" y="1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5" y="11"/>
                  </a:lnTo>
                  <a:lnTo>
                    <a:pt x="123" y="11"/>
                  </a:lnTo>
                  <a:lnTo>
                    <a:pt x="120" y="11"/>
                  </a:lnTo>
                  <a:lnTo>
                    <a:pt x="120" y="16"/>
                  </a:lnTo>
                  <a:lnTo>
                    <a:pt x="123" y="16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5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3" y="19"/>
                  </a:lnTo>
                  <a:lnTo>
                    <a:pt x="120" y="19"/>
                  </a:lnTo>
                  <a:lnTo>
                    <a:pt x="118" y="19"/>
                  </a:lnTo>
                  <a:lnTo>
                    <a:pt x="116" y="19"/>
                  </a:lnTo>
                  <a:lnTo>
                    <a:pt x="116" y="21"/>
                  </a:lnTo>
                  <a:lnTo>
                    <a:pt x="113" y="21"/>
                  </a:lnTo>
                  <a:lnTo>
                    <a:pt x="113" y="19"/>
                  </a:lnTo>
                  <a:lnTo>
                    <a:pt x="113" y="16"/>
                  </a:lnTo>
                  <a:lnTo>
                    <a:pt x="111" y="16"/>
                  </a:lnTo>
                  <a:lnTo>
                    <a:pt x="109" y="16"/>
                  </a:lnTo>
                  <a:lnTo>
                    <a:pt x="106" y="16"/>
                  </a:lnTo>
                  <a:lnTo>
                    <a:pt x="106" y="14"/>
                  </a:lnTo>
                  <a:lnTo>
                    <a:pt x="101" y="11"/>
                  </a:lnTo>
                  <a:lnTo>
                    <a:pt x="99" y="11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4" y="7"/>
                  </a:lnTo>
                  <a:lnTo>
                    <a:pt x="94" y="7"/>
                  </a:lnTo>
                  <a:lnTo>
                    <a:pt x="92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87" y="9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7" y="11"/>
                  </a:lnTo>
                  <a:lnTo>
                    <a:pt x="85" y="14"/>
                  </a:lnTo>
                  <a:lnTo>
                    <a:pt x="85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3" y="14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5" y="19"/>
                  </a:lnTo>
                  <a:lnTo>
                    <a:pt x="75" y="21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5" y="28"/>
                  </a:lnTo>
                  <a:lnTo>
                    <a:pt x="78" y="28"/>
                  </a:lnTo>
                  <a:lnTo>
                    <a:pt x="80" y="26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87" y="23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2" y="23"/>
                  </a:lnTo>
                  <a:lnTo>
                    <a:pt x="92" y="23"/>
                  </a:lnTo>
                  <a:lnTo>
                    <a:pt x="94" y="23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2" y="26"/>
                  </a:lnTo>
                  <a:lnTo>
                    <a:pt x="90" y="26"/>
                  </a:lnTo>
                  <a:lnTo>
                    <a:pt x="90" y="28"/>
                  </a:lnTo>
                  <a:lnTo>
                    <a:pt x="92" y="30"/>
                  </a:lnTo>
                  <a:lnTo>
                    <a:pt x="92" y="33"/>
                  </a:lnTo>
                  <a:lnTo>
                    <a:pt x="92" y="33"/>
                  </a:lnTo>
                  <a:lnTo>
                    <a:pt x="90" y="30"/>
                  </a:lnTo>
                  <a:lnTo>
                    <a:pt x="90" y="30"/>
                  </a:lnTo>
                  <a:lnTo>
                    <a:pt x="87" y="30"/>
                  </a:lnTo>
                  <a:lnTo>
                    <a:pt x="85" y="30"/>
                  </a:lnTo>
                  <a:lnTo>
                    <a:pt x="83" y="30"/>
                  </a:lnTo>
                  <a:lnTo>
                    <a:pt x="80" y="30"/>
                  </a:lnTo>
                  <a:lnTo>
                    <a:pt x="80" y="30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68" y="40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1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2" y="45"/>
                  </a:lnTo>
                  <a:lnTo>
                    <a:pt x="47" y="49"/>
                  </a:lnTo>
                  <a:lnTo>
                    <a:pt x="45" y="52"/>
                  </a:lnTo>
                  <a:lnTo>
                    <a:pt x="45" y="52"/>
                  </a:lnTo>
                  <a:lnTo>
                    <a:pt x="45" y="54"/>
                  </a:lnTo>
                  <a:lnTo>
                    <a:pt x="45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5" y="56"/>
                  </a:lnTo>
                  <a:lnTo>
                    <a:pt x="30" y="56"/>
                  </a:lnTo>
                  <a:lnTo>
                    <a:pt x="28" y="59"/>
                  </a:lnTo>
                  <a:lnTo>
                    <a:pt x="26" y="59"/>
                  </a:lnTo>
                  <a:lnTo>
                    <a:pt x="26" y="59"/>
                  </a:lnTo>
                  <a:lnTo>
                    <a:pt x="23" y="63"/>
                  </a:lnTo>
                  <a:lnTo>
                    <a:pt x="21" y="63"/>
                  </a:lnTo>
                  <a:lnTo>
                    <a:pt x="21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9" y="66"/>
                  </a:lnTo>
                  <a:lnTo>
                    <a:pt x="9" y="66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68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9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7" y="71"/>
                  </a:lnTo>
                  <a:lnTo>
                    <a:pt x="4" y="73"/>
                  </a:lnTo>
                  <a:lnTo>
                    <a:pt x="4" y="73"/>
                  </a:lnTo>
                  <a:lnTo>
                    <a:pt x="4" y="75"/>
                  </a:lnTo>
                  <a:lnTo>
                    <a:pt x="4" y="78"/>
                  </a:lnTo>
                  <a:lnTo>
                    <a:pt x="4" y="80"/>
                  </a:lnTo>
                  <a:lnTo>
                    <a:pt x="2" y="80"/>
                  </a:lnTo>
                  <a:lnTo>
                    <a:pt x="2" y="82"/>
                  </a:lnTo>
                  <a:lnTo>
                    <a:pt x="4" y="82"/>
                  </a:lnTo>
                  <a:lnTo>
                    <a:pt x="7" y="82"/>
                  </a:lnTo>
                  <a:lnTo>
                    <a:pt x="7" y="82"/>
                  </a:lnTo>
                  <a:lnTo>
                    <a:pt x="9" y="85"/>
                  </a:lnTo>
                  <a:lnTo>
                    <a:pt x="9" y="87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9" y="89"/>
                  </a:lnTo>
                  <a:lnTo>
                    <a:pt x="7" y="89"/>
                  </a:lnTo>
                  <a:lnTo>
                    <a:pt x="7" y="92"/>
                  </a:lnTo>
                  <a:lnTo>
                    <a:pt x="4" y="92"/>
                  </a:lnTo>
                  <a:lnTo>
                    <a:pt x="2" y="94"/>
                  </a:lnTo>
                  <a:lnTo>
                    <a:pt x="0" y="94"/>
                  </a:lnTo>
                  <a:lnTo>
                    <a:pt x="2" y="106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4" y="111"/>
                  </a:lnTo>
                  <a:lnTo>
                    <a:pt x="4" y="113"/>
                  </a:lnTo>
                  <a:lnTo>
                    <a:pt x="4" y="115"/>
                  </a:lnTo>
                  <a:lnTo>
                    <a:pt x="4" y="118"/>
                  </a:lnTo>
                  <a:lnTo>
                    <a:pt x="2" y="12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0" y="127"/>
                  </a:lnTo>
                  <a:lnTo>
                    <a:pt x="0" y="130"/>
                  </a:lnTo>
                  <a:lnTo>
                    <a:pt x="2" y="132"/>
                  </a:lnTo>
                  <a:lnTo>
                    <a:pt x="4" y="134"/>
                  </a:lnTo>
                  <a:lnTo>
                    <a:pt x="7" y="139"/>
                  </a:lnTo>
                  <a:lnTo>
                    <a:pt x="7" y="144"/>
                  </a:lnTo>
                  <a:lnTo>
                    <a:pt x="7" y="149"/>
                  </a:lnTo>
                  <a:lnTo>
                    <a:pt x="4" y="158"/>
                  </a:lnTo>
                  <a:lnTo>
                    <a:pt x="4" y="158"/>
                  </a:lnTo>
                  <a:lnTo>
                    <a:pt x="4" y="160"/>
                  </a:lnTo>
                  <a:lnTo>
                    <a:pt x="2" y="163"/>
                  </a:lnTo>
                  <a:lnTo>
                    <a:pt x="2" y="165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7" y="170"/>
                  </a:lnTo>
                  <a:lnTo>
                    <a:pt x="14" y="172"/>
                  </a:lnTo>
                  <a:lnTo>
                    <a:pt x="16" y="172"/>
                  </a:lnTo>
                  <a:lnTo>
                    <a:pt x="19" y="172"/>
                  </a:lnTo>
                  <a:lnTo>
                    <a:pt x="21" y="177"/>
                  </a:lnTo>
                  <a:lnTo>
                    <a:pt x="26" y="179"/>
                  </a:lnTo>
                  <a:lnTo>
                    <a:pt x="28" y="182"/>
                  </a:lnTo>
                  <a:lnTo>
                    <a:pt x="28" y="182"/>
                  </a:lnTo>
                  <a:lnTo>
                    <a:pt x="35" y="184"/>
                  </a:lnTo>
                  <a:lnTo>
                    <a:pt x="38" y="186"/>
                  </a:lnTo>
                  <a:lnTo>
                    <a:pt x="38" y="186"/>
                  </a:lnTo>
                  <a:lnTo>
                    <a:pt x="40" y="189"/>
                  </a:lnTo>
                  <a:lnTo>
                    <a:pt x="40" y="189"/>
                  </a:lnTo>
                  <a:lnTo>
                    <a:pt x="42" y="191"/>
                  </a:lnTo>
                  <a:lnTo>
                    <a:pt x="42" y="191"/>
                  </a:lnTo>
                  <a:lnTo>
                    <a:pt x="54" y="194"/>
                  </a:lnTo>
                  <a:lnTo>
                    <a:pt x="56" y="194"/>
                  </a:lnTo>
                  <a:lnTo>
                    <a:pt x="56" y="194"/>
                  </a:lnTo>
                  <a:lnTo>
                    <a:pt x="59" y="194"/>
                  </a:lnTo>
                  <a:lnTo>
                    <a:pt x="59" y="194"/>
                  </a:lnTo>
                  <a:lnTo>
                    <a:pt x="59" y="196"/>
                  </a:lnTo>
                  <a:lnTo>
                    <a:pt x="61" y="196"/>
                  </a:lnTo>
                  <a:lnTo>
                    <a:pt x="61" y="198"/>
                  </a:lnTo>
                  <a:lnTo>
                    <a:pt x="61" y="201"/>
                  </a:lnTo>
                  <a:lnTo>
                    <a:pt x="61" y="203"/>
                  </a:lnTo>
                  <a:lnTo>
                    <a:pt x="64" y="203"/>
                  </a:lnTo>
                  <a:lnTo>
                    <a:pt x="64" y="203"/>
                  </a:lnTo>
                  <a:lnTo>
                    <a:pt x="66" y="203"/>
                  </a:lnTo>
                  <a:lnTo>
                    <a:pt x="71" y="203"/>
                  </a:lnTo>
                  <a:lnTo>
                    <a:pt x="85" y="205"/>
                  </a:lnTo>
                  <a:lnTo>
                    <a:pt x="99" y="208"/>
                  </a:lnTo>
                  <a:lnTo>
                    <a:pt x="101" y="210"/>
                  </a:lnTo>
                  <a:lnTo>
                    <a:pt x="104" y="212"/>
                  </a:lnTo>
                  <a:lnTo>
                    <a:pt x="104" y="215"/>
                  </a:lnTo>
                  <a:lnTo>
                    <a:pt x="106" y="212"/>
                  </a:lnTo>
                  <a:lnTo>
                    <a:pt x="106" y="215"/>
                  </a:lnTo>
                  <a:lnTo>
                    <a:pt x="106" y="215"/>
                  </a:lnTo>
                  <a:lnTo>
                    <a:pt x="106" y="217"/>
                  </a:lnTo>
                  <a:lnTo>
                    <a:pt x="104" y="217"/>
                  </a:lnTo>
                  <a:lnTo>
                    <a:pt x="104" y="217"/>
                  </a:lnTo>
                  <a:lnTo>
                    <a:pt x="101" y="217"/>
                  </a:lnTo>
                  <a:lnTo>
                    <a:pt x="101" y="220"/>
                  </a:lnTo>
                  <a:lnTo>
                    <a:pt x="101" y="220"/>
                  </a:lnTo>
                  <a:lnTo>
                    <a:pt x="106" y="220"/>
                  </a:lnTo>
                  <a:lnTo>
                    <a:pt x="109" y="220"/>
                  </a:lnTo>
                  <a:lnTo>
                    <a:pt x="109" y="217"/>
                  </a:lnTo>
                  <a:lnTo>
                    <a:pt x="111" y="217"/>
                  </a:lnTo>
                  <a:lnTo>
                    <a:pt x="111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5"/>
                  </a:lnTo>
                  <a:lnTo>
                    <a:pt x="113" y="217"/>
                  </a:lnTo>
                  <a:lnTo>
                    <a:pt x="113" y="217"/>
                  </a:lnTo>
                  <a:lnTo>
                    <a:pt x="113" y="217"/>
                  </a:lnTo>
                  <a:lnTo>
                    <a:pt x="111" y="217"/>
                  </a:lnTo>
                  <a:lnTo>
                    <a:pt x="111" y="217"/>
                  </a:lnTo>
                  <a:lnTo>
                    <a:pt x="111" y="217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1" y="220"/>
                  </a:lnTo>
                  <a:lnTo>
                    <a:pt x="113" y="220"/>
                  </a:lnTo>
                  <a:lnTo>
                    <a:pt x="113" y="220"/>
                  </a:lnTo>
                  <a:lnTo>
                    <a:pt x="113" y="222"/>
                  </a:lnTo>
                  <a:lnTo>
                    <a:pt x="113" y="222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3" y="224"/>
                  </a:lnTo>
                  <a:lnTo>
                    <a:pt x="116" y="224"/>
                  </a:lnTo>
                  <a:lnTo>
                    <a:pt x="118" y="224"/>
                  </a:lnTo>
                  <a:lnTo>
                    <a:pt x="120" y="224"/>
                  </a:lnTo>
                  <a:lnTo>
                    <a:pt x="118" y="224"/>
                  </a:lnTo>
                  <a:lnTo>
                    <a:pt x="118" y="222"/>
                  </a:lnTo>
                  <a:lnTo>
                    <a:pt x="118" y="222"/>
                  </a:lnTo>
                  <a:lnTo>
                    <a:pt x="118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0" y="220"/>
                  </a:lnTo>
                  <a:lnTo>
                    <a:pt x="125" y="217"/>
                  </a:lnTo>
                  <a:lnTo>
                    <a:pt x="127" y="217"/>
                  </a:lnTo>
                  <a:lnTo>
                    <a:pt x="127" y="220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2" y="222"/>
                  </a:lnTo>
                  <a:lnTo>
                    <a:pt x="132" y="222"/>
                  </a:lnTo>
                  <a:lnTo>
                    <a:pt x="135" y="220"/>
                  </a:lnTo>
                  <a:lnTo>
                    <a:pt x="135" y="220"/>
                  </a:lnTo>
                  <a:lnTo>
                    <a:pt x="135" y="220"/>
                  </a:lnTo>
                  <a:lnTo>
                    <a:pt x="137" y="217"/>
                  </a:lnTo>
                  <a:lnTo>
                    <a:pt x="137" y="217"/>
                  </a:lnTo>
                  <a:lnTo>
                    <a:pt x="135" y="217"/>
                  </a:lnTo>
                  <a:lnTo>
                    <a:pt x="132" y="217"/>
                  </a:lnTo>
                  <a:lnTo>
                    <a:pt x="132" y="217"/>
                  </a:lnTo>
                  <a:lnTo>
                    <a:pt x="130" y="215"/>
                  </a:lnTo>
                  <a:lnTo>
                    <a:pt x="130" y="215"/>
                  </a:lnTo>
                  <a:lnTo>
                    <a:pt x="127" y="215"/>
                  </a:lnTo>
                  <a:lnTo>
                    <a:pt x="127" y="215"/>
                  </a:lnTo>
                  <a:lnTo>
                    <a:pt x="130" y="212"/>
                  </a:lnTo>
                  <a:lnTo>
                    <a:pt x="132" y="212"/>
                  </a:lnTo>
                  <a:lnTo>
                    <a:pt x="132" y="212"/>
                  </a:lnTo>
                  <a:lnTo>
                    <a:pt x="132" y="215"/>
                  </a:lnTo>
                  <a:lnTo>
                    <a:pt x="132" y="215"/>
                  </a:lnTo>
                  <a:lnTo>
                    <a:pt x="135" y="215"/>
                  </a:lnTo>
                  <a:lnTo>
                    <a:pt x="135" y="210"/>
                  </a:lnTo>
                  <a:lnTo>
                    <a:pt x="137" y="203"/>
                  </a:lnTo>
                  <a:lnTo>
                    <a:pt x="137" y="201"/>
                  </a:lnTo>
                  <a:lnTo>
                    <a:pt x="139" y="201"/>
                  </a:lnTo>
                  <a:lnTo>
                    <a:pt x="142" y="201"/>
                  </a:lnTo>
                  <a:lnTo>
                    <a:pt x="144" y="201"/>
                  </a:lnTo>
                  <a:lnTo>
                    <a:pt x="146" y="201"/>
                  </a:lnTo>
                  <a:lnTo>
                    <a:pt x="146" y="201"/>
                  </a:lnTo>
                  <a:lnTo>
                    <a:pt x="146" y="203"/>
                  </a:lnTo>
                  <a:lnTo>
                    <a:pt x="149" y="203"/>
                  </a:lnTo>
                  <a:lnTo>
                    <a:pt x="149" y="203"/>
                  </a:lnTo>
                  <a:lnTo>
                    <a:pt x="156" y="201"/>
                  </a:lnTo>
                  <a:lnTo>
                    <a:pt x="158" y="201"/>
                  </a:lnTo>
                  <a:lnTo>
                    <a:pt x="158" y="201"/>
                  </a:lnTo>
                  <a:lnTo>
                    <a:pt x="163" y="201"/>
                  </a:lnTo>
                  <a:lnTo>
                    <a:pt x="165" y="201"/>
                  </a:lnTo>
                  <a:lnTo>
                    <a:pt x="165" y="201"/>
                  </a:lnTo>
                  <a:lnTo>
                    <a:pt x="165" y="201"/>
                  </a:lnTo>
                  <a:lnTo>
                    <a:pt x="168" y="201"/>
                  </a:lnTo>
                  <a:lnTo>
                    <a:pt x="168" y="201"/>
                  </a:lnTo>
                  <a:lnTo>
                    <a:pt x="168" y="198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70" y="201"/>
                  </a:lnTo>
                  <a:lnTo>
                    <a:pt x="170" y="201"/>
                  </a:lnTo>
                  <a:lnTo>
                    <a:pt x="172" y="201"/>
                  </a:lnTo>
                  <a:lnTo>
                    <a:pt x="172" y="198"/>
                  </a:lnTo>
                  <a:lnTo>
                    <a:pt x="172" y="198"/>
                  </a:lnTo>
                  <a:lnTo>
                    <a:pt x="172" y="198"/>
                  </a:lnTo>
                  <a:lnTo>
                    <a:pt x="172" y="201"/>
                  </a:lnTo>
                  <a:lnTo>
                    <a:pt x="172" y="203"/>
                  </a:lnTo>
                  <a:lnTo>
                    <a:pt x="172" y="203"/>
                  </a:lnTo>
                  <a:lnTo>
                    <a:pt x="170" y="203"/>
                  </a:lnTo>
                  <a:lnTo>
                    <a:pt x="168" y="203"/>
                  </a:lnTo>
                  <a:lnTo>
                    <a:pt x="168" y="203"/>
                  </a:lnTo>
                  <a:lnTo>
                    <a:pt x="165" y="203"/>
                  </a:lnTo>
                  <a:lnTo>
                    <a:pt x="165" y="205"/>
                  </a:lnTo>
                  <a:lnTo>
                    <a:pt x="170" y="205"/>
                  </a:lnTo>
                  <a:lnTo>
                    <a:pt x="172" y="208"/>
                  </a:lnTo>
                  <a:lnTo>
                    <a:pt x="175" y="208"/>
                  </a:lnTo>
                  <a:lnTo>
                    <a:pt x="177" y="205"/>
                  </a:lnTo>
                  <a:lnTo>
                    <a:pt x="177" y="205"/>
                  </a:lnTo>
                  <a:lnTo>
                    <a:pt x="175" y="203"/>
                  </a:lnTo>
                  <a:lnTo>
                    <a:pt x="175" y="201"/>
                  </a:lnTo>
                  <a:lnTo>
                    <a:pt x="175" y="201"/>
                  </a:lnTo>
                  <a:lnTo>
                    <a:pt x="177" y="201"/>
                  </a:lnTo>
                  <a:lnTo>
                    <a:pt x="177" y="201"/>
                  </a:lnTo>
                  <a:lnTo>
                    <a:pt x="177" y="203"/>
                  </a:lnTo>
                  <a:lnTo>
                    <a:pt x="179" y="203"/>
                  </a:lnTo>
                  <a:lnTo>
                    <a:pt x="179" y="201"/>
                  </a:lnTo>
                  <a:lnTo>
                    <a:pt x="182" y="198"/>
                  </a:lnTo>
                  <a:lnTo>
                    <a:pt x="182" y="196"/>
                  </a:lnTo>
                  <a:lnTo>
                    <a:pt x="179" y="194"/>
                  </a:lnTo>
                  <a:lnTo>
                    <a:pt x="177" y="194"/>
                  </a:lnTo>
                  <a:lnTo>
                    <a:pt x="175" y="191"/>
                  </a:lnTo>
                  <a:lnTo>
                    <a:pt x="175" y="191"/>
                  </a:lnTo>
                  <a:lnTo>
                    <a:pt x="179" y="194"/>
                  </a:lnTo>
                  <a:lnTo>
                    <a:pt x="182" y="194"/>
                  </a:lnTo>
                  <a:lnTo>
                    <a:pt x="184" y="189"/>
                  </a:lnTo>
                  <a:lnTo>
                    <a:pt x="187" y="186"/>
                  </a:lnTo>
                  <a:lnTo>
                    <a:pt x="191" y="184"/>
                  </a:lnTo>
                  <a:lnTo>
                    <a:pt x="201" y="177"/>
                  </a:lnTo>
                  <a:lnTo>
                    <a:pt x="205" y="175"/>
                  </a:lnTo>
                  <a:lnTo>
                    <a:pt x="210" y="177"/>
                  </a:lnTo>
                  <a:lnTo>
                    <a:pt x="210" y="177"/>
                  </a:lnTo>
                  <a:lnTo>
                    <a:pt x="213" y="175"/>
                  </a:lnTo>
                  <a:lnTo>
                    <a:pt x="220" y="175"/>
                  </a:lnTo>
                  <a:lnTo>
                    <a:pt x="222" y="172"/>
                  </a:lnTo>
                  <a:lnTo>
                    <a:pt x="224" y="172"/>
                  </a:lnTo>
                  <a:lnTo>
                    <a:pt x="224" y="175"/>
                  </a:lnTo>
                  <a:lnTo>
                    <a:pt x="224" y="175"/>
                  </a:lnTo>
                  <a:lnTo>
                    <a:pt x="220" y="175"/>
                  </a:lnTo>
                  <a:lnTo>
                    <a:pt x="215" y="175"/>
                  </a:lnTo>
                  <a:lnTo>
                    <a:pt x="215" y="177"/>
                  </a:lnTo>
                  <a:lnTo>
                    <a:pt x="215" y="177"/>
                  </a:lnTo>
                  <a:lnTo>
                    <a:pt x="222" y="177"/>
                  </a:lnTo>
                  <a:lnTo>
                    <a:pt x="222" y="179"/>
                  </a:lnTo>
                  <a:lnTo>
                    <a:pt x="224" y="177"/>
                  </a:lnTo>
                  <a:lnTo>
                    <a:pt x="227" y="177"/>
                  </a:lnTo>
                  <a:lnTo>
                    <a:pt x="227" y="175"/>
                  </a:lnTo>
                  <a:lnTo>
                    <a:pt x="227" y="175"/>
                  </a:lnTo>
                  <a:lnTo>
                    <a:pt x="229" y="168"/>
                  </a:lnTo>
                  <a:lnTo>
                    <a:pt x="231" y="165"/>
                  </a:lnTo>
                  <a:lnTo>
                    <a:pt x="234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6" y="165"/>
                  </a:lnTo>
                  <a:lnTo>
                    <a:pt x="239" y="165"/>
                  </a:lnTo>
                  <a:lnTo>
                    <a:pt x="241" y="165"/>
                  </a:lnTo>
                  <a:lnTo>
                    <a:pt x="239" y="156"/>
                  </a:lnTo>
                  <a:lnTo>
                    <a:pt x="239" y="153"/>
                  </a:lnTo>
                  <a:lnTo>
                    <a:pt x="236" y="153"/>
                  </a:lnTo>
                  <a:lnTo>
                    <a:pt x="236" y="156"/>
                  </a:lnTo>
                  <a:lnTo>
                    <a:pt x="236" y="158"/>
                  </a:lnTo>
                  <a:lnTo>
                    <a:pt x="236" y="163"/>
                  </a:lnTo>
                  <a:lnTo>
                    <a:pt x="236" y="163"/>
                  </a:lnTo>
                  <a:lnTo>
                    <a:pt x="236" y="163"/>
                  </a:lnTo>
                  <a:lnTo>
                    <a:pt x="234" y="163"/>
                  </a:lnTo>
                  <a:lnTo>
                    <a:pt x="231" y="163"/>
                  </a:lnTo>
                  <a:lnTo>
                    <a:pt x="229" y="163"/>
                  </a:lnTo>
                  <a:lnTo>
                    <a:pt x="229" y="163"/>
                  </a:lnTo>
                  <a:lnTo>
                    <a:pt x="229" y="160"/>
                  </a:lnTo>
                  <a:lnTo>
                    <a:pt x="229" y="160"/>
                  </a:lnTo>
                  <a:lnTo>
                    <a:pt x="227" y="160"/>
                  </a:lnTo>
                  <a:lnTo>
                    <a:pt x="229" y="158"/>
                  </a:lnTo>
                  <a:lnTo>
                    <a:pt x="229" y="158"/>
                  </a:lnTo>
                  <a:lnTo>
                    <a:pt x="231" y="158"/>
                  </a:lnTo>
                  <a:lnTo>
                    <a:pt x="231" y="156"/>
                  </a:lnTo>
                  <a:lnTo>
                    <a:pt x="231" y="156"/>
                  </a:lnTo>
                  <a:lnTo>
                    <a:pt x="231" y="153"/>
                  </a:lnTo>
                  <a:lnTo>
                    <a:pt x="231" y="153"/>
                  </a:lnTo>
                  <a:lnTo>
                    <a:pt x="234" y="153"/>
                  </a:lnTo>
                  <a:lnTo>
                    <a:pt x="234" y="153"/>
                  </a:lnTo>
                  <a:lnTo>
                    <a:pt x="234" y="153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6" y="151"/>
                  </a:lnTo>
                  <a:lnTo>
                    <a:pt x="239" y="151"/>
                  </a:lnTo>
                  <a:lnTo>
                    <a:pt x="239" y="151"/>
                  </a:lnTo>
                  <a:lnTo>
                    <a:pt x="239" y="149"/>
                  </a:lnTo>
                  <a:lnTo>
                    <a:pt x="239" y="149"/>
                  </a:lnTo>
                  <a:lnTo>
                    <a:pt x="239" y="146"/>
                  </a:lnTo>
                  <a:lnTo>
                    <a:pt x="239" y="144"/>
                  </a:lnTo>
                  <a:lnTo>
                    <a:pt x="241" y="139"/>
                  </a:lnTo>
                  <a:lnTo>
                    <a:pt x="241" y="137"/>
                  </a:lnTo>
                  <a:lnTo>
                    <a:pt x="243" y="134"/>
                  </a:lnTo>
                  <a:lnTo>
                    <a:pt x="246" y="132"/>
                  </a:lnTo>
                  <a:lnTo>
                    <a:pt x="248" y="132"/>
                  </a:lnTo>
                  <a:lnTo>
                    <a:pt x="248" y="127"/>
                  </a:lnTo>
                  <a:lnTo>
                    <a:pt x="250" y="123"/>
                  </a:lnTo>
                  <a:lnTo>
                    <a:pt x="248" y="123"/>
                  </a:lnTo>
                  <a:lnTo>
                    <a:pt x="246" y="127"/>
                  </a:lnTo>
                  <a:lnTo>
                    <a:pt x="246" y="130"/>
                  </a:lnTo>
                  <a:lnTo>
                    <a:pt x="246" y="125"/>
                  </a:lnTo>
                  <a:lnTo>
                    <a:pt x="246" y="125"/>
                  </a:lnTo>
                  <a:lnTo>
                    <a:pt x="246" y="123"/>
                  </a:lnTo>
                  <a:lnTo>
                    <a:pt x="243" y="123"/>
                  </a:lnTo>
                  <a:lnTo>
                    <a:pt x="243" y="123"/>
                  </a:lnTo>
                  <a:lnTo>
                    <a:pt x="241" y="123"/>
                  </a:lnTo>
                  <a:lnTo>
                    <a:pt x="239" y="123"/>
                  </a:lnTo>
                  <a:lnTo>
                    <a:pt x="239" y="120"/>
                  </a:lnTo>
                  <a:lnTo>
                    <a:pt x="239" y="120"/>
                  </a:lnTo>
                  <a:lnTo>
                    <a:pt x="236" y="118"/>
                  </a:lnTo>
                  <a:lnTo>
                    <a:pt x="236" y="118"/>
                  </a:lnTo>
                  <a:lnTo>
                    <a:pt x="239" y="118"/>
                  </a:lnTo>
                  <a:lnTo>
                    <a:pt x="239" y="120"/>
                  </a:lnTo>
                  <a:lnTo>
                    <a:pt x="239" y="120"/>
                  </a:lnTo>
                  <a:lnTo>
                    <a:pt x="241" y="120"/>
                  </a:lnTo>
                  <a:lnTo>
                    <a:pt x="246" y="120"/>
                  </a:lnTo>
                  <a:lnTo>
                    <a:pt x="246" y="120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48" y="120"/>
                  </a:lnTo>
                  <a:lnTo>
                    <a:pt x="250" y="118"/>
                  </a:lnTo>
                  <a:lnTo>
                    <a:pt x="253" y="115"/>
                  </a:lnTo>
                  <a:lnTo>
                    <a:pt x="255" y="113"/>
                  </a:lnTo>
                  <a:lnTo>
                    <a:pt x="257" y="108"/>
                  </a:lnTo>
                  <a:lnTo>
                    <a:pt x="257" y="104"/>
                  </a:lnTo>
                  <a:lnTo>
                    <a:pt x="257" y="104"/>
                  </a:lnTo>
                  <a:lnTo>
                    <a:pt x="262" y="101"/>
                  </a:lnTo>
                  <a:lnTo>
                    <a:pt x="262" y="101"/>
                  </a:lnTo>
                  <a:lnTo>
                    <a:pt x="262" y="99"/>
                  </a:lnTo>
                  <a:lnTo>
                    <a:pt x="262" y="97"/>
                  </a:lnTo>
                  <a:lnTo>
                    <a:pt x="262" y="94"/>
                  </a:lnTo>
                  <a:lnTo>
                    <a:pt x="265" y="94"/>
                  </a:lnTo>
                  <a:lnTo>
                    <a:pt x="265" y="94"/>
                  </a:lnTo>
                  <a:lnTo>
                    <a:pt x="265" y="92"/>
                  </a:lnTo>
                  <a:lnTo>
                    <a:pt x="267" y="92"/>
                  </a:lnTo>
                  <a:lnTo>
                    <a:pt x="267" y="92"/>
                  </a:lnTo>
                  <a:lnTo>
                    <a:pt x="269" y="92"/>
                  </a:lnTo>
                  <a:lnTo>
                    <a:pt x="269" y="92"/>
                  </a:lnTo>
                  <a:lnTo>
                    <a:pt x="272" y="92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4" y="87"/>
                  </a:lnTo>
                  <a:lnTo>
                    <a:pt x="276" y="87"/>
                  </a:lnTo>
                  <a:lnTo>
                    <a:pt x="276" y="85"/>
                  </a:lnTo>
                  <a:lnTo>
                    <a:pt x="279" y="85"/>
                  </a:lnTo>
                  <a:lnTo>
                    <a:pt x="279" y="82"/>
                  </a:lnTo>
                  <a:lnTo>
                    <a:pt x="281" y="80"/>
                  </a:lnTo>
                  <a:lnTo>
                    <a:pt x="281" y="78"/>
                  </a:lnTo>
                  <a:lnTo>
                    <a:pt x="284" y="75"/>
                  </a:lnTo>
                  <a:lnTo>
                    <a:pt x="281" y="75"/>
                  </a:lnTo>
                  <a:lnTo>
                    <a:pt x="281" y="71"/>
                  </a:lnTo>
                  <a:lnTo>
                    <a:pt x="279" y="71"/>
                  </a:lnTo>
                  <a:lnTo>
                    <a:pt x="281" y="68"/>
                  </a:lnTo>
                  <a:lnTo>
                    <a:pt x="284" y="68"/>
                  </a:lnTo>
                  <a:lnTo>
                    <a:pt x="286" y="68"/>
                  </a:lnTo>
                  <a:lnTo>
                    <a:pt x="288" y="71"/>
                  </a:lnTo>
                  <a:lnTo>
                    <a:pt x="286" y="71"/>
                  </a:lnTo>
                  <a:lnTo>
                    <a:pt x="284" y="71"/>
                  </a:lnTo>
                  <a:lnTo>
                    <a:pt x="284" y="71"/>
                  </a:lnTo>
                  <a:lnTo>
                    <a:pt x="284" y="73"/>
                  </a:lnTo>
                  <a:lnTo>
                    <a:pt x="284" y="75"/>
                  </a:lnTo>
                  <a:lnTo>
                    <a:pt x="286" y="78"/>
                  </a:lnTo>
                  <a:lnTo>
                    <a:pt x="288" y="78"/>
                  </a:lnTo>
                  <a:lnTo>
                    <a:pt x="291" y="78"/>
                  </a:lnTo>
                  <a:lnTo>
                    <a:pt x="291" y="78"/>
                  </a:lnTo>
                  <a:lnTo>
                    <a:pt x="295" y="73"/>
                  </a:lnTo>
                  <a:lnTo>
                    <a:pt x="302" y="68"/>
                  </a:lnTo>
                  <a:lnTo>
                    <a:pt x="302" y="68"/>
                  </a:lnTo>
                  <a:lnTo>
                    <a:pt x="305" y="68"/>
                  </a:lnTo>
                  <a:lnTo>
                    <a:pt x="307" y="68"/>
                  </a:lnTo>
                  <a:lnTo>
                    <a:pt x="310" y="68"/>
                  </a:lnTo>
                  <a:lnTo>
                    <a:pt x="310" y="68"/>
                  </a:lnTo>
                  <a:lnTo>
                    <a:pt x="307" y="63"/>
                  </a:lnTo>
                  <a:lnTo>
                    <a:pt x="307" y="63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822732" y="4209526"/>
              <a:ext cx="867" cy="869"/>
            </a:xfrm>
            <a:prstGeom prst="rect">
              <a:avLst/>
            </a:pr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822732" y="4209526"/>
              <a:ext cx="867" cy="869"/>
            </a:xfrm>
            <a:prstGeom prst="rect">
              <a:avLst/>
            </a:pr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2628672" y="2185806"/>
              <a:ext cx="306684" cy="470754"/>
            </a:xfrm>
            <a:custGeom>
              <a:avLst/>
              <a:gdLst>
                <a:gd name="T0" fmla="*/ 333 w 354"/>
                <a:gd name="T1" fmla="*/ 232 h 542"/>
                <a:gd name="T2" fmla="*/ 314 w 354"/>
                <a:gd name="T3" fmla="*/ 254 h 542"/>
                <a:gd name="T4" fmla="*/ 307 w 354"/>
                <a:gd name="T5" fmla="*/ 308 h 542"/>
                <a:gd name="T6" fmla="*/ 269 w 354"/>
                <a:gd name="T7" fmla="*/ 308 h 542"/>
                <a:gd name="T8" fmla="*/ 236 w 354"/>
                <a:gd name="T9" fmla="*/ 289 h 542"/>
                <a:gd name="T10" fmla="*/ 229 w 354"/>
                <a:gd name="T11" fmla="*/ 310 h 542"/>
                <a:gd name="T12" fmla="*/ 224 w 354"/>
                <a:gd name="T13" fmla="*/ 322 h 542"/>
                <a:gd name="T14" fmla="*/ 229 w 354"/>
                <a:gd name="T15" fmla="*/ 341 h 542"/>
                <a:gd name="T16" fmla="*/ 217 w 354"/>
                <a:gd name="T17" fmla="*/ 351 h 542"/>
                <a:gd name="T18" fmla="*/ 205 w 354"/>
                <a:gd name="T19" fmla="*/ 374 h 542"/>
                <a:gd name="T20" fmla="*/ 205 w 354"/>
                <a:gd name="T21" fmla="*/ 386 h 542"/>
                <a:gd name="T22" fmla="*/ 201 w 354"/>
                <a:gd name="T23" fmla="*/ 403 h 542"/>
                <a:gd name="T24" fmla="*/ 208 w 354"/>
                <a:gd name="T25" fmla="*/ 412 h 542"/>
                <a:gd name="T26" fmla="*/ 229 w 354"/>
                <a:gd name="T27" fmla="*/ 424 h 542"/>
                <a:gd name="T28" fmla="*/ 243 w 354"/>
                <a:gd name="T29" fmla="*/ 436 h 542"/>
                <a:gd name="T30" fmla="*/ 243 w 354"/>
                <a:gd name="T31" fmla="*/ 455 h 542"/>
                <a:gd name="T32" fmla="*/ 243 w 354"/>
                <a:gd name="T33" fmla="*/ 464 h 542"/>
                <a:gd name="T34" fmla="*/ 231 w 354"/>
                <a:gd name="T35" fmla="*/ 469 h 542"/>
                <a:gd name="T36" fmla="*/ 238 w 354"/>
                <a:gd name="T37" fmla="*/ 483 h 542"/>
                <a:gd name="T38" fmla="*/ 219 w 354"/>
                <a:gd name="T39" fmla="*/ 490 h 542"/>
                <a:gd name="T40" fmla="*/ 203 w 354"/>
                <a:gd name="T41" fmla="*/ 485 h 542"/>
                <a:gd name="T42" fmla="*/ 184 w 354"/>
                <a:gd name="T43" fmla="*/ 488 h 542"/>
                <a:gd name="T44" fmla="*/ 189 w 354"/>
                <a:gd name="T45" fmla="*/ 507 h 542"/>
                <a:gd name="T46" fmla="*/ 182 w 354"/>
                <a:gd name="T47" fmla="*/ 511 h 542"/>
                <a:gd name="T48" fmla="*/ 184 w 354"/>
                <a:gd name="T49" fmla="*/ 526 h 542"/>
                <a:gd name="T50" fmla="*/ 160 w 354"/>
                <a:gd name="T51" fmla="*/ 533 h 542"/>
                <a:gd name="T52" fmla="*/ 123 w 354"/>
                <a:gd name="T53" fmla="*/ 514 h 542"/>
                <a:gd name="T54" fmla="*/ 141 w 354"/>
                <a:gd name="T55" fmla="*/ 507 h 542"/>
                <a:gd name="T56" fmla="*/ 104 w 354"/>
                <a:gd name="T57" fmla="*/ 481 h 542"/>
                <a:gd name="T58" fmla="*/ 99 w 354"/>
                <a:gd name="T59" fmla="*/ 469 h 542"/>
                <a:gd name="T60" fmla="*/ 78 w 354"/>
                <a:gd name="T61" fmla="*/ 457 h 542"/>
                <a:gd name="T62" fmla="*/ 73 w 354"/>
                <a:gd name="T63" fmla="*/ 445 h 542"/>
                <a:gd name="T64" fmla="*/ 75 w 354"/>
                <a:gd name="T65" fmla="*/ 417 h 542"/>
                <a:gd name="T66" fmla="*/ 89 w 354"/>
                <a:gd name="T67" fmla="*/ 400 h 542"/>
                <a:gd name="T68" fmla="*/ 80 w 354"/>
                <a:gd name="T69" fmla="*/ 360 h 542"/>
                <a:gd name="T70" fmla="*/ 78 w 354"/>
                <a:gd name="T71" fmla="*/ 294 h 542"/>
                <a:gd name="T72" fmla="*/ 52 w 354"/>
                <a:gd name="T73" fmla="*/ 263 h 542"/>
                <a:gd name="T74" fmla="*/ 37 w 354"/>
                <a:gd name="T75" fmla="*/ 246 h 542"/>
                <a:gd name="T76" fmla="*/ 23 w 354"/>
                <a:gd name="T77" fmla="*/ 244 h 542"/>
                <a:gd name="T78" fmla="*/ 30 w 354"/>
                <a:gd name="T79" fmla="*/ 242 h 542"/>
                <a:gd name="T80" fmla="*/ 33 w 354"/>
                <a:gd name="T81" fmla="*/ 230 h 542"/>
                <a:gd name="T82" fmla="*/ 0 w 354"/>
                <a:gd name="T83" fmla="*/ 218 h 542"/>
                <a:gd name="T84" fmla="*/ 63 w 354"/>
                <a:gd name="T85" fmla="*/ 211 h 542"/>
                <a:gd name="T86" fmla="*/ 111 w 354"/>
                <a:gd name="T87" fmla="*/ 192 h 542"/>
                <a:gd name="T88" fmla="*/ 158 w 354"/>
                <a:gd name="T89" fmla="*/ 194 h 542"/>
                <a:gd name="T90" fmla="*/ 165 w 354"/>
                <a:gd name="T91" fmla="*/ 166 h 542"/>
                <a:gd name="T92" fmla="*/ 165 w 354"/>
                <a:gd name="T93" fmla="*/ 140 h 542"/>
                <a:gd name="T94" fmla="*/ 175 w 354"/>
                <a:gd name="T95" fmla="*/ 128 h 542"/>
                <a:gd name="T96" fmla="*/ 196 w 354"/>
                <a:gd name="T97" fmla="*/ 60 h 542"/>
                <a:gd name="T98" fmla="*/ 215 w 354"/>
                <a:gd name="T99" fmla="*/ 31 h 542"/>
                <a:gd name="T100" fmla="*/ 231 w 354"/>
                <a:gd name="T101" fmla="*/ 24 h 542"/>
                <a:gd name="T102" fmla="*/ 236 w 354"/>
                <a:gd name="T103" fmla="*/ 15 h 542"/>
                <a:gd name="T104" fmla="*/ 245 w 354"/>
                <a:gd name="T105" fmla="*/ 5 h 542"/>
                <a:gd name="T106" fmla="*/ 290 w 354"/>
                <a:gd name="T107" fmla="*/ 3 h 542"/>
                <a:gd name="T108" fmla="*/ 298 w 354"/>
                <a:gd name="T109" fmla="*/ 38 h 542"/>
                <a:gd name="T110" fmla="*/ 302 w 354"/>
                <a:gd name="T111" fmla="*/ 60 h 542"/>
                <a:gd name="T112" fmla="*/ 257 w 354"/>
                <a:gd name="T113" fmla="*/ 154 h 542"/>
                <a:gd name="T114" fmla="*/ 328 w 354"/>
                <a:gd name="T115" fmla="*/ 20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4" h="542">
                  <a:moveTo>
                    <a:pt x="354" y="220"/>
                  </a:moveTo>
                  <a:lnTo>
                    <a:pt x="354" y="220"/>
                  </a:lnTo>
                  <a:lnTo>
                    <a:pt x="354" y="225"/>
                  </a:lnTo>
                  <a:lnTo>
                    <a:pt x="352" y="228"/>
                  </a:lnTo>
                  <a:lnTo>
                    <a:pt x="352" y="230"/>
                  </a:lnTo>
                  <a:lnTo>
                    <a:pt x="350" y="230"/>
                  </a:lnTo>
                  <a:lnTo>
                    <a:pt x="347" y="230"/>
                  </a:lnTo>
                  <a:lnTo>
                    <a:pt x="342" y="230"/>
                  </a:lnTo>
                  <a:lnTo>
                    <a:pt x="335" y="230"/>
                  </a:lnTo>
                  <a:lnTo>
                    <a:pt x="335" y="230"/>
                  </a:lnTo>
                  <a:lnTo>
                    <a:pt x="333" y="230"/>
                  </a:lnTo>
                  <a:lnTo>
                    <a:pt x="333" y="232"/>
                  </a:lnTo>
                  <a:lnTo>
                    <a:pt x="333" y="232"/>
                  </a:lnTo>
                  <a:lnTo>
                    <a:pt x="333" y="237"/>
                  </a:lnTo>
                  <a:lnTo>
                    <a:pt x="331" y="237"/>
                  </a:lnTo>
                  <a:lnTo>
                    <a:pt x="331" y="239"/>
                  </a:lnTo>
                  <a:lnTo>
                    <a:pt x="328" y="239"/>
                  </a:lnTo>
                  <a:lnTo>
                    <a:pt x="326" y="242"/>
                  </a:lnTo>
                  <a:lnTo>
                    <a:pt x="321" y="244"/>
                  </a:lnTo>
                  <a:lnTo>
                    <a:pt x="319" y="246"/>
                  </a:lnTo>
                  <a:lnTo>
                    <a:pt x="314" y="249"/>
                  </a:lnTo>
                  <a:lnTo>
                    <a:pt x="312" y="251"/>
                  </a:lnTo>
                  <a:lnTo>
                    <a:pt x="312" y="254"/>
                  </a:lnTo>
                  <a:lnTo>
                    <a:pt x="314" y="254"/>
                  </a:lnTo>
                  <a:lnTo>
                    <a:pt x="312" y="258"/>
                  </a:lnTo>
                  <a:lnTo>
                    <a:pt x="305" y="270"/>
                  </a:lnTo>
                  <a:lnTo>
                    <a:pt x="302" y="277"/>
                  </a:lnTo>
                  <a:lnTo>
                    <a:pt x="302" y="280"/>
                  </a:lnTo>
                  <a:lnTo>
                    <a:pt x="300" y="284"/>
                  </a:lnTo>
                  <a:lnTo>
                    <a:pt x="300" y="287"/>
                  </a:lnTo>
                  <a:lnTo>
                    <a:pt x="300" y="287"/>
                  </a:lnTo>
                  <a:lnTo>
                    <a:pt x="305" y="291"/>
                  </a:lnTo>
                  <a:lnTo>
                    <a:pt x="305" y="301"/>
                  </a:lnTo>
                  <a:lnTo>
                    <a:pt x="305" y="303"/>
                  </a:lnTo>
                  <a:lnTo>
                    <a:pt x="307" y="306"/>
                  </a:lnTo>
                  <a:lnTo>
                    <a:pt x="307" y="308"/>
                  </a:lnTo>
                  <a:lnTo>
                    <a:pt x="307" y="308"/>
                  </a:lnTo>
                  <a:lnTo>
                    <a:pt x="300" y="317"/>
                  </a:lnTo>
                  <a:lnTo>
                    <a:pt x="298" y="315"/>
                  </a:lnTo>
                  <a:lnTo>
                    <a:pt x="298" y="313"/>
                  </a:lnTo>
                  <a:lnTo>
                    <a:pt x="290" y="310"/>
                  </a:lnTo>
                  <a:lnTo>
                    <a:pt x="283" y="308"/>
                  </a:lnTo>
                  <a:lnTo>
                    <a:pt x="281" y="308"/>
                  </a:lnTo>
                  <a:lnTo>
                    <a:pt x="279" y="308"/>
                  </a:lnTo>
                  <a:lnTo>
                    <a:pt x="276" y="308"/>
                  </a:lnTo>
                  <a:lnTo>
                    <a:pt x="274" y="308"/>
                  </a:lnTo>
                  <a:lnTo>
                    <a:pt x="271" y="308"/>
                  </a:lnTo>
                  <a:lnTo>
                    <a:pt x="269" y="308"/>
                  </a:lnTo>
                  <a:lnTo>
                    <a:pt x="264" y="308"/>
                  </a:lnTo>
                  <a:lnTo>
                    <a:pt x="262" y="306"/>
                  </a:lnTo>
                  <a:lnTo>
                    <a:pt x="260" y="303"/>
                  </a:lnTo>
                  <a:lnTo>
                    <a:pt x="255" y="301"/>
                  </a:lnTo>
                  <a:lnTo>
                    <a:pt x="250" y="294"/>
                  </a:lnTo>
                  <a:lnTo>
                    <a:pt x="250" y="291"/>
                  </a:lnTo>
                  <a:lnTo>
                    <a:pt x="248" y="291"/>
                  </a:lnTo>
                  <a:lnTo>
                    <a:pt x="245" y="291"/>
                  </a:lnTo>
                  <a:lnTo>
                    <a:pt x="241" y="289"/>
                  </a:lnTo>
                  <a:lnTo>
                    <a:pt x="238" y="289"/>
                  </a:lnTo>
                  <a:lnTo>
                    <a:pt x="236" y="289"/>
                  </a:lnTo>
                  <a:lnTo>
                    <a:pt x="236" y="289"/>
                  </a:lnTo>
                  <a:lnTo>
                    <a:pt x="236" y="291"/>
                  </a:lnTo>
                  <a:lnTo>
                    <a:pt x="236" y="291"/>
                  </a:lnTo>
                  <a:lnTo>
                    <a:pt x="234" y="291"/>
                  </a:lnTo>
                  <a:lnTo>
                    <a:pt x="234" y="294"/>
                  </a:lnTo>
                  <a:lnTo>
                    <a:pt x="234" y="294"/>
                  </a:lnTo>
                  <a:lnTo>
                    <a:pt x="234" y="298"/>
                  </a:lnTo>
                  <a:lnTo>
                    <a:pt x="234" y="301"/>
                  </a:lnTo>
                  <a:lnTo>
                    <a:pt x="231" y="301"/>
                  </a:lnTo>
                  <a:lnTo>
                    <a:pt x="231" y="306"/>
                  </a:lnTo>
                  <a:lnTo>
                    <a:pt x="229" y="306"/>
                  </a:lnTo>
                  <a:lnTo>
                    <a:pt x="229" y="308"/>
                  </a:lnTo>
                  <a:lnTo>
                    <a:pt x="229" y="310"/>
                  </a:lnTo>
                  <a:lnTo>
                    <a:pt x="229" y="310"/>
                  </a:lnTo>
                  <a:lnTo>
                    <a:pt x="231" y="313"/>
                  </a:lnTo>
                  <a:lnTo>
                    <a:pt x="231" y="313"/>
                  </a:lnTo>
                  <a:lnTo>
                    <a:pt x="231" y="313"/>
                  </a:lnTo>
                  <a:lnTo>
                    <a:pt x="231" y="315"/>
                  </a:lnTo>
                  <a:lnTo>
                    <a:pt x="231" y="315"/>
                  </a:lnTo>
                  <a:lnTo>
                    <a:pt x="231" y="317"/>
                  </a:lnTo>
                  <a:lnTo>
                    <a:pt x="227" y="320"/>
                  </a:lnTo>
                  <a:lnTo>
                    <a:pt x="227" y="322"/>
                  </a:lnTo>
                  <a:lnTo>
                    <a:pt x="227" y="322"/>
                  </a:lnTo>
                  <a:lnTo>
                    <a:pt x="227" y="322"/>
                  </a:lnTo>
                  <a:lnTo>
                    <a:pt x="224" y="322"/>
                  </a:lnTo>
                  <a:lnTo>
                    <a:pt x="222" y="324"/>
                  </a:lnTo>
                  <a:lnTo>
                    <a:pt x="222" y="324"/>
                  </a:lnTo>
                  <a:lnTo>
                    <a:pt x="222" y="324"/>
                  </a:lnTo>
                  <a:lnTo>
                    <a:pt x="222" y="327"/>
                  </a:lnTo>
                  <a:lnTo>
                    <a:pt x="224" y="327"/>
                  </a:lnTo>
                  <a:lnTo>
                    <a:pt x="224" y="329"/>
                  </a:lnTo>
                  <a:lnTo>
                    <a:pt x="227" y="329"/>
                  </a:lnTo>
                  <a:lnTo>
                    <a:pt x="227" y="329"/>
                  </a:lnTo>
                  <a:lnTo>
                    <a:pt x="229" y="339"/>
                  </a:lnTo>
                  <a:lnTo>
                    <a:pt x="229" y="339"/>
                  </a:lnTo>
                  <a:lnTo>
                    <a:pt x="229" y="339"/>
                  </a:lnTo>
                  <a:lnTo>
                    <a:pt x="229" y="341"/>
                  </a:lnTo>
                  <a:lnTo>
                    <a:pt x="229" y="341"/>
                  </a:lnTo>
                  <a:lnTo>
                    <a:pt x="229" y="343"/>
                  </a:lnTo>
                  <a:lnTo>
                    <a:pt x="224" y="351"/>
                  </a:lnTo>
                  <a:lnTo>
                    <a:pt x="224" y="351"/>
                  </a:lnTo>
                  <a:lnTo>
                    <a:pt x="222" y="351"/>
                  </a:lnTo>
                  <a:lnTo>
                    <a:pt x="222" y="353"/>
                  </a:lnTo>
                  <a:lnTo>
                    <a:pt x="222" y="353"/>
                  </a:lnTo>
                  <a:lnTo>
                    <a:pt x="219" y="353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7" y="351"/>
                  </a:lnTo>
                  <a:lnTo>
                    <a:pt x="215" y="351"/>
                  </a:lnTo>
                  <a:lnTo>
                    <a:pt x="210" y="353"/>
                  </a:lnTo>
                  <a:lnTo>
                    <a:pt x="210" y="353"/>
                  </a:lnTo>
                  <a:lnTo>
                    <a:pt x="210" y="353"/>
                  </a:lnTo>
                  <a:lnTo>
                    <a:pt x="210" y="355"/>
                  </a:lnTo>
                  <a:lnTo>
                    <a:pt x="210" y="355"/>
                  </a:lnTo>
                  <a:lnTo>
                    <a:pt x="208" y="358"/>
                  </a:lnTo>
                  <a:lnTo>
                    <a:pt x="208" y="360"/>
                  </a:lnTo>
                  <a:lnTo>
                    <a:pt x="208" y="367"/>
                  </a:lnTo>
                  <a:lnTo>
                    <a:pt x="208" y="372"/>
                  </a:lnTo>
                  <a:lnTo>
                    <a:pt x="205" y="374"/>
                  </a:lnTo>
                  <a:lnTo>
                    <a:pt x="205" y="374"/>
                  </a:lnTo>
                  <a:lnTo>
                    <a:pt x="205" y="374"/>
                  </a:lnTo>
                  <a:lnTo>
                    <a:pt x="203" y="377"/>
                  </a:lnTo>
                  <a:lnTo>
                    <a:pt x="201" y="377"/>
                  </a:lnTo>
                  <a:lnTo>
                    <a:pt x="201" y="377"/>
                  </a:lnTo>
                  <a:lnTo>
                    <a:pt x="198" y="379"/>
                  </a:lnTo>
                  <a:lnTo>
                    <a:pt x="198" y="379"/>
                  </a:lnTo>
                  <a:lnTo>
                    <a:pt x="201" y="379"/>
                  </a:lnTo>
                  <a:lnTo>
                    <a:pt x="201" y="381"/>
                  </a:lnTo>
                  <a:lnTo>
                    <a:pt x="201" y="381"/>
                  </a:lnTo>
                  <a:lnTo>
                    <a:pt x="203" y="384"/>
                  </a:lnTo>
                  <a:lnTo>
                    <a:pt x="203" y="384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5" y="386"/>
                  </a:lnTo>
                  <a:lnTo>
                    <a:pt x="205" y="388"/>
                  </a:lnTo>
                  <a:lnTo>
                    <a:pt x="205" y="398"/>
                  </a:lnTo>
                  <a:lnTo>
                    <a:pt x="205" y="400"/>
                  </a:lnTo>
                  <a:lnTo>
                    <a:pt x="203" y="400"/>
                  </a:lnTo>
                  <a:lnTo>
                    <a:pt x="203" y="400"/>
                  </a:lnTo>
                  <a:lnTo>
                    <a:pt x="203" y="400"/>
                  </a:lnTo>
                  <a:lnTo>
                    <a:pt x="203" y="403"/>
                  </a:lnTo>
                  <a:lnTo>
                    <a:pt x="203" y="403"/>
                  </a:lnTo>
                  <a:lnTo>
                    <a:pt x="201" y="403"/>
                  </a:lnTo>
                  <a:lnTo>
                    <a:pt x="201" y="403"/>
                  </a:lnTo>
                  <a:lnTo>
                    <a:pt x="201" y="405"/>
                  </a:lnTo>
                  <a:lnTo>
                    <a:pt x="201" y="405"/>
                  </a:lnTo>
                  <a:lnTo>
                    <a:pt x="201" y="407"/>
                  </a:lnTo>
                  <a:lnTo>
                    <a:pt x="201" y="410"/>
                  </a:lnTo>
                  <a:lnTo>
                    <a:pt x="201" y="410"/>
                  </a:lnTo>
                  <a:lnTo>
                    <a:pt x="203" y="412"/>
                  </a:lnTo>
                  <a:lnTo>
                    <a:pt x="203" y="412"/>
                  </a:lnTo>
                  <a:lnTo>
                    <a:pt x="203" y="412"/>
                  </a:lnTo>
                  <a:lnTo>
                    <a:pt x="205" y="412"/>
                  </a:lnTo>
                  <a:lnTo>
                    <a:pt x="205" y="412"/>
                  </a:lnTo>
                  <a:lnTo>
                    <a:pt x="208" y="412"/>
                  </a:lnTo>
                  <a:lnTo>
                    <a:pt x="208" y="412"/>
                  </a:lnTo>
                  <a:lnTo>
                    <a:pt x="210" y="412"/>
                  </a:lnTo>
                  <a:lnTo>
                    <a:pt x="212" y="412"/>
                  </a:lnTo>
                  <a:lnTo>
                    <a:pt x="212" y="412"/>
                  </a:lnTo>
                  <a:lnTo>
                    <a:pt x="212" y="412"/>
                  </a:lnTo>
                  <a:lnTo>
                    <a:pt x="215" y="412"/>
                  </a:lnTo>
                  <a:lnTo>
                    <a:pt x="215" y="412"/>
                  </a:lnTo>
                  <a:lnTo>
                    <a:pt x="215" y="412"/>
                  </a:lnTo>
                  <a:lnTo>
                    <a:pt x="219" y="419"/>
                  </a:lnTo>
                  <a:lnTo>
                    <a:pt x="222" y="419"/>
                  </a:lnTo>
                  <a:lnTo>
                    <a:pt x="227" y="424"/>
                  </a:lnTo>
                  <a:lnTo>
                    <a:pt x="229" y="424"/>
                  </a:lnTo>
                  <a:lnTo>
                    <a:pt x="229" y="424"/>
                  </a:lnTo>
                  <a:lnTo>
                    <a:pt x="231" y="424"/>
                  </a:lnTo>
                  <a:lnTo>
                    <a:pt x="234" y="424"/>
                  </a:lnTo>
                  <a:lnTo>
                    <a:pt x="236" y="424"/>
                  </a:lnTo>
                  <a:lnTo>
                    <a:pt x="236" y="424"/>
                  </a:lnTo>
                  <a:lnTo>
                    <a:pt x="236" y="424"/>
                  </a:lnTo>
                  <a:lnTo>
                    <a:pt x="236" y="426"/>
                  </a:lnTo>
                  <a:lnTo>
                    <a:pt x="238" y="429"/>
                  </a:lnTo>
                  <a:lnTo>
                    <a:pt x="238" y="429"/>
                  </a:lnTo>
                  <a:lnTo>
                    <a:pt x="241" y="431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3" y="436"/>
                  </a:lnTo>
                  <a:lnTo>
                    <a:pt x="243" y="438"/>
                  </a:lnTo>
                  <a:lnTo>
                    <a:pt x="243" y="438"/>
                  </a:lnTo>
                  <a:lnTo>
                    <a:pt x="243" y="438"/>
                  </a:lnTo>
                  <a:lnTo>
                    <a:pt x="245" y="440"/>
                  </a:lnTo>
                  <a:lnTo>
                    <a:pt x="245" y="443"/>
                  </a:lnTo>
                  <a:lnTo>
                    <a:pt x="245" y="445"/>
                  </a:lnTo>
                  <a:lnTo>
                    <a:pt x="245" y="445"/>
                  </a:lnTo>
                  <a:lnTo>
                    <a:pt x="245" y="448"/>
                  </a:lnTo>
                  <a:lnTo>
                    <a:pt x="243" y="452"/>
                  </a:lnTo>
                  <a:lnTo>
                    <a:pt x="243" y="452"/>
                  </a:lnTo>
                  <a:lnTo>
                    <a:pt x="243" y="455"/>
                  </a:lnTo>
                  <a:lnTo>
                    <a:pt x="243" y="455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3" y="457"/>
                  </a:lnTo>
                  <a:lnTo>
                    <a:pt x="243" y="459"/>
                  </a:lnTo>
                  <a:lnTo>
                    <a:pt x="241" y="459"/>
                  </a:lnTo>
                  <a:lnTo>
                    <a:pt x="241" y="459"/>
                  </a:lnTo>
                  <a:lnTo>
                    <a:pt x="241" y="459"/>
                  </a:lnTo>
                  <a:lnTo>
                    <a:pt x="241" y="462"/>
                  </a:lnTo>
                  <a:lnTo>
                    <a:pt x="241" y="462"/>
                  </a:lnTo>
                  <a:lnTo>
                    <a:pt x="243" y="464"/>
                  </a:lnTo>
                  <a:lnTo>
                    <a:pt x="243" y="464"/>
                  </a:lnTo>
                  <a:lnTo>
                    <a:pt x="243" y="464"/>
                  </a:lnTo>
                  <a:lnTo>
                    <a:pt x="243" y="466"/>
                  </a:lnTo>
                  <a:lnTo>
                    <a:pt x="241" y="466"/>
                  </a:lnTo>
                  <a:lnTo>
                    <a:pt x="241" y="466"/>
                  </a:lnTo>
                  <a:lnTo>
                    <a:pt x="236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4" y="466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1" y="469"/>
                  </a:lnTo>
                  <a:lnTo>
                    <a:pt x="234" y="471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4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4" y="476"/>
                  </a:lnTo>
                  <a:lnTo>
                    <a:pt x="236" y="478"/>
                  </a:lnTo>
                  <a:lnTo>
                    <a:pt x="236" y="481"/>
                  </a:lnTo>
                  <a:lnTo>
                    <a:pt x="238" y="481"/>
                  </a:lnTo>
                  <a:lnTo>
                    <a:pt x="238" y="481"/>
                  </a:lnTo>
                  <a:lnTo>
                    <a:pt x="238" y="483"/>
                  </a:lnTo>
                  <a:lnTo>
                    <a:pt x="236" y="483"/>
                  </a:lnTo>
                  <a:lnTo>
                    <a:pt x="236" y="483"/>
                  </a:lnTo>
                  <a:lnTo>
                    <a:pt x="234" y="485"/>
                  </a:lnTo>
                  <a:lnTo>
                    <a:pt x="231" y="485"/>
                  </a:lnTo>
                  <a:lnTo>
                    <a:pt x="231" y="488"/>
                  </a:lnTo>
                  <a:lnTo>
                    <a:pt x="231" y="488"/>
                  </a:lnTo>
                  <a:lnTo>
                    <a:pt x="231" y="488"/>
                  </a:lnTo>
                  <a:lnTo>
                    <a:pt x="229" y="488"/>
                  </a:lnTo>
                  <a:lnTo>
                    <a:pt x="229" y="488"/>
                  </a:lnTo>
                  <a:lnTo>
                    <a:pt x="227" y="488"/>
                  </a:lnTo>
                  <a:lnTo>
                    <a:pt x="222" y="490"/>
                  </a:lnTo>
                  <a:lnTo>
                    <a:pt x="219" y="490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217" y="492"/>
                  </a:lnTo>
                  <a:lnTo>
                    <a:pt x="215" y="492"/>
                  </a:lnTo>
                  <a:lnTo>
                    <a:pt x="215" y="492"/>
                  </a:lnTo>
                  <a:lnTo>
                    <a:pt x="212" y="490"/>
                  </a:lnTo>
                  <a:lnTo>
                    <a:pt x="210" y="488"/>
                  </a:lnTo>
                  <a:lnTo>
                    <a:pt x="205" y="488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198" y="483"/>
                  </a:lnTo>
                  <a:lnTo>
                    <a:pt x="193" y="483"/>
                  </a:lnTo>
                  <a:lnTo>
                    <a:pt x="189" y="483"/>
                  </a:lnTo>
                  <a:lnTo>
                    <a:pt x="186" y="483"/>
                  </a:lnTo>
                  <a:lnTo>
                    <a:pt x="186" y="483"/>
                  </a:lnTo>
                  <a:lnTo>
                    <a:pt x="186" y="483"/>
                  </a:lnTo>
                  <a:lnTo>
                    <a:pt x="184" y="483"/>
                  </a:lnTo>
                  <a:lnTo>
                    <a:pt x="184" y="483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4" y="485"/>
                  </a:lnTo>
                  <a:lnTo>
                    <a:pt x="184" y="488"/>
                  </a:lnTo>
                  <a:lnTo>
                    <a:pt x="184" y="488"/>
                  </a:lnTo>
                  <a:lnTo>
                    <a:pt x="184" y="490"/>
                  </a:lnTo>
                  <a:lnTo>
                    <a:pt x="184" y="497"/>
                  </a:lnTo>
                  <a:lnTo>
                    <a:pt x="184" y="497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89" y="502"/>
                  </a:lnTo>
                  <a:lnTo>
                    <a:pt x="189" y="504"/>
                  </a:lnTo>
                  <a:lnTo>
                    <a:pt x="191" y="504"/>
                  </a:lnTo>
                  <a:lnTo>
                    <a:pt x="191" y="504"/>
                  </a:lnTo>
                  <a:lnTo>
                    <a:pt x="191" y="504"/>
                  </a:lnTo>
                  <a:lnTo>
                    <a:pt x="189" y="507"/>
                  </a:lnTo>
                  <a:lnTo>
                    <a:pt x="189" y="507"/>
                  </a:lnTo>
                  <a:lnTo>
                    <a:pt x="189" y="507"/>
                  </a:lnTo>
                  <a:lnTo>
                    <a:pt x="182" y="504"/>
                  </a:lnTo>
                  <a:lnTo>
                    <a:pt x="179" y="504"/>
                  </a:lnTo>
                  <a:lnTo>
                    <a:pt x="179" y="504"/>
                  </a:lnTo>
                  <a:lnTo>
                    <a:pt x="179" y="504"/>
                  </a:lnTo>
                  <a:lnTo>
                    <a:pt x="179" y="507"/>
                  </a:lnTo>
                  <a:lnTo>
                    <a:pt x="179" y="507"/>
                  </a:lnTo>
                  <a:lnTo>
                    <a:pt x="179" y="509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2" y="511"/>
                  </a:lnTo>
                  <a:lnTo>
                    <a:pt x="184" y="514"/>
                  </a:lnTo>
                  <a:lnTo>
                    <a:pt x="186" y="514"/>
                  </a:lnTo>
                  <a:lnTo>
                    <a:pt x="186" y="514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6"/>
                  </a:lnTo>
                  <a:lnTo>
                    <a:pt x="186" y="518"/>
                  </a:lnTo>
                  <a:lnTo>
                    <a:pt x="186" y="521"/>
                  </a:lnTo>
                  <a:lnTo>
                    <a:pt x="184" y="526"/>
                  </a:lnTo>
                  <a:lnTo>
                    <a:pt x="184" y="530"/>
                  </a:lnTo>
                  <a:lnTo>
                    <a:pt x="182" y="533"/>
                  </a:lnTo>
                  <a:lnTo>
                    <a:pt x="182" y="535"/>
                  </a:lnTo>
                  <a:lnTo>
                    <a:pt x="179" y="535"/>
                  </a:lnTo>
                  <a:lnTo>
                    <a:pt x="179" y="537"/>
                  </a:lnTo>
                  <a:lnTo>
                    <a:pt x="170" y="542"/>
                  </a:lnTo>
                  <a:lnTo>
                    <a:pt x="167" y="542"/>
                  </a:lnTo>
                  <a:lnTo>
                    <a:pt x="165" y="542"/>
                  </a:lnTo>
                  <a:lnTo>
                    <a:pt x="163" y="540"/>
                  </a:lnTo>
                  <a:lnTo>
                    <a:pt x="163" y="537"/>
                  </a:lnTo>
                  <a:lnTo>
                    <a:pt x="160" y="533"/>
                  </a:lnTo>
                  <a:lnTo>
                    <a:pt x="160" y="533"/>
                  </a:lnTo>
                  <a:lnTo>
                    <a:pt x="158" y="530"/>
                  </a:lnTo>
                  <a:lnTo>
                    <a:pt x="156" y="526"/>
                  </a:lnTo>
                  <a:lnTo>
                    <a:pt x="156" y="521"/>
                  </a:lnTo>
                  <a:lnTo>
                    <a:pt x="153" y="521"/>
                  </a:lnTo>
                  <a:lnTo>
                    <a:pt x="151" y="518"/>
                  </a:lnTo>
                  <a:lnTo>
                    <a:pt x="144" y="516"/>
                  </a:lnTo>
                  <a:lnTo>
                    <a:pt x="139" y="514"/>
                  </a:lnTo>
                  <a:lnTo>
                    <a:pt x="134" y="514"/>
                  </a:lnTo>
                  <a:lnTo>
                    <a:pt x="132" y="514"/>
                  </a:lnTo>
                  <a:lnTo>
                    <a:pt x="132" y="514"/>
                  </a:lnTo>
                  <a:lnTo>
                    <a:pt x="125" y="514"/>
                  </a:lnTo>
                  <a:lnTo>
                    <a:pt x="123" y="514"/>
                  </a:lnTo>
                  <a:lnTo>
                    <a:pt x="123" y="514"/>
                  </a:lnTo>
                  <a:lnTo>
                    <a:pt x="120" y="514"/>
                  </a:lnTo>
                  <a:lnTo>
                    <a:pt x="120" y="514"/>
                  </a:lnTo>
                  <a:lnTo>
                    <a:pt x="120" y="511"/>
                  </a:lnTo>
                  <a:lnTo>
                    <a:pt x="120" y="509"/>
                  </a:lnTo>
                  <a:lnTo>
                    <a:pt x="123" y="509"/>
                  </a:lnTo>
                  <a:lnTo>
                    <a:pt x="123" y="509"/>
                  </a:lnTo>
                  <a:lnTo>
                    <a:pt x="139" y="509"/>
                  </a:lnTo>
                  <a:lnTo>
                    <a:pt x="141" y="509"/>
                  </a:lnTo>
                  <a:lnTo>
                    <a:pt x="141" y="509"/>
                  </a:lnTo>
                  <a:lnTo>
                    <a:pt x="141" y="509"/>
                  </a:lnTo>
                  <a:lnTo>
                    <a:pt x="141" y="507"/>
                  </a:lnTo>
                  <a:lnTo>
                    <a:pt x="127" y="500"/>
                  </a:lnTo>
                  <a:lnTo>
                    <a:pt x="125" y="500"/>
                  </a:lnTo>
                  <a:lnTo>
                    <a:pt x="125" y="500"/>
                  </a:lnTo>
                  <a:lnTo>
                    <a:pt x="123" y="500"/>
                  </a:lnTo>
                  <a:lnTo>
                    <a:pt x="120" y="502"/>
                  </a:lnTo>
                  <a:lnTo>
                    <a:pt x="118" y="502"/>
                  </a:lnTo>
                  <a:lnTo>
                    <a:pt x="118" y="502"/>
                  </a:lnTo>
                  <a:lnTo>
                    <a:pt x="115" y="502"/>
                  </a:lnTo>
                  <a:lnTo>
                    <a:pt x="113" y="497"/>
                  </a:lnTo>
                  <a:lnTo>
                    <a:pt x="111" y="495"/>
                  </a:lnTo>
                  <a:lnTo>
                    <a:pt x="106" y="485"/>
                  </a:lnTo>
                  <a:lnTo>
                    <a:pt x="104" y="481"/>
                  </a:lnTo>
                  <a:lnTo>
                    <a:pt x="104" y="478"/>
                  </a:lnTo>
                  <a:lnTo>
                    <a:pt x="104" y="476"/>
                  </a:lnTo>
                  <a:lnTo>
                    <a:pt x="104" y="474"/>
                  </a:lnTo>
                  <a:lnTo>
                    <a:pt x="104" y="474"/>
                  </a:lnTo>
                  <a:lnTo>
                    <a:pt x="106" y="474"/>
                  </a:lnTo>
                  <a:lnTo>
                    <a:pt x="106" y="474"/>
                  </a:lnTo>
                  <a:lnTo>
                    <a:pt x="108" y="474"/>
                  </a:lnTo>
                  <a:lnTo>
                    <a:pt x="108" y="471"/>
                  </a:lnTo>
                  <a:lnTo>
                    <a:pt x="108" y="471"/>
                  </a:lnTo>
                  <a:lnTo>
                    <a:pt x="106" y="469"/>
                  </a:lnTo>
                  <a:lnTo>
                    <a:pt x="104" y="469"/>
                  </a:lnTo>
                  <a:lnTo>
                    <a:pt x="99" y="469"/>
                  </a:lnTo>
                  <a:lnTo>
                    <a:pt x="97" y="469"/>
                  </a:lnTo>
                  <a:lnTo>
                    <a:pt x="94" y="469"/>
                  </a:lnTo>
                  <a:lnTo>
                    <a:pt x="92" y="469"/>
                  </a:lnTo>
                  <a:lnTo>
                    <a:pt x="92" y="469"/>
                  </a:lnTo>
                  <a:lnTo>
                    <a:pt x="82" y="462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80" y="459"/>
                  </a:lnTo>
                  <a:lnTo>
                    <a:pt x="78" y="459"/>
                  </a:lnTo>
                  <a:lnTo>
                    <a:pt x="78" y="459"/>
                  </a:lnTo>
                  <a:lnTo>
                    <a:pt x="78" y="457"/>
                  </a:lnTo>
                  <a:lnTo>
                    <a:pt x="78" y="457"/>
                  </a:lnTo>
                  <a:lnTo>
                    <a:pt x="78" y="455"/>
                  </a:lnTo>
                  <a:lnTo>
                    <a:pt x="75" y="455"/>
                  </a:lnTo>
                  <a:lnTo>
                    <a:pt x="75" y="455"/>
                  </a:lnTo>
                  <a:lnTo>
                    <a:pt x="75" y="452"/>
                  </a:lnTo>
                  <a:lnTo>
                    <a:pt x="75" y="452"/>
                  </a:lnTo>
                  <a:lnTo>
                    <a:pt x="75" y="448"/>
                  </a:lnTo>
                  <a:lnTo>
                    <a:pt x="75" y="448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5"/>
                  </a:lnTo>
                  <a:lnTo>
                    <a:pt x="73" y="443"/>
                  </a:lnTo>
                  <a:lnTo>
                    <a:pt x="70" y="436"/>
                  </a:lnTo>
                  <a:lnTo>
                    <a:pt x="70" y="433"/>
                  </a:lnTo>
                  <a:lnTo>
                    <a:pt x="70" y="433"/>
                  </a:lnTo>
                  <a:lnTo>
                    <a:pt x="70" y="431"/>
                  </a:lnTo>
                  <a:lnTo>
                    <a:pt x="70" y="429"/>
                  </a:lnTo>
                  <a:lnTo>
                    <a:pt x="70" y="424"/>
                  </a:lnTo>
                  <a:lnTo>
                    <a:pt x="73" y="421"/>
                  </a:lnTo>
                  <a:lnTo>
                    <a:pt x="73" y="419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75" y="417"/>
                  </a:lnTo>
                  <a:lnTo>
                    <a:pt x="82" y="414"/>
                  </a:lnTo>
                  <a:lnTo>
                    <a:pt x="85" y="414"/>
                  </a:lnTo>
                  <a:lnTo>
                    <a:pt x="85" y="414"/>
                  </a:lnTo>
                  <a:lnTo>
                    <a:pt x="85" y="412"/>
                  </a:lnTo>
                  <a:lnTo>
                    <a:pt x="87" y="412"/>
                  </a:lnTo>
                  <a:lnTo>
                    <a:pt x="87" y="410"/>
                  </a:lnTo>
                  <a:lnTo>
                    <a:pt x="87" y="405"/>
                  </a:lnTo>
                  <a:lnTo>
                    <a:pt x="87" y="403"/>
                  </a:lnTo>
                  <a:lnTo>
                    <a:pt x="87" y="403"/>
                  </a:lnTo>
                  <a:lnTo>
                    <a:pt x="87" y="400"/>
                  </a:lnTo>
                  <a:lnTo>
                    <a:pt x="89" y="400"/>
                  </a:lnTo>
                  <a:lnTo>
                    <a:pt x="89" y="400"/>
                  </a:lnTo>
                  <a:lnTo>
                    <a:pt x="89" y="398"/>
                  </a:lnTo>
                  <a:lnTo>
                    <a:pt x="89" y="395"/>
                  </a:lnTo>
                  <a:lnTo>
                    <a:pt x="89" y="393"/>
                  </a:lnTo>
                  <a:lnTo>
                    <a:pt x="89" y="384"/>
                  </a:lnTo>
                  <a:lnTo>
                    <a:pt x="89" y="381"/>
                  </a:lnTo>
                  <a:lnTo>
                    <a:pt x="87" y="377"/>
                  </a:lnTo>
                  <a:lnTo>
                    <a:pt x="87" y="374"/>
                  </a:lnTo>
                  <a:lnTo>
                    <a:pt x="85" y="372"/>
                  </a:lnTo>
                  <a:lnTo>
                    <a:pt x="82" y="369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0" y="360"/>
                  </a:lnTo>
                  <a:lnTo>
                    <a:pt x="78" y="351"/>
                  </a:lnTo>
                  <a:lnTo>
                    <a:pt x="75" y="329"/>
                  </a:lnTo>
                  <a:lnTo>
                    <a:pt x="75" y="329"/>
                  </a:lnTo>
                  <a:lnTo>
                    <a:pt x="75" y="327"/>
                  </a:lnTo>
                  <a:lnTo>
                    <a:pt x="75" y="327"/>
                  </a:lnTo>
                  <a:lnTo>
                    <a:pt x="78" y="324"/>
                  </a:lnTo>
                  <a:lnTo>
                    <a:pt x="78" y="324"/>
                  </a:lnTo>
                  <a:lnTo>
                    <a:pt x="87" y="320"/>
                  </a:lnTo>
                  <a:lnTo>
                    <a:pt x="87" y="317"/>
                  </a:lnTo>
                  <a:lnTo>
                    <a:pt x="87" y="315"/>
                  </a:lnTo>
                  <a:lnTo>
                    <a:pt x="78" y="298"/>
                  </a:lnTo>
                  <a:lnTo>
                    <a:pt x="78" y="294"/>
                  </a:lnTo>
                  <a:lnTo>
                    <a:pt x="75" y="291"/>
                  </a:lnTo>
                  <a:lnTo>
                    <a:pt x="73" y="289"/>
                  </a:lnTo>
                  <a:lnTo>
                    <a:pt x="68" y="284"/>
                  </a:lnTo>
                  <a:lnTo>
                    <a:pt x="61" y="280"/>
                  </a:lnTo>
                  <a:lnTo>
                    <a:pt x="59" y="280"/>
                  </a:lnTo>
                  <a:lnTo>
                    <a:pt x="56" y="277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8"/>
                  </a:lnTo>
                  <a:lnTo>
                    <a:pt x="52" y="265"/>
                  </a:lnTo>
                  <a:lnTo>
                    <a:pt x="52" y="263"/>
                  </a:lnTo>
                  <a:lnTo>
                    <a:pt x="49" y="261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9" y="258"/>
                  </a:lnTo>
                  <a:lnTo>
                    <a:pt x="49" y="256"/>
                  </a:lnTo>
                  <a:lnTo>
                    <a:pt x="49" y="254"/>
                  </a:lnTo>
                  <a:lnTo>
                    <a:pt x="47" y="254"/>
                  </a:lnTo>
                  <a:lnTo>
                    <a:pt x="47" y="254"/>
                  </a:lnTo>
                  <a:lnTo>
                    <a:pt x="42" y="249"/>
                  </a:lnTo>
                  <a:lnTo>
                    <a:pt x="40" y="249"/>
                  </a:lnTo>
                  <a:lnTo>
                    <a:pt x="40" y="246"/>
                  </a:lnTo>
                  <a:lnTo>
                    <a:pt x="37" y="246"/>
                  </a:lnTo>
                  <a:lnTo>
                    <a:pt x="37" y="249"/>
                  </a:lnTo>
                  <a:lnTo>
                    <a:pt x="35" y="249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3" y="251"/>
                  </a:lnTo>
                  <a:lnTo>
                    <a:pt x="30" y="251"/>
                  </a:lnTo>
                  <a:lnTo>
                    <a:pt x="30" y="251"/>
                  </a:lnTo>
                  <a:lnTo>
                    <a:pt x="30" y="251"/>
                  </a:lnTo>
                  <a:lnTo>
                    <a:pt x="28" y="249"/>
                  </a:lnTo>
                  <a:lnTo>
                    <a:pt x="26" y="249"/>
                  </a:lnTo>
                  <a:lnTo>
                    <a:pt x="26" y="246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3" y="244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6" y="242"/>
                  </a:lnTo>
                  <a:lnTo>
                    <a:pt x="28" y="242"/>
                  </a:lnTo>
                  <a:lnTo>
                    <a:pt x="28" y="242"/>
                  </a:lnTo>
                  <a:lnTo>
                    <a:pt x="30" y="242"/>
                  </a:lnTo>
                  <a:lnTo>
                    <a:pt x="30" y="242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30" y="239"/>
                  </a:lnTo>
                  <a:lnTo>
                    <a:pt x="33" y="239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5" y="237"/>
                  </a:lnTo>
                  <a:lnTo>
                    <a:pt x="37" y="235"/>
                  </a:lnTo>
                  <a:lnTo>
                    <a:pt x="35" y="235"/>
                  </a:lnTo>
                  <a:lnTo>
                    <a:pt x="35" y="232"/>
                  </a:lnTo>
                  <a:lnTo>
                    <a:pt x="33" y="230"/>
                  </a:lnTo>
                  <a:lnTo>
                    <a:pt x="33" y="230"/>
                  </a:lnTo>
                  <a:lnTo>
                    <a:pt x="33" y="228"/>
                  </a:lnTo>
                  <a:lnTo>
                    <a:pt x="35" y="228"/>
                  </a:lnTo>
                  <a:lnTo>
                    <a:pt x="37" y="228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18" y="220"/>
                  </a:lnTo>
                  <a:lnTo>
                    <a:pt x="14" y="216"/>
                  </a:lnTo>
                  <a:lnTo>
                    <a:pt x="14" y="216"/>
                  </a:lnTo>
                  <a:lnTo>
                    <a:pt x="11" y="216"/>
                  </a:lnTo>
                  <a:lnTo>
                    <a:pt x="4" y="220"/>
                  </a:lnTo>
                  <a:lnTo>
                    <a:pt x="0" y="218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11" y="206"/>
                  </a:lnTo>
                  <a:lnTo>
                    <a:pt x="11" y="206"/>
                  </a:lnTo>
                  <a:lnTo>
                    <a:pt x="14" y="206"/>
                  </a:lnTo>
                  <a:lnTo>
                    <a:pt x="18" y="206"/>
                  </a:lnTo>
                  <a:lnTo>
                    <a:pt x="26" y="206"/>
                  </a:lnTo>
                  <a:lnTo>
                    <a:pt x="26" y="206"/>
                  </a:lnTo>
                  <a:lnTo>
                    <a:pt x="33" y="211"/>
                  </a:lnTo>
                  <a:lnTo>
                    <a:pt x="33" y="211"/>
                  </a:lnTo>
                  <a:lnTo>
                    <a:pt x="49" y="211"/>
                  </a:lnTo>
                  <a:lnTo>
                    <a:pt x="63" y="211"/>
                  </a:lnTo>
                  <a:lnTo>
                    <a:pt x="66" y="211"/>
                  </a:lnTo>
                  <a:lnTo>
                    <a:pt x="70" y="211"/>
                  </a:lnTo>
                  <a:lnTo>
                    <a:pt x="70" y="209"/>
                  </a:lnTo>
                  <a:lnTo>
                    <a:pt x="70" y="209"/>
                  </a:lnTo>
                  <a:lnTo>
                    <a:pt x="73" y="209"/>
                  </a:lnTo>
                  <a:lnTo>
                    <a:pt x="73" y="206"/>
                  </a:lnTo>
                  <a:lnTo>
                    <a:pt x="75" y="204"/>
                  </a:lnTo>
                  <a:lnTo>
                    <a:pt x="78" y="201"/>
                  </a:lnTo>
                  <a:lnTo>
                    <a:pt x="78" y="199"/>
                  </a:lnTo>
                  <a:lnTo>
                    <a:pt x="80" y="199"/>
                  </a:lnTo>
                  <a:lnTo>
                    <a:pt x="99" y="194"/>
                  </a:lnTo>
                  <a:lnTo>
                    <a:pt x="111" y="192"/>
                  </a:lnTo>
                  <a:lnTo>
                    <a:pt x="113" y="192"/>
                  </a:lnTo>
                  <a:lnTo>
                    <a:pt x="115" y="192"/>
                  </a:lnTo>
                  <a:lnTo>
                    <a:pt x="118" y="194"/>
                  </a:lnTo>
                  <a:lnTo>
                    <a:pt x="123" y="197"/>
                  </a:lnTo>
                  <a:lnTo>
                    <a:pt x="127" y="199"/>
                  </a:lnTo>
                  <a:lnTo>
                    <a:pt x="130" y="199"/>
                  </a:lnTo>
                  <a:lnTo>
                    <a:pt x="137" y="199"/>
                  </a:lnTo>
                  <a:lnTo>
                    <a:pt x="141" y="199"/>
                  </a:lnTo>
                  <a:lnTo>
                    <a:pt x="141" y="199"/>
                  </a:lnTo>
                  <a:lnTo>
                    <a:pt x="141" y="199"/>
                  </a:lnTo>
                  <a:lnTo>
                    <a:pt x="146" y="197"/>
                  </a:lnTo>
                  <a:lnTo>
                    <a:pt x="158" y="194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58" y="192"/>
                  </a:lnTo>
                  <a:lnTo>
                    <a:pt x="160" y="185"/>
                  </a:lnTo>
                  <a:lnTo>
                    <a:pt x="160" y="183"/>
                  </a:lnTo>
                  <a:lnTo>
                    <a:pt x="163" y="173"/>
                  </a:lnTo>
                  <a:lnTo>
                    <a:pt x="165" y="171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6"/>
                  </a:lnTo>
                  <a:lnTo>
                    <a:pt x="165" y="166"/>
                  </a:lnTo>
                  <a:lnTo>
                    <a:pt x="163" y="164"/>
                  </a:lnTo>
                  <a:lnTo>
                    <a:pt x="163" y="157"/>
                  </a:lnTo>
                  <a:lnTo>
                    <a:pt x="160" y="152"/>
                  </a:lnTo>
                  <a:lnTo>
                    <a:pt x="160" y="149"/>
                  </a:lnTo>
                  <a:lnTo>
                    <a:pt x="160" y="149"/>
                  </a:lnTo>
                  <a:lnTo>
                    <a:pt x="160" y="147"/>
                  </a:lnTo>
                  <a:lnTo>
                    <a:pt x="160" y="145"/>
                  </a:lnTo>
                  <a:lnTo>
                    <a:pt x="163" y="145"/>
                  </a:lnTo>
                  <a:lnTo>
                    <a:pt x="163" y="142"/>
                  </a:lnTo>
                  <a:lnTo>
                    <a:pt x="163" y="140"/>
                  </a:lnTo>
                  <a:lnTo>
                    <a:pt x="165" y="140"/>
                  </a:lnTo>
                  <a:lnTo>
                    <a:pt x="165" y="140"/>
                  </a:lnTo>
                  <a:lnTo>
                    <a:pt x="167" y="140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2" y="138"/>
                  </a:lnTo>
                  <a:lnTo>
                    <a:pt x="172" y="135"/>
                  </a:lnTo>
                  <a:lnTo>
                    <a:pt x="172" y="133"/>
                  </a:lnTo>
                  <a:lnTo>
                    <a:pt x="172" y="133"/>
                  </a:lnTo>
                  <a:lnTo>
                    <a:pt x="172" y="133"/>
                  </a:lnTo>
                  <a:lnTo>
                    <a:pt x="175" y="131"/>
                  </a:lnTo>
                  <a:lnTo>
                    <a:pt x="175" y="128"/>
                  </a:lnTo>
                  <a:lnTo>
                    <a:pt x="175" y="128"/>
                  </a:lnTo>
                  <a:lnTo>
                    <a:pt x="172" y="128"/>
                  </a:lnTo>
                  <a:lnTo>
                    <a:pt x="172" y="126"/>
                  </a:lnTo>
                  <a:lnTo>
                    <a:pt x="172" y="123"/>
                  </a:lnTo>
                  <a:lnTo>
                    <a:pt x="172" y="123"/>
                  </a:lnTo>
                  <a:lnTo>
                    <a:pt x="172" y="123"/>
                  </a:lnTo>
                  <a:lnTo>
                    <a:pt x="172" y="121"/>
                  </a:lnTo>
                  <a:lnTo>
                    <a:pt x="172" y="119"/>
                  </a:lnTo>
                  <a:lnTo>
                    <a:pt x="172" y="116"/>
                  </a:lnTo>
                  <a:lnTo>
                    <a:pt x="179" y="93"/>
                  </a:lnTo>
                  <a:lnTo>
                    <a:pt x="189" y="71"/>
                  </a:lnTo>
                  <a:lnTo>
                    <a:pt x="189" y="69"/>
                  </a:lnTo>
                  <a:lnTo>
                    <a:pt x="196" y="60"/>
                  </a:lnTo>
                  <a:lnTo>
                    <a:pt x="198" y="57"/>
                  </a:lnTo>
                  <a:lnTo>
                    <a:pt x="201" y="55"/>
                  </a:lnTo>
                  <a:lnTo>
                    <a:pt x="201" y="55"/>
                  </a:lnTo>
                  <a:lnTo>
                    <a:pt x="203" y="48"/>
                  </a:lnTo>
                  <a:lnTo>
                    <a:pt x="205" y="48"/>
                  </a:lnTo>
                  <a:lnTo>
                    <a:pt x="205" y="45"/>
                  </a:lnTo>
                  <a:lnTo>
                    <a:pt x="208" y="43"/>
                  </a:lnTo>
                  <a:lnTo>
                    <a:pt x="210" y="41"/>
                  </a:lnTo>
                  <a:lnTo>
                    <a:pt x="210" y="41"/>
                  </a:lnTo>
                  <a:lnTo>
                    <a:pt x="210" y="38"/>
                  </a:lnTo>
                  <a:lnTo>
                    <a:pt x="212" y="31"/>
                  </a:lnTo>
                  <a:lnTo>
                    <a:pt x="215" y="31"/>
                  </a:lnTo>
                  <a:lnTo>
                    <a:pt x="217" y="24"/>
                  </a:lnTo>
                  <a:lnTo>
                    <a:pt x="217" y="24"/>
                  </a:lnTo>
                  <a:lnTo>
                    <a:pt x="219" y="24"/>
                  </a:lnTo>
                  <a:lnTo>
                    <a:pt x="219" y="24"/>
                  </a:lnTo>
                  <a:lnTo>
                    <a:pt x="222" y="24"/>
                  </a:lnTo>
                  <a:lnTo>
                    <a:pt x="224" y="24"/>
                  </a:lnTo>
                  <a:lnTo>
                    <a:pt x="224" y="24"/>
                  </a:lnTo>
                  <a:lnTo>
                    <a:pt x="227" y="24"/>
                  </a:lnTo>
                  <a:lnTo>
                    <a:pt x="227" y="24"/>
                  </a:lnTo>
                  <a:lnTo>
                    <a:pt x="229" y="26"/>
                  </a:lnTo>
                  <a:lnTo>
                    <a:pt x="229" y="26"/>
                  </a:lnTo>
                  <a:lnTo>
                    <a:pt x="231" y="24"/>
                  </a:lnTo>
                  <a:lnTo>
                    <a:pt x="231" y="24"/>
                  </a:lnTo>
                  <a:lnTo>
                    <a:pt x="234" y="24"/>
                  </a:lnTo>
                  <a:lnTo>
                    <a:pt x="234" y="24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22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6" y="19"/>
                  </a:lnTo>
                  <a:lnTo>
                    <a:pt x="236" y="17"/>
                  </a:lnTo>
                  <a:lnTo>
                    <a:pt x="236" y="17"/>
                  </a:lnTo>
                  <a:lnTo>
                    <a:pt x="236" y="15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6" y="8"/>
                  </a:lnTo>
                  <a:lnTo>
                    <a:pt x="238" y="8"/>
                  </a:lnTo>
                  <a:lnTo>
                    <a:pt x="238" y="8"/>
                  </a:lnTo>
                  <a:lnTo>
                    <a:pt x="238" y="5"/>
                  </a:lnTo>
                  <a:lnTo>
                    <a:pt x="238" y="5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43" y="5"/>
                  </a:lnTo>
                  <a:lnTo>
                    <a:pt x="245" y="5"/>
                  </a:lnTo>
                  <a:lnTo>
                    <a:pt x="253" y="8"/>
                  </a:lnTo>
                  <a:lnTo>
                    <a:pt x="255" y="8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67" y="8"/>
                  </a:lnTo>
                  <a:lnTo>
                    <a:pt x="269" y="5"/>
                  </a:lnTo>
                  <a:lnTo>
                    <a:pt x="274" y="0"/>
                  </a:lnTo>
                  <a:lnTo>
                    <a:pt x="276" y="0"/>
                  </a:lnTo>
                  <a:lnTo>
                    <a:pt x="288" y="3"/>
                  </a:lnTo>
                  <a:lnTo>
                    <a:pt x="290" y="3"/>
                  </a:lnTo>
                  <a:lnTo>
                    <a:pt x="290" y="0"/>
                  </a:lnTo>
                  <a:lnTo>
                    <a:pt x="290" y="3"/>
                  </a:lnTo>
                  <a:lnTo>
                    <a:pt x="293" y="3"/>
                  </a:lnTo>
                  <a:lnTo>
                    <a:pt x="293" y="5"/>
                  </a:lnTo>
                  <a:lnTo>
                    <a:pt x="293" y="8"/>
                  </a:lnTo>
                  <a:lnTo>
                    <a:pt x="293" y="8"/>
                  </a:lnTo>
                  <a:lnTo>
                    <a:pt x="293" y="10"/>
                  </a:lnTo>
                  <a:lnTo>
                    <a:pt x="290" y="19"/>
                  </a:lnTo>
                  <a:lnTo>
                    <a:pt x="290" y="22"/>
                  </a:lnTo>
                  <a:lnTo>
                    <a:pt x="290" y="26"/>
                  </a:lnTo>
                  <a:lnTo>
                    <a:pt x="290" y="29"/>
                  </a:lnTo>
                  <a:lnTo>
                    <a:pt x="293" y="29"/>
                  </a:lnTo>
                  <a:lnTo>
                    <a:pt x="295" y="31"/>
                  </a:lnTo>
                  <a:lnTo>
                    <a:pt x="298" y="38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8" y="43"/>
                  </a:lnTo>
                  <a:lnTo>
                    <a:pt x="300" y="45"/>
                  </a:lnTo>
                  <a:lnTo>
                    <a:pt x="300" y="45"/>
                  </a:lnTo>
                  <a:lnTo>
                    <a:pt x="305" y="50"/>
                  </a:lnTo>
                  <a:lnTo>
                    <a:pt x="305" y="50"/>
                  </a:lnTo>
                  <a:lnTo>
                    <a:pt x="305" y="52"/>
                  </a:lnTo>
                  <a:lnTo>
                    <a:pt x="305" y="52"/>
                  </a:lnTo>
                  <a:lnTo>
                    <a:pt x="305" y="55"/>
                  </a:lnTo>
                  <a:lnTo>
                    <a:pt x="302" y="60"/>
                  </a:lnTo>
                  <a:lnTo>
                    <a:pt x="298" y="64"/>
                  </a:lnTo>
                  <a:lnTo>
                    <a:pt x="279" y="90"/>
                  </a:lnTo>
                  <a:lnTo>
                    <a:pt x="269" y="97"/>
                  </a:lnTo>
                  <a:lnTo>
                    <a:pt x="269" y="97"/>
                  </a:lnTo>
                  <a:lnTo>
                    <a:pt x="269" y="100"/>
                  </a:lnTo>
                  <a:lnTo>
                    <a:pt x="260" y="121"/>
                  </a:lnTo>
                  <a:lnTo>
                    <a:pt x="257" y="123"/>
                  </a:lnTo>
                  <a:lnTo>
                    <a:pt x="250" y="131"/>
                  </a:lnTo>
                  <a:lnTo>
                    <a:pt x="238" y="140"/>
                  </a:lnTo>
                  <a:lnTo>
                    <a:pt x="248" y="149"/>
                  </a:lnTo>
                  <a:lnTo>
                    <a:pt x="253" y="152"/>
                  </a:lnTo>
                  <a:lnTo>
                    <a:pt x="257" y="154"/>
                  </a:lnTo>
                  <a:lnTo>
                    <a:pt x="260" y="157"/>
                  </a:lnTo>
                  <a:lnTo>
                    <a:pt x="271" y="164"/>
                  </a:lnTo>
                  <a:lnTo>
                    <a:pt x="271" y="166"/>
                  </a:lnTo>
                  <a:lnTo>
                    <a:pt x="288" y="173"/>
                  </a:lnTo>
                  <a:lnTo>
                    <a:pt x="295" y="175"/>
                  </a:lnTo>
                  <a:lnTo>
                    <a:pt x="305" y="173"/>
                  </a:lnTo>
                  <a:lnTo>
                    <a:pt x="307" y="173"/>
                  </a:lnTo>
                  <a:lnTo>
                    <a:pt x="321" y="183"/>
                  </a:lnTo>
                  <a:lnTo>
                    <a:pt x="324" y="185"/>
                  </a:lnTo>
                  <a:lnTo>
                    <a:pt x="326" y="194"/>
                  </a:lnTo>
                  <a:lnTo>
                    <a:pt x="328" y="197"/>
                  </a:lnTo>
                  <a:lnTo>
                    <a:pt x="328" y="201"/>
                  </a:lnTo>
                  <a:lnTo>
                    <a:pt x="328" y="204"/>
                  </a:lnTo>
                  <a:lnTo>
                    <a:pt x="328" y="206"/>
                  </a:lnTo>
                  <a:lnTo>
                    <a:pt x="328" y="209"/>
                  </a:lnTo>
                  <a:lnTo>
                    <a:pt x="331" y="209"/>
                  </a:lnTo>
                  <a:lnTo>
                    <a:pt x="338" y="211"/>
                  </a:lnTo>
                  <a:lnTo>
                    <a:pt x="338" y="211"/>
                  </a:lnTo>
                  <a:lnTo>
                    <a:pt x="342" y="216"/>
                  </a:lnTo>
                  <a:lnTo>
                    <a:pt x="354" y="2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2654662" y="2217074"/>
              <a:ext cx="622899" cy="892000"/>
            </a:xfrm>
            <a:custGeom>
              <a:avLst/>
              <a:gdLst>
                <a:gd name="T0" fmla="*/ 674 w 719"/>
                <a:gd name="T1" fmla="*/ 128 h 1027"/>
                <a:gd name="T2" fmla="*/ 639 w 719"/>
                <a:gd name="T3" fmla="*/ 168 h 1027"/>
                <a:gd name="T4" fmla="*/ 639 w 719"/>
                <a:gd name="T5" fmla="*/ 232 h 1027"/>
                <a:gd name="T6" fmla="*/ 632 w 719"/>
                <a:gd name="T7" fmla="*/ 284 h 1027"/>
                <a:gd name="T8" fmla="*/ 610 w 719"/>
                <a:gd name="T9" fmla="*/ 329 h 1027"/>
                <a:gd name="T10" fmla="*/ 601 w 719"/>
                <a:gd name="T11" fmla="*/ 362 h 1027"/>
                <a:gd name="T12" fmla="*/ 606 w 719"/>
                <a:gd name="T13" fmla="*/ 393 h 1027"/>
                <a:gd name="T14" fmla="*/ 606 w 719"/>
                <a:gd name="T15" fmla="*/ 527 h 1027"/>
                <a:gd name="T16" fmla="*/ 563 w 719"/>
                <a:gd name="T17" fmla="*/ 596 h 1027"/>
                <a:gd name="T18" fmla="*/ 561 w 719"/>
                <a:gd name="T19" fmla="*/ 681 h 1027"/>
                <a:gd name="T20" fmla="*/ 580 w 719"/>
                <a:gd name="T21" fmla="*/ 714 h 1027"/>
                <a:gd name="T22" fmla="*/ 589 w 719"/>
                <a:gd name="T23" fmla="*/ 745 h 1027"/>
                <a:gd name="T24" fmla="*/ 610 w 719"/>
                <a:gd name="T25" fmla="*/ 792 h 1027"/>
                <a:gd name="T26" fmla="*/ 613 w 719"/>
                <a:gd name="T27" fmla="*/ 844 h 1027"/>
                <a:gd name="T28" fmla="*/ 589 w 719"/>
                <a:gd name="T29" fmla="*/ 859 h 1027"/>
                <a:gd name="T30" fmla="*/ 570 w 719"/>
                <a:gd name="T31" fmla="*/ 840 h 1027"/>
                <a:gd name="T32" fmla="*/ 497 w 719"/>
                <a:gd name="T33" fmla="*/ 833 h 1027"/>
                <a:gd name="T34" fmla="*/ 450 w 719"/>
                <a:gd name="T35" fmla="*/ 837 h 1027"/>
                <a:gd name="T36" fmla="*/ 480 w 719"/>
                <a:gd name="T37" fmla="*/ 878 h 1027"/>
                <a:gd name="T38" fmla="*/ 518 w 719"/>
                <a:gd name="T39" fmla="*/ 915 h 1027"/>
                <a:gd name="T40" fmla="*/ 483 w 719"/>
                <a:gd name="T41" fmla="*/ 918 h 1027"/>
                <a:gd name="T42" fmla="*/ 457 w 719"/>
                <a:gd name="T43" fmla="*/ 915 h 1027"/>
                <a:gd name="T44" fmla="*/ 442 w 719"/>
                <a:gd name="T45" fmla="*/ 960 h 1027"/>
                <a:gd name="T46" fmla="*/ 445 w 719"/>
                <a:gd name="T47" fmla="*/ 1017 h 1027"/>
                <a:gd name="T48" fmla="*/ 348 w 719"/>
                <a:gd name="T49" fmla="*/ 965 h 1027"/>
                <a:gd name="T50" fmla="*/ 275 w 719"/>
                <a:gd name="T51" fmla="*/ 937 h 1027"/>
                <a:gd name="T52" fmla="*/ 227 w 719"/>
                <a:gd name="T53" fmla="*/ 906 h 1027"/>
                <a:gd name="T54" fmla="*/ 211 w 719"/>
                <a:gd name="T55" fmla="*/ 889 h 1027"/>
                <a:gd name="T56" fmla="*/ 171 w 719"/>
                <a:gd name="T57" fmla="*/ 885 h 1027"/>
                <a:gd name="T58" fmla="*/ 109 w 719"/>
                <a:gd name="T59" fmla="*/ 851 h 1027"/>
                <a:gd name="T60" fmla="*/ 67 w 719"/>
                <a:gd name="T61" fmla="*/ 821 h 1027"/>
                <a:gd name="T62" fmla="*/ 10 w 719"/>
                <a:gd name="T63" fmla="*/ 830 h 1027"/>
                <a:gd name="T64" fmla="*/ 48 w 719"/>
                <a:gd name="T65" fmla="*/ 795 h 1027"/>
                <a:gd name="T66" fmla="*/ 33 w 719"/>
                <a:gd name="T67" fmla="*/ 743 h 1027"/>
                <a:gd name="T68" fmla="*/ 78 w 719"/>
                <a:gd name="T69" fmla="*/ 719 h 1027"/>
                <a:gd name="T70" fmla="*/ 123 w 719"/>
                <a:gd name="T71" fmla="*/ 736 h 1027"/>
                <a:gd name="T72" fmla="*/ 126 w 719"/>
                <a:gd name="T73" fmla="*/ 693 h 1027"/>
                <a:gd name="T74" fmla="*/ 140 w 719"/>
                <a:gd name="T75" fmla="*/ 643 h 1027"/>
                <a:gd name="T76" fmla="*/ 145 w 719"/>
                <a:gd name="T77" fmla="*/ 613 h 1027"/>
                <a:gd name="T78" fmla="*/ 135 w 719"/>
                <a:gd name="T79" fmla="*/ 582 h 1027"/>
                <a:gd name="T80" fmla="*/ 149 w 719"/>
                <a:gd name="T81" fmla="*/ 544 h 1027"/>
                <a:gd name="T82" fmla="*/ 211 w 719"/>
                <a:gd name="T83" fmla="*/ 551 h 1027"/>
                <a:gd name="T84" fmla="*/ 241 w 719"/>
                <a:gd name="T85" fmla="*/ 568 h 1027"/>
                <a:gd name="T86" fmla="*/ 294 w 719"/>
                <a:gd name="T87" fmla="*/ 565 h 1027"/>
                <a:gd name="T88" fmla="*/ 289 w 719"/>
                <a:gd name="T89" fmla="*/ 523 h 1027"/>
                <a:gd name="T90" fmla="*/ 341 w 719"/>
                <a:gd name="T91" fmla="*/ 535 h 1027"/>
                <a:gd name="T92" fmla="*/ 379 w 719"/>
                <a:gd name="T93" fmla="*/ 487 h 1027"/>
                <a:gd name="T94" fmla="*/ 398 w 719"/>
                <a:gd name="T95" fmla="*/ 449 h 1027"/>
                <a:gd name="T96" fmla="*/ 407 w 719"/>
                <a:gd name="T97" fmla="*/ 407 h 1027"/>
                <a:gd name="T98" fmla="*/ 383 w 719"/>
                <a:gd name="T99" fmla="*/ 383 h 1027"/>
                <a:gd name="T100" fmla="*/ 357 w 719"/>
                <a:gd name="T101" fmla="*/ 359 h 1027"/>
                <a:gd name="T102" fmla="*/ 331 w 719"/>
                <a:gd name="T103" fmla="*/ 343 h 1027"/>
                <a:gd name="T104" fmla="*/ 284 w 719"/>
                <a:gd name="T105" fmla="*/ 310 h 1027"/>
                <a:gd name="T106" fmla="*/ 284 w 719"/>
                <a:gd name="T107" fmla="*/ 218 h 1027"/>
                <a:gd name="T108" fmla="*/ 348 w 719"/>
                <a:gd name="T109" fmla="*/ 196 h 1027"/>
                <a:gd name="T110" fmla="*/ 440 w 719"/>
                <a:gd name="T111" fmla="*/ 210 h 1027"/>
                <a:gd name="T112" fmla="*/ 466 w 719"/>
                <a:gd name="T113" fmla="*/ 156 h 1027"/>
                <a:gd name="T114" fmla="*/ 516 w 719"/>
                <a:gd name="T115" fmla="*/ 97 h 1027"/>
                <a:gd name="T116" fmla="*/ 568 w 719"/>
                <a:gd name="T117" fmla="*/ 57 h 1027"/>
                <a:gd name="T118" fmla="*/ 606 w 719"/>
                <a:gd name="T119" fmla="*/ 7 h 1027"/>
                <a:gd name="T120" fmla="*/ 646 w 719"/>
                <a:gd name="T121" fmla="*/ 19 h 1027"/>
                <a:gd name="T122" fmla="*/ 679 w 719"/>
                <a:gd name="T123" fmla="*/ 16 h 1027"/>
                <a:gd name="T124" fmla="*/ 712 w 719"/>
                <a:gd name="T125" fmla="*/ 0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9" h="1027">
                  <a:moveTo>
                    <a:pt x="719" y="38"/>
                  </a:moveTo>
                  <a:lnTo>
                    <a:pt x="719" y="38"/>
                  </a:lnTo>
                  <a:lnTo>
                    <a:pt x="719" y="40"/>
                  </a:lnTo>
                  <a:lnTo>
                    <a:pt x="719" y="40"/>
                  </a:lnTo>
                  <a:lnTo>
                    <a:pt x="710" y="54"/>
                  </a:lnTo>
                  <a:lnTo>
                    <a:pt x="707" y="64"/>
                  </a:lnTo>
                  <a:lnTo>
                    <a:pt x="705" y="68"/>
                  </a:lnTo>
                  <a:lnTo>
                    <a:pt x="703" y="71"/>
                  </a:lnTo>
                  <a:lnTo>
                    <a:pt x="693" y="73"/>
                  </a:lnTo>
                  <a:lnTo>
                    <a:pt x="691" y="76"/>
                  </a:lnTo>
                  <a:lnTo>
                    <a:pt x="688" y="80"/>
                  </a:lnTo>
                  <a:lnTo>
                    <a:pt x="691" y="85"/>
                  </a:lnTo>
                  <a:lnTo>
                    <a:pt x="691" y="87"/>
                  </a:lnTo>
                  <a:lnTo>
                    <a:pt x="691" y="90"/>
                  </a:lnTo>
                  <a:lnTo>
                    <a:pt x="688" y="92"/>
                  </a:lnTo>
                  <a:lnTo>
                    <a:pt x="686" y="102"/>
                  </a:lnTo>
                  <a:lnTo>
                    <a:pt x="686" y="104"/>
                  </a:lnTo>
                  <a:lnTo>
                    <a:pt x="684" y="104"/>
                  </a:lnTo>
                  <a:lnTo>
                    <a:pt x="684" y="106"/>
                  </a:lnTo>
                  <a:lnTo>
                    <a:pt x="681" y="111"/>
                  </a:lnTo>
                  <a:lnTo>
                    <a:pt x="681" y="111"/>
                  </a:lnTo>
                  <a:lnTo>
                    <a:pt x="679" y="113"/>
                  </a:lnTo>
                  <a:lnTo>
                    <a:pt x="679" y="113"/>
                  </a:lnTo>
                  <a:lnTo>
                    <a:pt x="677" y="118"/>
                  </a:lnTo>
                  <a:lnTo>
                    <a:pt x="674" y="125"/>
                  </a:lnTo>
                  <a:lnTo>
                    <a:pt x="674" y="128"/>
                  </a:lnTo>
                  <a:lnTo>
                    <a:pt x="674" y="128"/>
                  </a:lnTo>
                  <a:lnTo>
                    <a:pt x="677" y="132"/>
                  </a:lnTo>
                  <a:lnTo>
                    <a:pt x="677" y="132"/>
                  </a:lnTo>
                  <a:lnTo>
                    <a:pt x="674" y="137"/>
                  </a:lnTo>
                  <a:lnTo>
                    <a:pt x="674" y="137"/>
                  </a:lnTo>
                  <a:lnTo>
                    <a:pt x="674" y="139"/>
                  </a:lnTo>
                  <a:lnTo>
                    <a:pt x="672" y="142"/>
                  </a:lnTo>
                  <a:lnTo>
                    <a:pt x="672" y="142"/>
                  </a:lnTo>
                  <a:lnTo>
                    <a:pt x="670" y="144"/>
                  </a:lnTo>
                  <a:lnTo>
                    <a:pt x="670" y="147"/>
                  </a:lnTo>
                  <a:lnTo>
                    <a:pt x="670" y="147"/>
                  </a:lnTo>
                  <a:lnTo>
                    <a:pt x="667" y="149"/>
                  </a:lnTo>
                  <a:lnTo>
                    <a:pt x="662" y="149"/>
                  </a:lnTo>
                  <a:lnTo>
                    <a:pt x="660" y="151"/>
                  </a:lnTo>
                  <a:lnTo>
                    <a:pt x="658" y="156"/>
                  </a:lnTo>
                  <a:lnTo>
                    <a:pt x="658" y="156"/>
                  </a:lnTo>
                  <a:lnTo>
                    <a:pt x="653" y="158"/>
                  </a:lnTo>
                  <a:lnTo>
                    <a:pt x="653" y="161"/>
                  </a:lnTo>
                  <a:lnTo>
                    <a:pt x="651" y="161"/>
                  </a:lnTo>
                  <a:lnTo>
                    <a:pt x="648" y="163"/>
                  </a:lnTo>
                  <a:lnTo>
                    <a:pt x="646" y="165"/>
                  </a:lnTo>
                  <a:lnTo>
                    <a:pt x="646" y="165"/>
                  </a:lnTo>
                  <a:lnTo>
                    <a:pt x="643" y="165"/>
                  </a:lnTo>
                  <a:lnTo>
                    <a:pt x="641" y="165"/>
                  </a:lnTo>
                  <a:lnTo>
                    <a:pt x="639" y="165"/>
                  </a:lnTo>
                  <a:lnTo>
                    <a:pt x="639" y="168"/>
                  </a:lnTo>
                  <a:lnTo>
                    <a:pt x="636" y="175"/>
                  </a:lnTo>
                  <a:lnTo>
                    <a:pt x="636" y="175"/>
                  </a:lnTo>
                  <a:lnTo>
                    <a:pt x="634" y="177"/>
                  </a:lnTo>
                  <a:lnTo>
                    <a:pt x="634" y="177"/>
                  </a:lnTo>
                  <a:lnTo>
                    <a:pt x="632" y="177"/>
                  </a:lnTo>
                  <a:lnTo>
                    <a:pt x="629" y="177"/>
                  </a:lnTo>
                  <a:lnTo>
                    <a:pt x="629" y="177"/>
                  </a:lnTo>
                  <a:lnTo>
                    <a:pt x="627" y="182"/>
                  </a:lnTo>
                  <a:lnTo>
                    <a:pt x="629" y="184"/>
                  </a:lnTo>
                  <a:lnTo>
                    <a:pt x="629" y="187"/>
                  </a:lnTo>
                  <a:lnTo>
                    <a:pt x="627" y="192"/>
                  </a:lnTo>
                  <a:lnTo>
                    <a:pt x="627" y="203"/>
                  </a:lnTo>
                  <a:lnTo>
                    <a:pt x="627" y="203"/>
                  </a:lnTo>
                  <a:lnTo>
                    <a:pt x="627" y="203"/>
                  </a:lnTo>
                  <a:lnTo>
                    <a:pt x="627" y="206"/>
                  </a:lnTo>
                  <a:lnTo>
                    <a:pt x="627" y="208"/>
                  </a:lnTo>
                  <a:lnTo>
                    <a:pt x="627" y="208"/>
                  </a:lnTo>
                  <a:lnTo>
                    <a:pt x="627" y="208"/>
                  </a:lnTo>
                  <a:lnTo>
                    <a:pt x="627" y="210"/>
                  </a:lnTo>
                  <a:lnTo>
                    <a:pt x="627" y="210"/>
                  </a:lnTo>
                  <a:lnTo>
                    <a:pt x="627" y="210"/>
                  </a:lnTo>
                  <a:lnTo>
                    <a:pt x="629" y="213"/>
                  </a:lnTo>
                  <a:lnTo>
                    <a:pt x="632" y="213"/>
                  </a:lnTo>
                  <a:lnTo>
                    <a:pt x="632" y="215"/>
                  </a:lnTo>
                  <a:lnTo>
                    <a:pt x="634" y="218"/>
                  </a:lnTo>
                  <a:lnTo>
                    <a:pt x="639" y="232"/>
                  </a:lnTo>
                  <a:lnTo>
                    <a:pt x="641" y="234"/>
                  </a:lnTo>
                  <a:lnTo>
                    <a:pt x="646" y="239"/>
                  </a:lnTo>
                  <a:lnTo>
                    <a:pt x="648" y="239"/>
                  </a:lnTo>
                  <a:lnTo>
                    <a:pt x="648" y="241"/>
                  </a:lnTo>
                  <a:lnTo>
                    <a:pt x="648" y="244"/>
                  </a:lnTo>
                  <a:lnTo>
                    <a:pt x="643" y="246"/>
                  </a:lnTo>
                  <a:lnTo>
                    <a:pt x="646" y="248"/>
                  </a:lnTo>
                  <a:lnTo>
                    <a:pt x="651" y="251"/>
                  </a:lnTo>
                  <a:lnTo>
                    <a:pt x="653" y="255"/>
                  </a:lnTo>
                  <a:lnTo>
                    <a:pt x="651" y="255"/>
                  </a:lnTo>
                  <a:lnTo>
                    <a:pt x="648" y="255"/>
                  </a:lnTo>
                  <a:lnTo>
                    <a:pt x="648" y="258"/>
                  </a:lnTo>
                  <a:lnTo>
                    <a:pt x="648" y="258"/>
                  </a:lnTo>
                  <a:lnTo>
                    <a:pt x="648" y="260"/>
                  </a:lnTo>
                  <a:lnTo>
                    <a:pt x="651" y="262"/>
                  </a:lnTo>
                  <a:lnTo>
                    <a:pt x="651" y="265"/>
                  </a:lnTo>
                  <a:lnTo>
                    <a:pt x="651" y="267"/>
                  </a:lnTo>
                  <a:lnTo>
                    <a:pt x="651" y="267"/>
                  </a:lnTo>
                  <a:lnTo>
                    <a:pt x="648" y="267"/>
                  </a:lnTo>
                  <a:lnTo>
                    <a:pt x="648" y="270"/>
                  </a:lnTo>
                  <a:lnTo>
                    <a:pt x="643" y="277"/>
                  </a:lnTo>
                  <a:lnTo>
                    <a:pt x="643" y="279"/>
                  </a:lnTo>
                  <a:lnTo>
                    <a:pt x="641" y="281"/>
                  </a:lnTo>
                  <a:lnTo>
                    <a:pt x="639" y="281"/>
                  </a:lnTo>
                  <a:lnTo>
                    <a:pt x="634" y="281"/>
                  </a:lnTo>
                  <a:lnTo>
                    <a:pt x="632" y="284"/>
                  </a:lnTo>
                  <a:lnTo>
                    <a:pt x="632" y="286"/>
                  </a:lnTo>
                  <a:lnTo>
                    <a:pt x="632" y="288"/>
                  </a:lnTo>
                  <a:lnTo>
                    <a:pt x="632" y="291"/>
                  </a:lnTo>
                  <a:lnTo>
                    <a:pt x="634" y="293"/>
                  </a:lnTo>
                  <a:lnTo>
                    <a:pt x="636" y="293"/>
                  </a:lnTo>
                  <a:lnTo>
                    <a:pt x="636" y="296"/>
                  </a:lnTo>
                  <a:lnTo>
                    <a:pt x="634" y="300"/>
                  </a:lnTo>
                  <a:lnTo>
                    <a:pt x="634" y="300"/>
                  </a:lnTo>
                  <a:lnTo>
                    <a:pt x="634" y="300"/>
                  </a:lnTo>
                  <a:lnTo>
                    <a:pt x="634" y="303"/>
                  </a:lnTo>
                  <a:lnTo>
                    <a:pt x="634" y="303"/>
                  </a:lnTo>
                  <a:lnTo>
                    <a:pt x="632" y="303"/>
                  </a:lnTo>
                  <a:lnTo>
                    <a:pt x="632" y="303"/>
                  </a:lnTo>
                  <a:lnTo>
                    <a:pt x="632" y="303"/>
                  </a:lnTo>
                  <a:lnTo>
                    <a:pt x="632" y="305"/>
                  </a:lnTo>
                  <a:lnTo>
                    <a:pt x="629" y="305"/>
                  </a:lnTo>
                  <a:lnTo>
                    <a:pt x="629" y="307"/>
                  </a:lnTo>
                  <a:lnTo>
                    <a:pt x="622" y="317"/>
                  </a:lnTo>
                  <a:lnTo>
                    <a:pt x="617" y="319"/>
                  </a:lnTo>
                  <a:lnTo>
                    <a:pt x="617" y="319"/>
                  </a:lnTo>
                  <a:lnTo>
                    <a:pt x="615" y="324"/>
                  </a:lnTo>
                  <a:lnTo>
                    <a:pt x="615" y="326"/>
                  </a:lnTo>
                  <a:lnTo>
                    <a:pt x="613" y="326"/>
                  </a:lnTo>
                  <a:lnTo>
                    <a:pt x="613" y="326"/>
                  </a:lnTo>
                  <a:lnTo>
                    <a:pt x="610" y="329"/>
                  </a:lnTo>
                  <a:lnTo>
                    <a:pt x="610" y="329"/>
                  </a:lnTo>
                  <a:lnTo>
                    <a:pt x="608" y="331"/>
                  </a:lnTo>
                  <a:lnTo>
                    <a:pt x="608" y="331"/>
                  </a:lnTo>
                  <a:lnTo>
                    <a:pt x="606" y="331"/>
                  </a:lnTo>
                  <a:lnTo>
                    <a:pt x="603" y="333"/>
                  </a:lnTo>
                  <a:lnTo>
                    <a:pt x="603" y="333"/>
                  </a:lnTo>
                  <a:lnTo>
                    <a:pt x="603" y="333"/>
                  </a:lnTo>
                  <a:lnTo>
                    <a:pt x="606" y="336"/>
                  </a:lnTo>
                  <a:lnTo>
                    <a:pt x="603" y="336"/>
                  </a:lnTo>
                  <a:lnTo>
                    <a:pt x="603" y="336"/>
                  </a:lnTo>
                  <a:lnTo>
                    <a:pt x="601" y="333"/>
                  </a:lnTo>
                  <a:lnTo>
                    <a:pt x="599" y="336"/>
                  </a:lnTo>
                  <a:lnTo>
                    <a:pt x="599" y="336"/>
                  </a:lnTo>
                  <a:lnTo>
                    <a:pt x="599" y="338"/>
                  </a:lnTo>
                  <a:lnTo>
                    <a:pt x="601" y="341"/>
                  </a:lnTo>
                  <a:lnTo>
                    <a:pt x="601" y="341"/>
                  </a:lnTo>
                  <a:lnTo>
                    <a:pt x="603" y="343"/>
                  </a:lnTo>
                  <a:lnTo>
                    <a:pt x="601" y="345"/>
                  </a:lnTo>
                  <a:lnTo>
                    <a:pt x="599" y="350"/>
                  </a:lnTo>
                  <a:lnTo>
                    <a:pt x="596" y="352"/>
                  </a:lnTo>
                  <a:lnTo>
                    <a:pt x="596" y="352"/>
                  </a:lnTo>
                  <a:lnTo>
                    <a:pt x="599" y="357"/>
                  </a:lnTo>
                  <a:lnTo>
                    <a:pt x="601" y="357"/>
                  </a:lnTo>
                  <a:lnTo>
                    <a:pt x="599" y="359"/>
                  </a:lnTo>
                  <a:lnTo>
                    <a:pt x="599" y="359"/>
                  </a:lnTo>
                  <a:lnTo>
                    <a:pt x="601" y="362"/>
                  </a:lnTo>
                  <a:lnTo>
                    <a:pt x="601" y="362"/>
                  </a:lnTo>
                  <a:lnTo>
                    <a:pt x="601" y="364"/>
                  </a:lnTo>
                  <a:lnTo>
                    <a:pt x="599" y="364"/>
                  </a:lnTo>
                  <a:lnTo>
                    <a:pt x="599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7"/>
                  </a:lnTo>
                  <a:lnTo>
                    <a:pt x="596" y="369"/>
                  </a:lnTo>
                  <a:lnTo>
                    <a:pt x="596" y="369"/>
                  </a:lnTo>
                  <a:lnTo>
                    <a:pt x="599" y="369"/>
                  </a:lnTo>
                  <a:lnTo>
                    <a:pt x="599" y="369"/>
                  </a:lnTo>
                  <a:lnTo>
                    <a:pt x="599" y="371"/>
                  </a:lnTo>
                  <a:lnTo>
                    <a:pt x="599" y="371"/>
                  </a:lnTo>
                  <a:lnTo>
                    <a:pt x="599" y="371"/>
                  </a:lnTo>
                  <a:lnTo>
                    <a:pt x="599" y="374"/>
                  </a:lnTo>
                  <a:lnTo>
                    <a:pt x="599" y="374"/>
                  </a:lnTo>
                  <a:lnTo>
                    <a:pt x="601" y="374"/>
                  </a:lnTo>
                  <a:lnTo>
                    <a:pt x="601" y="374"/>
                  </a:lnTo>
                  <a:lnTo>
                    <a:pt x="601" y="378"/>
                  </a:lnTo>
                  <a:lnTo>
                    <a:pt x="599" y="378"/>
                  </a:lnTo>
                  <a:lnTo>
                    <a:pt x="599" y="378"/>
                  </a:lnTo>
                  <a:lnTo>
                    <a:pt x="596" y="378"/>
                  </a:lnTo>
                  <a:lnTo>
                    <a:pt x="596" y="378"/>
                  </a:lnTo>
                  <a:lnTo>
                    <a:pt x="596" y="378"/>
                  </a:lnTo>
                  <a:lnTo>
                    <a:pt x="596" y="381"/>
                  </a:lnTo>
                  <a:lnTo>
                    <a:pt x="606" y="393"/>
                  </a:lnTo>
                  <a:lnTo>
                    <a:pt x="606" y="395"/>
                  </a:lnTo>
                  <a:lnTo>
                    <a:pt x="606" y="402"/>
                  </a:lnTo>
                  <a:lnTo>
                    <a:pt x="606" y="404"/>
                  </a:lnTo>
                  <a:lnTo>
                    <a:pt x="603" y="407"/>
                  </a:lnTo>
                  <a:lnTo>
                    <a:pt x="603" y="412"/>
                  </a:lnTo>
                  <a:lnTo>
                    <a:pt x="601" y="419"/>
                  </a:lnTo>
                  <a:lnTo>
                    <a:pt x="599" y="426"/>
                  </a:lnTo>
                  <a:lnTo>
                    <a:pt x="599" y="428"/>
                  </a:lnTo>
                  <a:lnTo>
                    <a:pt x="599" y="435"/>
                  </a:lnTo>
                  <a:lnTo>
                    <a:pt x="599" y="438"/>
                  </a:lnTo>
                  <a:lnTo>
                    <a:pt x="599" y="440"/>
                  </a:lnTo>
                  <a:lnTo>
                    <a:pt x="596" y="445"/>
                  </a:lnTo>
                  <a:lnTo>
                    <a:pt x="594" y="447"/>
                  </a:lnTo>
                  <a:lnTo>
                    <a:pt x="594" y="454"/>
                  </a:lnTo>
                  <a:lnTo>
                    <a:pt x="599" y="475"/>
                  </a:lnTo>
                  <a:lnTo>
                    <a:pt x="599" y="482"/>
                  </a:lnTo>
                  <a:lnTo>
                    <a:pt x="599" y="485"/>
                  </a:lnTo>
                  <a:lnTo>
                    <a:pt x="599" y="485"/>
                  </a:lnTo>
                  <a:lnTo>
                    <a:pt x="599" y="487"/>
                  </a:lnTo>
                  <a:lnTo>
                    <a:pt x="599" y="487"/>
                  </a:lnTo>
                  <a:lnTo>
                    <a:pt x="601" y="487"/>
                  </a:lnTo>
                  <a:lnTo>
                    <a:pt x="601" y="490"/>
                  </a:lnTo>
                  <a:lnTo>
                    <a:pt x="603" y="494"/>
                  </a:lnTo>
                  <a:lnTo>
                    <a:pt x="603" y="511"/>
                  </a:lnTo>
                  <a:lnTo>
                    <a:pt x="606" y="523"/>
                  </a:lnTo>
                  <a:lnTo>
                    <a:pt x="606" y="527"/>
                  </a:lnTo>
                  <a:lnTo>
                    <a:pt x="603" y="535"/>
                  </a:lnTo>
                  <a:lnTo>
                    <a:pt x="601" y="537"/>
                  </a:lnTo>
                  <a:lnTo>
                    <a:pt x="599" y="539"/>
                  </a:lnTo>
                  <a:lnTo>
                    <a:pt x="599" y="539"/>
                  </a:lnTo>
                  <a:lnTo>
                    <a:pt x="599" y="542"/>
                  </a:lnTo>
                  <a:lnTo>
                    <a:pt x="599" y="544"/>
                  </a:lnTo>
                  <a:lnTo>
                    <a:pt x="596" y="546"/>
                  </a:lnTo>
                  <a:lnTo>
                    <a:pt x="596" y="549"/>
                  </a:lnTo>
                  <a:lnTo>
                    <a:pt x="596" y="549"/>
                  </a:lnTo>
                  <a:lnTo>
                    <a:pt x="594" y="551"/>
                  </a:lnTo>
                  <a:lnTo>
                    <a:pt x="591" y="551"/>
                  </a:lnTo>
                  <a:lnTo>
                    <a:pt x="589" y="551"/>
                  </a:lnTo>
                  <a:lnTo>
                    <a:pt x="587" y="558"/>
                  </a:lnTo>
                  <a:lnTo>
                    <a:pt x="584" y="561"/>
                  </a:lnTo>
                  <a:lnTo>
                    <a:pt x="584" y="561"/>
                  </a:lnTo>
                  <a:lnTo>
                    <a:pt x="582" y="563"/>
                  </a:lnTo>
                  <a:lnTo>
                    <a:pt x="582" y="565"/>
                  </a:lnTo>
                  <a:lnTo>
                    <a:pt x="582" y="565"/>
                  </a:lnTo>
                  <a:lnTo>
                    <a:pt x="580" y="568"/>
                  </a:lnTo>
                  <a:lnTo>
                    <a:pt x="575" y="570"/>
                  </a:lnTo>
                  <a:lnTo>
                    <a:pt x="573" y="572"/>
                  </a:lnTo>
                  <a:lnTo>
                    <a:pt x="570" y="577"/>
                  </a:lnTo>
                  <a:lnTo>
                    <a:pt x="568" y="584"/>
                  </a:lnTo>
                  <a:lnTo>
                    <a:pt x="568" y="587"/>
                  </a:lnTo>
                  <a:lnTo>
                    <a:pt x="565" y="591"/>
                  </a:lnTo>
                  <a:lnTo>
                    <a:pt x="563" y="596"/>
                  </a:lnTo>
                  <a:lnTo>
                    <a:pt x="561" y="603"/>
                  </a:lnTo>
                  <a:lnTo>
                    <a:pt x="558" y="608"/>
                  </a:lnTo>
                  <a:lnTo>
                    <a:pt x="558" y="610"/>
                  </a:lnTo>
                  <a:lnTo>
                    <a:pt x="558" y="615"/>
                  </a:lnTo>
                  <a:lnTo>
                    <a:pt x="558" y="620"/>
                  </a:lnTo>
                  <a:lnTo>
                    <a:pt x="558" y="622"/>
                  </a:lnTo>
                  <a:lnTo>
                    <a:pt x="554" y="627"/>
                  </a:lnTo>
                  <a:lnTo>
                    <a:pt x="554" y="629"/>
                  </a:lnTo>
                  <a:lnTo>
                    <a:pt x="554" y="641"/>
                  </a:lnTo>
                  <a:lnTo>
                    <a:pt x="554" y="648"/>
                  </a:lnTo>
                  <a:lnTo>
                    <a:pt x="556" y="650"/>
                  </a:lnTo>
                  <a:lnTo>
                    <a:pt x="558" y="653"/>
                  </a:lnTo>
                  <a:lnTo>
                    <a:pt x="563" y="655"/>
                  </a:lnTo>
                  <a:lnTo>
                    <a:pt x="563" y="655"/>
                  </a:lnTo>
                  <a:lnTo>
                    <a:pt x="563" y="655"/>
                  </a:lnTo>
                  <a:lnTo>
                    <a:pt x="563" y="665"/>
                  </a:lnTo>
                  <a:lnTo>
                    <a:pt x="561" y="669"/>
                  </a:lnTo>
                  <a:lnTo>
                    <a:pt x="561" y="669"/>
                  </a:lnTo>
                  <a:lnTo>
                    <a:pt x="561" y="672"/>
                  </a:lnTo>
                  <a:lnTo>
                    <a:pt x="561" y="672"/>
                  </a:lnTo>
                  <a:lnTo>
                    <a:pt x="561" y="674"/>
                  </a:lnTo>
                  <a:lnTo>
                    <a:pt x="561" y="674"/>
                  </a:lnTo>
                  <a:lnTo>
                    <a:pt x="561" y="676"/>
                  </a:lnTo>
                  <a:lnTo>
                    <a:pt x="561" y="679"/>
                  </a:lnTo>
                  <a:lnTo>
                    <a:pt x="561" y="679"/>
                  </a:lnTo>
                  <a:lnTo>
                    <a:pt x="561" y="681"/>
                  </a:lnTo>
                  <a:lnTo>
                    <a:pt x="563" y="684"/>
                  </a:lnTo>
                  <a:lnTo>
                    <a:pt x="565" y="686"/>
                  </a:lnTo>
                  <a:lnTo>
                    <a:pt x="573" y="688"/>
                  </a:lnTo>
                  <a:lnTo>
                    <a:pt x="573" y="688"/>
                  </a:lnTo>
                  <a:lnTo>
                    <a:pt x="573" y="688"/>
                  </a:lnTo>
                  <a:lnTo>
                    <a:pt x="575" y="688"/>
                  </a:lnTo>
                  <a:lnTo>
                    <a:pt x="575" y="691"/>
                  </a:lnTo>
                  <a:lnTo>
                    <a:pt x="575" y="691"/>
                  </a:lnTo>
                  <a:lnTo>
                    <a:pt x="575" y="693"/>
                  </a:lnTo>
                  <a:lnTo>
                    <a:pt x="575" y="695"/>
                  </a:lnTo>
                  <a:lnTo>
                    <a:pt x="575" y="695"/>
                  </a:lnTo>
                  <a:lnTo>
                    <a:pt x="570" y="698"/>
                  </a:lnTo>
                  <a:lnTo>
                    <a:pt x="570" y="698"/>
                  </a:lnTo>
                  <a:lnTo>
                    <a:pt x="570" y="698"/>
                  </a:lnTo>
                  <a:lnTo>
                    <a:pt x="570" y="700"/>
                  </a:lnTo>
                  <a:lnTo>
                    <a:pt x="568" y="700"/>
                  </a:lnTo>
                  <a:lnTo>
                    <a:pt x="568" y="700"/>
                  </a:lnTo>
                  <a:lnTo>
                    <a:pt x="568" y="702"/>
                  </a:lnTo>
                  <a:lnTo>
                    <a:pt x="568" y="702"/>
                  </a:lnTo>
                  <a:lnTo>
                    <a:pt x="568" y="702"/>
                  </a:lnTo>
                  <a:lnTo>
                    <a:pt x="570" y="705"/>
                  </a:lnTo>
                  <a:lnTo>
                    <a:pt x="570" y="705"/>
                  </a:lnTo>
                  <a:lnTo>
                    <a:pt x="573" y="710"/>
                  </a:lnTo>
                  <a:lnTo>
                    <a:pt x="573" y="710"/>
                  </a:lnTo>
                  <a:lnTo>
                    <a:pt x="580" y="712"/>
                  </a:lnTo>
                  <a:lnTo>
                    <a:pt x="580" y="714"/>
                  </a:lnTo>
                  <a:lnTo>
                    <a:pt x="580" y="714"/>
                  </a:lnTo>
                  <a:lnTo>
                    <a:pt x="580" y="714"/>
                  </a:lnTo>
                  <a:lnTo>
                    <a:pt x="582" y="717"/>
                  </a:lnTo>
                  <a:lnTo>
                    <a:pt x="582" y="717"/>
                  </a:lnTo>
                  <a:lnTo>
                    <a:pt x="582" y="717"/>
                  </a:lnTo>
                  <a:lnTo>
                    <a:pt x="587" y="719"/>
                  </a:lnTo>
                  <a:lnTo>
                    <a:pt x="587" y="719"/>
                  </a:lnTo>
                  <a:lnTo>
                    <a:pt x="587" y="719"/>
                  </a:lnTo>
                  <a:lnTo>
                    <a:pt x="589" y="721"/>
                  </a:lnTo>
                  <a:lnTo>
                    <a:pt x="587" y="721"/>
                  </a:lnTo>
                  <a:lnTo>
                    <a:pt x="587" y="721"/>
                  </a:lnTo>
                  <a:lnTo>
                    <a:pt x="587" y="724"/>
                  </a:lnTo>
                  <a:lnTo>
                    <a:pt x="587" y="724"/>
                  </a:lnTo>
                  <a:lnTo>
                    <a:pt x="587" y="726"/>
                  </a:lnTo>
                  <a:lnTo>
                    <a:pt x="584" y="731"/>
                  </a:lnTo>
                  <a:lnTo>
                    <a:pt x="584" y="733"/>
                  </a:lnTo>
                  <a:lnTo>
                    <a:pt x="584" y="733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4" y="736"/>
                  </a:lnTo>
                  <a:lnTo>
                    <a:pt x="587" y="736"/>
                  </a:lnTo>
                  <a:lnTo>
                    <a:pt x="587" y="736"/>
                  </a:lnTo>
                  <a:lnTo>
                    <a:pt x="587" y="738"/>
                  </a:lnTo>
                  <a:lnTo>
                    <a:pt x="589" y="743"/>
                  </a:lnTo>
                  <a:lnTo>
                    <a:pt x="589" y="745"/>
                  </a:lnTo>
                  <a:lnTo>
                    <a:pt x="589" y="745"/>
                  </a:lnTo>
                  <a:lnTo>
                    <a:pt x="589" y="745"/>
                  </a:lnTo>
                  <a:lnTo>
                    <a:pt x="587" y="747"/>
                  </a:lnTo>
                  <a:lnTo>
                    <a:pt x="582" y="752"/>
                  </a:lnTo>
                  <a:lnTo>
                    <a:pt x="582" y="755"/>
                  </a:lnTo>
                  <a:lnTo>
                    <a:pt x="582" y="755"/>
                  </a:lnTo>
                  <a:lnTo>
                    <a:pt x="582" y="755"/>
                  </a:lnTo>
                  <a:lnTo>
                    <a:pt x="582" y="757"/>
                  </a:lnTo>
                  <a:lnTo>
                    <a:pt x="582" y="757"/>
                  </a:lnTo>
                  <a:lnTo>
                    <a:pt x="582" y="759"/>
                  </a:lnTo>
                  <a:lnTo>
                    <a:pt x="584" y="759"/>
                  </a:lnTo>
                  <a:lnTo>
                    <a:pt x="587" y="762"/>
                  </a:lnTo>
                  <a:lnTo>
                    <a:pt x="591" y="762"/>
                  </a:lnTo>
                  <a:lnTo>
                    <a:pt x="591" y="764"/>
                  </a:lnTo>
                  <a:lnTo>
                    <a:pt x="599" y="769"/>
                  </a:lnTo>
                  <a:lnTo>
                    <a:pt x="599" y="769"/>
                  </a:lnTo>
                  <a:lnTo>
                    <a:pt x="599" y="771"/>
                  </a:lnTo>
                  <a:lnTo>
                    <a:pt x="601" y="776"/>
                  </a:lnTo>
                  <a:lnTo>
                    <a:pt x="601" y="776"/>
                  </a:lnTo>
                  <a:lnTo>
                    <a:pt x="601" y="778"/>
                  </a:lnTo>
                  <a:lnTo>
                    <a:pt x="601" y="781"/>
                  </a:lnTo>
                  <a:lnTo>
                    <a:pt x="601" y="781"/>
                  </a:lnTo>
                  <a:lnTo>
                    <a:pt x="601" y="783"/>
                  </a:lnTo>
                  <a:lnTo>
                    <a:pt x="603" y="783"/>
                  </a:lnTo>
                  <a:lnTo>
                    <a:pt x="608" y="790"/>
                  </a:lnTo>
                  <a:lnTo>
                    <a:pt x="610" y="792"/>
                  </a:lnTo>
                  <a:lnTo>
                    <a:pt x="615" y="795"/>
                  </a:lnTo>
                  <a:lnTo>
                    <a:pt x="617" y="795"/>
                  </a:lnTo>
                  <a:lnTo>
                    <a:pt x="620" y="797"/>
                  </a:lnTo>
                  <a:lnTo>
                    <a:pt x="620" y="799"/>
                  </a:lnTo>
                  <a:lnTo>
                    <a:pt x="620" y="799"/>
                  </a:lnTo>
                  <a:lnTo>
                    <a:pt x="622" y="807"/>
                  </a:lnTo>
                  <a:lnTo>
                    <a:pt x="622" y="809"/>
                  </a:lnTo>
                  <a:lnTo>
                    <a:pt x="622" y="809"/>
                  </a:lnTo>
                  <a:lnTo>
                    <a:pt x="625" y="811"/>
                  </a:lnTo>
                  <a:lnTo>
                    <a:pt x="625" y="811"/>
                  </a:lnTo>
                  <a:lnTo>
                    <a:pt x="625" y="814"/>
                  </a:lnTo>
                  <a:lnTo>
                    <a:pt x="622" y="814"/>
                  </a:lnTo>
                  <a:lnTo>
                    <a:pt x="622" y="816"/>
                  </a:lnTo>
                  <a:lnTo>
                    <a:pt x="622" y="818"/>
                  </a:lnTo>
                  <a:lnTo>
                    <a:pt x="622" y="818"/>
                  </a:lnTo>
                  <a:lnTo>
                    <a:pt x="620" y="818"/>
                  </a:lnTo>
                  <a:lnTo>
                    <a:pt x="620" y="821"/>
                  </a:lnTo>
                  <a:lnTo>
                    <a:pt x="620" y="821"/>
                  </a:lnTo>
                  <a:lnTo>
                    <a:pt x="620" y="823"/>
                  </a:lnTo>
                  <a:lnTo>
                    <a:pt x="622" y="825"/>
                  </a:lnTo>
                  <a:lnTo>
                    <a:pt x="622" y="828"/>
                  </a:lnTo>
                  <a:lnTo>
                    <a:pt x="622" y="828"/>
                  </a:lnTo>
                  <a:lnTo>
                    <a:pt x="622" y="833"/>
                  </a:lnTo>
                  <a:lnTo>
                    <a:pt x="617" y="842"/>
                  </a:lnTo>
                  <a:lnTo>
                    <a:pt x="615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3" y="844"/>
                  </a:lnTo>
                  <a:lnTo>
                    <a:pt x="610" y="847"/>
                  </a:lnTo>
                  <a:lnTo>
                    <a:pt x="610" y="847"/>
                  </a:lnTo>
                  <a:lnTo>
                    <a:pt x="610" y="849"/>
                  </a:lnTo>
                  <a:lnTo>
                    <a:pt x="610" y="849"/>
                  </a:lnTo>
                  <a:lnTo>
                    <a:pt x="608" y="849"/>
                  </a:lnTo>
                  <a:lnTo>
                    <a:pt x="608" y="849"/>
                  </a:lnTo>
                  <a:lnTo>
                    <a:pt x="601" y="849"/>
                  </a:lnTo>
                  <a:lnTo>
                    <a:pt x="601" y="849"/>
                  </a:lnTo>
                  <a:lnTo>
                    <a:pt x="599" y="849"/>
                  </a:lnTo>
                  <a:lnTo>
                    <a:pt x="599" y="849"/>
                  </a:lnTo>
                  <a:lnTo>
                    <a:pt x="599" y="851"/>
                  </a:lnTo>
                  <a:lnTo>
                    <a:pt x="596" y="851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6" y="854"/>
                  </a:lnTo>
                  <a:lnTo>
                    <a:pt x="594" y="856"/>
                  </a:lnTo>
                  <a:lnTo>
                    <a:pt x="589" y="856"/>
                  </a:lnTo>
                  <a:lnTo>
                    <a:pt x="589" y="856"/>
                  </a:lnTo>
                  <a:lnTo>
                    <a:pt x="589" y="856"/>
                  </a:lnTo>
                  <a:lnTo>
                    <a:pt x="589" y="859"/>
                  </a:lnTo>
                  <a:lnTo>
                    <a:pt x="589" y="859"/>
                  </a:lnTo>
                  <a:lnTo>
                    <a:pt x="589" y="859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1"/>
                  </a:lnTo>
                  <a:lnTo>
                    <a:pt x="589" y="863"/>
                  </a:lnTo>
                  <a:lnTo>
                    <a:pt x="589" y="863"/>
                  </a:lnTo>
                  <a:lnTo>
                    <a:pt x="587" y="861"/>
                  </a:lnTo>
                  <a:lnTo>
                    <a:pt x="587" y="861"/>
                  </a:lnTo>
                  <a:lnTo>
                    <a:pt x="584" y="861"/>
                  </a:lnTo>
                  <a:lnTo>
                    <a:pt x="582" y="856"/>
                  </a:lnTo>
                  <a:lnTo>
                    <a:pt x="580" y="854"/>
                  </a:lnTo>
                  <a:lnTo>
                    <a:pt x="580" y="854"/>
                  </a:lnTo>
                  <a:lnTo>
                    <a:pt x="580" y="854"/>
                  </a:lnTo>
                  <a:lnTo>
                    <a:pt x="577" y="854"/>
                  </a:lnTo>
                  <a:lnTo>
                    <a:pt x="575" y="854"/>
                  </a:lnTo>
                  <a:lnTo>
                    <a:pt x="575" y="854"/>
                  </a:lnTo>
                  <a:lnTo>
                    <a:pt x="575" y="854"/>
                  </a:lnTo>
                  <a:lnTo>
                    <a:pt x="573" y="851"/>
                  </a:lnTo>
                  <a:lnTo>
                    <a:pt x="573" y="851"/>
                  </a:lnTo>
                  <a:lnTo>
                    <a:pt x="573" y="849"/>
                  </a:lnTo>
                  <a:lnTo>
                    <a:pt x="573" y="847"/>
                  </a:lnTo>
                  <a:lnTo>
                    <a:pt x="573" y="847"/>
                  </a:lnTo>
                  <a:lnTo>
                    <a:pt x="570" y="842"/>
                  </a:lnTo>
                  <a:lnTo>
                    <a:pt x="570" y="842"/>
                  </a:lnTo>
                  <a:lnTo>
                    <a:pt x="570" y="840"/>
                  </a:lnTo>
                  <a:lnTo>
                    <a:pt x="568" y="840"/>
                  </a:lnTo>
                  <a:lnTo>
                    <a:pt x="568" y="840"/>
                  </a:lnTo>
                  <a:lnTo>
                    <a:pt x="568" y="840"/>
                  </a:lnTo>
                  <a:lnTo>
                    <a:pt x="565" y="840"/>
                  </a:lnTo>
                  <a:lnTo>
                    <a:pt x="563" y="840"/>
                  </a:lnTo>
                  <a:lnTo>
                    <a:pt x="563" y="842"/>
                  </a:lnTo>
                  <a:lnTo>
                    <a:pt x="563" y="842"/>
                  </a:lnTo>
                  <a:lnTo>
                    <a:pt x="563" y="842"/>
                  </a:lnTo>
                  <a:lnTo>
                    <a:pt x="561" y="844"/>
                  </a:lnTo>
                  <a:lnTo>
                    <a:pt x="558" y="847"/>
                  </a:lnTo>
                  <a:lnTo>
                    <a:pt x="556" y="847"/>
                  </a:lnTo>
                  <a:lnTo>
                    <a:pt x="556" y="847"/>
                  </a:lnTo>
                  <a:lnTo>
                    <a:pt x="554" y="849"/>
                  </a:lnTo>
                  <a:lnTo>
                    <a:pt x="532" y="847"/>
                  </a:lnTo>
                  <a:lnTo>
                    <a:pt x="528" y="847"/>
                  </a:lnTo>
                  <a:lnTo>
                    <a:pt x="528" y="847"/>
                  </a:lnTo>
                  <a:lnTo>
                    <a:pt x="528" y="844"/>
                  </a:lnTo>
                  <a:lnTo>
                    <a:pt x="525" y="844"/>
                  </a:lnTo>
                  <a:lnTo>
                    <a:pt x="523" y="842"/>
                  </a:lnTo>
                  <a:lnTo>
                    <a:pt x="523" y="840"/>
                  </a:lnTo>
                  <a:lnTo>
                    <a:pt x="521" y="840"/>
                  </a:lnTo>
                  <a:lnTo>
                    <a:pt x="521" y="840"/>
                  </a:lnTo>
                  <a:lnTo>
                    <a:pt x="518" y="837"/>
                  </a:lnTo>
                  <a:lnTo>
                    <a:pt x="518" y="837"/>
                  </a:lnTo>
                  <a:lnTo>
                    <a:pt x="502" y="835"/>
                  </a:lnTo>
                  <a:lnTo>
                    <a:pt x="497" y="833"/>
                  </a:lnTo>
                  <a:lnTo>
                    <a:pt x="497" y="833"/>
                  </a:lnTo>
                  <a:lnTo>
                    <a:pt x="492" y="830"/>
                  </a:lnTo>
                  <a:lnTo>
                    <a:pt x="480" y="830"/>
                  </a:lnTo>
                  <a:lnTo>
                    <a:pt x="476" y="828"/>
                  </a:lnTo>
                  <a:lnTo>
                    <a:pt x="473" y="828"/>
                  </a:lnTo>
                  <a:lnTo>
                    <a:pt x="471" y="825"/>
                  </a:lnTo>
                  <a:lnTo>
                    <a:pt x="469" y="825"/>
                  </a:lnTo>
                  <a:lnTo>
                    <a:pt x="469" y="825"/>
                  </a:lnTo>
                  <a:lnTo>
                    <a:pt x="469" y="825"/>
                  </a:lnTo>
                  <a:lnTo>
                    <a:pt x="466" y="828"/>
                  </a:lnTo>
                  <a:lnTo>
                    <a:pt x="464" y="828"/>
                  </a:lnTo>
                  <a:lnTo>
                    <a:pt x="464" y="828"/>
                  </a:lnTo>
                  <a:lnTo>
                    <a:pt x="461" y="828"/>
                  </a:lnTo>
                  <a:lnTo>
                    <a:pt x="461" y="828"/>
                  </a:lnTo>
                  <a:lnTo>
                    <a:pt x="457" y="825"/>
                  </a:lnTo>
                  <a:lnTo>
                    <a:pt x="457" y="825"/>
                  </a:lnTo>
                  <a:lnTo>
                    <a:pt x="454" y="825"/>
                  </a:lnTo>
                  <a:lnTo>
                    <a:pt x="454" y="825"/>
                  </a:lnTo>
                  <a:lnTo>
                    <a:pt x="454" y="825"/>
                  </a:lnTo>
                  <a:lnTo>
                    <a:pt x="452" y="825"/>
                  </a:lnTo>
                  <a:lnTo>
                    <a:pt x="447" y="833"/>
                  </a:lnTo>
                  <a:lnTo>
                    <a:pt x="445" y="835"/>
                  </a:lnTo>
                  <a:lnTo>
                    <a:pt x="445" y="835"/>
                  </a:lnTo>
                  <a:lnTo>
                    <a:pt x="445" y="835"/>
                  </a:lnTo>
                  <a:lnTo>
                    <a:pt x="445" y="837"/>
                  </a:lnTo>
                  <a:lnTo>
                    <a:pt x="450" y="837"/>
                  </a:lnTo>
                  <a:lnTo>
                    <a:pt x="452" y="840"/>
                  </a:lnTo>
                  <a:lnTo>
                    <a:pt x="454" y="842"/>
                  </a:lnTo>
                  <a:lnTo>
                    <a:pt x="457" y="844"/>
                  </a:lnTo>
                  <a:lnTo>
                    <a:pt x="457" y="844"/>
                  </a:lnTo>
                  <a:lnTo>
                    <a:pt x="459" y="844"/>
                  </a:lnTo>
                  <a:lnTo>
                    <a:pt x="459" y="844"/>
                  </a:lnTo>
                  <a:lnTo>
                    <a:pt x="464" y="844"/>
                  </a:lnTo>
                  <a:lnTo>
                    <a:pt x="466" y="844"/>
                  </a:lnTo>
                  <a:lnTo>
                    <a:pt x="471" y="847"/>
                  </a:lnTo>
                  <a:lnTo>
                    <a:pt x="476" y="849"/>
                  </a:lnTo>
                  <a:lnTo>
                    <a:pt x="478" y="849"/>
                  </a:lnTo>
                  <a:lnTo>
                    <a:pt x="478" y="851"/>
                  </a:lnTo>
                  <a:lnTo>
                    <a:pt x="478" y="851"/>
                  </a:lnTo>
                  <a:lnTo>
                    <a:pt x="480" y="854"/>
                  </a:lnTo>
                  <a:lnTo>
                    <a:pt x="480" y="856"/>
                  </a:lnTo>
                  <a:lnTo>
                    <a:pt x="480" y="856"/>
                  </a:lnTo>
                  <a:lnTo>
                    <a:pt x="480" y="856"/>
                  </a:lnTo>
                  <a:lnTo>
                    <a:pt x="480" y="859"/>
                  </a:lnTo>
                  <a:lnTo>
                    <a:pt x="478" y="866"/>
                  </a:lnTo>
                  <a:lnTo>
                    <a:pt x="476" y="868"/>
                  </a:lnTo>
                  <a:lnTo>
                    <a:pt x="476" y="868"/>
                  </a:lnTo>
                  <a:lnTo>
                    <a:pt x="476" y="870"/>
                  </a:lnTo>
                  <a:lnTo>
                    <a:pt x="473" y="870"/>
                  </a:lnTo>
                  <a:lnTo>
                    <a:pt x="476" y="873"/>
                  </a:lnTo>
                  <a:lnTo>
                    <a:pt x="478" y="875"/>
                  </a:lnTo>
                  <a:lnTo>
                    <a:pt x="480" y="878"/>
                  </a:lnTo>
                  <a:lnTo>
                    <a:pt x="485" y="878"/>
                  </a:lnTo>
                  <a:lnTo>
                    <a:pt x="487" y="875"/>
                  </a:lnTo>
                  <a:lnTo>
                    <a:pt x="490" y="875"/>
                  </a:lnTo>
                  <a:lnTo>
                    <a:pt x="492" y="875"/>
                  </a:lnTo>
                  <a:lnTo>
                    <a:pt x="495" y="878"/>
                  </a:lnTo>
                  <a:lnTo>
                    <a:pt x="497" y="878"/>
                  </a:lnTo>
                  <a:lnTo>
                    <a:pt x="502" y="880"/>
                  </a:lnTo>
                  <a:lnTo>
                    <a:pt x="504" y="880"/>
                  </a:lnTo>
                  <a:lnTo>
                    <a:pt x="506" y="885"/>
                  </a:lnTo>
                  <a:lnTo>
                    <a:pt x="511" y="887"/>
                  </a:lnTo>
                  <a:lnTo>
                    <a:pt x="513" y="887"/>
                  </a:lnTo>
                  <a:lnTo>
                    <a:pt x="513" y="889"/>
                  </a:lnTo>
                  <a:lnTo>
                    <a:pt x="516" y="889"/>
                  </a:lnTo>
                  <a:lnTo>
                    <a:pt x="516" y="892"/>
                  </a:lnTo>
                  <a:lnTo>
                    <a:pt x="516" y="892"/>
                  </a:lnTo>
                  <a:lnTo>
                    <a:pt x="516" y="894"/>
                  </a:lnTo>
                  <a:lnTo>
                    <a:pt x="518" y="899"/>
                  </a:lnTo>
                  <a:lnTo>
                    <a:pt x="518" y="899"/>
                  </a:lnTo>
                  <a:lnTo>
                    <a:pt x="518" y="904"/>
                  </a:lnTo>
                  <a:lnTo>
                    <a:pt x="518" y="904"/>
                  </a:lnTo>
                  <a:lnTo>
                    <a:pt x="518" y="906"/>
                  </a:lnTo>
                  <a:lnTo>
                    <a:pt x="516" y="908"/>
                  </a:lnTo>
                  <a:lnTo>
                    <a:pt x="516" y="911"/>
                  </a:lnTo>
                  <a:lnTo>
                    <a:pt x="516" y="913"/>
                  </a:lnTo>
                  <a:lnTo>
                    <a:pt x="518" y="913"/>
                  </a:lnTo>
                  <a:lnTo>
                    <a:pt x="518" y="915"/>
                  </a:lnTo>
                  <a:lnTo>
                    <a:pt x="518" y="915"/>
                  </a:lnTo>
                  <a:lnTo>
                    <a:pt x="518" y="918"/>
                  </a:lnTo>
                  <a:lnTo>
                    <a:pt x="516" y="920"/>
                  </a:lnTo>
                  <a:lnTo>
                    <a:pt x="513" y="920"/>
                  </a:lnTo>
                  <a:lnTo>
                    <a:pt x="511" y="918"/>
                  </a:lnTo>
                  <a:lnTo>
                    <a:pt x="511" y="918"/>
                  </a:lnTo>
                  <a:lnTo>
                    <a:pt x="509" y="918"/>
                  </a:lnTo>
                  <a:lnTo>
                    <a:pt x="506" y="918"/>
                  </a:lnTo>
                  <a:lnTo>
                    <a:pt x="506" y="918"/>
                  </a:lnTo>
                  <a:lnTo>
                    <a:pt x="506" y="918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0"/>
                  </a:lnTo>
                  <a:lnTo>
                    <a:pt x="506" y="922"/>
                  </a:lnTo>
                  <a:lnTo>
                    <a:pt x="502" y="925"/>
                  </a:lnTo>
                  <a:lnTo>
                    <a:pt x="502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9" y="925"/>
                  </a:lnTo>
                  <a:lnTo>
                    <a:pt x="495" y="922"/>
                  </a:lnTo>
                  <a:lnTo>
                    <a:pt x="492" y="920"/>
                  </a:lnTo>
                  <a:lnTo>
                    <a:pt x="485" y="918"/>
                  </a:lnTo>
                  <a:lnTo>
                    <a:pt x="485" y="918"/>
                  </a:lnTo>
                  <a:lnTo>
                    <a:pt x="483" y="918"/>
                  </a:lnTo>
                  <a:lnTo>
                    <a:pt x="480" y="918"/>
                  </a:lnTo>
                  <a:lnTo>
                    <a:pt x="480" y="918"/>
                  </a:lnTo>
                  <a:lnTo>
                    <a:pt x="480" y="920"/>
                  </a:lnTo>
                  <a:lnTo>
                    <a:pt x="478" y="920"/>
                  </a:lnTo>
                  <a:lnTo>
                    <a:pt x="478" y="920"/>
                  </a:lnTo>
                  <a:lnTo>
                    <a:pt x="478" y="918"/>
                  </a:lnTo>
                  <a:lnTo>
                    <a:pt x="476" y="918"/>
                  </a:lnTo>
                  <a:lnTo>
                    <a:pt x="476" y="918"/>
                  </a:lnTo>
                  <a:lnTo>
                    <a:pt x="476" y="918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3" y="915"/>
                  </a:lnTo>
                  <a:lnTo>
                    <a:pt x="471" y="915"/>
                  </a:lnTo>
                  <a:lnTo>
                    <a:pt x="469" y="915"/>
                  </a:lnTo>
                  <a:lnTo>
                    <a:pt x="466" y="915"/>
                  </a:lnTo>
                  <a:lnTo>
                    <a:pt x="466" y="915"/>
                  </a:lnTo>
                  <a:lnTo>
                    <a:pt x="466" y="915"/>
                  </a:lnTo>
                  <a:lnTo>
                    <a:pt x="464" y="915"/>
                  </a:lnTo>
                  <a:lnTo>
                    <a:pt x="461" y="913"/>
                  </a:lnTo>
                  <a:lnTo>
                    <a:pt x="461" y="913"/>
                  </a:lnTo>
                  <a:lnTo>
                    <a:pt x="459" y="913"/>
                  </a:lnTo>
                  <a:lnTo>
                    <a:pt x="459" y="913"/>
                  </a:lnTo>
                  <a:lnTo>
                    <a:pt x="459" y="913"/>
                  </a:lnTo>
                  <a:lnTo>
                    <a:pt x="457" y="913"/>
                  </a:lnTo>
                  <a:lnTo>
                    <a:pt x="457" y="915"/>
                  </a:lnTo>
                  <a:lnTo>
                    <a:pt x="457" y="915"/>
                  </a:lnTo>
                  <a:lnTo>
                    <a:pt x="457" y="918"/>
                  </a:lnTo>
                  <a:lnTo>
                    <a:pt x="454" y="918"/>
                  </a:lnTo>
                  <a:lnTo>
                    <a:pt x="454" y="918"/>
                  </a:lnTo>
                  <a:lnTo>
                    <a:pt x="454" y="920"/>
                  </a:lnTo>
                  <a:lnTo>
                    <a:pt x="452" y="920"/>
                  </a:lnTo>
                  <a:lnTo>
                    <a:pt x="452" y="920"/>
                  </a:lnTo>
                  <a:lnTo>
                    <a:pt x="450" y="920"/>
                  </a:lnTo>
                  <a:lnTo>
                    <a:pt x="450" y="922"/>
                  </a:lnTo>
                  <a:lnTo>
                    <a:pt x="447" y="934"/>
                  </a:lnTo>
                  <a:lnTo>
                    <a:pt x="447" y="937"/>
                  </a:lnTo>
                  <a:lnTo>
                    <a:pt x="447" y="937"/>
                  </a:lnTo>
                  <a:lnTo>
                    <a:pt x="440" y="941"/>
                  </a:lnTo>
                  <a:lnTo>
                    <a:pt x="438" y="941"/>
                  </a:lnTo>
                  <a:lnTo>
                    <a:pt x="438" y="941"/>
                  </a:lnTo>
                  <a:lnTo>
                    <a:pt x="438" y="944"/>
                  </a:lnTo>
                  <a:lnTo>
                    <a:pt x="438" y="944"/>
                  </a:lnTo>
                  <a:lnTo>
                    <a:pt x="438" y="946"/>
                  </a:lnTo>
                  <a:lnTo>
                    <a:pt x="438" y="948"/>
                  </a:lnTo>
                  <a:lnTo>
                    <a:pt x="438" y="951"/>
                  </a:lnTo>
                  <a:lnTo>
                    <a:pt x="440" y="953"/>
                  </a:lnTo>
                  <a:lnTo>
                    <a:pt x="440" y="953"/>
                  </a:lnTo>
                  <a:lnTo>
                    <a:pt x="440" y="956"/>
                  </a:lnTo>
                  <a:lnTo>
                    <a:pt x="442" y="958"/>
                  </a:lnTo>
                  <a:lnTo>
                    <a:pt x="442" y="958"/>
                  </a:lnTo>
                  <a:lnTo>
                    <a:pt x="442" y="960"/>
                  </a:lnTo>
                  <a:lnTo>
                    <a:pt x="442" y="960"/>
                  </a:lnTo>
                  <a:lnTo>
                    <a:pt x="450" y="963"/>
                  </a:lnTo>
                  <a:lnTo>
                    <a:pt x="450" y="963"/>
                  </a:lnTo>
                  <a:lnTo>
                    <a:pt x="450" y="965"/>
                  </a:lnTo>
                  <a:lnTo>
                    <a:pt x="450" y="965"/>
                  </a:lnTo>
                  <a:lnTo>
                    <a:pt x="450" y="965"/>
                  </a:lnTo>
                  <a:lnTo>
                    <a:pt x="450" y="967"/>
                  </a:lnTo>
                  <a:lnTo>
                    <a:pt x="450" y="972"/>
                  </a:lnTo>
                  <a:lnTo>
                    <a:pt x="452" y="975"/>
                  </a:lnTo>
                  <a:lnTo>
                    <a:pt x="452" y="977"/>
                  </a:lnTo>
                  <a:lnTo>
                    <a:pt x="454" y="982"/>
                  </a:lnTo>
                  <a:lnTo>
                    <a:pt x="454" y="982"/>
                  </a:lnTo>
                  <a:lnTo>
                    <a:pt x="454" y="984"/>
                  </a:lnTo>
                  <a:lnTo>
                    <a:pt x="454" y="984"/>
                  </a:lnTo>
                  <a:lnTo>
                    <a:pt x="454" y="986"/>
                  </a:lnTo>
                  <a:lnTo>
                    <a:pt x="454" y="989"/>
                  </a:lnTo>
                  <a:lnTo>
                    <a:pt x="452" y="989"/>
                  </a:lnTo>
                  <a:lnTo>
                    <a:pt x="452" y="989"/>
                  </a:lnTo>
                  <a:lnTo>
                    <a:pt x="452" y="991"/>
                  </a:lnTo>
                  <a:lnTo>
                    <a:pt x="450" y="996"/>
                  </a:lnTo>
                  <a:lnTo>
                    <a:pt x="447" y="998"/>
                  </a:lnTo>
                  <a:lnTo>
                    <a:pt x="447" y="1001"/>
                  </a:lnTo>
                  <a:lnTo>
                    <a:pt x="447" y="1001"/>
                  </a:lnTo>
                  <a:lnTo>
                    <a:pt x="447" y="1005"/>
                  </a:lnTo>
                  <a:lnTo>
                    <a:pt x="445" y="1015"/>
                  </a:lnTo>
                  <a:lnTo>
                    <a:pt x="445" y="1017"/>
                  </a:lnTo>
                  <a:lnTo>
                    <a:pt x="442" y="1017"/>
                  </a:lnTo>
                  <a:lnTo>
                    <a:pt x="442" y="1019"/>
                  </a:lnTo>
                  <a:lnTo>
                    <a:pt x="440" y="1022"/>
                  </a:lnTo>
                  <a:lnTo>
                    <a:pt x="440" y="1022"/>
                  </a:lnTo>
                  <a:lnTo>
                    <a:pt x="440" y="1024"/>
                  </a:lnTo>
                  <a:lnTo>
                    <a:pt x="440" y="1024"/>
                  </a:lnTo>
                  <a:lnTo>
                    <a:pt x="442" y="1027"/>
                  </a:lnTo>
                  <a:lnTo>
                    <a:pt x="440" y="1027"/>
                  </a:lnTo>
                  <a:lnTo>
                    <a:pt x="412" y="1027"/>
                  </a:lnTo>
                  <a:lnTo>
                    <a:pt x="409" y="1024"/>
                  </a:lnTo>
                  <a:lnTo>
                    <a:pt x="407" y="1024"/>
                  </a:lnTo>
                  <a:lnTo>
                    <a:pt x="402" y="1019"/>
                  </a:lnTo>
                  <a:lnTo>
                    <a:pt x="398" y="1005"/>
                  </a:lnTo>
                  <a:lnTo>
                    <a:pt x="395" y="1003"/>
                  </a:lnTo>
                  <a:lnTo>
                    <a:pt x="390" y="996"/>
                  </a:lnTo>
                  <a:lnTo>
                    <a:pt x="383" y="991"/>
                  </a:lnTo>
                  <a:lnTo>
                    <a:pt x="372" y="984"/>
                  </a:lnTo>
                  <a:lnTo>
                    <a:pt x="367" y="982"/>
                  </a:lnTo>
                  <a:lnTo>
                    <a:pt x="364" y="979"/>
                  </a:lnTo>
                  <a:lnTo>
                    <a:pt x="362" y="977"/>
                  </a:lnTo>
                  <a:lnTo>
                    <a:pt x="355" y="972"/>
                  </a:lnTo>
                  <a:lnTo>
                    <a:pt x="353" y="972"/>
                  </a:lnTo>
                  <a:lnTo>
                    <a:pt x="353" y="970"/>
                  </a:lnTo>
                  <a:lnTo>
                    <a:pt x="350" y="967"/>
                  </a:lnTo>
                  <a:lnTo>
                    <a:pt x="350" y="965"/>
                  </a:lnTo>
                  <a:lnTo>
                    <a:pt x="348" y="965"/>
                  </a:lnTo>
                  <a:lnTo>
                    <a:pt x="346" y="965"/>
                  </a:lnTo>
                  <a:lnTo>
                    <a:pt x="343" y="963"/>
                  </a:lnTo>
                  <a:lnTo>
                    <a:pt x="341" y="963"/>
                  </a:lnTo>
                  <a:lnTo>
                    <a:pt x="336" y="956"/>
                  </a:lnTo>
                  <a:lnTo>
                    <a:pt x="334" y="953"/>
                  </a:lnTo>
                  <a:lnTo>
                    <a:pt x="327" y="948"/>
                  </a:lnTo>
                  <a:lnTo>
                    <a:pt x="324" y="946"/>
                  </a:lnTo>
                  <a:lnTo>
                    <a:pt x="324" y="941"/>
                  </a:lnTo>
                  <a:lnTo>
                    <a:pt x="322" y="941"/>
                  </a:lnTo>
                  <a:lnTo>
                    <a:pt x="322" y="939"/>
                  </a:lnTo>
                  <a:lnTo>
                    <a:pt x="320" y="939"/>
                  </a:lnTo>
                  <a:lnTo>
                    <a:pt x="310" y="937"/>
                  </a:lnTo>
                  <a:lnTo>
                    <a:pt x="308" y="937"/>
                  </a:lnTo>
                  <a:lnTo>
                    <a:pt x="303" y="937"/>
                  </a:lnTo>
                  <a:lnTo>
                    <a:pt x="301" y="937"/>
                  </a:lnTo>
                  <a:lnTo>
                    <a:pt x="301" y="937"/>
                  </a:lnTo>
                  <a:lnTo>
                    <a:pt x="298" y="937"/>
                  </a:lnTo>
                  <a:lnTo>
                    <a:pt x="298" y="934"/>
                  </a:lnTo>
                  <a:lnTo>
                    <a:pt x="296" y="934"/>
                  </a:lnTo>
                  <a:lnTo>
                    <a:pt x="294" y="937"/>
                  </a:lnTo>
                  <a:lnTo>
                    <a:pt x="291" y="937"/>
                  </a:lnTo>
                  <a:lnTo>
                    <a:pt x="289" y="939"/>
                  </a:lnTo>
                  <a:lnTo>
                    <a:pt x="286" y="937"/>
                  </a:lnTo>
                  <a:lnTo>
                    <a:pt x="282" y="937"/>
                  </a:lnTo>
                  <a:lnTo>
                    <a:pt x="277" y="937"/>
                  </a:lnTo>
                  <a:lnTo>
                    <a:pt x="275" y="937"/>
                  </a:lnTo>
                  <a:lnTo>
                    <a:pt x="275" y="937"/>
                  </a:lnTo>
                  <a:lnTo>
                    <a:pt x="272" y="939"/>
                  </a:lnTo>
                  <a:lnTo>
                    <a:pt x="270" y="939"/>
                  </a:lnTo>
                  <a:lnTo>
                    <a:pt x="270" y="939"/>
                  </a:lnTo>
                  <a:lnTo>
                    <a:pt x="270" y="941"/>
                  </a:lnTo>
                  <a:lnTo>
                    <a:pt x="268" y="941"/>
                  </a:lnTo>
                  <a:lnTo>
                    <a:pt x="268" y="946"/>
                  </a:lnTo>
                  <a:lnTo>
                    <a:pt x="268" y="946"/>
                  </a:lnTo>
                  <a:lnTo>
                    <a:pt x="268" y="946"/>
                  </a:lnTo>
                  <a:lnTo>
                    <a:pt x="265" y="946"/>
                  </a:lnTo>
                  <a:lnTo>
                    <a:pt x="265" y="946"/>
                  </a:lnTo>
                  <a:lnTo>
                    <a:pt x="263" y="944"/>
                  </a:lnTo>
                  <a:lnTo>
                    <a:pt x="258" y="939"/>
                  </a:lnTo>
                  <a:lnTo>
                    <a:pt x="253" y="934"/>
                  </a:lnTo>
                  <a:lnTo>
                    <a:pt x="251" y="934"/>
                  </a:lnTo>
                  <a:lnTo>
                    <a:pt x="251" y="934"/>
                  </a:lnTo>
                  <a:lnTo>
                    <a:pt x="246" y="925"/>
                  </a:lnTo>
                  <a:lnTo>
                    <a:pt x="244" y="922"/>
                  </a:lnTo>
                  <a:lnTo>
                    <a:pt x="244" y="920"/>
                  </a:lnTo>
                  <a:lnTo>
                    <a:pt x="239" y="918"/>
                  </a:lnTo>
                  <a:lnTo>
                    <a:pt x="237" y="915"/>
                  </a:lnTo>
                  <a:lnTo>
                    <a:pt x="234" y="911"/>
                  </a:lnTo>
                  <a:lnTo>
                    <a:pt x="232" y="908"/>
                  </a:lnTo>
                  <a:lnTo>
                    <a:pt x="230" y="908"/>
                  </a:lnTo>
                  <a:lnTo>
                    <a:pt x="227" y="906"/>
                  </a:lnTo>
                  <a:lnTo>
                    <a:pt x="227" y="906"/>
                  </a:lnTo>
                  <a:lnTo>
                    <a:pt x="225" y="908"/>
                  </a:lnTo>
                  <a:lnTo>
                    <a:pt x="223" y="906"/>
                  </a:lnTo>
                  <a:lnTo>
                    <a:pt x="220" y="906"/>
                  </a:lnTo>
                  <a:lnTo>
                    <a:pt x="211" y="904"/>
                  </a:lnTo>
                  <a:lnTo>
                    <a:pt x="211" y="904"/>
                  </a:lnTo>
                  <a:lnTo>
                    <a:pt x="211" y="904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901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9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6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94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9"/>
                  </a:lnTo>
                  <a:lnTo>
                    <a:pt x="211" y="887"/>
                  </a:lnTo>
                  <a:lnTo>
                    <a:pt x="211" y="887"/>
                  </a:lnTo>
                  <a:lnTo>
                    <a:pt x="211" y="887"/>
                  </a:lnTo>
                  <a:lnTo>
                    <a:pt x="208" y="885"/>
                  </a:lnTo>
                  <a:lnTo>
                    <a:pt x="208" y="885"/>
                  </a:lnTo>
                  <a:lnTo>
                    <a:pt x="206" y="885"/>
                  </a:lnTo>
                  <a:lnTo>
                    <a:pt x="204" y="885"/>
                  </a:lnTo>
                  <a:lnTo>
                    <a:pt x="204" y="887"/>
                  </a:lnTo>
                  <a:lnTo>
                    <a:pt x="201" y="887"/>
                  </a:lnTo>
                  <a:lnTo>
                    <a:pt x="201" y="887"/>
                  </a:lnTo>
                  <a:lnTo>
                    <a:pt x="199" y="889"/>
                  </a:lnTo>
                  <a:lnTo>
                    <a:pt x="194" y="892"/>
                  </a:lnTo>
                  <a:lnTo>
                    <a:pt x="194" y="892"/>
                  </a:lnTo>
                  <a:lnTo>
                    <a:pt x="192" y="894"/>
                  </a:lnTo>
                  <a:lnTo>
                    <a:pt x="189" y="894"/>
                  </a:lnTo>
                  <a:lnTo>
                    <a:pt x="187" y="894"/>
                  </a:lnTo>
                  <a:lnTo>
                    <a:pt x="185" y="894"/>
                  </a:lnTo>
                  <a:lnTo>
                    <a:pt x="185" y="894"/>
                  </a:lnTo>
                  <a:lnTo>
                    <a:pt x="182" y="892"/>
                  </a:lnTo>
                  <a:lnTo>
                    <a:pt x="178" y="887"/>
                  </a:lnTo>
                  <a:lnTo>
                    <a:pt x="171" y="885"/>
                  </a:lnTo>
                  <a:lnTo>
                    <a:pt x="171" y="882"/>
                  </a:lnTo>
                  <a:lnTo>
                    <a:pt x="168" y="880"/>
                  </a:lnTo>
                  <a:lnTo>
                    <a:pt x="168" y="880"/>
                  </a:lnTo>
                  <a:lnTo>
                    <a:pt x="168" y="878"/>
                  </a:lnTo>
                  <a:lnTo>
                    <a:pt x="173" y="873"/>
                  </a:lnTo>
                  <a:lnTo>
                    <a:pt x="173" y="873"/>
                  </a:lnTo>
                  <a:lnTo>
                    <a:pt x="173" y="863"/>
                  </a:lnTo>
                  <a:lnTo>
                    <a:pt x="173" y="861"/>
                  </a:lnTo>
                  <a:lnTo>
                    <a:pt x="173" y="859"/>
                  </a:lnTo>
                  <a:lnTo>
                    <a:pt x="171" y="856"/>
                  </a:lnTo>
                  <a:lnTo>
                    <a:pt x="171" y="856"/>
                  </a:lnTo>
                  <a:lnTo>
                    <a:pt x="168" y="854"/>
                  </a:lnTo>
                  <a:lnTo>
                    <a:pt x="166" y="854"/>
                  </a:lnTo>
                  <a:lnTo>
                    <a:pt x="156" y="854"/>
                  </a:lnTo>
                  <a:lnTo>
                    <a:pt x="149" y="851"/>
                  </a:lnTo>
                  <a:lnTo>
                    <a:pt x="147" y="851"/>
                  </a:lnTo>
                  <a:lnTo>
                    <a:pt x="142" y="849"/>
                  </a:lnTo>
                  <a:lnTo>
                    <a:pt x="137" y="847"/>
                  </a:lnTo>
                  <a:lnTo>
                    <a:pt x="135" y="847"/>
                  </a:lnTo>
                  <a:lnTo>
                    <a:pt x="133" y="847"/>
                  </a:lnTo>
                  <a:lnTo>
                    <a:pt x="133" y="847"/>
                  </a:lnTo>
                  <a:lnTo>
                    <a:pt x="126" y="849"/>
                  </a:lnTo>
                  <a:lnTo>
                    <a:pt x="121" y="851"/>
                  </a:lnTo>
                  <a:lnTo>
                    <a:pt x="119" y="851"/>
                  </a:lnTo>
                  <a:lnTo>
                    <a:pt x="111" y="851"/>
                  </a:lnTo>
                  <a:lnTo>
                    <a:pt x="109" y="851"/>
                  </a:lnTo>
                  <a:lnTo>
                    <a:pt x="102" y="854"/>
                  </a:lnTo>
                  <a:lnTo>
                    <a:pt x="100" y="854"/>
                  </a:lnTo>
                  <a:lnTo>
                    <a:pt x="95" y="851"/>
                  </a:lnTo>
                  <a:lnTo>
                    <a:pt x="93" y="851"/>
                  </a:lnTo>
                  <a:lnTo>
                    <a:pt x="93" y="851"/>
                  </a:lnTo>
                  <a:lnTo>
                    <a:pt x="85" y="856"/>
                  </a:lnTo>
                  <a:lnTo>
                    <a:pt x="83" y="856"/>
                  </a:lnTo>
                  <a:lnTo>
                    <a:pt x="81" y="856"/>
                  </a:lnTo>
                  <a:lnTo>
                    <a:pt x="78" y="856"/>
                  </a:lnTo>
                  <a:lnTo>
                    <a:pt x="76" y="856"/>
                  </a:lnTo>
                  <a:lnTo>
                    <a:pt x="74" y="854"/>
                  </a:lnTo>
                  <a:lnTo>
                    <a:pt x="71" y="854"/>
                  </a:lnTo>
                  <a:lnTo>
                    <a:pt x="64" y="847"/>
                  </a:lnTo>
                  <a:lnTo>
                    <a:pt x="62" y="842"/>
                  </a:lnTo>
                  <a:lnTo>
                    <a:pt x="59" y="840"/>
                  </a:lnTo>
                  <a:lnTo>
                    <a:pt x="59" y="840"/>
                  </a:lnTo>
                  <a:lnTo>
                    <a:pt x="59" y="837"/>
                  </a:lnTo>
                  <a:lnTo>
                    <a:pt x="59" y="837"/>
                  </a:lnTo>
                  <a:lnTo>
                    <a:pt x="59" y="835"/>
                  </a:lnTo>
                  <a:lnTo>
                    <a:pt x="59" y="833"/>
                  </a:lnTo>
                  <a:lnTo>
                    <a:pt x="59" y="833"/>
                  </a:lnTo>
                  <a:lnTo>
                    <a:pt x="59" y="830"/>
                  </a:lnTo>
                  <a:lnTo>
                    <a:pt x="59" y="830"/>
                  </a:lnTo>
                  <a:lnTo>
                    <a:pt x="62" y="828"/>
                  </a:lnTo>
                  <a:lnTo>
                    <a:pt x="64" y="823"/>
                  </a:lnTo>
                  <a:lnTo>
                    <a:pt x="67" y="821"/>
                  </a:lnTo>
                  <a:lnTo>
                    <a:pt x="67" y="821"/>
                  </a:lnTo>
                  <a:lnTo>
                    <a:pt x="67" y="818"/>
                  </a:lnTo>
                  <a:lnTo>
                    <a:pt x="67" y="816"/>
                  </a:lnTo>
                  <a:lnTo>
                    <a:pt x="64" y="816"/>
                  </a:lnTo>
                  <a:lnTo>
                    <a:pt x="59" y="816"/>
                  </a:lnTo>
                  <a:lnTo>
                    <a:pt x="57" y="816"/>
                  </a:lnTo>
                  <a:lnTo>
                    <a:pt x="52" y="816"/>
                  </a:lnTo>
                  <a:lnTo>
                    <a:pt x="50" y="816"/>
                  </a:lnTo>
                  <a:lnTo>
                    <a:pt x="43" y="816"/>
                  </a:lnTo>
                  <a:lnTo>
                    <a:pt x="40" y="816"/>
                  </a:lnTo>
                  <a:lnTo>
                    <a:pt x="38" y="818"/>
                  </a:lnTo>
                  <a:lnTo>
                    <a:pt x="38" y="818"/>
                  </a:lnTo>
                  <a:lnTo>
                    <a:pt x="36" y="821"/>
                  </a:lnTo>
                  <a:lnTo>
                    <a:pt x="36" y="821"/>
                  </a:lnTo>
                  <a:lnTo>
                    <a:pt x="33" y="823"/>
                  </a:lnTo>
                  <a:lnTo>
                    <a:pt x="33" y="825"/>
                  </a:lnTo>
                  <a:lnTo>
                    <a:pt x="31" y="825"/>
                  </a:lnTo>
                  <a:lnTo>
                    <a:pt x="31" y="825"/>
                  </a:lnTo>
                  <a:lnTo>
                    <a:pt x="29" y="825"/>
                  </a:lnTo>
                  <a:lnTo>
                    <a:pt x="26" y="825"/>
                  </a:lnTo>
                  <a:lnTo>
                    <a:pt x="24" y="823"/>
                  </a:lnTo>
                  <a:lnTo>
                    <a:pt x="24" y="823"/>
                  </a:lnTo>
                  <a:lnTo>
                    <a:pt x="22" y="825"/>
                  </a:lnTo>
                  <a:lnTo>
                    <a:pt x="12" y="830"/>
                  </a:lnTo>
                  <a:lnTo>
                    <a:pt x="10" y="830"/>
                  </a:lnTo>
                  <a:lnTo>
                    <a:pt x="10" y="830"/>
                  </a:lnTo>
                  <a:lnTo>
                    <a:pt x="7" y="828"/>
                  </a:lnTo>
                  <a:lnTo>
                    <a:pt x="7" y="828"/>
                  </a:lnTo>
                  <a:lnTo>
                    <a:pt x="5" y="825"/>
                  </a:lnTo>
                  <a:lnTo>
                    <a:pt x="5" y="825"/>
                  </a:lnTo>
                  <a:lnTo>
                    <a:pt x="5" y="821"/>
                  </a:lnTo>
                  <a:lnTo>
                    <a:pt x="5" y="818"/>
                  </a:lnTo>
                  <a:lnTo>
                    <a:pt x="5" y="814"/>
                  </a:lnTo>
                  <a:lnTo>
                    <a:pt x="3" y="807"/>
                  </a:lnTo>
                  <a:lnTo>
                    <a:pt x="0" y="799"/>
                  </a:lnTo>
                  <a:lnTo>
                    <a:pt x="17" y="807"/>
                  </a:lnTo>
                  <a:lnTo>
                    <a:pt x="19" y="807"/>
                  </a:lnTo>
                  <a:lnTo>
                    <a:pt x="22" y="807"/>
                  </a:lnTo>
                  <a:lnTo>
                    <a:pt x="26" y="804"/>
                  </a:lnTo>
                  <a:lnTo>
                    <a:pt x="29" y="804"/>
                  </a:lnTo>
                  <a:lnTo>
                    <a:pt x="33" y="799"/>
                  </a:lnTo>
                  <a:lnTo>
                    <a:pt x="36" y="799"/>
                  </a:lnTo>
                  <a:lnTo>
                    <a:pt x="38" y="799"/>
                  </a:lnTo>
                  <a:lnTo>
                    <a:pt x="40" y="799"/>
                  </a:lnTo>
                  <a:lnTo>
                    <a:pt x="40" y="799"/>
                  </a:lnTo>
                  <a:lnTo>
                    <a:pt x="43" y="799"/>
                  </a:lnTo>
                  <a:lnTo>
                    <a:pt x="43" y="799"/>
                  </a:lnTo>
                  <a:lnTo>
                    <a:pt x="45" y="799"/>
                  </a:lnTo>
                  <a:lnTo>
                    <a:pt x="45" y="797"/>
                  </a:lnTo>
                  <a:lnTo>
                    <a:pt x="45" y="797"/>
                  </a:lnTo>
                  <a:lnTo>
                    <a:pt x="48" y="795"/>
                  </a:lnTo>
                  <a:lnTo>
                    <a:pt x="48" y="795"/>
                  </a:lnTo>
                  <a:lnTo>
                    <a:pt x="48" y="792"/>
                  </a:lnTo>
                  <a:lnTo>
                    <a:pt x="48" y="792"/>
                  </a:lnTo>
                  <a:lnTo>
                    <a:pt x="50" y="788"/>
                  </a:lnTo>
                  <a:lnTo>
                    <a:pt x="50" y="776"/>
                  </a:lnTo>
                  <a:lnTo>
                    <a:pt x="50" y="776"/>
                  </a:lnTo>
                  <a:lnTo>
                    <a:pt x="50" y="773"/>
                  </a:lnTo>
                  <a:lnTo>
                    <a:pt x="50" y="771"/>
                  </a:lnTo>
                  <a:lnTo>
                    <a:pt x="52" y="769"/>
                  </a:lnTo>
                  <a:lnTo>
                    <a:pt x="52" y="769"/>
                  </a:lnTo>
                  <a:lnTo>
                    <a:pt x="52" y="766"/>
                  </a:lnTo>
                  <a:lnTo>
                    <a:pt x="52" y="766"/>
                  </a:lnTo>
                  <a:lnTo>
                    <a:pt x="52" y="766"/>
                  </a:lnTo>
                  <a:lnTo>
                    <a:pt x="50" y="764"/>
                  </a:lnTo>
                  <a:lnTo>
                    <a:pt x="50" y="764"/>
                  </a:lnTo>
                  <a:lnTo>
                    <a:pt x="45" y="764"/>
                  </a:lnTo>
                  <a:lnTo>
                    <a:pt x="45" y="764"/>
                  </a:lnTo>
                  <a:lnTo>
                    <a:pt x="36" y="755"/>
                  </a:lnTo>
                  <a:lnTo>
                    <a:pt x="33" y="752"/>
                  </a:lnTo>
                  <a:lnTo>
                    <a:pt x="33" y="752"/>
                  </a:lnTo>
                  <a:lnTo>
                    <a:pt x="33" y="750"/>
                  </a:lnTo>
                  <a:lnTo>
                    <a:pt x="33" y="750"/>
                  </a:lnTo>
                  <a:lnTo>
                    <a:pt x="33" y="747"/>
                  </a:lnTo>
                  <a:lnTo>
                    <a:pt x="33" y="747"/>
                  </a:lnTo>
                  <a:lnTo>
                    <a:pt x="33" y="745"/>
                  </a:lnTo>
                  <a:lnTo>
                    <a:pt x="33" y="745"/>
                  </a:lnTo>
                  <a:lnTo>
                    <a:pt x="33" y="743"/>
                  </a:lnTo>
                  <a:lnTo>
                    <a:pt x="33" y="740"/>
                  </a:lnTo>
                  <a:lnTo>
                    <a:pt x="33" y="740"/>
                  </a:lnTo>
                  <a:lnTo>
                    <a:pt x="36" y="740"/>
                  </a:lnTo>
                  <a:lnTo>
                    <a:pt x="36" y="740"/>
                  </a:lnTo>
                  <a:lnTo>
                    <a:pt x="40" y="740"/>
                  </a:lnTo>
                  <a:lnTo>
                    <a:pt x="40" y="740"/>
                  </a:lnTo>
                  <a:lnTo>
                    <a:pt x="43" y="738"/>
                  </a:lnTo>
                  <a:lnTo>
                    <a:pt x="45" y="738"/>
                  </a:lnTo>
                  <a:lnTo>
                    <a:pt x="48" y="728"/>
                  </a:lnTo>
                  <a:lnTo>
                    <a:pt x="50" y="728"/>
                  </a:lnTo>
                  <a:lnTo>
                    <a:pt x="50" y="728"/>
                  </a:lnTo>
                  <a:lnTo>
                    <a:pt x="52" y="728"/>
                  </a:lnTo>
                  <a:lnTo>
                    <a:pt x="52" y="726"/>
                  </a:lnTo>
                  <a:lnTo>
                    <a:pt x="57" y="726"/>
                  </a:lnTo>
                  <a:lnTo>
                    <a:pt x="59" y="724"/>
                  </a:lnTo>
                  <a:lnTo>
                    <a:pt x="62" y="724"/>
                  </a:lnTo>
                  <a:lnTo>
                    <a:pt x="64" y="724"/>
                  </a:lnTo>
                  <a:lnTo>
                    <a:pt x="67" y="721"/>
                  </a:lnTo>
                  <a:lnTo>
                    <a:pt x="67" y="721"/>
                  </a:lnTo>
                  <a:lnTo>
                    <a:pt x="67" y="719"/>
                  </a:lnTo>
                  <a:lnTo>
                    <a:pt x="67" y="719"/>
                  </a:lnTo>
                  <a:lnTo>
                    <a:pt x="69" y="717"/>
                  </a:lnTo>
                  <a:lnTo>
                    <a:pt x="69" y="717"/>
                  </a:lnTo>
                  <a:lnTo>
                    <a:pt x="69" y="717"/>
                  </a:lnTo>
                  <a:lnTo>
                    <a:pt x="76" y="719"/>
                  </a:lnTo>
                  <a:lnTo>
                    <a:pt x="78" y="719"/>
                  </a:lnTo>
                  <a:lnTo>
                    <a:pt x="78" y="719"/>
                  </a:lnTo>
                  <a:lnTo>
                    <a:pt x="81" y="721"/>
                  </a:lnTo>
                  <a:lnTo>
                    <a:pt x="81" y="724"/>
                  </a:lnTo>
                  <a:lnTo>
                    <a:pt x="81" y="724"/>
                  </a:lnTo>
                  <a:lnTo>
                    <a:pt x="81" y="724"/>
                  </a:lnTo>
                  <a:lnTo>
                    <a:pt x="83" y="726"/>
                  </a:lnTo>
                  <a:lnTo>
                    <a:pt x="85" y="726"/>
                  </a:lnTo>
                  <a:lnTo>
                    <a:pt x="88" y="726"/>
                  </a:lnTo>
                  <a:lnTo>
                    <a:pt x="95" y="724"/>
                  </a:lnTo>
                  <a:lnTo>
                    <a:pt x="100" y="724"/>
                  </a:lnTo>
                  <a:lnTo>
                    <a:pt x="102" y="724"/>
                  </a:lnTo>
                  <a:lnTo>
                    <a:pt x="102" y="724"/>
                  </a:lnTo>
                  <a:lnTo>
                    <a:pt x="104" y="724"/>
                  </a:lnTo>
                  <a:lnTo>
                    <a:pt x="104" y="724"/>
                  </a:lnTo>
                  <a:lnTo>
                    <a:pt x="107" y="724"/>
                  </a:lnTo>
                  <a:lnTo>
                    <a:pt x="111" y="724"/>
                  </a:lnTo>
                  <a:lnTo>
                    <a:pt x="111" y="724"/>
                  </a:lnTo>
                  <a:lnTo>
                    <a:pt x="114" y="724"/>
                  </a:lnTo>
                  <a:lnTo>
                    <a:pt x="114" y="726"/>
                  </a:lnTo>
                  <a:lnTo>
                    <a:pt x="116" y="726"/>
                  </a:lnTo>
                  <a:lnTo>
                    <a:pt x="116" y="726"/>
                  </a:lnTo>
                  <a:lnTo>
                    <a:pt x="116" y="728"/>
                  </a:lnTo>
                  <a:lnTo>
                    <a:pt x="116" y="731"/>
                  </a:lnTo>
                  <a:lnTo>
                    <a:pt x="119" y="733"/>
                  </a:lnTo>
                  <a:lnTo>
                    <a:pt x="119" y="736"/>
                  </a:lnTo>
                  <a:lnTo>
                    <a:pt x="123" y="736"/>
                  </a:lnTo>
                  <a:lnTo>
                    <a:pt x="128" y="733"/>
                  </a:lnTo>
                  <a:lnTo>
                    <a:pt x="130" y="728"/>
                  </a:lnTo>
                  <a:lnTo>
                    <a:pt x="130" y="728"/>
                  </a:lnTo>
                  <a:lnTo>
                    <a:pt x="130" y="726"/>
                  </a:lnTo>
                  <a:lnTo>
                    <a:pt x="130" y="724"/>
                  </a:lnTo>
                  <a:lnTo>
                    <a:pt x="130" y="724"/>
                  </a:lnTo>
                  <a:lnTo>
                    <a:pt x="130" y="721"/>
                  </a:lnTo>
                  <a:lnTo>
                    <a:pt x="128" y="721"/>
                  </a:lnTo>
                  <a:lnTo>
                    <a:pt x="128" y="719"/>
                  </a:lnTo>
                  <a:lnTo>
                    <a:pt x="126" y="717"/>
                  </a:lnTo>
                  <a:lnTo>
                    <a:pt x="123" y="717"/>
                  </a:lnTo>
                  <a:lnTo>
                    <a:pt x="123" y="714"/>
                  </a:lnTo>
                  <a:lnTo>
                    <a:pt x="123" y="712"/>
                  </a:lnTo>
                  <a:lnTo>
                    <a:pt x="123" y="712"/>
                  </a:lnTo>
                  <a:lnTo>
                    <a:pt x="123" y="710"/>
                  </a:lnTo>
                  <a:lnTo>
                    <a:pt x="123" y="707"/>
                  </a:lnTo>
                  <a:lnTo>
                    <a:pt x="123" y="705"/>
                  </a:lnTo>
                  <a:lnTo>
                    <a:pt x="123" y="702"/>
                  </a:lnTo>
                  <a:lnTo>
                    <a:pt x="123" y="700"/>
                  </a:lnTo>
                  <a:lnTo>
                    <a:pt x="123" y="700"/>
                  </a:lnTo>
                  <a:lnTo>
                    <a:pt x="123" y="698"/>
                  </a:lnTo>
                  <a:lnTo>
                    <a:pt x="123" y="698"/>
                  </a:lnTo>
                  <a:lnTo>
                    <a:pt x="126" y="698"/>
                  </a:lnTo>
                  <a:lnTo>
                    <a:pt x="126" y="695"/>
                  </a:lnTo>
                  <a:lnTo>
                    <a:pt x="128" y="695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6" y="693"/>
                  </a:lnTo>
                  <a:lnTo>
                    <a:pt x="123" y="691"/>
                  </a:lnTo>
                  <a:lnTo>
                    <a:pt x="123" y="691"/>
                  </a:lnTo>
                  <a:lnTo>
                    <a:pt x="121" y="691"/>
                  </a:lnTo>
                  <a:lnTo>
                    <a:pt x="121" y="688"/>
                  </a:lnTo>
                  <a:lnTo>
                    <a:pt x="121" y="686"/>
                  </a:lnTo>
                  <a:lnTo>
                    <a:pt x="121" y="684"/>
                  </a:lnTo>
                  <a:lnTo>
                    <a:pt x="121" y="684"/>
                  </a:lnTo>
                  <a:lnTo>
                    <a:pt x="121" y="681"/>
                  </a:lnTo>
                  <a:lnTo>
                    <a:pt x="121" y="681"/>
                  </a:lnTo>
                  <a:lnTo>
                    <a:pt x="126" y="679"/>
                  </a:lnTo>
                  <a:lnTo>
                    <a:pt x="130" y="669"/>
                  </a:lnTo>
                  <a:lnTo>
                    <a:pt x="133" y="667"/>
                  </a:lnTo>
                  <a:lnTo>
                    <a:pt x="135" y="662"/>
                  </a:lnTo>
                  <a:lnTo>
                    <a:pt x="135" y="660"/>
                  </a:lnTo>
                  <a:lnTo>
                    <a:pt x="137" y="660"/>
                  </a:lnTo>
                  <a:lnTo>
                    <a:pt x="140" y="660"/>
                  </a:lnTo>
                  <a:lnTo>
                    <a:pt x="140" y="660"/>
                  </a:lnTo>
                  <a:lnTo>
                    <a:pt x="142" y="660"/>
                  </a:lnTo>
                  <a:lnTo>
                    <a:pt x="142" y="660"/>
                  </a:lnTo>
                  <a:lnTo>
                    <a:pt x="142" y="658"/>
                  </a:lnTo>
                  <a:lnTo>
                    <a:pt x="142" y="655"/>
                  </a:lnTo>
                  <a:lnTo>
                    <a:pt x="140" y="646"/>
                  </a:lnTo>
                  <a:lnTo>
                    <a:pt x="140" y="643"/>
                  </a:lnTo>
                  <a:lnTo>
                    <a:pt x="140" y="643"/>
                  </a:lnTo>
                  <a:lnTo>
                    <a:pt x="137" y="641"/>
                  </a:lnTo>
                  <a:lnTo>
                    <a:pt x="135" y="641"/>
                  </a:lnTo>
                  <a:lnTo>
                    <a:pt x="137" y="639"/>
                  </a:lnTo>
                  <a:lnTo>
                    <a:pt x="140" y="639"/>
                  </a:lnTo>
                  <a:lnTo>
                    <a:pt x="142" y="639"/>
                  </a:lnTo>
                  <a:lnTo>
                    <a:pt x="142" y="641"/>
                  </a:lnTo>
                  <a:lnTo>
                    <a:pt x="147" y="643"/>
                  </a:lnTo>
                  <a:lnTo>
                    <a:pt x="149" y="643"/>
                  </a:lnTo>
                  <a:lnTo>
                    <a:pt x="152" y="646"/>
                  </a:lnTo>
                  <a:lnTo>
                    <a:pt x="154" y="646"/>
                  </a:lnTo>
                  <a:lnTo>
                    <a:pt x="154" y="643"/>
                  </a:lnTo>
                  <a:lnTo>
                    <a:pt x="156" y="643"/>
                  </a:lnTo>
                  <a:lnTo>
                    <a:pt x="156" y="641"/>
                  </a:lnTo>
                  <a:lnTo>
                    <a:pt x="156" y="641"/>
                  </a:lnTo>
                  <a:lnTo>
                    <a:pt x="156" y="629"/>
                  </a:lnTo>
                  <a:lnTo>
                    <a:pt x="156" y="629"/>
                  </a:lnTo>
                  <a:lnTo>
                    <a:pt x="156" y="627"/>
                  </a:lnTo>
                  <a:lnTo>
                    <a:pt x="156" y="627"/>
                  </a:lnTo>
                  <a:lnTo>
                    <a:pt x="154" y="624"/>
                  </a:lnTo>
                  <a:lnTo>
                    <a:pt x="152" y="622"/>
                  </a:lnTo>
                  <a:lnTo>
                    <a:pt x="152" y="620"/>
                  </a:lnTo>
                  <a:lnTo>
                    <a:pt x="152" y="617"/>
                  </a:lnTo>
                  <a:lnTo>
                    <a:pt x="149" y="615"/>
                  </a:lnTo>
                  <a:lnTo>
                    <a:pt x="147" y="613"/>
                  </a:lnTo>
                  <a:lnTo>
                    <a:pt x="145" y="613"/>
                  </a:lnTo>
                  <a:lnTo>
                    <a:pt x="142" y="610"/>
                  </a:lnTo>
                  <a:lnTo>
                    <a:pt x="142" y="610"/>
                  </a:lnTo>
                  <a:lnTo>
                    <a:pt x="140" y="608"/>
                  </a:lnTo>
                  <a:lnTo>
                    <a:pt x="140" y="608"/>
                  </a:lnTo>
                  <a:lnTo>
                    <a:pt x="137" y="605"/>
                  </a:lnTo>
                  <a:lnTo>
                    <a:pt x="137" y="605"/>
                  </a:lnTo>
                  <a:lnTo>
                    <a:pt x="135" y="605"/>
                  </a:lnTo>
                  <a:lnTo>
                    <a:pt x="126" y="605"/>
                  </a:lnTo>
                  <a:lnTo>
                    <a:pt x="126" y="603"/>
                  </a:lnTo>
                  <a:lnTo>
                    <a:pt x="123" y="603"/>
                  </a:lnTo>
                  <a:lnTo>
                    <a:pt x="121" y="598"/>
                  </a:lnTo>
                  <a:lnTo>
                    <a:pt x="121" y="596"/>
                  </a:lnTo>
                  <a:lnTo>
                    <a:pt x="121" y="596"/>
                  </a:lnTo>
                  <a:lnTo>
                    <a:pt x="121" y="594"/>
                  </a:lnTo>
                  <a:lnTo>
                    <a:pt x="121" y="594"/>
                  </a:lnTo>
                  <a:lnTo>
                    <a:pt x="123" y="594"/>
                  </a:lnTo>
                  <a:lnTo>
                    <a:pt x="123" y="591"/>
                  </a:lnTo>
                  <a:lnTo>
                    <a:pt x="126" y="591"/>
                  </a:lnTo>
                  <a:lnTo>
                    <a:pt x="128" y="591"/>
                  </a:lnTo>
                  <a:lnTo>
                    <a:pt x="128" y="589"/>
                  </a:lnTo>
                  <a:lnTo>
                    <a:pt x="128" y="589"/>
                  </a:lnTo>
                  <a:lnTo>
                    <a:pt x="130" y="589"/>
                  </a:lnTo>
                  <a:lnTo>
                    <a:pt x="130" y="587"/>
                  </a:lnTo>
                  <a:lnTo>
                    <a:pt x="133" y="584"/>
                  </a:lnTo>
                  <a:lnTo>
                    <a:pt x="133" y="582"/>
                  </a:lnTo>
                  <a:lnTo>
                    <a:pt x="135" y="582"/>
                  </a:lnTo>
                  <a:lnTo>
                    <a:pt x="135" y="582"/>
                  </a:lnTo>
                  <a:lnTo>
                    <a:pt x="140" y="579"/>
                  </a:lnTo>
                  <a:lnTo>
                    <a:pt x="142" y="579"/>
                  </a:lnTo>
                  <a:lnTo>
                    <a:pt x="142" y="579"/>
                  </a:lnTo>
                  <a:lnTo>
                    <a:pt x="142" y="577"/>
                  </a:lnTo>
                  <a:lnTo>
                    <a:pt x="142" y="577"/>
                  </a:lnTo>
                  <a:lnTo>
                    <a:pt x="145" y="572"/>
                  </a:lnTo>
                  <a:lnTo>
                    <a:pt x="147" y="572"/>
                  </a:lnTo>
                  <a:lnTo>
                    <a:pt x="147" y="570"/>
                  </a:lnTo>
                  <a:lnTo>
                    <a:pt x="147" y="570"/>
                  </a:lnTo>
                  <a:lnTo>
                    <a:pt x="149" y="570"/>
                  </a:lnTo>
                  <a:lnTo>
                    <a:pt x="149" y="570"/>
                  </a:lnTo>
                  <a:lnTo>
                    <a:pt x="149" y="568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563"/>
                  </a:lnTo>
                  <a:lnTo>
                    <a:pt x="152" y="563"/>
                  </a:lnTo>
                  <a:lnTo>
                    <a:pt x="147" y="553"/>
                  </a:lnTo>
                  <a:lnTo>
                    <a:pt x="147" y="553"/>
                  </a:lnTo>
                  <a:lnTo>
                    <a:pt x="147" y="551"/>
                  </a:lnTo>
                  <a:lnTo>
                    <a:pt x="147" y="551"/>
                  </a:lnTo>
                  <a:lnTo>
                    <a:pt x="147" y="549"/>
                  </a:lnTo>
                  <a:lnTo>
                    <a:pt x="149" y="546"/>
                  </a:lnTo>
                  <a:lnTo>
                    <a:pt x="149" y="544"/>
                  </a:lnTo>
                  <a:lnTo>
                    <a:pt x="149" y="544"/>
                  </a:lnTo>
                  <a:lnTo>
                    <a:pt x="149" y="544"/>
                  </a:lnTo>
                  <a:lnTo>
                    <a:pt x="147" y="542"/>
                  </a:lnTo>
                  <a:lnTo>
                    <a:pt x="147" y="542"/>
                  </a:lnTo>
                  <a:lnTo>
                    <a:pt x="149" y="539"/>
                  </a:lnTo>
                  <a:lnTo>
                    <a:pt x="154" y="537"/>
                  </a:lnTo>
                  <a:lnTo>
                    <a:pt x="154" y="537"/>
                  </a:lnTo>
                  <a:lnTo>
                    <a:pt x="156" y="535"/>
                  </a:lnTo>
                  <a:lnTo>
                    <a:pt x="156" y="535"/>
                  </a:lnTo>
                  <a:lnTo>
                    <a:pt x="159" y="535"/>
                  </a:lnTo>
                  <a:lnTo>
                    <a:pt x="159" y="535"/>
                  </a:lnTo>
                  <a:lnTo>
                    <a:pt x="163" y="535"/>
                  </a:lnTo>
                  <a:lnTo>
                    <a:pt x="180" y="535"/>
                  </a:lnTo>
                  <a:lnTo>
                    <a:pt x="180" y="537"/>
                  </a:lnTo>
                  <a:lnTo>
                    <a:pt x="185" y="537"/>
                  </a:lnTo>
                  <a:lnTo>
                    <a:pt x="194" y="539"/>
                  </a:lnTo>
                  <a:lnTo>
                    <a:pt x="194" y="539"/>
                  </a:lnTo>
                  <a:lnTo>
                    <a:pt x="197" y="539"/>
                  </a:lnTo>
                  <a:lnTo>
                    <a:pt x="197" y="542"/>
                  </a:lnTo>
                  <a:lnTo>
                    <a:pt x="197" y="542"/>
                  </a:lnTo>
                  <a:lnTo>
                    <a:pt x="199" y="542"/>
                  </a:lnTo>
                  <a:lnTo>
                    <a:pt x="199" y="544"/>
                  </a:lnTo>
                  <a:lnTo>
                    <a:pt x="199" y="544"/>
                  </a:lnTo>
                  <a:lnTo>
                    <a:pt x="206" y="546"/>
                  </a:lnTo>
                  <a:lnTo>
                    <a:pt x="208" y="546"/>
                  </a:lnTo>
                  <a:lnTo>
                    <a:pt x="208" y="549"/>
                  </a:lnTo>
                  <a:lnTo>
                    <a:pt x="211" y="549"/>
                  </a:lnTo>
                  <a:lnTo>
                    <a:pt x="211" y="551"/>
                  </a:lnTo>
                  <a:lnTo>
                    <a:pt x="213" y="556"/>
                  </a:lnTo>
                  <a:lnTo>
                    <a:pt x="213" y="558"/>
                  </a:lnTo>
                  <a:lnTo>
                    <a:pt x="218" y="561"/>
                  </a:lnTo>
                  <a:lnTo>
                    <a:pt x="220" y="563"/>
                  </a:lnTo>
                  <a:lnTo>
                    <a:pt x="220" y="565"/>
                  </a:lnTo>
                  <a:lnTo>
                    <a:pt x="220" y="565"/>
                  </a:lnTo>
                  <a:lnTo>
                    <a:pt x="220" y="568"/>
                  </a:lnTo>
                  <a:lnTo>
                    <a:pt x="223" y="568"/>
                  </a:lnTo>
                  <a:lnTo>
                    <a:pt x="223" y="570"/>
                  </a:lnTo>
                  <a:lnTo>
                    <a:pt x="225" y="570"/>
                  </a:lnTo>
                  <a:lnTo>
                    <a:pt x="225" y="570"/>
                  </a:lnTo>
                  <a:lnTo>
                    <a:pt x="225" y="570"/>
                  </a:lnTo>
                  <a:lnTo>
                    <a:pt x="227" y="570"/>
                  </a:lnTo>
                  <a:lnTo>
                    <a:pt x="227" y="570"/>
                  </a:lnTo>
                  <a:lnTo>
                    <a:pt x="227" y="570"/>
                  </a:lnTo>
                  <a:lnTo>
                    <a:pt x="230" y="570"/>
                  </a:lnTo>
                  <a:lnTo>
                    <a:pt x="230" y="568"/>
                  </a:lnTo>
                  <a:lnTo>
                    <a:pt x="232" y="568"/>
                  </a:lnTo>
                  <a:lnTo>
                    <a:pt x="232" y="565"/>
                  </a:lnTo>
                  <a:lnTo>
                    <a:pt x="234" y="565"/>
                  </a:lnTo>
                  <a:lnTo>
                    <a:pt x="234" y="565"/>
                  </a:lnTo>
                  <a:lnTo>
                    <a:pt x="237" y="565"/>
                  </a:lnTo>
                  <a:lnTo>
                    <a:pt x="237" y="565"/>
                  </a:lnTo>
                  <a:lnTo>
                    <a:pt x="237" y="565"/>
                  </a:lnTo>
                  <a:lnTo>
                    <a:pt x="239" y="568"/>
                  </a:lnTo>
                  <a:lnTo>
                    <a:pt x="241" y="568"/>
                  </a:lnTo>
                  <a:lnTo>
                    <a:pt x="241" y="568"/>
                  </a:lnTo>
                  <a:lnTo>
                    <a:pt x="244" y="568"/>
                  </a:lnTo>
                  <a:lnTo>
                    <a:pt x="244" y="568"/>
                  </a:lnTo>
                  <a:lnTo>
                    <a:pt x="246" y="568"/>
                  </a:lnTo>
                  <a:lnTo>
                    <a:pt x="249" y="568"/>
                  </a:lnTo>
                  <a:lnTo>
                    <a:pt x="253" y="570"/>
                  </a:lnTo>
                  <a:lnTo>
                    <a:pt x="256" y="570"/>
                  </a:lnTo>
                  <a:lnTo>
                    <a:pt x="256" y="570"/>
                  </a:lnTo>
                  <a:lnTo>
                    <a:pt x="258" y="570"/>
                  </a:lnTo>
                  <a:lnTo>
                    <a:pt x="258" y="570"/>
                  </a:lnTo>
                  <a:lnTo>
                    <a:pt x="258" y="570"/>
                  </a:lnTo>
                  <a:lnTo>
                    <a:pt x="260" y="568"/>
                  </a:lnTo>
                  <a:lnTo>
                    <a:pt x="263" y="568"/>
                  </a:lnTo>
                  <a:lnTo>
                    <a:pt x="263" y="568"/>
                  </a:lnTo>
                  <a:lnTo>
                    <a:pt x="265" y="568"/>
                  </a:lnTo>
                  <a:lnTo>
                    <a:pt x="270" y="570"/>
                  </a:lnTo>
                  <a:lnTo>
                    <a:pt x="279" y="570"/>
                  </a:lnTo>
                  <a:lnTo>
                    <a:pt x="282" y="570"/>
                  </a:lnTo>
                  <a:lnTo>
                    <a:pt x="282" y="570"/>
                  </a:lnTo>
                  <a:lnTo>
                    <a:pt x="284" y="570"/>
                  </a:lnTo>
                  <a:lnTo>
                    <a:pt x="289" y="570"/>
                  </a:lnTo>
                  <a:lnTo>
                    <a:pt x="294" y="570"/>
                  </a:lnTo>
                  <a:lnTo>
                    <a:pt x="294" y="568"/>
                  </a:lnTo>
                  <a:lnTo>
                    <a:pt x="294" y="568"/>
                  </a:lnTo>
                  <a:lnTo>
                    <a:pt x="294" y="568"/>
                  </a:lnTo>
                  <a:lnTo>
                    <a:pt x="294" y="565"/>
                  </a:lnTo>
                  <a:lnTo>
                    <a:pt x="294" y="565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89" y="558"/>
                  </a:lnTo>
                  <a:lnTo>
                    <a:pt x="286" y="556"/>
                  </a:lnTo>
                  <a:lnTo>
                    <a:pt x="282" y="542"/>
                  </a:lnTo>
                  <a:lnTo>
                    <a:pt x="279" y="537"/>
                  </a:lnTo>
                  <a:lnTo>
                    <a:pt x="279" y="535"/>
                  </a:lnTo>
                  <a:lnTo>
                    <a:pt x="279" y="535"/>
                  </a:lnTo>
                  <a:lnTo>
                    <a:pt x="279" y="532"/>
                  </a:lnTo>
                  <a:lnTo>
                    <a:pt x="282" y="532"/>
                  </a:lnTo>
                  <a:lnTo>
                    <a:pt x="284" y="532"/>
                  </a:lnTo>
                  <a:lnTo>
                    <a:pt x="286" y="532"/>
                  </a:lnTo>
                  <a:lnTo>
                    <a:pt x="286" y="532"/>
                  </a:lnTo>
                  <a:lnTo>
                    <a:pt x="286" y="532"/>
                  </a:lnTo>
                  <a:lnTo>
                    <a:pt x="286" y="530"/>
                  </a:lnTo>
                  <a:lnTo>
                    <a:pt x="286" y="530"/>
                  </a:lnTo>
                  <a:lnTo>
                    <a:pt x="289" y="530"/>
                  </a:lnTo>
                  <a:lnTo>
                    <a:pt x="289" y="527"/>
                  </a:lnTo>
                  <a:lnTo>
                    <a:pt x="289" y="527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6" y="525"/>
                  </a:lnTo>
                  <a:lnTo>
                    <a:pt x="289" y="525"/>
                  </a:lnTo>
                  <a:lnTo>
                    <a:pt x="289" y="523"/>
                  </a:lnTo>
                  <a:lnTo>
                    <a:pt x="289" y="523"/>
                  </a:lnTo>
                  <a:lnTo>
                    <a:pt x="294" y="525"/>
                  </a:lnTo>
                  <a:lnTo>
                    <a:pt x="301" y="530"/>
                  </a:lnTo>
                  <a:lnTo>
                    <a:pt x="308" y="532"/>
                  </a:lnTo>
                  <a:lnTo>
                    <a:pt x="310" y="535"/>
                  </a:lnTo>
                  <a:lnTo>
                    <a:pt x="310" y="535"/>
                  </a:lnTo>
                  <a:lnTo>
                    <a:pt x="310" y="537"/>
                  </a:lnTo>
                  <a:lnTo>
                    <a:pt x="310" y="537"/>
                  </a:lnTo>
                  <a:lnTo>
                    <a:pt x="310" y="537"/>
                  </a:lnTo>
                  <a:lnTo>
                    <a:pt x="310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2" y="539"/>
                  </a:lnTo>
                  <a:lnTo>
                    <a:pt x="315" y="539"/>
                  </a:lnTo>
                  <a:lnTo>
                    <a:pt x="315" y="539"/>
                  </a:lnTo>
                  <a:lnTo>
                    <a:pt x="317" y="537"/>
                  </a:lnTo>
                  <a:lnTo>
                    <a:pt x="317" y="537"/>
                  </a:lnTo>
                  <a:lnTo>
                    <a:pt x="317" y="537"/>
                  </a:lnTo>
                  <a:lnTo>
                    <a:pt x="322" y="537"/>
                  </a:lnTo>
                  <a:lnTo>
                    <a:pt x="324" y="537"/>
                  </a:lnTo>
                  <a:lnTo>
                    <a:pt x="329" y="535"/>
                  </a:lnTo>
                  <a:lnTo>
                    <a:pt x="331" y="535"/>
                  </a:lnTo>
                  <a:lnTo>
                    <a:pt x="334" y="532"/>
                  </a:lnTo>
                  <a:lnTo>
                    <a:pt x="338" y="535"/>
                  </a:lnTo>
                  <a:lnTo>
                    <a:pt x="338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1" y="535"/>
                  </a:lnTo>
                  <a:lnTo>
                    <a:pt x="343" y="537"/>
                  </a:lnTo>
                  <a:lnTo>
                    <a:pt x="343" y="539"/>
                  </a:lnTo>
                  <a:lnTo>
                    <a:pt x="346" y="539"/>
                  </a:lnTo>
                  <a:lnTo>
                    <a:pt x="346" y="539"/>
                  </a:lnTo>
                  <a:lnTo>
                    <a:pt x="350" y="537"/>
                  </a:lnTo>
                  <a:lnTo>
                    <a:pt x="353" y="537"/>
                  </a:lnTo>
                  <a:lnTo>
                    <a:pt x="355" y="537"/>
                  </a:lnTo>
                  <a:lnTo>
                    <a:pt x="364" y="542"/>
                  </a:lnTo>
                  <a:lnTo>
                    <a:pt x="369" y="542"/>
                  </a:lnTo>
                  <a:lnTo>
                    <a:pt x="372" y="542"/>
                  </a:lnTo>
                  <a:lnTo>
                    <a:pt x="372" y="542"/>
                  </a:lnTo>
                  <a:lnTo>
                    <a:pt x="374" y="539"/>
                  </a:lnTo>
                  <a:lnTo>
                    <a:pt x="374" y="539"/>
                  </a:lnTo>
                  <a:lnTo>
                    <a:pt x="379" y="535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6" y="527"/>
                  </a:lnTo>
                  <a:lnTo>
                    <a:pt x="386" y="527"/>
                  </a:lnTo>
                  <a:lnTo>
                    <a:pt x="386" y="523"/>
                  </a:lnTo>
                  <a:lnTo>
                    <a:pt x="386" y="516"/>
                  </a:lnTo>
                  <a:lnTo>
                    <a:pt x="386" y="506"/>
                  </a:lnTo>
                  <a:lnTo>
                    <a:pt x="381" y="497"/>
                  </a:lnTo>
                  <a:lnTo>
                    <a:pt x="379" y="490"/>
                  </a:lnTo>
                  <a:lnTo>
                    <a:pt x="379" y="487"/>
                  </a:lnTo>
                  <a:lnTo>
                    <a:pt x="379" y="485"/>
                  </a:lnTo>
                  <a:lnTo>
                    <a:pt x="379" y="485"/>
                  </a:lnTo>
                  <a:lnTo>
                    <a:pt x="379" y="485"/>
                  </a:lnTo>
                  <a:lnTo>
                    <a:pt x="381" y="475"/>
                  </a:lnTo>
                  <a:lnTo>
                    <a:pt x="381" y="473"/>
                  </a:lnTo>
                  <a:lnTo>
                    <a:pt x="381" y="473"/>
                  </a:lnTo>
                  <a:lnTo>
                    <a:pt x="381" y="471"/>
                  </a:lnTo>
                  <a:lnTo>
                    <a:pt x="381" y="468"/>
                  </a:lnTo>
                  <a:lnTo>
                    <a:pt x="379" y="464"/>
                  </a:lnTo>
                  <a:lnTo>
                    <a:pt x="379" y="461"/>
                  </a:lnTo>
                  <a:lnTo>
                    <a:pt x="379" y="461"/>
                  </a:lnTo>
                  <a:lnTo>
                    <a:pt x="379" y="461"/>
                  </a:lnTo>
                  <a:lnTo>
                    <a:pt x="379" y="459"/>
                  </a:lnTo>
                  <a:lnTo>
                    <a:pt x="379" y="459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3" y="456"/>
                  </a:lnTo>
                  <a:lnTo>
                    <a:pt x="386" y="456"/>
                  </a:lnTo>
                  <a:lnTo>
                    <a:pt x="388" y="456"/>
                  </a:lnTo>
                  <a:lnTo>
                    <a:pt x="388" y="454"/>
                  </a:lnTo>
                  <a:lnTo>
                    <a:pt x="393" y="452"/>
                  </a:lnTo>
                  <a:lnTo>
                    <a:pt x="393" y="452"/>
                  </a:lnTo>
                  <a:lnTo>
                    <a:pt x="393" y="449"/>
                  </a:lnTo>
                  <a:lnTo>
                    <a:pt x="395" y="449"/>
                  </a:lnTo>
                  <a:lnTo>
                    <a:pt x="398" y="449"/>
                  </a:lnTo>
                  <a:lnTo>
                    <a:pt x="398" y="449"/>
                  </a:lnTo>
                  <a:lnTo>
                    <a:pt x="400" y="449"/>
                  </a:lnTo>
                  <a:lnTo>
                    <a:pt x="400" y="447"/>
                  </a:lnTo>
                  <a:lnTo>
                    <a:pt x="400" y="447"/>
                  </a:lnTo>
                  <a:lnTo>
                    <a:pt x="402" y="447"/>
                  </a:lnTo>
                  <a:lnTo>
                    <a:pt x="402" y="440"/>
                  </a:lnTo>
                  <a:lnTo>
                    <a:pt x="405" y="438"/>
                  </a:lnTo>
                  <a:lnTo>
                    <a:pt x="405" y="435"/>
                  </a:lnTo>
                  <a:lnTo>
                    <a:pt x="405" y="430"/>
                  </a:lnTo>
                  <a:lnTo>
                    <a:pt x="405" y="428"/>
                  </a:lnTo>
                  <a:lnTo>
                    <a:pt x="405" y="426"/>
                  </a:lnTo>
                  <a:lnTo>
                    <a:pt x="405" y="423"/>
                  </a:lnTo>
                  <a:lnTo>
                    <a:pt x="405" y="423"/>
                  </a:lnTo>
                  <a:lnTo>
                    <a:pt x="405" y="421"/>
                  </a:lnTo>
                  <a:lnTo>
                    <a:pt x="405" y="421"/>
                  </a:lnTo>
                  <a:lnTo>
                    <a:pt x="402" y="419"/>
                  </a:lnTo>
                  <a:lnTo>
                    <a:pt x="402" y="416"/>
                  </a:lnTo>
                  <a:lnTo>
                    <a:pt x="402" y="414"/>
                  </a:lnTo>
                  <a:lnTo>
                    <a:pt x="402" y="414"/>
                  </a:lnTo>
                  <a:lnTo>
                    <a:pt x="402" y="414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402" y="412"/>
                  </a:lnTo>
                  <a:lnTo>
                    <a:pt x="405" y="409"/>
                  </a:lnTo>
                  <a:lnTo>
                    <a:pt x="407" y="407"/>
                  </a:lnTo>
                  <a:lnTo>
                    <a:pt x="407" y="407"/>
                  </a:lnTo>
                  <a:lnTo>
                    <a:pt x="407" y="404"/>
                  </a:lnTo>
                  <a:lnTo>
                    <a:pt x="409" y="402"/>
                  </a:lnTo>
                  <a:lnTo>
                    <a:pt x="409" y="402"/>
                  </a:lnTo>
                  <a:lnTo>
                    <a:pt x="409" y="402"/>
                  </a:lnTo>
                  <a:lnTo>
                    <a:pt x="409" y="400"/>
                  </a:lnTo>
                  <a:lnTo>
                    <a:pt x="409" y="400"/>
                  </a:lnTo>
                  <a:lnTo>
                    <a:pt x="409" y="397"/>
                  </a:lnTo>
                  <a:lnTo>
                    <a:pt x="407" y="397"/>
                  </a:lnTo>
                  <a:lnTo>
                    <a:pt x="405" y="395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90"/>
                  </a:lnTo>
                  <a:lnTo>
                    <a:pt x="402" y="388"/>
                  </a:lnTo>
                  <a:lnTo>
                    <a:pt x="400" y="388"/>
                  </a:lnTo>
                  <a:lnTo>
                    <a:pt x="398" y="388"/>
                  </a:lnTo>
                  <a:lnTo>
                    <a:pt x="395" y="385"/>
                  </a:lnTo>
                  <a:lnTo>
                    <a:pt x="395" y="385"/>
                  </a:lnTo>
                  <a:lnTo>
                    <a:pt x="395" y="385"/>
                  </a:lnTo>
                  <a:lnTo>
                    <a:pt x="393" y="385"/>
                  </a:lnTo>
                  <a:lnTo>
                    <a:pt x="393" y="383"/>
                  </a:lnTo>
                  <a:lnTo>
                    <a:pt x="390" y="383"/>
                  </a:lnTo>
                  <a:lnTo>
                    <a:pt x="390" y="383"/>
                  </a:lnTo>
                  <a:lnTo>
                    <a:pt x="388" y="383"/>
                  </a:lnTo>
                  <a:lnTo>
                    <a:pt x="386" y="383"/>
                  </a:lnTo>
                  <a:lnTo>
                    <a:pt x="383" y="383"/>
                  </a:lnTo>
                  <a:lnTo>
                    <a:pt x="383" y="381"/>
                  </a:lnTo>
                  <a:lnTo>
                    <a:pt x="383" y="381"/>
                  </a:lnTo>
                  <a:lnTo>
                    <a:pt x="381" y="381"/>
                  </a:lnTo>
                  <a:lnTo>
                    <a:pt x="381" y="378"/>
                  </a:lnTo>
                  <a:lnTo>
                    <a:pt x="379" y="378"/>
                  </a:lnTo>
                  <a:lnTo>
                    <a:pt x="379" y="376"/>
                  </a:lnTo>
                  <a:lnTo>
                    <a:pt x="379" y="376"/>
                  </a:lnTo>
                  <a:lnTo>
                    <a:pt x="379" y="374"/>
                  </a:lnTo>
                  <a:lnTo>
                    <a:pt x="379" y="374"/>
                  </a:lnTo>
                  <a:lnTo>
                    <a:pt x="376" y="371"/>
                  </a:lnTo>
                  <a:lnTo>
                    <a:pt x="376" y="371"/>
                  </a:lnTo>
                  <a:lnTo>
                    <a:pt x="376" y="369"/>
                  </a:lnTo>
                  <a:lnTo>
                    <a:pt x="374" y="369"/>
                  </a:lnTo>
                  <a:lnTo>
                    <a:pt x="374" y="369"/>
                  </a:lnTo>
                  <a:lnTo>
                    <a:pt x="369" y="367"/>
                  </a:lnTo>
                  <a:lnTo>
                    <a:pt x="364" y="364"/>
                  </a:lnTo>
                  <a:lnTo>
                    <a:pt x="364" y="364"/>
                  </a:lnTo>
                  <a:lnTo>
                    <a:pt x="364" y="364"/>
                  </a:lnTo>
                  <a:lnTo>
                    <a:pt x="362" y="362"/>
                  </a:lnTo>
                  <a:lnTo>
                    <a:pt x="362" y="362"/>
                  </a:lnTo>
                  <a:lnTo>
                    <a:pt x="362" y="359"/>
                  </a:lnTo>
                  <a:lnTo>
                    <a:pt x="362" y="359"/>
                  </a:lnTo>
                  <a:lnTo>
                    <a:pt x="360" y="359"/>
                  </a:lnTo>
                  <a:lnTo>
                    <a:pt x="360" y="359"/>
                  </a:lnTo>
                  <a:lnTo>
                    <a:pt x="360" y="359"/>
                  </a:lnTo>
                  <a:lnTo>
                    <a:pt x="357" y="359"/>
                  </a:lnTo>
                  <a:lnTo>
                    <a:pt x="357" y="362"/>
                  </a:lnTo>
                  <a:lnTo>
                    <a:pt x="357" y="362"/>
                  </a:lnTo>
                  <a:lnTo>
                    <a:pt x="355" y="364"/>
                  </a:lnTo>
                  <a:lnTo>
                    <a:pt x="355" y="364"/>
                  </a:lnTo>
                  <a:lnTo>
                    <a:pt x="355" y="362"/>
                  </a:lnTo>
                  <a:lnTo>
                    <a:pt x="353" y="362"/>
                  </a:lnTo>
                  <a:lnTo>
                    <a:pt x="348" y="359"/>
                  </a:lnTo>
                  <a:lnTo>
                    <a:pt x="348" y="359"/>
                  </a:lnTo>
                  <a:lnTo>
                    <a:pt x="343" y="359"/>
                  </a:lnTo>
                  <a:lnTo>
                    <a:pt x="343" y="357"/>
                  </a:lnTo>
                  <a:lnTo>
                    <a:pt x="343" y="357"/>
                  </a:lnTo>
                  <a:lnTo>
                    <a:pt x="341" y="357"/>
                  </a:lnTo>
                  <a:lnTo>
                    <a:pt x="341" y="355"/>
                  </a:lnTo>
                  <a:lnTo>
                    <a:pt x="341" y="355"/>
                  </a:lnTo>
                  <a:lnTo>
                    <a:pt x="341" y="352"/>
                  </a:lnTo>
                  <a:lnTo>
                    <a:pt x="341" y="352"/>
                  </a:lnTo>
                  <a:lnTo>
                    <a:pt x="343" y="350"/>
                  </a:lnTo>
                  <a:lnTo>
                    <a:pt x="343" y="350"/>
                  </a:lnTo>
                  <a:lnTo>
                    <a:pt x="343" y="350"/>
                  </a:lnTo>
                  <a:lnTo>
                    <a:pt x="341" y="348"/>
                  </a:lnTo>
                  <a:lnTo>
                    <a:pt x="338" y="348"/>
                  </a:lnTo>
                  <a:lnTo>
                    <a:pt x="336" y="348"/>
                  </a:lnTo>
                  <a:lnTo>
                    <a:pt x="334" y="345"/>
                  </a:lnTo>
                  <a:lnTo>
                    <a:pt x="334" y="345"/>
                  </a:lnTo>
                  <a:lnTo>
                    <a:pt x="334" y="343"/>
                  </a:lnTo>
                  <a:lnTo>
                    <a:pt x="331" y="343"/>
                  </a:lnTo>
                  <a:lnTo>
                    <a:pt x="331" y="336"/>
                  </a:lnTo>
                  <a:lnTo>
                    <a:pt x="331" y="336"/>
                  </a:lnTo>
                  <a:lnTo>
                    <a:pt x="329" y="333"/>
                  </a:lnTo>
                  <a:lnTo>
                    <a:pt x="329" y="333"/>
                  </a:lnTo>
                  <a:lnTo>
                    <a:pt x="324" y="331"/>
                  </a:lnTo>
                  <a:lnTo>
                    <a:pt x="315" y="326"/>
                  </a:lnTo>
                  <a:lnTo>
                    <a:pt x="315" y="326"/>
                  </a:lnTo>
                  <a:lnTo>
                    <a:pt x="312" y="324"/>
                  </a:lnTo>
                  <a:lnTo>
                    <a:pt x="312" y="324"/>
                  </a:lnTo>
                  <a:lnTo>
                    <a:pt x="310" y="324"/>
                  </a:lnTo>
                  <a:lnTo>
                    <a:pt x="310" y="322"/>
                  </a:lnTo>
                  <a:lnTo>
                    <a:pt x="310" y="322"/>
                  </a:lnTo>
                  <a:lnTo>
                    <a:pt x="305" y="322"/>
                  </a:lnTo>
                  <a:lnTo>
                    <a:pt x="301" y="319"/>
                  </a:lnTo>
                  <a:lnTo>
                    <a:pt x="294" y="317"/>
                  </a:lnTo>
                  <a:lnTo>
                    <a:pt x="294" y="317"/>
                  </a:lnTo>
                  <a:lnTo>
                    <a:pt x="291" y="315"/>
                  </a:lnTo>
                  <a:lnTo>
                    <a:pt x="291" y="315"/>
                  </a:lnTo>
                  <a:lnTo>
                    <a:pt x="294" y="315"/>
                  </a:lnTo>
                  <a:lnTo>
                    <a:pt x="294" y="312"/>
                  </a:lnTo>
                  <a:lnTo>
                    <a:pt x="294" y="312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91" y="310"/>
                  </a:lnTo>
                  <a:lnTo>
                    <a:pt x="289" y="310"/>
                  </a:lnTo>
                  <a:lnTo>
                    <a:pt x="284" y="310"/>
                  </a:lnTo>
                  <a:lnTo>
                    <a:pt x="270" y="303"/>
                  </a:lnTo>
                  <a:lnTo>
                    <a:pt x="268" y="303"/>
                  </a:lnTo>
                  <a:lnTo>
                    <a:pt x="268" y="303"/>
                  </a:lnTo>
                  <a:lnTo>
                    <a:pt x="270" y="298"/>
                  </a:lnTo>
                  <a:lnTo>
                    <a:pt x="270" y="298"/>
                  </a:lnTo>
                  <a:lnTo>
                    <a:pt x="270" y="293"/>
                  </a:lnTo>
                  <a:lnTo>
                    <a:pt x="270" y="291"/>
                  </a:lnTo>
                  <a:lnTo>
                    <a:pt x="270" y="288"/>
                  </a:lnTo>
                  <a:lnTo>
                    <a:pt x="270" y="288"/>
                  </a:lnTo>
                  <a:lnTo>
                    <a:pt x="270" y="288"/>
                  </a:lnTo>
                  <a:lnTo>
                    <a:pt x="270" y="286"/>
                  </a:lnTo>
                  <a:lnTo>
                    <a:pt x="270" y="281"/>
                  </a:lnTo>
                  <a:lnTo>
                    <a:pt x="277" y="272"/>
                  </a:lnTo>
                  <a:lnTo>
                    <a:pt x="277" y="272"/>
                  </a:lnTo>
                  <a:lnTo>
                    <a:pt x="277" y="270"/>
                  </a:lnTo>
                  <a:lnTo>
                    <a:pt x="275" y="267"/>
                  </a:lnTo>
                  <a:lnTo>
                    <a:pt x="275" y="265"/>
                  </a:lnTo>
                  <a:lnTo>
                    <a:pt x="275" y="255"/>
                  </a:lnTo>
                  <a:lnTo>
                    <a:pt x="270" y="251"/>
                  </a:lnTo>
                  <a:lnTo>
                    <a:pt x="270" y="251"/>
                  </a:lnTo>
                  <a:lnTo>
                    <a:pt x="270" y="248"/>
                  </a:lnTo>
                  <a:lnTo>
                    <a:pt x="272" y="244"/>
                  </a:lnTo>
                  <a:lnTo>
                    <a:pt x="272" y="241"/>
                  </a:lnTo>
                  <a:lnTo>
                    <a:pt x="275" y="234"/>
                  </a:lnTo>
                  <a:lnTo>
                    <a:pt x="282" y="222"/>
                  </a:lnTo>
                  <a:lnTo>
                    <a:pt x="284" y="218"/>
                  </a:lnTo>
                  <a:lnTo>
                    <a:pt x="282" y="218"/>
                  </a:lnTo>
                  <a:lnTo>
                    <a:pt x="282" y="215"/>
                  </a:lnTo>
                  <a:lnTo>
                    <a:pt x="284" y="213"/>
                  </a:lnTo>
                  <a:lnTo>
                    <a:pt x="289" y="210"/>
                  </a:lnTo>
                  <a:lnTo>
                    <a:pt x="291" y="208"/>
                  </a:lnTo>
                  <a:lnTo>
                    <a:pt x="296" y="206"/>
                  </a:lnTo>
                  <a:lnTo>
                    <a:pt x="298" y="203"/>
                  </a:lnTo>
                  <a:lnTo>
                    <a:pt x="301" y="203"/>
                  </a:lnTo>
                  <a:lnTo>
                    <a:pt x="301" y="201"/>
                  </a:lnTo>
                  <a:lnTo>
                    <a:pt x="303" y="201"/>
                  </a:lnTo>
                  <a:lnTo>
                    <a:pt x="303" y="196"/>
                  </a:lnTo>
                  <a:lnTo>
                    <a:pt x="303" y="196"/>
                  </a:lnTo>
                  <a:lnTo>
                    <a:pt x="303" y="194"/>
                  </a:lnTo>
                  <a:lnTo>
                    <a:pt x="305" y="194"/>
                  </a:lnTo>
                  <a:lnTo>
                    <a:pt x="305" y="194"/>
                  </a:lnTo>
                  <a:lnTo>
                    <a:pt x="312" y="194"/>
                  </a:lnTo>
                  <a:lnTo>
                    <a:pt x="317" y="194"/>
                  </a:lnTo>
                  <a:lnTo>
                    <a:pt x="320" y="194"/>
                  </a:lnTo>
                  <a:lnTo>
                    <a:pt x="322" y="194"/>
                  </a:lnTo>
                  <a:lnTo>
                    <a:pt x="322" y="192"/>
                  </a:lnTo>
                  <a:lnTo>
                    <a:pt x="324" y="189"/>
                  </a:lnTo>
                  <a:lnTo>
                    <a:pt x="324" y="184"/>
                  </a:lnTo>
                  <a:lnTo>
                    <a:pt x="327" y="184"/>
                  </a:lnTo>
                  <a:lnTo>
                    <a:pt x="329" y="187"/>
                  </a:lnTo>
                  <a:lnTo>
                    <a:pt x="346" y="194"/>
                  </a:lnTo>
                  <a:lnTo>
                    <a:pt x="348" y="196"/>
                  </a:lnTo>
                  <a:lnTo>
                    <a:pt x="350" y="196"/>
                  </a:lnTo>
                  <a:lnTo>
                    <a:pt x="353" y="199"/>
                  </a:lnTo>
                  <a:lnTo>
                    <a:pt x="357" y="206"/>
                  </a:lnTo>
                  <a:lnTo>
                    <a:pt x="357" y="208"/>
                  </a:lnTo>
                  <a:lnTo>
                    <a:pt x="357" y="210"/>
                  </a:lnTo>
                  <a:lnTo>
                    <a:pt x="357" y="213"/>
                  </a:lnTo>
                  <a:lnTo>
                    <a:pt x="355" y="218"/>
                  </a:lnTo>
                  <a:lnTo>
                    <a:pt x="357" y="218"/>
                  </a:lnTo>
                  <a:lnTo>
                    <a:pt x="357" y="218"/>
                  </a:lnTo>
                  <a:lnTo>
                    <a:pt x="360" y="220"/>
                  </a:lnTo>
                  <a:lnTo>
                    <a:pt x="381" y="222"/>
                  </a:lnTo>
                  <a:lnTo>
                    <a:pt x="388" y="222"/>
                  </a:lnTo>
                  <a:lnTo>
                    <a:pt x="390" y="225"/>
                  </a:lnTo>
                  <a:lnTo>
                    <a:pt x="409" y="222"/>
                  </a:lnTo>
                  <a:lnTo>
                    <a:pt x="412" y="222"/>
                  </a:lnTo>
                  <a:lnTo>
                    <a:pt x="419" y="225"/>
                  </a:lnTo>
                  <a:lnTo>
                    <a:pt x="426" y="225"/>
                  </a:lnTo>
                  <a:lnTo>
                    <a:pt x="435" y="225"/>
                  </a:lnTo>
                  <a:lnTo>
                    <a:pt x="435" y="225"/>
                  </a:lnTo>
                  <a:lnTo>
                    <a:pt x="438" y="225"/>
                  </a:lnTo>
                  <a:lnTo>
                    <a:pt x="438" y="222"/>
                  </a:lnTo>
                  <a:lnTo>
                    <a:pt x="438" y="218"/>
                  </a:lnTo>
                  <a:lnTo>
                    <a:pt x="440" y="215"/>
                  </a:lnTo>
                  <a:lnTo>
                    <a:pt x="440" y="213"/>
                  </a:lnTo>
                  <a:lnTo>
                    <a:pt x="440" y="213"/>
                  </a:lnTo>
                  <a:lnTo>
                    <a:pt x="440" y="210"/>
                  </a:lnTo>
                  <a:lnTo>
                    <a:pt x="442" y="194"/>
                  </a:lnTo>
                  <a:lnTo>
                    <a:pt x="442" y="192"/>
                  </a:lnTo>
                  <a:lnTo>
                    <a:pt x="445" y="189"/>
                  </a:lnTo>
                  <a:lnTo>
                    <a:pt x="447" y="184"/>
                  </a:lnTo>
                  <a:lnTo>
                    <a:pt x="450" y="18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2" y="184"/>
                  </a:lnTo>
                  <a:lnTo>
                    <a:pt x="454" y="184"/>
                  </a:lnTo>
                  <a:lnTo>
                    <a:pt x="454" y="187"/>
                  </a:lnTo>
                  <a:lnTo>
                    <a:pt x="454" y="189"/>
                  </a:lnTo>
                  <a:lnTo>
                    <a:pt x="457" y="194"/>
                  </a:lnTo>
                  <a:lnTo>
                    <a:pt x="457" y="194"/>
                  </a:lnTo>
                  <a:lnTo>
                    <a:pt x="459" y="194"/>
                  </a:lnTo>
                  <a:lnTo>
                    <a:pt x="459" y="194"/>
                  </a:lnTo>
                  <a:lnTo>
                    <a:pt x="461" y="194"/>
                  </a:lnTo>
                  <a:lnTo>
                    <a:pt x="466" y="189"/>
                  </a:lnTo>
                  <a:lnTo>
                    <a:pt x="466" y="187"/>
                  </a:lnTo>
                  <a:lnTo>
                    <a:pt x="473" y="175"/>
                  </a:lnTo>
                  <a:lnTo>
                    <a:pt x="473" y="173"/>
                  </a:lnTo>
                  <a:lnTo>
                    <a:pt x="473" y="170"/>
                  </a:lnTo>
                  <a:lnTo>
                    <a:pt x="471" y="170"/>
                  </a:lnTo>
                  <a:lnTo>
                    <a:pt x="469" y="165"/>
                  </a:lnTo>
                  <a:lnTo>
                    <a:pt x="466" y="161"/>
                  </a:lnTo>
                  <a:lnTo>
                    <a:pt x="466" y="158"/>
                  </a:lnTo>
                  <a:lnTo>
                    <a:pt x="466" y="156"/>
                  </a:lnTo>
                  <a:lnTo>
                    <a:pt x="466" y="156"/>
                  </a:lnTo>
                  <a:lnTo>
                    <a:pt x="466" y="154"/>
                  </a:lnTo>
                  <a:lnTo>
                    <a:pt x="469" y="149"/>
                  </a:lnTo>
                  <a:lnTo>
                    <a:pt x="471" y="147"/>
                  </a:lnTo>
                  <a:lnTo>
                    <a:pt x="471" y="144"/>
                  </a:lnTo>
                  <a:lnTo>
                    <a:pt x="471" y="139"/>
                  </a:lnTo>
                  <a:lnTo>
                    <a:pt x="471" y="139"/>
                  </a:lnTo>
                  <a:lnTo>
                    <a:pt x="473" y="137"/>
                  </a:lnTo>
                  <a:lnTo>
                    <a:pt x="476" y="135"/>
                  </a:lnTo>
                  <a:lnTo>
                    <a:pt x="478" y="132"/>
                  </a:lnTo>
                  <a:lnTo>
                    <a:pt x="478" y="128"/>
                  </a:lnTo>
                  <a:lnTo>
                    <a:pt x="480" y="128"/>
                  </a:lnTo>
                  <a:lnTo>
                    <a:pt x="483" y="125"/>
                  </a:lnTo>
                  <a:lnTo>
                    <a:pt x="490" y="121"/>
                  </a:lnTo>
                  <a:lnTo>
                    <a:pt x="490" y="118"/>
                  </a:lnTo>
                  <a:lnTo>
                    <a:pt x="492" y="113"/>
                  </a:lnTo>
                  <a:lnTo>
                    <a:pt x="495" y="113"/>
                  </a:lnTo>
                  <a:lnTo>
                    <a:pt x="497" y="111"/>
                  </a:lnTo>
                  <a:lnTo>
                    <a:pt x="509" y="106"/>
                  </a:lnTo>
                  <a:lnTo>
                    <a:pt x="511" y="106"/>
                  </a:lnTo>
                  <a:lnTo>
                    <a:pt x="511" y="104"/>
                  </a:lnTo>
                  <a:lnTo>
                    <a:pt x="511" y="102"/>
                  </a:lnTo>
                  <a:lnTo>
                    <a:pt x="511" y="99"/>
                  </a:lnTo>
                  <a:lnTo>
                    <a:pt x="511" y="99"/>
                  </a:lnTo>
                  <a:lnTo>
                    <a:pt x="513" y="97"/>
                  </a:lnTo>
                  <a:lnTo>
                    <a:pt x="516" y="97"/>
                  </a:lnTo>
                  <a:lnTo>
                    <a:pt x="518" y="97"/>
                  </a:lnTo>
                  <a:lnTo>
                    <a:pt x="518" y="95"/>
                  </a:lnTo>
                  <a:lnTo>
                    <a:pt x="521" y="90"/>
                  </a:lnTo>
                  <a:lnTo>
                    <a:pt x="521" y="90"/>
                  </a:lnTo>
                  <a:lnTo>
                    <a:pt x="523" y="87"/>
                  </a:lnTo>
                  <a:lnTo>
                    <a:pt x="528" y="85"/>
                  </a:lnTo>
                  <a:lnTo>
                    <a:pt x="530" y="85"/>
                  </a:lnTo>
                  <a:lnTo>
                    <a:pt x="532" y="85"/>
                  </a:lnTo>
                  <a:lnTo>
                    <a:pt x="532" y="85"/>
                  </a:lnTo>
                  <a:lnTo>
                    <a:pt x="535" y="87"/>
                  </a:lnTo>
                  <a:lnTo>
                    <a:pt x="535" y="87"/>
                  </a:lnTo>
                  <a:lnTo>
                    <a:pt x="537" y="87"/>
                  </a:lnTo>
                  <a:lnTo>
                    <a:pt x="537" y="85"/>
                  </a:lnTo>
                  <a:lnTo>
                    <a:pt x="537" y="85"/>
                  </a:lnTo>
                  <a:lnTo>
                    <a:pt x="539" y="80"/>
                  </a:lnTo>
                  <a:lnTo>
                    <a:pt x="542" y="78"/>
                  </a:lnTo>
                  <a:lnTo>
                    <a:pt x="542" y="78"/>
                  </a:lnTo>
                  <a:lnTo>
                    <a:pt x="544" y="76"/>
                  </a:lnTo>
                  <a:lnTo>
                    <a:pt x="547" y="76"/>
                  </a:lnTo>
                  <a:lnTo>
                    <a:pt x="547" y="73"/>
                  </a:lnTo>
                  <a:lnTo>
                    <a:pt x="549" y="71"/>
                  </a:lnTo>
                  <a:lnTo>
                    <a:pt x="554" y="59"/>
                  </a:lnTo>
                  <a:lnTo>
                    <a:pt x="554" y="57"/>
                  </a:lnTo>
                  <a:lnTo>
                    <a:pt x="556" y="57"/>
                  </a:lnTo>
                  <a:lnTo>
                    <a:pt x="565" y="57"/>
                  </a:lnTo>
                  <a:lnTo>
                    <a:pt x="568" y="57"/>
                  </a:lnTo>
                  <a:lnTo>
                    <a:pt x="570" y="54"/>
                  </a:lnTo>
                  <a:lnTo>
                    <a:pt x="570" y="54"/>
                  </a:lnTo>
                  <a:lnTo>
                    <a:pt x="570" y="52"/>
                  </a:lnTo>
                  <a:lnTo>
                    <a:pt x="570" y="52"/>
                  </a:lnTo>
                  <a:lnTo>
                    <a:pt x="573" y="52"/>
                  </a:lnTo>
                  <a:lnTo>
                    <a:pt x="573" y="50"/>
                  </a:lnTo>
                  <a:lnTo>
                    <a:pt x="573" y="50"/>
                  </a:lnTo>
                  <a:lnTo>
                    <a:pt x="573" y="50"/>
                  </a:lnTo>
                  <a:lnTo>
                    <a:pt x="587" y="40"/>
                  </a:lnTo>
                  <a:lnTo>
                    <a:pt x="589" y="38"/>
                  </a:lnTo>
                  <a:lnTo>
                    <a:pt x="594" y="35"/>
                  </a:lnTo>
                  <a:lnTo>
                    <a:pt x="603" y="31"/>
                  </a:lnTo>
                  <a:lnTo>
                    <a:pt x="608" y="28"/>
                  </a:lnTo>
                  <a:lnTo>
                    <a:pt x="610" y="28"/>
                  </a:lnTo>
                  <a:lnTo>
                    <a:pt x="610" y="28"/>
                  </a:lnTo>
                  <a:lnTo>
                    <a:pt x="610" y="26"/>
                  </a:lnTo>
                  <a:lnTo>
                    <a:pt x="610" y="26"/>
                  </a:lnTo>
                  <a:lnTo>
                    <a:pt x="610" y="24"/>
                  </a:lnTo>
                  <a:lnTo>
                    <a:pt x="608" y="16"/>
                  </a:lnTo>
                  <a:lnTo>
                    <a:pt x="606" y="12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9"/>
                  </a:lnTo>
                  <a:lnTo>
                    <a:pt x="606" y="7"/>
                  </a:lnTo>
                  <a:lnTo>
                    <a:pt x="606" y="7"/>
                  </a:lnTo>
                  <a:lnTo>
                    <a:pt x="606" y="7"/>
                  </a:lnTo>
                  <a:lnTo>
                    <a:pt x="608" y="7"/>
                  </a:lnTo>
                  <a:lnTo>
                    <a:pt x="608" y="7"/>
                  </a:lnTo>
                  <a:lnTo>
                    <a:pt x="608" y="7"/>
                  </a:lnTo>
                  <a:lnTo>
                    <a:pt x="610" y="7"/>
                  </a:lnTo>
                  <a:lnTo>
                    <a:pt x="613" y="7"/>
                  </a:lnTo>
                  <a:lnTo>
                    <a:pt x="615" y="7"/>
                  </a:lnTo>
                  <a:lnTo>
                    <a:pt x="615" y="9"/>
                  </a:lnTo>
                  <a:lnTo>
                    <a:pt x="617" y="9"/>
                  </a:lnTo>
                  <a:lnTo>
                    <a:pt x="617" y="12"/>
                  </a:lnTo>
                  <a:lnTo>
                    <a:pt x="620" y="16"/>
                  </a:lnTo>
                  <a:lnTo>
                    <a:pt x="620" y="19"/>
                  </a:lnTo>
                  <a:lnTo>
                    <a:pt x="622" y="19"/>
                  </a:lnTo>
                  <a:lnTo>
                    <a:pt x="627" y="26"/>
                  </a:lnTo>
                  <a:lnTo>
                    <a:pt x="627" y="26"/>
                  </a:lnTo>
                  <a:lnTo>
                    <a:pt x="629" y="26"/>
                  </a:lnTo>
                  <a:lnTo>
                    <a:pt x="632" y="26"/>
                  </a:lnTo>
                  <a:lnTo>
                    <a:pt x="632" y="26"/>
                  </a:lnTo>
                  <a:lnTo>
                    <a:pt x="634" y="26"/>
                  </a:lnTo>
                  <a:lnTo>
                    <a:pt x="634" y="24"/>
                  </a:lnTo>
                  <a:lnTo>
                    <a:pt x="636" y="21"/>
                  </a:lnTo>
                  <a:lnTo>
                    <a:pt x="636" y="21"/>
                  </a:lnTo>
                  <a:lnTo>
                    <a:pt x="636" y="21"/>
                  </a:lnTo>
                  <a:lnTo>
                    <a:pt x="641" y="21"/>
                  </a:lnTo>
                  <a:lnTo>
                    <a:pt x="643" y="19"/>
                  </a:lnTo>
                  <a:lnTo>
                    <a:pt x="646" y="19"/>
                  </a:lnTo>
                  <a:lnTo>
                    <a:pt x="646" y="21"/>
                  </a:lnTo>
                  <a:lnTo>
                    <a:pt x="646" y="21"/>
                  </a:lnTo>
                  <a:lnTo>
                    <a:pt x="648" y="21"/>
                  </a:lnTo>
                  <a:lnTo>
                    <a:pt x="648" y="24"/>
                  </a:lnTo>
                  <a:lnTo>
                    <a:pt x="648" y="24"/>
                  </a:lnTo>
                  <a:lnTo>
                    <a:pt x="651" y="26"/>
                  </a:lnTo>
                  <a:lnTo>
                    <a:pt x="651" y="26"/>
                  </a:lnTo>
                  <a:lnTo>
                    <a:pt x="653" y="31"/>
                  </a:lnTo>
                  <a:lnTo>
                    <a:pt x="653" y="35"/>
                  </a:lnTo>
                  <a:lnTo>
                    <a:pt x="655" y="35"/>
                  </a:lnTo>
                  <a:lnTo>
                    <a:pt x="655" y="38"/>
                  </a:lnTo>
                  <a:lnTo>
                    <a:pt x="658" y="38"/>
                  </a:lnTo>
                  <a:lnTo>
                    <a:pt x="658" y="40"/>
                  </a:lnTo>
                  <a:lnTo>
                    <a:pt x="658" y="40"/>
                  </a:lnTo>
                  <a:lnTo>
                    <a:pt x="660" y="40"/>
                  </a:lnTo>
                  <a:lnTo>
                    <a:pt x="660" y="38"/>
                  </a:lnTo>
                  <a:lnTo>
                    <a:pt x="662" y="38"/>
                  </a:lnTo>
                  <a:lnTo>
                    <a:pt x="662" y="38"/>
                  </a:lnTo>
                  <a:lnTo>
                    <a:pt x="662" y="35"/>
                  </a:lnTo>
                  <a:lnTo>
                    <a:pt x="665" y="33"/>
                  </a:lnTo>
                  <a:lnTo>
                    <a:pt x="665" y="31"/>
                  </a:lnTo>
                  <a:lnTo>
                    <a:pt x="667" y="31"/>
                  </a:lnTo>
                  <a:lnTo>
                    <a:pt x="667" y="28"/>
                  </a:lnTo>
                  <a:lnTo>
                    <a:pt x="679" y="16"/>
                  </a:lnTo>
                  <a:lnTo>
                    <a:pt x="679" y="16"/>
                  </a:lnTo>
                  <a:lnTo>
                    <a:pt x="679" y="16"/>
                  </a:lnTo>
                  <a:lnTo>
                    <a:pt x="679" y="14"/>
                  </a:lnTo>
                  <a:lnTo>
                    <a:pt x="681" y="12"/>
                  </a:lnTo>
                  <a:lnTo>
                    <a:pt x="688" y="7"/>
                  </a:lnTo>
                  <a:lnTo>
                    <a:pt x="688" y="7"/>
                  </a:lnTo>
                  <a:lnTo>
                    <a:pt x="688" y="7"/>
                  </a:lnTo>
                  <a:lnTo>
                    <a:pt x="693" y="5"/>
                  </a:lnTo>
                  <a:lnTo>
                    <a:pt x="693" y="5"/>
                  </a:lnTo>
                  <a:lnTo>
                    <a:pt x="698" y="5"/>
                  </a:lnTo>
                  <a:lnTo>
                    <a:pt x="698" y="5"/>
                  </a:lnTo>
                  <a:lnTo>
                    <a:pt x="698" y="2"/>
                  </a:lnTo>
                  <a:lnTo>
                    <a:pt x="700" y="2"/>
                  </a:lnTo>
                  <a:lnTo>
                    <a:pt x="700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5" y="2"/>
                  </a:lnTo>
                  <a:lnTo>
                    <a:pt x="705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07" y="2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4" y="0"/>
                  </a:lnTo>
                  <a:lnTo>
                    <a:pt x="714" y="2"/>
                  </a:lnTo>
                  <a:lnTo>
                    <a:pt x="712" y="5"/>
                  </a:lnTo>
                  <a:lnTo>
                    <a:pt x="712" y="7"/>
                  </a:lnTo>
                  <a:lnTo>
                    <a:pt x="710" y="9"/>
                  </a:lnTo>
                  <a:lnTo>
                    <a:pt x="707" y="12"/>
                  </a:lnTo>
                  <a:lnTo>
                    <a:pt x="705" y="14"/>
                  </a:lnTo>
                  <a:lnTo>
                    <a:pt x="703" y="19"/>
                  </a:lnTo>
                  <a:lnTo>
                    <a:pt x="703" y="19"/>
                  </a:lnTo>
                  <a:lnTo>
                    <a:pt x="703" y="19"/>
                  </a:lnTo>
                  <a:lnTo>
                    <a:pt x="703" y="21"/>
                  </a:lnTo>
                  <a:lnTo>
                    <a:pt x="703" y="24"/>
                  </a:lnTo>
                  <a:lnTo>
                    <a:pt x="707" y="26"/>
                  </a:lnTo>
                  <a:lnTo>
                    <a:pt x="707" y="26"/>
                  </a:lnTo>
                  <a:lnTo>
                    <a:pt x="710" y="26"/>
                  </a:lnTo>
                  <a:lnTo>
                    <a:pt x="712" y="28"/>
                  </a:lnTo>
                  <a:lnTo>
                    <a:pt x="712" y="31"/>
                  </a:lnTo>
                  <a:lnTo>
                    <a:pt x="714" y="28"/>
                  </a:lnTo>
                  <a:lnTo>
                    <a:pt x="714" y="31"/>
                  </a:lnTo>
                  <a:lnTo>
                    <a:pt x="714" y="33"/>
                  </a:lnTo>
                  <a:lnTo>
                    <a:pt x="714" y="33"/>
                  </a:lnTo>
                  <a:lnTo>
                    <a:pt x="717" y="35"/>
                  </a:lnTo>
                  <a:lnTo>
                    <a:pt x="719" y="35"/>
                  </a:lnTo>
                  <a:lnTo>
                    <a:pt x="719" y="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3134614" y="2105899"/>
              <a:ext cx="447898" cy="686154"/>
            </a:xfrm>
            <a:custGeom>
              <a:avLst/>
              <a:gdLst>
                <a:gd name="T0" fmla="*/ 501 w 517"/>
                <a:gd name="T1" fmla="*/ 194 h 790"/>
                <a:gd name="T2" fmla="*/ 487 w 517"/>
                <a:gd name="T3" fmla="*/ 218 h 790"/>
                <a:gd name="T4" fmla="*/ 458 w 517"/>
                <a:gd name="T5" fmla="*/ 220 h 790"/>
                <a:gd name="T6" fmla="*/ 432 w 517"/>
                <a:gd name="T7" fmla="*/ 232 h 790"/>
                <a:gd name="T8" fmla="*/ 432 w 517"/>
                <a:gd name="T9" fmla="*/ 258 h 790"/>
                <a:gd name="T10" fmla="*/ 399 w 517"/>
                <a:gd name="T11" fmla="*/ 303 h 790"/>
                <a:gd name="T12" fmla="*/ 411 w 517"/>
                <a:gd name="T13" fmla="*/ 338 h 790"/>
                <a:gd name="T14" fmla="*/ 432 w 517"/>
                <a:gd name="T15" fmla="*/ 376 h 790"/>
                <a:gd name="T16" fmla="*/ 435 w 517"/>
                <a:gd name="T17" fmla="*/ 450 h 790"/>
                <a:gd name="T18" fmla="*/ 409 w 517"/>
                <a:gd name="T19" fmla="*/ 495 h 790"/>
                <a:gd name="T20" fmla="*/ 399 w 517"/>
                <a:gd name="T21" fmla="*/ 518 h 790"/>
                <a:gd name="T22" fmla="*/ 376 w 517"/>
                <a:gd name="T23" fmla="*/ 532 h 790"/>
                <a:gd name="T24" fmla="*/ 373 w 517"/>
                <a:gd name="T25" fmla="*/ 547 h 790"/>
                <a:gd name="T26" fmla="*/ 380 w 517"/>
                <a:gd name="T27" fmla="*/ 563 h 790"/>
                <a:gd name="T28" fmla="*/ 399 w 517"/>
                <a:gd name="T29" fmla="*/ 587 h 790"/>
                <a:gd name="T30" fmla="*/ 392 w 517"/>
                <a:gd name="T31" fmla="*/ 613 h 790"/>
                <a:gd name="T32" fmla="*/ 390 w 517"/>
                <a:gd name="T33" fmla="*/ 634 h 790"/>
                <a:gd name="T34" fmla="*/ 380 w 517"/>
                <a:gd name="T35" fmla="*/ 663 h 790"/>
                <a:gd name="T36" fmla="*/ 378 w 517"/>
                <a:gd name="T37" fmla="*/ 686 h 790"/>
                <a:gd name="T38" fmla="*/ 345 w 517"/>
                <a:gd name="T39" fmla="*/ 705 h 790"/>
                <a:gd name="T40" fmla="*/ 326 w 517"/>
                <a:gd name="T41" fmla="*/ 715 h 790"/>
                <a:gd name="T42" fmla="*/ 305 w 517"/>
                <a:gd name="T43" fmla="*/ 726 h 790"/>
                <a:gd name="T44" fmla="*/ 269 w 517"/>
                <a:gd name="T45" fmla="*/ 719 h 790"/>
                <a:gd name="T46" fmla="*/ 248 w 517"/>
                <a:gd name="T47" fmla="*/ 726 h 790"/>
                <a:gd name="T48" fmla="*/ 205 w 517"/>
                <a:gd name="T49" fmla="*/ 731 h 790"/>
                <a:gd name="T50" fmla="*/ 175 w 517"/>
                <a:gd name="T51" fmla="*/ 743 h 790"/>
                <a:gd name="T52" fmla="*/ 151 w 517"/>
                <a:gd name="T53" fmla="*/ 762 h 790"/>
                <a:gd name="T54" fmla="*/ 116 w 517"/>
                <a:gd name="T55" fmla="*/ 769 h 790"/>
                <a:gd name="T56" fmla="*/ 85 w 517"/>
                <a:gd name="T57" fmla="*/ 776 h 790"/>
                <a:gd name="T58" fmla="*/ 30 w 517"/>
                <a:gd name="T59" fmla="*/ 790 h 790"/>
                <a:gd name="T60" fmla="*/ 14 w 517"/>
                <a:gd name="T61" fmla="*/ 783 h 790"/>
                <a:gd name="T62" fmla="*/ 9 w 517"/>
                <a:gd name="T63" fmla="*/ 724 h 790"/>
                <a:gd name="T64" fmla="*/ 40 w 517"/>
                <a:gd name="T65" fmla="*/ 679 h 790"/>
                <a:gd name="T66" fmla="*/ 45 w 517"/>
                <a:gd name="T67" fmla="*/ 615 h 790"/>
                <a:gd name="T68" fmla="*/ 49 w 517"/>
                <a:gd name="T69" fmla="*/ 535 h 790"/>
                <a:gd name="T70" fmla="*/ 45 w 517"/>
                <a:gd name="T71" fmla="*/ 499 h 790"/>
                <a:gd name="T72" fmla="*/ 45 w 517"/>
                <a:gd name="T73" fmla="*/ 487 h 790"/>
                <a:gd name="T74" fmla="*/ 49 w 517"/>
                <a:gd name="T75" fmla="*/ 464 h 790"/>
                <a:gd name="T76" fmla="*/ 68 w 517"/>
                <a:gd name="T77" fmla="*/ 445 h 790"/>
                <a:gd name="T78" fmla="*/ 78 w 517"/>
                <a:gd name="T79" fmla="*/ 416 h 790"/>
                <a:gd name="T80" fmla="*/ 94 w 517"/>
                <a:gd name="T81" fmla="*/ 386 h 790"/>
                <a:gd name="T82" fmla="*/ 75 w 517"/>
                <a:gd name="T83" fmla="*/ 341 h 790"/>
                <a:gd name="T84" fmla="*/ 75 w 517"/>
                <a:gd name="T85" fmla="*/ 305 h 790"/>
                <a:gd name="T86" fmla="*/ 104 w 517"/>
                <a:gd name="T87" fmla="*/ 284 h 790"/>
                <a:gd name="T88" fmla="*/ 120 w 517"/>
                <a:gd name="T89" fmla="*/ 256 h 790"/>
                <a:gd name="T90" fmla="*/ 137 w 517"/>
                <a:gd name="T91" fmla="*/ 204 h 790"/>
                <a:gd name="T92" fmla="*/ 158 w 517"/>
                <a:gd name="T93" fmla="*/ 156 h 790"/>
                <a:gd name="T94" fmla="*/ 194 w 517"/>
                <a:gd name="T95" fmla="*/ 123 h 790"/>
                <a:gd name="T96" fmla="*/ 231 w 517"/>
                <a:gd name="T97" fmla="*/ 130 h 790"/>
                <a:gd name="T98" fmla="*/ 255 w 517"/>
                <a:gd name="T99" fmla="*/ 95 h 790"/>
                <a:gd name="T100" fmla="*/ 302 w 517"/>
                <a:gd name="T101" fmla="*/ 45 h 790"/>
                <a:gd name="T102" fmla="*/ 328 w 517"/>
                <a:gd name="T103" fmla="*/ 64 h 790"/>
                <a:gd name="T104" fmla="*/ 385 w 517"/>
                <a:gd name="T105" fmla="*/ 36 h 790"/>
                <a:gd name="T106" fmla="*/ 413 w 517"/>
                <a:gd name="T107" fmla="*/ 50 h 790"/>
                <a:gd name="T108" fmla="*/ 475 w 517"/>
                <a:gd name="T109" fmla="*/ 31 h 790"/>
                <a:gd name="T110" fmla="*/ 475 w 517"/>
                <a:gd name="T111" fmla="*/ 5 h 790"/>
                <a:gd name="T112" fmla="*/ 491 w 517"/>
                <a:gd name="T113" fmla="*/ 33 h 790"/>
                <a:gd name="T114" fmla="*/ 494 w 517"/>
                <a:gd name="T115" fmla="*/ 66 h 790"/>
                <a:gd name="T116" fmla="*/ 463 w 517"/>
                <a:gd name="T117" fmla="*/ 81 h 790"/>
                <a:gd name="T118" fmla="*/ 454 w 517"/>
                <a:gd name="T119" fmla="*/ 95 h 790"/>
                <a:gd name="T120" fmla="*/ 482 w 517"/>
                <a:gd name="T121" fmla="*/ 116 h 790"/>
                <a:gd name="T122" fmla="*/ 499 w 517"/>
                <a:gd name="T123" fmla="*/ 142 h 790"/>
                <a:gd name="T124" fmla="*/ 508 w 517"/>
                <a:gd name="T125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17" h="790">
                  <a:moveTo>
                    <a:pt x="513" y="166"/>
                  </a:moveTo>
                  <a:lnTo>
                    <a:pt x="513" y="166"/>
                  </a:lnTo>
                  <a:lnTo>
                    <a:pt x="513" y="166"/>
                  </a:lnTo>
                  <a:lnTo>
                    <a:pt x="513" y="170"/>
                  </a:lnTo>
                  <a:lnTo>
                    <a:pt x="513" y="173"/>
                  </a:lnTo>
                  <a:lnTo>
                    <a:pt x="508" y="178"/>
                  </a:lnTo>
                  <a:lnTo>
                    <a:pt x="506" y="182"/>
                  </a:lnTo>
                  <a:lnTo>
                    <a:pt x="506" y="185"/>
                  </a:lnTo>
                  <a:lnTo>
                    <a:pt x="503" y="185"/>
                  </a:lnTo>
                  <a:lnTo>
                    <a:pt x="503" y="187"/>
                  </a:lnTo>
                  <a:lnTo>
                    <a:pt x="503" y="189"/>
                  </a:lnTo>
                  <a:lnTo>
                    <a:pt x="503" y="189"/>
                  </a:lnTo>
                  <a:lnTo>
                    <a:pt x="503" y="192"/>
                  </a:lnTo>
                  <a:lnTo>
                    <a:pt x="503" y="192"/>
                  </a:lnTo>
                  <a:lnTo>
                    <a:pt x="501" y="192"/>
                  </a:lnTo>
                  <a:lnTo>
                    <a:pt x="501" y="194"/>
                  </a:lnTo>
                  <a:lnTo>
                    <a:pt x="499" y="194"/>
                  </a:lnTo>
                  <a:lnTo>
                    <a:pt x="499" y="196"/>
                  </a:lnTo>
                  <a:lnTo>
                    <a:pt x="499" y="196"/>
                  </a:lnTo>
                  <a:lnTo>
                    <a:pt x="499" y="199"/>
                  </a:lnTo>
                  <a:lnTo>
                    <a:pt x="499" y="206"/>
                  </a:lnTo>
                  <a:lnTo>
                    <a:pt x="496" y="208"/>
                  </a:lnTo>
                  <a:lnTo>
                    <a:pt x="496" y="211"/>
                  </a:lnTo>
                  <a:lnTo>
                    <a:pt x="496" y="211"/>
                  </a:lnTo>
                  <a:lnTo>
                    <a:pt x="496" y="211"/>
                  </a:lnTo>
                  <a:lnTo>
                    <a:pt x="496" y="213"/>
                  </a:lnTo>
                  <a:lnTo>
                    <a:pt x="494" y="213"/>
                  </a:lnTo>
                  <a:lnTo>
                    <a:pt x="494" y="215"/>
                  </a:lnTo>
                  <a:lnTo>
                    <a:pt x="494" y="215"/>
                  </a:lnTo>
                  <a:lnTo>
                    <a:pt x="494" y="215"/>
                  </a:lnTo>
                  <a:lnTo>
                    <a:pt x="491" y="215"/>
                  </a:lnTo>
                  <a:lnTo>
                    <a:pt x="487" y="218"/>
                  </a:lnTo>
                  <a:lnTo>
                    <a:pt x="487" y="218"/>
                  </a:lnTo>
                  <a:lnTo>
                    <a:pt x="487" y="218"/>
                  </a:lnTo>
                  <a:lnTo>
                    <a:pt x="482" y="225"/>
                  </a:lnTo>
                  <a:lnTo>
                    <a:pt x="482" y="225"/>
                  </a:lnTo>
                  <a:lnTo>
                    <a:pt x="480" y="225"/>
                  </a:lnTo>
                  <a:lnTo>
                    <a:pt x="477" y="225"/>
                  </a:lnTo>
                  <a:lnTo>
                    <a:pt x="477" y="225"/>
                  </a:lnTo>
                  <a:lnTo>
                    <a:pt x="475" y="225"/>
                  </a:lnTo>
                  <a:lnTo>
                    <a:pt x="470" y="225"/>
                  </a:lnTo>
                  <a:lnTo>
                    <a:pt x="470" y="225"/>
                  </a:lnTo>
                  <a:lnTo>
                    <a:pt x="468" y="225"/>
                  </a:lnTo>
                  <a:lnTo>
                    <a:pt x="465" y="225"/>
                  </a:lnTo>
                  <a:lnTo>
                    <a:pt x="465" y="225"/>
                  </a:lnTo>
                  <a:lnTo>
                    <a:pt x="463" y="225"/>
                  </a:lnTo>
                  <a:lnTo>
                    <a:pt x="463" y="225"/>
                  </a:lnTo>
                  <a:lnTo>
                    <a:pt x="458" y="220"/>
                  </a:lnTo>
                  <a:lnTo>
                    <a:pt x="456" y="218"/>
                  </a:lnTo>
                  <a:lnTo>
                    <a:pt x="456" y="218"/>
                  </a:lnTo>
                  <a:lnTo>
                    <a:pt x="456" y="218"/>
                  </a:lnTo>
                  <a:lnTo>
                    <a:pt x="454" y="218"/>
                  </a:lnTo>
                  <a:lnTo>
                    <a:pt x="451" y="218"/>
                  </a:lnTo>
                  <a:lnTo>
                    <a:pt x="449" y="220"/>
                  </a:lnTo>
                  <a:lnTo>
                    <a:pt x="444" y="223"/>
                  </a:lnTo>
                  <a:lnTo>
                    <a:pt x="444" y="223"/>
                  </a:lnTo>
                  <a:lnTo>
                    <a:pt x="442" y="220"/>
                  </a:lnTo>
                  <a:lnTo>
                    <a:pt x="439" y="223"/>
                  </a:lnTo>
                  <a:lnTo>
                    <a:pt x="439" y="223"/>
                  </a:lnTo>
                  <a:lnTo>
                    <a:pt x="437" y="223"/>
                  </a:lnTo>
                  <a:lnTo>
                    <a:pt x="437" y="225"/>
                  </a:lnTo>
                  <a:lnTo>
                    <a:pt x="435" y="227"/>
                  </a:lnTo>
                  <a:lnTo>
                    <a:pt x="432" y="232"/>
                  </a:lnTo>
                  <a:lnTo>
                    <a:pt x="432" y="232"/>
                  </a:lnTo>
                  <a:lnTo>
                    <a:pt x="432" y="234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8" y="237"/>
                  </a:lnTo>
                  <a:lnTo>
                    <a:pt x="425" y="239"/>
                  </a:lnTo>
                  <a:lnTo>
                    <a:pt x="425" y="239"/>
                  </a:lnTo>
                  <a:lnTo>
                    <a:pt x="425" y="241"/>
                  </a:lnTo>
                  <a:lnTo>
                    <a:pt x="425" y="241"/>
                  </a:lnTo>
                  <a:lnTo>
                    <a:pt x="425" y="244"/>
                  </a:lnTo>
                  <a:lnTo>
                    <a:pt x="428" y="246"/>
                  </a:lnTo>
                  <a:lnTo>
                    <a:pt x="428" y="249"/>
                  </a:lnTo>
                  <a:lnTo>
                    <a:pt x="430" y="251"/>
                  </a:lnTo>
                  <a:lnTo>
                    <a:pt x="432" y="256"/>
                  </a:lnTo>
                  <a:lnTo>
                    <a:pt x="432" y="258"/>
                  </a:lnTo>
                  <a:lnTo>
                    <a:pt x="432" y="258"/>
                  </a:lnTo>
                  <a:lnTo>
                    <a:pt x="428" y="263"/>
                  </a:lnTo>
                  <a:lnTo>
                    <a:pt x="423" y="267"/>
                  </a:lnTo>
                  <a:lnTo>
                    <a:pt x="416" y="270"/>
                  </a:lnTo>
                  <a:lnTo>
                    <a:pt x="416" y="272"/>
                  </a:lnTo>
                  <a:lnTo>
                    <a:pt x="416" y="272"/>
                  </a:lnTo>
                  <a:lnTo>
                    <a:pt x="416" y="275"/>
                  </a:lnTo>
                  <a:lnTo>
                    <a:pt x="416" y="277"/>
                  </a:lnTo>
                  <a:lnTo>
                    <a:pt x="413" y="277"/>
                  </a:lnTo>
                  <a:lnTo>
                    <a:pt x="411" y="277"/>
                  </a:lnTo>
                  <a:lnTo>
                    <a:pt x="409" y="279"/>
                  </a:lnTo>
                  <a:lnTo>
                    <a:pt x="406" y="279"/>
                  </a:lnTo>
                  <a:lnTo>
                    <a:pt x="406" y="282"/>
                  </a:lnTo>
                  <a:lnTo>
                    <a:pt x="402" y="289"/>
                  </a:lnTo>
                  <a:lnTo>
                    <a:pt x="399" y="291"/>
                  </a:lnTo>
                  <a:lnTo>
                    <a:pt x="399" y="293"/>
                  </a:lnTo>
                  <a:lnTo>
                    <a:pt x="399" y="303"/>
                  </a:lnTo>
                  <a:lnTo>
                    <a:pt x="399" y="303"/>
                  </a:lnTo>
                  <a:lnTo>
                    <a:pt x="399" y="305"/>
                  </a:lnTo>
                  <a:lnTo>
                    <a:pt x="397" y="308"/>
                  </a:lnTo>
                  <a:lnTo>
                    <a:pt x="397" y="310"/>
                  </a:lnTo>
                  <a:lnTo>
                    <a:pt x="395" y="315"/>
                  </a:lnTo>
                  <a:lnTo>
                    <a:pt x="395" y="315"/>
                  </a:lnTo>
                  <a:lnTo>
                    <a:pt x="395" y="315"/>
                  </a:lnTo>
                  <a:lnTo>
                    <a:pt x="395" y="317"/>
                  </a:lnTo>
                  <a:lnTo>
                    <a:pt x="397" y="327"/>
                  </a:lnTo>
                  <a:lnTo>
                    <a:pt x="397" y="329"/>
                  </a:lnTo>
                  <a:lnTo>
                    <a:pt x="397" y="331"/>
                  </a:lnTo>
                  <a:lnTo>
                    <a:pt x="397" y="331"/>
                  </a:lnTo>
                  <a:lnTo>
                    <a:pt x="397" y="331"/>
                  </a:lnTo>
                  <a:lnTo>
                    <a:pt x="399" y="331"/>
                  </a:lnTo>
                  <a:lnTo>
                    <a:pt x="411" y="338"/>
                  </a:lnTo>
                  <a:lnTo>
                    <a:pt x="411" y="338"/>
                  </a:lnTo>
                  <a:lnTo>
                    <a:pt x="413" y="341"/>
                  </a:lnTo>
                  <a:lnTo>
                    <a:pt x="416" y="341"/>
                  </a:lnTo>
                  <a:lnTo>
                    <a:pt x="418" y="343"/>
                  </a:lnTo>
                  <a:lnTo>
                    <a:pt x="418" y="346"/>
                  </a:lnTo>
                  <a:lnTo>
                    <a:pt x="418" y="346"/>
                  </a:lnTo>
                  <a:lnTo>
                    <a:pt x="418" y="346"/>
                  </a:lnTo>
                  <a:lnTo>
                    <a:pt x="423" y="346"/>
                  </a:lnTo>
                  <a:lnTo>
                    <a:pt x="423" y="353"/>
                  </a:lnTo>
                  <a:lnTo>
                    <a:pt x="425" y="355"/>
                  </a:lnTo>
                  <a:lnTo>
                    <a:pt x="428" y="360"/>
                  </a:lnTo>
                  <a:lnTo>
                    <a:pt x="428" y="362"/>
                  </a:lnTo>
                  <a:lnTo>
                    <a:pt x="428" y="364"/>
                  </a:lnTo>
                  <a:lnTo>
                    <a:pt x="430" y="372"/>
                  </a:lnTo>
                  <a:lnTo>
                    <a:pt x="430" y="374"/>
                  </a:lnTo>
                  <a:lnTo>
                    <a:pt x="430" y="374"/>
                  </a:lnTo>
                  <a:lnTo>
                    <a:pt x="432" y="376"/>
                  </a:lnTo>
                  <a:lnTo>
                    <a:pt x="435" y="379"/>
                  </a:lnTo>
                  <a:lnTo>
                    <a:pt x="439" y="390"/>
                  </a:lnTo>
                  <a:lnTo>
                    <a:pt x="442" y="393"/>
                  </a:lnTo>
                  <a:lnTo>
                    <a:pt x="444" y="402"/>
                  </a:lnTo>
                  <a:lnTo>
                    <a:pt x="451" y="409"/>
                  </a:lnTo>
                  <a:lnTo>
                    <a:pt x="451" y="414"/>
                  </a:lnTo>
                  <a:lnTo>
                    <a:pt x="449" y="424"/>
                  </a:lnTo>
                  <a:lnTo>
                    <a:pt x="449" y="426"/>
                  </a:lnTo>
                  <a:lnTo>
                    <a:pt x="449" y="426"/>
                  </a:lnTo>
                  <a:lnTo>
                    <a:pt x="449" y="428"/>
                  </a:lnTo>
                  <a:lnTo>
                    <a:pt x="447" y="428"/>
                  </a:lnTo>
                  <a:lnTo>
                    <a:pt x="444" y="435"/>
                  </a:lnTo>
                  <a:lnTo>
                    <a:pt x="444" y="435"/>
                  </a:lnTo>
                  <a:lnTo>
                    <a:pt x="439" y="443"/>
                  </a:lnTo>
                  <a:lnTo>
                    <a:pt x="437" y="445"/>
                  </a:lnTo>
                  <a:lnTo>
                    <a:pt x="435" y="450"/>
                  </a:lnTo>
                  <a:lnTo>
                    <a:pt x="432" y="450"/>
                  </a:lnTo>
                  <a:lnTo>
                    <a:pt x="430" y="457"/>
                  </a:lnTo>
                  <a:lnTo>
                    <a:pt x="425" y="461"/>
                  </a:lnTo>
                  <a:lnTo>
                    <a:pt x="425" y="461"/>
                  </a:lnTo>
                  <a:lnTo>
                    <a:pt x="423" y="469"/>
                  </a:lnTo>
                  <a:lnTo>
                    <a:pt x="423" y="471"/>
                  </a:lnTo>
                  <a:lnTo>
                    <a:pt x="421" y="473"/>
                  </a:lnTo>
                  <a:lnTo>
                    <a:pt x="421" y="473"/>
                  </a:lnTo>
                  <a:lnTo>
                    <a:pt x="421" y="476"/>
                  </a:lnTo>
                  <a:lnTo>
                    <a:pt x="413" y="480"/>
                  </a:lnTo>
                  <a:lnTo>
                    <a:pt x="411" y="483"/>
                  </a:lnTo>
                  <a:lnTo>
                    <a:pt x="409" y="485"/>
                  </a:lnTo>
                  <a:lnTo>
                    <a:pt x="409" y="485"/>
                  </a:lnTo>
                  <a:lnTo>
                    <a:pt x="409" y="490"/>
                  </a:lnTo>
                  <a:lnTo>
                    <a:pt x="409" y="490"/>
                  </a:lnTo>
                  <a:lnTo>
                    <a:pt x="409" y="495"/>
                  </a:lnTo>
                  <a:lnTo>
                    <a:pt x="409" y="497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2"/>
                  </a:lnTo>
                  <a:lnTo>
                    <a:pt x="409" y="504"/>
                  </a:lnTo>
                  <a:lnTo>
                    <a:pt x="411" y="506"/>
                  </a:lnTo>
                  <a:lnTo>
                    <a:pt x="409" y="516"/>
                  </a:lnTo>
                  <a:lnTo>
                    <a:pt x="409" y="518"/>
                  </a:lnTo>
                  <a:lnTo>
                    <a:pt x="409" y="518"/>
                  </a:lnTo>
                  <a:lnTo>
                    <a:pt x="409" y="518"/>
                  </a:lnTo>
                  <a:lnTo>
                    <a:pt x="406" y="521"/>
                  </a:lnTo>
                  <a:lnTo>
                    <a:pt x="406" y="521"/>
                  </a:lnTo>
                  <a:lnTo>
                    <a:pt x="402" y="518"/>
                  </a:lnTo>
                  <a:lnTo>
                    <a:pt x="399" y="518"/>
                  </a:lnTo>
                  <a:lnTo>
                    <a:pt x="399" y="518"/>
                  </a:lnTo>
                  <a:lnTo>
                    <a:pt x="399" y="518"/>
                  </a:lnTo>
                  <a:lnTo>
                    <a:pt x="397" y="518"/>
                  </a:lnTo>
                  <a:lnTo>
                    <a:pt x="397" y="521"/>
                  </a:lnTo>
                  <a:lnTo>
                    <a:pt x="397" y="521"/>
                  </a:lnTo>
                  <a:lnTo>
                    <a:pt x="397" y="523"/>
                  </a:lnTo>
                  <a:lnTo>
                    <a:pt x="397" y="525"/>
                  </a:lnTo>
                  <a:lnTo>
                    <a:pt x="395" y="525"/>
                  </a:lnTo>
                  <a:lnTo>
                    <a:pt x="392" y="530"/>
                  </a:lnTo>
                  <a:lnTo>
                    <a:pt x="390" y="530"/>
                  </a:lnTo>
                  <a:lnTo>
                    <a:pt x="390" y="530"/>
                  </a:lnTo>
                  <a:lnTo>
                    <a:pt x="390" y="530"/>
                  </a:lnTo>
                  <a:lnTo>
                    <a:pt x="387" y="530"/>
                  </a:lnTo>
                  <a:lnTo>
                    <a:pt x="385" y="532"/>
                  </a:lnTo>
                  <a:lnTo>
                    <a:pt x="383" y="532"/>
                  </a:lnTo>
                  <a:lnTo>
                    <a:pt x="378" y="535"/>
                  </a:lnTo>
                  <a:lnTo>
                    <a:pt x="376" y="532"/>
                  </a:lnTo>
                  <a:lnTo>
                    <a:pt x="373" y="532"/>
                  </a:lnTo>
                  <a:lnTo>
                    <a:pt x="373" y="535"/>
                  </a:lnTo>
                  <a:lnTo>
                    <a:pt x="371" y="535"/>
                  </a:lnTo>
                  <a:lnTo>
                    <a:pt x="371" y="535"/>
                  </a:lnTo>
                  <a:lnTo>
                    <a:pt x="371" y="537"/>
                  </a:lnTo>
                  <a:lnTo>
                    <a:pt x="371" y="537"/>
                  </a:lnTo>
                  <a:lnTo>
                    <a:pt x="371" y="537"/>
                  </a:lnTo>
                  <a:lnTo>
                    <a:pt x="373" y="540"/>
                  </a:lnTo>
                  <a:lnTo>
                    <a:pt x="373" y="540"/>
                  </a:lnTo>
                  <a:lnTo>
                    <a:pt x="373" y="540"/>
                  </a:lnTo>
                  <a:lnTo>
                    <a:pt x="373" y="542"/>
                  </a:lnTo>
                  <a:lnTo>
                    <a:pt x="373" y="542"/>
                  </a:lnTo>
                  <a:lnTo>
                    <a:pt x="373" y="544"/>
                  </a:lnTo>
                  <a:lnTo>
                    <a:pt x="373" y="544"/>
                  </a:lnTo>
                  <a:lnTo>
                    <a:pt x="373" y="547"/>
                  </a:lnTo>
                  <a:lnTo>
                    <a:pt x="373" y="547"/>
                  </a:lnTo>
                  <a:lnTo>
                    <a:pt x="373" y="547"/>
                  </a:lnTo>
                  <a:lnTo>
                    <a:pt x="376" y="551"/>
                  </a:lnTo>
                  <a:lnTo>
                    <a:pt x="378" y="551"/>
                  </a:lnTo>
                  <a:lnTo>
                    <a:pt x="378" y="554"/>
                  </a:lnTo>
                  <a:lnTo>
                    <a:pt x="378" y="554"/>
                  </a:lnTo>
                  <a:lnTo>
                    <a:pt x="378" y="554"/>
                  </a:lnTo>
                  <a:lnTo>
                    <a:pt x="378" y="556"/>
                  </a:lnTo>
                  <a:lnTo>
                    <a:pt x="378" y="556"/>
                  </a:lnTo>
                  <a:lnTo>
                    <a:pt x="380" y="558"/>
                  </a:lnTo>
                  <a:lnTo>
                    <a:pt x="380" y="558"/>
                  </a:lnTo>
                  <a:lnTo>
                    <a:pt x="380" y="558"/>
                  </a:lnTo>
                  <a:lnTo>
                    <a:pt x="380" y="561"/>
                  </a:lnTo>
                  <a:lnTo>
                    <a:pt x="380" y="561"/>
                  </a:lnTo>
                  <a:lnTo>
                    <a:pt x="380" y="561"/>
                  </a:lnTo>
                  <a:lnTo>
                    <a:pt x="380" y="563"/>
                  </a:lnTo>
                  <a:lnTo>
                    <a:pt x="380" y="563"/>
                  </a:lnTo>
                  <a:lnTo>
                    <a:pt x="380" y="563"/>
                  </a:lnTo>
                  <a:lnTo>
                    <a:pt x="380" y="566"/>
                  </a:lnTo>
                  <a:lnTo>
                    <a:pt x="380" y="568"/>
                  </a:lnTo>
                  <a:lnTo>
                    <a:pt x="380" y="568"/>
                  </a:lnTo>
                  <a:lnTo>
                    <a:pt x="380" y="570"/>
                  </a:lnTo>
                  <a:lnTo>
                    <a:pt x="383" y="570"/>
                  </a:lnTo>
                  <a:lnTo>
                    <a:pt x="383" y="573"/>
                  </a:lnTo>
                  <a:lnTo>
                    <a:pt x="387" y="573"/>
                  </a:lnTo>
                  <a:lnTo>
                    <a:pt x="387" y="575"/>
                  </a:lnTo>
                  <a:lnTo>
                    <a:pt x="390" y="575"/>
                  </a:lnTo>
                  <a:lnTo>
                    <a:pt x="390" y="575"/>
                  </a:lnTo>
                  <a:lnTo>
                    <a:pt x="392" y="580"/>
                  </a:lnTo>
                  <a:lnTo>
                    <a:pt x="397" y="582"/>
                  </a:lnTo>
                  <a:lnTo>
                    <a:pt x="397" y="584"/>
                  </a:lnTo>
                  <a:lnTo>
                    <a:pt x="399" y="587"/>
                  </a:lnTo>
                  <a:lnTo>
                    <a:pt x="399" y="587"/>
                  </a:lnTo>
                  <a:lnTo>
                    <a:pt x="399" y="589"/>
                  </a:lnTo>
                  <a:lnTo>
                    <a:pt x="397" y="596"/>
                  </a:lnTo>
                  <a:lnTo>
                    <a:pt x="395" y="599"/>
                  </a:lnTo>
                  <a:lnTo>
                    <a:pt x="392" y="603"/>
                  </a:lnTo>
                  <a:lnTo>
                    <a:pt x="392" y="603"/>
                  </a:lnTo>
                  <a:lnTo>
                    <a:pt x="392" y="603"/>
                  </a:lnTo>
                  <a:lnTo>
                    <a:pt x="392" y="606"/>
                  </a:lnTo>
                  <a:lnTo>
                    <a:pt x="392" y="606"/>
                  </a:lnTo>
                  <a:lnTo>
                    <a:pt x="392" y="606"/>
                  </a:lnTo>
                  <a:lnTo>
                    <a:pt x="392" y="608"/>
                  </a:lnTo>
                  <a:lnTo>
                    <a:pt x="395" y="608"/>
                  </a:lnTo>
                  <a:lnTo>
                    <a:pt x="395" y="608"/>
                  </a:lnTo>
                  <a:lnTo>
                    <a:pt x="395" y="610"/>
                  </a:lnTo>
                  <a:lnTo>
                    <a:pt x="395" y="610"/>
                  </a:lnTo>
                  <a:lnTo>
                    <a:pt x="392" y="610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2" y="613"/>
                  </a:lnTo>
                  <a:lnTo>
                    <a:pt x="392" y="615"/>
                  </a:lnTo>
                  <a:lnTo>
                    <a:pt x="392" y="615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2" y="620"/>
                  </a:lnTo>
                  <a:lnTo>
                    <a:pt x="392" y="620"/>
                  </a:lnTo>
                  <a:lnTo>
                    <a:pt x="392" y="622"/>
                  </a:lnTo>
                  <a:lnTo>
                    <a:pt x="392" y="622"/>
                  </a:lnTo>
                  <a:lnTo>
                    <a:pt x="392" y="625"/>
                  </a:lnTo>
                  <a:lnTo>
                    <a:pt x="392" y="627"/>
                  </a:lnTo>
                  <a:lnTo>
                    <a:pt x="392" y="627"/>
                  </a:lnTo>
                  <a:lnTo>
                    <a:pt x="392" y="629"/>
                  </a:lnTo>
                  <a:lnTo>
                    <a:pt x="390" y="634"/>
                  </a:lnTo>
                  <a:lnTo>
                    <a:pt x="390" y="636"/>
                  </a:lnTo>
                  <a:lnTo>
                    <a:pt x="387" y="639"/>
                  </a:lnTo>
                  <a:lnTo>
                    <a:pt x="385" y="639"/>
                  </a:lnTo>
                  <a:lnTo>
                    <a:pt x="385" y="639"/>
                  </a:lnTo>
                  <a:lnTo>
                    <a:pt x="385" y="641"/>
                  </a:lnTo>
                  <a:lnTo>
                    <a:pt x="385" y="641"/>
                  </a:lnTo>
                  <a:lnTo>
                    <a:pt x="385" y="644"/>
                  </a:lnTo>
                  <a:lnTo>
                    <a:pt x="385" y="646"/>
                  </a:lnTo>
                  <a:lnTo>
                    <a:pt x="385" y="646"/>
                  </a:lnTo>
                  <a:lnTo>
                    <a:pt x="385" y="648"/>
                  </a:lnTo>
                  <a:lnTo>
                    <a:pt x="383" y="653"/>
                  </a:lnTo>
                  <a:lnTo>
                    <a:pt x="383" y="655"/>
                  </a:lnTo>
                  <a:lnTo>
                    <a:pt x="385" y="658"/>
                  </a:lnTo>
                  <a:lnTo>
                    <a:pt x="385" y="658"/>
                  </a:lnTo>
                  <a:lnTo>
                    <a:pt x="380" y="660"/>
                  </a:lnTo>
                  <a:lnTo>
                    <a:pt x="380" y="663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5"/>
                  </a:lnTo>
                  <a:lnTo>
                    <a:pt x="380" y="667"/>
                  </a:lnTo>
                  <a:lnTo>
                    <a:pt x="378" y="677"/>
                  </a:lnTo>
                  <a:lnTo>
                    <a:pt x="378" y="677"/>
                  </a:lnTo>
                  <a:lnTo>
                    <a:pt x="378" y="677"/>
                  </a:lnTo>
                  <a:lnTo>
                    <a:pt x="378" y="679"/>
                  </a:lnTo>
                  <a:lnTo>
                    <a:pt x="380" y="679"/>
                  </a:lnTo>
                  <a:lnTo>
                    <a:pt x="380" y="681"/>
                  </a:lnTo>
                  <a:lnTo>
                    <a:pt x="380" y="681"/>
                  </a:lnTo>
                  <a:lnTo>
                    <a:pt x="380" y="681"/>
                  </a:lnTo>
                  <a:lnTo>
                    <a:pt x="380" y="684"/>
                  </a:lnTo>
                  <a:lnTo>
                    <a:pt x="380" y="684"/>
                  </a:lnTo>
                  <a:lnTo>
                    <a:pt x="378" y="686"/>
                  </a:lnTo>
                  <a:lnTo>
                    <a:pt x="373" y="689"/>
                  </a:lnTo>
                  <a:lnTo>
                    <a:pt x="369" y="691"/>
                  </a:lnTo>
                  <a:lnTo>
                    <a:pt x="366" y="696"/>
                  </a:lnTo>
                  <a:lnTo>
                    <a:pt x="366" y="698"/>
                  </a:lnTo>
                  <a:lnTo>
                    <a:pt x="364" y="698"/>
                  </a:lnTo>
                  <a:lnTo>
                    <a:pt x="364" y="698"/>
                  </a:lnTo>
                  <a:lnTo>
                    <a:pt x="364" y="698"/>
                  </a:lnTo>
                  <a:lnTo>
                    <a:pt x="359" y="700"/>
                  </a:lnTo>
                  <a:lnTo>
                    <a:pt x="352" y="703"/>
                  </a:lnTo>
                  <a:lnTo>
                    <a:pt x="347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3"/>
                  </a:lnTo>
                  <a:lnTo>
                    <a:pt x="345" y="705"/>
                  </a:lnTo>
                  <a:lnTo>
                    <a:pt x="345" y="705"/>
                  </a:lnTo>
                  <a:lnTo>
                    <a:pt x="345" y="705"/>
                  </a:lnTo>
                  <a:lnTo>
                    <a:pt x="345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3" y="707"/>
                  </a:lnTo>
                  <a:lnTo>
                    <a:pt x="340" y="710"/>
                  </a:lnTo>
                  <a:lnTo>
                    <a:pt x="340" y="710"/>
                  </a:lnTo>
                  <a:lnTo>
                    <a:pt x="338" y="707"/>
                  </a:lnTo>
                  <a:lnTo>
                    <a:pt x="338" y="707"/>
                  </a:lnTo>
                  <a:lnTo>
                    <a:pt x="335" y="710"/>
                  </a:lnTo>
                  <a:lnTo>
                    <a:pt x="335" y="710"/>
                  </a:lnTo>
                  <a:lnTo>
                    <a:pt x="335" y="710"/>
                  </a:lnTo>
                  <a:lnTo>
                    <a:pt x="328" y="712"/>
                  </a:lnTo>
                  <a:lnTo>
                    <a:pt x="328" y="712"/>
                  </a:lnTo>
                  <a:lnTo>
                    <a:pt x="326" y="715"/>
                  </a:lnTo>
                  <a:lnTo>
                    <a:pt x="326" y="715"/>
                  </a:lnTo>
                  <a:lnTo>
                    <a:pt x="326" y="715"/>
                  </a:lnTo>
                  <a:lnTo>
                    <a:pt x="326" y="717"/>
                  </a:lnTo>
                  <a:lnTo>
                    <a:pt x="324" y="717"/>
                  </a:lnTo>
                  <a:lnTo>
                    <a:pt x="324" y="717"/>
                  </a:lnTo>
                  <a:lnTo>
                    <a:pt x="321" y="717"/>
                  </a:lnTo>
                  <a:lnTo>
                    <a:pt x="317" y="719"/>
                  </a:lnTo>
                  <a:lnTo>
                    <a:pt x="314" y="717"/>
                  </a:lnTo>
                  <a:lnTo>
                    <a:pt x="312" y="719"/>
                  </a:lnTo>
                  <a:lnTo>
                    <a:pt x="309" y="722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7" y="724"/>
                  </a:lnTo>
                  <a:lnTo>
                    <a:pt x="305" y="726"/>
                  </a:lnTo>
                  <a:lnTo>
                    <a:pt x="305" y="726"/>
                  </a:lnTo>
                  <a:lnTo>
                    <a:pt x="300" y="729"/>
                  </a:lnTo>
                  <a:lnTo>
                    <a:pt x="298" y="729"/>
                  </a:lnTo>
                  <a:lnTo>
                    <a:pt x="298" y="729"/>
                  </a:lnTo>
                  <a:lnTo>
                    <a:pt x="288" y="729"/>
                  </a:lnTo>
                  <a:lnTo>
                    <a:pt x="279" y="724"/>
                  </a:lnTo>
                  <a:lnTo>
                    <a:pt x="279" y="722"/>
                  </a:lnTo>
                  <a:lnTo>
                    <a:pt x="279" y="722"/>
                  </a:lnTo>
                  <a:lnTo>
                    <a:pt x="276" y="719"/>
                  </a:lnTo>
                  <a:lnTo>
                    <a:pt x="276" y="719"/>
                  </a:lnTo>
                  <a:lnTo>
                    <a:pt x="276" y="717"/>
                  </a:lnTo>
                  <a:lnTo>
                    <a:pt x="274" y="717"/>
                  </a:lnTo>
                  <a:lnTo>
                    <a:pt x="274" y="717"/>
                  </a:lnTo>
                  <a:lnTo>
                    <a:pt x="274" y="717"/>
                  </a:lnTo>
                  <a:lnTo>
                    <a:pt x="272" y="719"/>
                  </a:lnTo>
                  <a:lnTo>
                    <a:pt x="269" y="719"/>
                  </a:lnTo>
                  <a:lnTo>
                    <a:pt x="269" y="719"/>
                  </a:lnTo>
                  <a:lnTo>
                    <a:pt x="267" y="719"/>
                  </a:lnTo>
                  <a:lnTo>
                    <a:pt x="267" y="722"/>
                  </a:lnTo>
                  <a:lnTo>
                    <a:pt x="267" y="722"/>
                  </a:lnTo>
                  <a:lnTo>
                    <a:pt x="267" y="722"/>
                  </a:lnTo>
                  <a:lnTo>
                    <a:pt x="264" y="722"/>
                  </a:lnTo>
                  <a:lnTo>
                    <a:pt x="264" y="724"/>
                  </a:lnTo>
                  <a:lnTo>
                    <a:pt x="264" y="724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4" y="726"/>
                  </a:lnTo>
                  <a:lnTo>
                    <a:pt x="262" y="726"/>
                  </a:lnTo>
                  <a:lnTo>
                    <a:pt x="260" y="726"/>
                  </a:lnTo>
                  <a:lnTo>
                    <a:pt x="257" y="729"/>
                  </a:lnTo>
                  <a:lnTo>
                    <a:pt x="253" y="729"/>
                  </a:lnTo>
                  <a:lnTo>
                    <a:pt x="248" y="726"/>
                  </a:lnTo>
                  <a:lnTo>
                    <a:pt x="246" y="726"/>
                  </a:lnTo>
                  <a:lnTo>
                    <a:pt x="246" y="726"/>
                  </a:lnTo>
                  <a:lnTo>
                    <a:pt x="243" y="724"/>
                  </a:lnTo>
                  <a:lnTo>
                    <a:pt x="243" y="724"/>
                  </a:lnTo>
                  <a:lnTo>
                    <a:pt x="243" y="724"/>
                  </a:lnTo>
                  <a:lnTo>
                    <a:pt x="238" y="726"/>
                  </a:lnTo>
                  <a:lnTo>
                    <a:pt x="238" y="726"/>
                  </a:lnTo>
                  <a:lnTo>
                    <a:pt x="236" y="726"/>
                  </a:lnTo>
                  <a:lnTo>
                    <a:pt x="217" y="722"/>
                  </a:lnTo>
                  <a:lnTo>
                    <a:pt x="215" y="724"/>
                  </a:lnTo>
                  <a:lnTo>
                    <a:pt x="212" y="724"/>
                  </a:lnTo>
                  <a:lnTo>
                    <a:pt x="212" y="722"/>
                  </a:lnTo>
                  <a:lnTo>
                    <a:pt x="208" y="722"/>
                  </a:lnTo>
                  <a:lnTo>
                    <a:pt x="205" y="722"/>
                  </a:lnTo>
                  <a:lnTo>
                    <a:pt x="205" y="729"/>
                  </a:lnTo>
                  <a:lnTo>
                    <a:pt x="205" y="731"/>
                  </a:lnTo>
                  <a:lnTo>
                    <a:pt x="205" y="738"/>
                  </a:lnTo>
                  <a:lnTo>
                    <a:pt x="203" y="741"/>
                  </a:lnTo>
                  <a:lnTo>
                    <a:pt x="201" y="745"/>
                  </a:lnTo>
                  <a:lnTo>
                    <a:pt x="201" y="745"/>
                  </a:lnTo>
                  <a:lnTo>
                    <a:pt x="201" y="745"/>
                  </a:lnTo>
                  <a:lnTo>
                    <a:pt x="196" y="743"/>
                  </a:lnTo>
                  <a:lnTo>
                    <a:pt x="196" y="741"/>
                  </a:lnTo>
                  <a:lnTo>
                    <a:pt x="194" y="738"/>
                  </a:lnTo>
                  <a:lnTo>
                    <a:pt x="189" y="738"/>
                  </a:lnTo>
                  <a:lnTo>
                    <a:pt x="186" y="738"/>
                  </a:lnTo>
                  <a:lnTo>
                    <a:pt x="184" y="738"/>
                  </a:lnTo>
                  <a:lnTo>
                    <a:pt x="182" y="738"/>
                  </a:lnTo>
                  <a:lnTo>
                    <a:pt x="179" y="738"/>
                  </a:lnTo>
                  <a:lnTo>
                    <a:pt x="177" y="741"/>
                  </a:lnTo>
                  <a:lnTo>
                    <a:pt x="177" y="741"/>
                  </a:lnTo>
                  <a:lnTo>
                    <a:pt x="175" y="743"/>
                  </a:lnTo>
                  <a:lnTo>
                    <a:pt x="172" y="743"/>
                  </a:lnTo>
                  <a:lnTo>
                    <a:pt x="170" y="743"/>
                  </a:lnTo>
                  <a:lnTo>
                    <a:pt x="168" y="748"/>
                  </a:lnTo>
                  <a:lnTo>
                    <a:pt x="165" y="748"/>
                  </a:lnTo>
                  <a:lnTo>
                    <a:pt x="165" y="748"/>
                  </a:lnTo>
                  <a:lnTo>
                    <a:pt x="163" y="748"/>
                  </a:lnTo>
                  <a:lnTo>
                    <a:pt x="160" y="748"/>
                  </a:lnTo>
                  <a:lnTo>
                    <a:pt x="160" y="752"/>
                  </a:lnTo>
                  <a:lnTo>
                    <a:pt x="160" y="752"/>
                  </a:lnTo>
                  <a:lnTo>
                    <a:pt x="156" y="752"/>
                  </a:lnTo>
                  <a:lnTo>
                    <a:pt x="156" y="752"/>
                  </a:lnTo>
                  <a:lnTo>
                    <a:pt x="153" y="755"/>
                  </a:lnTo>
                  <a:lnTo>
                    <a:pt x="153" y="757"/>
                  </a:lnTo>
                  <a:lnTo>
                    <a:pt x="151" y="760"/>
                  </a:lnTo>
                  <a:lnTo>
                    <a:pt x="151" y="760"/>
                  </a:lnTo>
                  <a:lnTo>
                    <a:pt x="151" y="762"/>
                  </a:lnTo>
                  <a:lnTo>
                    <a:pt x="149" y="762"/>
                  </a:lnTo>
                  <a:lnTo>
                    <a:pt x="149" y="762"/>
                  </a:lnTo>
                  <a:lnTo>
                    <a:pt x="149" y="764"/>
                  </a:lnTo>
                  <a:lnTo>
                    <a:pt x="149" y="764"/>
                  </a:lnTo>
                  <a:lnTo>
                    <a:pt x="146" y="764"/>
                  </a:lnTo>
                  <a:lnTo>
                    <a:pt x="134" y="767"/>
                  </a:lnTo>
                  <a:lnTo>
                    <a:pt x="132" y="767"/>
                  </a:lnTo>
                  <a:lnTo>
                    <a:pt x="127" y="769"/>
                  </a:lnTo>
                  <a:lnTo>
                    <a:pt x="127" y="769"/>
                  </a:lnTo>
                  <a:lnTo>
                    <a:pt x="125" y="769"/>
                  </a:lnTo>
                  <a:lnTo>
                    <a:pt x="123" y="767"/>
                  </a:lnTo>
                  <a:lnTo>
                    <a:pt x="123" y="767"/>
                  </a:lnTo>
                  <a:lnTo>
                    <a:pt x="120" y="767"/>
                  </a:lnTo>
                  <a:lnTo>
                    <a:pt x="120" y="767"/>
                  </a:lnTo>
                  <a:lnTo>
                    <a:pt x="118" y="767"/>
                  </a:lnTo>
                  <a:lnTo>
                    <a:pt x="116" y="769"/>
                  </a:lnTo>
                  <a:lnTo>
                    <a:pt x="116" y="769"/>
                  </a:lnTo>
                  <a:lnTo>
                    <a:pt x="113" y="767"/>
                  </a:lnTo>
                  <a:lnTo>
                    <a:pt x="113" y="767"/>
                  </a:lnTo>
                  <a:lnTo>
                    <a:pt x="111" y="767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108" y="769"/>
                  </a:lnTo>
                  <a:lnTo>
                    <a:pt x="108" y="769"/>
                  </a:lnTo>
                  <a:lnTo>
                    <a:pt x="106" y="769"/>
                  </a:lnTo>
                  <a:lnTo>
                    <a:pt x="101" y="767"/>
                  </a:lnTo>
                  <a:lnTo>
                    <a:pt x="99" y="767"/>
                  </a:lnTo>
                  <a:lnTo>
                    <a:pt x="97" y="771"/>
                  </a:lnTo>
                  <a:lnTo>
                    <a:pt x="97" y="774"/>
                  </a:lnTo>
                  <a:lnTo>
                    <a:pt x="87" y="774"/>
                  </a:lnTo>
                  <a:lnTo>
                    <a:pt x="85" y="776"/>
                  </a:lnTo>
                  <a:lnTo>
                    <a:pt x="82" y="778"/>
                  </a:lnTo>
                  <a:lnTo>
                    <a:pt x="80" y="778"/>
                  </a:lnTo>
                  <a:lnTo>
                    <a:pt x="75" y="776"/>
                  </a:lnTo>
                  <a:lnTo>
                    <a:pt x="73" y="776"/>
                  </a:lnTo>
                  <a:lnTo>
                    <a:pt x="73" y="781"/>
                  </a:lnTo>
                  <a:lnTo>
                    <a:pt x="71" y="783"/>
                  </a:lnTo>
                  <a:lnTo>
                    <a:pt x="56" y="783"/>
                  </a:lnTo>
                  <a:lnTo>
                    <a:pt x="54" y="783"/>
                  </a:lnTo>
                  <a:lnTo>
                    <a:pt x="52" y="786"/>
                  </a:lnTo>
                  <a:lnTo>
                    <a:pt x="52" y="786"/>
                  </a:lnTo>
                  <a:lnTo>
                    <a:pt x="49" y="788"/>
                  </a:lnTo>
                  <a:lnTo>
                    <a:pt x="42" y="788"/>
                  </a:lnTo>
                  <a:lnTo>
                    <a:pt x="35" y="788"/>
                  </a:lnTo>
                  <a:lnTo>
                    <a:pt x="33" y="788"/>
                  </a:lnTo>
                  <a:lnTo>
                    <a:pt x="30" y="790"/>
                  </a:lnTo>
                  <a:lnTo>
                    <a:pt x="30" y="790"/>
                  </a:lnTo>
                  <a:lnTo>
                    <a:pt x="30" y="790"/>
                  </a:lnTo>
                  <a:lnTo>
                    <a:pt x="28" y="788"/>
                  </a:lnTo>
                  <a:lnTo>
                    <a:pt x="26" y="786"/>
                  </a:lnTo>
                  <a:lnTo>
                    <a:pt x="26" y="786"/>
                  </a:lnTo>
                  <a:lnTo>
                    <a:pt x="26" y="786"/>
                  </a:lnTo>
                  <a:lnTo>
                    <a:pt x="21" y="786"/>
                  </a:lnTo>
                  <a:lnTo>
                    <a:pt x="21" y="786"/>
                  </a:lnTo>
                  <a:lnTo>
                    <a:pt x="19" y="786"/>
                  </a:lnTo>
                  <a:lnTo>
                    <a:pt x="19" y="786"/>
                  </a:lnTo>
                  <a:lnTo>
                    <a:pt x="19" y="788"/>
                  </a:lnTo>
                  <a:lnTo>
                    <a:pt x="19" y="788"/>
                  </a:lnTo>
                  <a:lnTo>
                    <a:pt x="16" y="788"/>
                  </a:lnTo>
                  <a:lnTo>
                    <a:pt x="16" y="788"/>
                  </a:lnTo>
                  <a:lnTo>
                    <a:pt x="14" y="786"/>
                  </a:lnTo>
                  <a:lnTo>
                    <a:pt x="14" y="786"/>
                  </a:lnTo>
                  <a:lnTo>
                    <a:pt x="14" y="783"/>
                  </a:lnTo>
                  <a:lnTo>
                    <a:pt x="11" y="783"/>
                  </a:lnTo>
                  <a:lnTo>
                    <a:pt x="9" y="783"/>
                  </a:lnTo>
                  <a:lnTo>
                    <a:pt x="9" y="783"/>
                  </a:lnTo>
                  <a:lnTo>
                    <a:pt x="4" y="781"/>
                  </a:lnTo>
                  <a:lnTo>
                    <a:pt x="2" y="778"/>
                  </a:lnTo>
                  <a:lnTo>
                    <a:pt x="0" y="776"/>
                  </a:lnTo>
                  <a:lnTo>
                    <a:pt x="0" y="769"/>
                  </a:lnTo>
                  <a:lnTo>
                    <a:pt x="0" y="757"/>
                  </a:lnTo>
                  <a:lnTo>
                    <a:pt x="0" y="755"/>
                  </a:lnTo>
                  <a:lnTo>
                    <a:pt x="4" y="750"/>
                  </a:lnTo>
                  <a:lnTo>
                    <a:pt x="4" y="748"/>
                  </a:lnTo>
                  <a:lnTo>
                    <a:pt x="4" y="743"/>
                  </a:lnTo>
                  <a:lnTo>
                    <a:pt x="4" y="738"/>
                  </a:lnTo>
                  <a:lnTo>
                    <a:pt x="4" y="736"/>
                  </a:lnTo>
                  <a:lnTo>
                    <a:pt x="7" y="731"/>
                  </a:lnTo>
                  <a:lnTo>
                    <a:pt x="9" y="724"/>
                  </a:lnTo>
                  <a:lnTo>
                    <a:pt x="11" y="719"/>
                  </a:lnTo>
                  <a:lnTo>
                    <a:pt x="14" y="715"/>
                  </a:lnTo>
                  <a:lnTo>
                    <a:pt x="14" y="712"/>
                  </a:lnTo>
                  <a:lnTo>
                    <a:pt x="16" y="705"/>
                  </a:lnTo>
                  <a:lnTo>
                    <a:pt x="19" y="700"/>
                  </a:lnTo>
                  <a:lnTo>
                    <a:pt x="21" y="698"/>
                  </a:lnTo>
                  <a:lnTo>
                    <a:pt x="26" y="696"/>
                  </a:lnTo>
                  <a:lnTo>
                    <a:pt x="28" y="693"/>
                  </a:lnTo>
                  <a:lnTo>
                    <a:pt x="28" y="693"/>
                  </a:lnTo>
                  <a:lnTo>
                    <a:pt x="28" y="691"/>
                  </a:lnTo>
                  <a:lnTo>
                    <a:pt x="30" y="689"/>
                  </a:lnTo>
                  <a:lnTo>
                    <a:pt x="30" y="689"/>
                  </a:lnTo>
                  <a:lnTo>
                    <a:pt x="33" y="686"/>
                  </a:lnTo>
                  <a:lnTo>
                    <a:pt x="35" y="679"/>
                  </a:lnTo>
                  <a:lnTo>
                    <a:pt x="37" y="679"/>
                  </a:lnTo>
                  <a:lnTo>
                    <a:pt x="40" y="679"/>
                  </a:lnTo>
                  <a:lnTo>
                    <a:pt x="42" y="677"/>
                  </a:lnTo>
                  <a:lnTo>
                    <a:pt x="42" y="677"/>
                  </a:lnTo>
                  <a:lnTo>
                    <a:pt x="42" y="674"/>
                  </a:lnTo>
                  <a:lnTo>
                    <a:pt x="45" y="672"/>
                  </a:lnTo>
                  <a:lnTo>
                    <a:pt x="45" y="670"/>
                  </a:lnTo>
                  <a:lnTo>
                    <a:pt x="45" y="667"/>
                  </a:lnTo>
                  <a:lnTo>
                    <a:pt x="45" y="667"/>
                  </a:lnTo>
                  <a:lnTo>
                    <a:pt x="47" y="665"/>
                  </a:lnTo>
                  <a:lnTo>
                    <a:pt x="49" y="663"/>
                  </a:lnTo>
                  <a:lnTo>
                    <a:pt x="52" y="655"/>
                  </a:lnTo>
                  <a:lnTo>
                    <a:pt x="52" y="651"/>
                  </a:lnTo>
                  <a:lnTo>
                    <a:pt x="49" y="639"/>
                  </a:lnTo>
                  <a:lnTo>
                    <a:pt x="49" y="622"/>
                  </a:lnTo>
                  <a:lnTo>
                    <a:pt x="47" y="618"/>
                  </a:lnTo>
                  <a:lnTo>
                    <a:pt x="47" y="615"/>
                  </a:lnTo>
                  <a:lnTo>
                    <a:pt x="45" y="615"/>
                  </a:lnTo>
                  <a:lnTo>
                    <a:pt x="45" y="615"/>
                  </a:lnTo>
                  <a:lnTo>
                    <a:pt x="45" y="613"/>
                  </a:lnTo>
                  <a:lnTo>
                    <a:pt x="45" y="613"/>
                  </a:lnTo>
                  <a:lnTo>
                    <a:pt x="45" y="610"/>
                  </a:lnTo>
                  <a:lnTo>
                    <a:pt x="45" y="603"/>
                  </a:lnTo>
                  <a:lnTo>
                    <a:pt x="40" y="582"/>
                  </a:lnTo>
                  <a:lnTo>
                    <a:pt x="40" y="575"/>
                  </a:lnTo>
                  <a:lnTo>
                    <a:pt x="42" y="573"/>
                  </a:lnTo>
                  <a:lnTo>
                    <a:pt x="45" y="568"/>
                  </a:lnTo>
                  <a:lnTo>
                    <a:pt x="45" y="566"/>
                  </a:lnTo>
                  <a:lnTo>
                    <a:pt x="45" y="563"/>
                  </a:lnTo>
                  <a:lnTo>
                    <a:pt x="45" y="556"/>
                  </a:lnTo>
                  <a:lnTo>
                    <a:pt x="45" y="554"/>
                  </a:lnTo>
                  <a:lnTo>
                    <a:pt x="47" y="547"/>
                  </a:lnTo>
                  <a:lnTo>
                    <a:pt x="49" y="540"/>
                  </a:lnTo>
                  <a:lnTo>
                    <a:pt x="49" y="535"/>
                  </a:lnTo>
                  <a:lnTo>
                    <a:pt x="52" y="532"/>
                  </a:lnTo>
                  <a:lnTo>
                    <a:pt x="52" y="530"/>
                  </a:lnTo>
                  <a:lnTo>
                    <a:pt x="52" y="523"/>
                  </a:lnTo>
                  <a:lnTo>
                    <a:pt x="52" y="521"/>
                  </a:lnTo>
                  <a:lnTo>
                    <a:pt x="42" y="509"/>
                  </a:lnTo>
                  <a:lnTo>
                    <a:pt x="42" y="506"/>
                  </a:lnTo>
                  <a:lnTo>
                    <a:pt x="42" y="506"/>
                  </a:lnTo>
                  <a:lnTo>
                    <a:pt x="42" y="506"/>
                  </a:lnTo>
                  <a:lnTo>
                    <a:pt x="45" y="506"/>
                  </a:lnTo>
                  <a:lnTo>
                    <a:pt x="45" y="506"/>
                  </a:lnTo>
                  <a:lnTo>
                    <a:pt x="47" y="506"/>
                  </a:lnTo>
                  <a:lnTo>
                    <a:pt x="47" y="502"/>
                  </a:lnTo>
                  <a:lnTo>
                    <a:pt x="47" y="502"/>
                  </a:lnTo>
                  <a:lnTo>
                    <a:pt x="45" y="502"/>
                  </a:lnTo>
                  <a:lnTo>
                    <a:pt x="45" y="502"/>
                  </a:lnTo>
                  <a:lnTo>
                    <a:pt x="45" y="499"/>
                  </a:lnTo>
                  <a:lnTo>
                    <a:pt x="45" y="499"/>
                  </a:lnTo>
                  <a:lnTo>
                    <a:pt x="45" y="499"/>
                  </a:lnTo>
                  <a:lnTo>
                    <a:pt x="45" y="497"/>
                  </a:lnTo>
                  <a:lnTo>
                    <a:pt x="45" y="497"/>
                  </a:lnTo>
                  <a:lnTo>
                    <a:pt x="42" y="497"/>
                  </a:lnTo>
                  <a:lnTo>
                    <a:pt x="42" y="497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2" y="495"/>
                  </a:lnTo>
                  <a:lnTo>
                    <a:pt x="45" y="495"/>
                  </a:lnTo>
                  <a:lnTo>
                    <a:pt x="45" y="492"/>
                  </a:lnTo>
                  <a:lnTo>
                    <a:pt x="47" y="492"/>
                  </a:lnTo>
                  <a:lnTo>
                    <a:pt x="47" y="490"/>
                  </a:lnTo>
                  <a:lnTo>
                    <a:pt x="47" y="490"/>
                  </a:lnTo>
                  <a:lnTo>
                    <a:pt x="45" y="487"/>
                  </a:lnTo>
                  <a:lnTo>
                    <a:pt x="45" y="487"/>
                  </a:lnTo>
                  <a:lnTo>
                    <a:pt x="47" y="485"/>
                  </a:lnTo>
                  <a:lnTo>
                    <a:pt x="45" y="485"/>
                  </a:lnTo>
                  <a:lnTo>
                    <a:pt x="42" y="480"/>
                  </a:lnTo>
                  <a:lnTo>
                    <a:pt x="42" y="480"/>
                  </a:lnTo>
                  <a:lnTo>
                    <a:pt x="45" y="478"/>
                  </a:lnTo>
                  <a:lnTo>
                    <a:pt x="47" y="473"/>
                  </a:lnTo>
                  <a:lnTo>
                    <a:pt x="49" y="471"/>
                  </a:lnTo>
                  <a:lnTo>
                    <a:pt x="47" y="469"/>
                  </a:lnTo>
                  <a:lnTo>
                    <a:pt x="47" y="469"/>
                  </a:lnTo>
                  <a:lnTo>
                    <a:pt x="45" y="466"/>
                  </a:lnTo>
                  <a:lnTo>
                    <a:pt x="45" y="464"/>
                  </a:lnTo>
                  <a:lnTo>
                    <a:pt x="45" y="464"/>
                  </a:lnTo>
                  <a:lnTo>
                    <a:pt x="47" y="461"/>
                  </a:lnTo>
                  <a:lnTo>
                    <a:pt x="49" y="464"/>
                  </a:lnTo>
                  <a:lnTo>
                    <a:pt x="49" y="464"/>
                  </a:lnTo>
                  <a:lnTo>
                    <a:pt x="52" y="464"/>
                  </a:lnTo>
                  <a:lnTo>
                    <a:pt x="49" y="461"/>
                  </a:lnTo>
                  <a:lnTo>
                    <a:pt x="49" y="461"/>
                  </a:lnTo>
                  <a:lnTo>
                    <a:pt x="49" y="461"/>
                  </a:lnTo>
                  <a:lnTo>
                    <a:pt x="52" y="459"/>
                  </a:lnTo>
                  <a:lnTo>
                    <a:pt x="54" y="459"/>
                  </a:lnTo>
                  <a:lnTo>
                    <a:pt x="54" y="459"/>
                  </a:lnTo>
                  <a:lnTo>
                    <a:pt x="56" y="457"/>
                  </a:lnTo>
                  <a:lnTo>
                    <a:pt x="56" y="457"/>
                  </a:lnTo>
                  <a:lnTo>
                    <a:pt x="59" y="454"/>
                  </a:lnTo>
                  <a:lnTo>
                    <a:pt x="59" y="454"/>
                  </a:lnTo>
                  <a:lnTo>
                    <a:pt x="61" y="454"/>
                  </a:lnTo>
                  <a:lnTo>
                    <a:pt x="61" y="452"/>
                  </a:lnTo>
                  <a:lnTo>
                    <a:pt x="63" y="447"/>
                  </a:lnTo>
                  <a:lnTo>
                    <a:pt x="63" y="447"/>
                  </a:lnTo>
                  <a:lnTo>
                    <a:pt x="68" y="445"/>
                  </a:lnTo>
                  <a:lnTo>
                    <a:pt x="75" y="435"/>
                  </a:lnTo>
                  <a:lnTo>
                    <a:pt x="75" y="433"/>
                  </a:lnTo>
                  <a:lnTo>
                    <a:pt x="78" y="433"/>
                  </a:lnTo>
                  <a:lnTo>
                    <a:pt x="78" y="431"/>
                  </a:lnTo>
                  <a:lnTo>
                    <a:pt x="78" y="431"/>
                  </a:lnTo>
                  <a:lnTo>
                    <a:pt x="78" y="431"/>
                  </a:lnTo>
                  <a:lnTo>
                    <a:pt x="80" y="431"/>
                  </a:lnTo>
                  <a:lnTo>
                    <a:pt x="80" y="431"/>
                  </a:lnTo>
                  <a:lnTo>
                    <a:pt x="80" y="428"/>
                  </a:lnTo>
                  <a:lnTo>
                    <a:pt x="80" y="428"/>
                  </a:lnTo>
                  <a:lnTo>
                    <a:pt x="80" y="428"/>
                  </a:lnTo>
                  <a:lnTo>
                    <a:pt x="82" y="424"/>
                  </a:lnTo>
                  <a:lnTo>
                    <a:pt x="82" y="421"/>
                  </a:lnTo>
                  <a:lnTo>
                    <a:pt x="80" y="421"/>
                  </a:lnTo>
                  <a:lnTo>
                    <a:pt x="78" y="419"/>
                  </a:lnTo>
                  <a:lnTo>
                    <a:pt x="78" y="416"/>
                  </a:lnTo>
                  <a:lnTo>
                    <a:pt x="78" y="414"/>
                  </a:lnTo>
                  <a:lnTo>
                    <a:pt x="78" y="412"/>
                  </a:lnTo>
                  <a:lnTo>
                    <a:pt x="80" y="409"/>
                  </a:lnTo>
                  <a:lnTo>
                    <a:pt x="85" y="409"/>
                  </a:lnTo>
                  <a:lnTo>
                    <a:pt x="87" y="409"/>
                  </a:lnTo>
                  <a:lnTo>
                    <a:pt x="89" y="407"/>
                  </a:lnTo>
                  <a:lnTo>
                    <a:pt x="89" y="405"/>
                  </a:lnTo>
                  <a:lnTo>
                    <a:pt x="94" y="398"/>
                  </a:lnTo>
                  <a:lnTo>
                    <a:pt x="94" y="395"/>
                  </a:lnTo>
                  <a:lnTo>
                    <a:pt x="97" y="395"/>
                  </a:lnTo>
                  <a:lnTo>
                    <a:pt x="97" y="395"/>
                  </a:lnTo>
                  <a:lnTo>
                    <a:pt x="97" y="393"/>
                  </a:lnTo>
                  <a:lnTo>
                    <a:pt x="97" y="390"/>
                  </a:lnTo>
                  <a:lnTo>
                    <a:pt x="94" y="388"/>
                  </a:lnTo>
                  <a:lnTo>
                    <a:pt x="94" y="386"/>
                  </a:lnTo>
                  <a:lnTo>
                    <a:pt x="94" y="386"/>
                  </a:lnTo>
                  <a:lnTo>
                    <a:pt x="94" y="383"/>
                  </a:lnTo>
                  <a:lnTo>
                    <a:pt x="97" y="383"/>
                  </a:lnTo>
                  <a:lnTo>
                    <a:pt x="99" y="383"/>
                  </a:lnTo>
                  <a:lnTo>
                    <a:pt x="97" y="379"/>
                  </a:lnTo>
                  <a:lnTo>
                    <a:pt x="92" y="376"/>
                  </a:lnTo>
                  <a:lnTo>
                    <a:pt x="89" y="374"/>
                  </a:lnTo>
                  <a:lnTo>
                    <a:pt x="94" y="372"/>
                  </a:lnTo>
                  <a:lnTo>
                    <a:pt x="94" y="369"/>
                  </a:lnTo>
                  <a:lnTo>
                    <a:pt x="94" y="367"/>
                  </a:lnTo>
                  <a:lnTo>
                    <a:pt x="92" y="367"/>
                  </a:lnTo>
                  <a:lnTo>
                    <a:pt x="87" y="362"/>
                  </a:lnTo>
                  <a:lnTo>
                    <a:pt x="85" y="360"/>
                  </a:lnTo>
                  <a:lnTo>
                    <a:pt x="80" y="346"/>
                  </a:lnTo>
                  <a:lnTo>
                    <a:pt x="78" y="343"/>
                  </a:lnTo>
                  <a:lnTo>
                    <a:pt x="78" y="341"/>
                  </a:lnTo>
                  <a:lnTo>
                    <a:pt x="75" y="341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8"/>
                  </a:lnTo>
                  <a:lnTo>
                    <a:pt x="73" y="336"/>
                  </a:lnTo>
                  <a:lnTo>
                    <a:pt x="73" y="336"/>
                  </a:lnTo>
                  <a:lnTo>
                    <a:pt x="73" y="336"/>
                  </a:lnTo>
                  <a:lnTo>
                    <a:pt x="73" y="334"/>
                  </a:lnTo>
                  <a:lnTo>
                    <a:pt x="73" y="331"/>
                  </a:lnTo>
                  <a:lnTo>
                    <a:pt x="73" y="331"/>
                  </a:lnTo>
                  <a:lnTo>
                    <a:pt x="73" y="331"/>
                  </a:lnTo>
                  <a:lnTo>
                    <a:pt x="73" y="320"/>
                  </a:lnTo>
                  <a:lnTo>
                    <a:pt x="75" y="315"/>
                  </a:lnTo>
                  <a:lnTo>
                    <a:pt x="75" y="312"/>
                  </a:lnTo>
                  <a:lnTo>
                    <a:pt x="73" y="310"/>
                  </a:lnTo>
                  <a:lnTo>
                    <a:pt x="75" y="305"/>
                  </a:lnTo>
                  <a:lnTo>
                    <a:pt x="75" y="305"/>
                  </a:lnTo>
                  <a:lnTo>
                    <a:pt x="78" y="305"/>
                  </a:lnTo>
                  <a:lnTo>
                    <a:pt x="80" y="305"/>
                  </a:lnTo>
                  <a:lnTo>
                    <a:pt x="80" y="305"/>
                  </a:lnTo>
                  <a:lnTo>
                    <a:pt x="82" y="303"/>
                  </a:lnTo>
                  <a:lnTo>
                    <a:pt x="82" y="303"/>
                  </a:lnTo>
                  <a:lnTo>
                    <a:pt x="85" y="296"/>
                  </a:lnTo>
                  <a:lnTo>
                    <a:pt x="85" y="293"/>
                  </a:lnTo>
                  <a:lnTo>
                    <a:pt x="87" y="293"/>
                  </a:lnTo>
                  <a:lnTo>
                    <a:pt x="89" y="293"/>
                  </a:lnTo>
                  <a:lnTo>
                    <a:pt x="92" y="293"/>
                  </a:lnTo>
                  <a:lnTo>
                    <a:pt x="92" y="293"/>
                  </a:lnTo>
                  <a:lnTo>
                    <a:pt x="94" y="291"/>
                  </a:lnTo>
                  <a:lnTo>
                    <a:pt x="97" y="289"/>
                  </a:lnTo>
                  <a:lnTo>
                    <a:pt x="99" y="289"/>
                  </a:lnTo>
                  <a:lnTo>
                    <a:pt x="99" y="286"/>
                  </a:lnTo>
                  <a:lnTo>
                    <a:pt x="104" y="284"/>
                  </a:lnTo>
                  <a:lnTo>
                    <a:pt x="104" y="284"/>
                  </a:lnTo>
                  <a:lnTo>
                    <a:pt x="106" y="279"/>
                  </a:lnTo>
                  <a:lnTo>
                    <a:pt x="108" y="277"/>
                  </a:lnTo>
                  <a:lnTo>
                    <a:pt x="113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2"/>
                  </a:lnTo>
                  <a:lnTo>
                    <a:pt x="118" y="270"/>
                  </a:lnTo>
                  <a:lnTo>
                    <a:pt x="118" y="270"/>
                  </a:lnTo>
                  <a:lnTo>
                    <a:pt x="120" y="267"/>
                  </a:lnTo>
                  <a:lnTo>
                    <a:pt x="120" y="265"/>
                  </a:lnTo>
                  <a:lnTo>
                    <a:pt x="120" y="265"/>
                  </a:lnTo>
                  <a:lnTo>
                    <a:pt x="123" y="260"/>
                  </a:lnTo>
                  <a:lnTo>
                    <a:pt x="123" y="260"/>
                  </a:lnTo>
                  <a:lnTo>
                    <a:pt x="120" y="256"/>
                  </a:lnTo>
                  <a:lnTo>
                    <a:pt x="120" y="256"/>
                  </a:lnTo>
                  <a:lnTo>
                    <a:pt x="120" y="253"/>
                  </a:lnTo>
                  <a:lnTo>
                    <a:pt x="123" y="246"/>
                  </a:lnTo>
                  <a:lnTo>
                    <a:pt x="125" y="241"/>
                  </a:lnTo>
                  <a:lnTo>
                    <a:pt x="125" y="241"/>
                  </a:lnTo>
                  <a:lnTo>
                    <a:pt x="127" y="239"/>
                  </a:lnTo>
                  <a:lnTo>
                    <a:pt x="127" y="239"/>
                  </a:lnTo>
                  <a:lnTo>
                    <a:pt x="130" y="234"/>
                  </a:lnTo>
                  <a:lnTo>
                    <a:pt x="130" y="232"/>
                  </a:lnTo>
                  <a:lnTo>
                    <a:pt x="132" y="232"/>
                  </a:lnTo>
                  <a:lnTo>
                    <a:pt x="132" y="230"/>
                  </a:lnTo>
                  <a:lnTo>
                    <a:pt x="134" y="220"/>
                  </a:lnTo>
                  <a:lnTo>
                    <a:pt x="137" y="218"/>
                  </a:lnTo>
                  <a:lnTo>
                    <a:pt x="137" y="215"/>
                  </a:lnTo>
                  <a:lnTo>
                    <a:pt x="137" y="213"/>
                  </a:lnTo>
                  <a:lnTo>
                    <a:pt x="134" y="208"/>
                  </a:lnTo>
                  <a:lnTo>
                    <a:pt x="137" y="204"/>
                  </a:lnTo>
                  <a:lnTo>
                    <a:pt x="139" y="201"/>
                  </a:lnTo>
                  <a:lnTo>
                    <a:pt x="149" y="199"/>
                  </a:lnTo>
                  <a:lnTo>
                    <a:pt x="151" y="196"/>
                  </a:lnTo>
                  <a:lnTo>
                    <a:pt x="153" y="192"/>
                  </a:lnTo>
                  <a:lnTo>
                    <a:pt x="156" y="182"/>
                  </a:lnTo>
                  <a:lnTo>
                    <a:pt x="165" y="168"/>
                  </a:lnTo>
                  <a:lnTo>
                    <a:pt x="165" y="168"/>
                  </a:lnTo>
                  <a:lnTo>
                    <a:pt x="165" y="166"/>
                  </a:lnTo>
                  <a:lnTo>
                    <a:pt x="165" y="163"/>
                  </a:lnTo>
                  <a:lnTo>
                    <a:pt x="163" y="163"/>
                  </a:lnTo>
                  <a:lnTo>
                    <a:pt x="160" y="161"/>
                  </a:lnTo>
                  <a:lnTo>
                    <a:pt x="160" y="161"/>
                  </a:lnTo>
                  <a:lnTo>
                    <a:pt x="160" y="159"/>
                  </a:lnTo>
                  <a:lnTo>
                    <a:pt x="160" y="156"/>
                  </a:lnTo>
                  <a:lnTo>
                    <a:pt x="158" y="159"/>
                  </a:lnTo>
                  <a:lnTo>
                    <a:pt x="158" y="156"/>
                  </a:lnTo>
                  <a:lnTo>
                    <a:pt x="156" y="154"/>
                  </a:lnTo>
                  <a:lnTo>
                    <a:pt x="153" y="154"/>
                  </a:lnTo>
                  <a:lnTo>
                    <a:pt x="158" y="152"/>
                  </a:lnTo>
                  <a:lnTo>
                    <a:pt x="160" y="149"/>
                  </a:lnTo>
                  <a:lnTo>
                    <a:pt x="165" y="149"/>
                  </a:lnTo>
                  <a:lnTo>
                    <a:pt x="172" y="149"/>
                  </a:lnTo>
                  <a:lnTo>
                    <a:pt x="177" y="149"/>
                  </a:lnTo>
                  <a:lnTo>
                    <a:pt x="179" y="149"/>
                  </a:lnTo>
                  <a:lnTo>
                    <a:pt x="182" y="142"/>
                  </a:lnTo>
                  <a:lnTo>
                    <a:pt x="189" y="140"/>
                  </a:lnTo>
                  <a:lnTo>
                    <a:pt x="189" y="137"/>
                  </a:lnTo>
                  <a:lnTo>
                    <a:pt x="189" y="126"/>
                  </a:lnTo>
                  <a:lnTo>
                    <a:pt x="191" y="126"/>
                  </a:lnTo>
                  <a:lnTo>
                    <a:pt x="194" y="126"/>
                  </a:lnTo>
                  <a:lnTo>
                    <a:pt x="194" y="126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8" y="123"/>
                  </a:lnTo>
                  <a:lnTo>
                    <a:pt x="217" y="126"/>
                  </a:lnTo>
                  <a:lnTo>
                    <a:pt x="217" y="128"/>
                  </a:lnTo>
                  <a:lnTo>
                    <a:pt x="217" y="128"/>
                  </a:lnTo>
                  <a:lnTo>
                    <a:pt x="220" y="130"/>
                  </a:lnTo>
                  <a:lnTo>
                    <a:pt x="220" y="130"/>
                  </a:lnTo>
                  <a:lnTo>
                    <a:pt x="220" y="130"/>
                  </a:lnTo>
                  <a:lnTo>
                    <a:pt x="222" y="133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7" y="133"/>
                  </a:lnTo>
                  <a:lnTo>
                    <a:pt x="229" y="130"/>
                  </a:lnTo>
                  <a:lnTo>
                    <a:pt x="231" y="130"/>
                  </a:lnTo>
                  <a:lnTo>
                    <a:pt x="231" y="130"/>
                  </a:lnTo>
                  <a:lnTo>
                    <a:pt x="234" y="130"/>
                  </a:lnTo>
                  <a:lnTo>
                    <a:pt x="234" y="128"/>
                  </a:lnTo>
                  <a:lnTo>
                    <a:pt x="238" y="126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3" y="118"/>
                  </a:lnTo>
                  <a:lnTo>
                    <a:pt x="246" y="116"/>
                  </a:lnTo>
                  <a:lnTo>
                    <a:pt x="246" y="116"/>
                  </a:lnTo>
                  <a:lnTo>
                    <a:pt x="246" y="111"/>
                  </a:lnTo>
                  <a:lnTo>
                    <a:pt x="246" y="109"/>
                  </a:lnTo>
                  <a:lnTo>
                    <a:pt x="248" y="109"/>
                  </a:lnTo>
                  <a:lnTo>
                    <a:pt x="250" y="104"/>
                  </a:lnTo>
                  <a:lnTo>
                    <a:pt x="250" y="104"/>
                  </a:lnTo>
                  <a:lnTo>
                    <a:pt x="253" y="102"/>
                  </a:lnTo>
                  <a:lnTo>
                    <a:pt x="255" y="95"/>
                  </a:lnTo>
                  <a:lnTo>
                    <a:pt x="264" y="81"/>
                  </a:lnTo>
                  <a:lnTo>
                    <a:pt x="267" y="78"/>
                  </a:lnTo>
                  <a:lnTo>
                    <a:pt x="269" y="76"/>
                  </a:lnTo>
                  <a:lnTo>
                    <a:pt x="272" y="76"/>
                  </a:lnTo>
                  <a:lnTo>
                    <a:pt x="272" y="73"/>
                  </a:lnTo>
                  <a:lnTo>
                    <a:pt x="279" y="64"/>
                  </a:lnTo>
                  <a:lnTo>
                    <a:pt x="281" y="62"/>
                  </a:lnTo>
                  <a:lnTo>
                    <a:pt x="283" y="57"/>
                  </a:lnTo>
                  <a:lnTo>
                    <a:pt x="286" y="55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86" y="52"/>
                  </a:lnTo>
                  <a:lnTo>
                    <a:pt x="293" y="50"/>
                  </a:lnTo>
                  <a:lnTo>
                    <a:pt x="298" y="45"/>
                  </a:lnTo>
                  <a:lnTo>
                    <a:pt x="300" y="45"/>
                  </a:lnTo>
                  <a:lnTo>
                    <a:pt x="302" y="45"/>
                  </a:lnTo>
                  <a:lnTo>
                    <a:pt x="305" y="47"/>
                  </a:lnTo>
                  <a:lnTo>
                    <a:pt x="305" y="47"/>
                  </a:lnTo>
                  <a:lnTo>
                    <a:pt x="307" y="47"/>
                  </a:lnTo>
                  <a:lnTo>
                    <a:pt x="307" y="50"/>
                  </a:lnTo>
                  <a:lnTo>
                    <a:pt x="312" y="52"/>
                  </a:lnTo>
                  <a:lnTo>
                    <a:pt x="314" y="52"/>
                  </a:lnTo>
                  <a:lnTo>
                    <a:pt x="317" y="55"/>
                  </a:lnTo>
                  <a:lnTo>
                    <a:pt x="319" y="55"/>
                  </a:lnTo>
                  <a:lnTo>
                    <a:pt x="319" y="55"/>
                  </a:lnTo>
                  <a:lnTo>
                    <a:pt x="319" y="55"/>
                  </a:lnTo>
                  <a:lnTo>
                    <a:pt x="326" y="62"/>
                  </a:lnTo>
                  <a:lnTo>
                    <a:pt x="326" y="62"/>
                  </a:lnTo>
                  <a:lnTo>
                    <a:pt x="328" y="62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28" y="64"/>
                  </a:lnTo>
                  <a:lnTo>
                    <a:pt x="331" y="64"/>
                  </a:lnTo>
                  <a:lnTo>
                    <a:pt x="331" y="64"/>
                  </a:lnTo>
                  <a:lnTo>
                    <a:pt x="333" y="64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5" y="59"/>
                  </a:lnTo>
                  <a:lnTo>
                    <a:pt x="347" y="52"/>
                  </a:lnTo>
                  <a:lnTo>
                    <a:pt x="354" y="45"/>
                  </a:lnTo>
                  <a:lnTo>
                    <a:pt x="354" y="43"/>
                  </a:lnTo>
                  <a:lnTo>
                    <a:pt x="357" y="43"/>
                  </a:lnTo>
                  <a:lnTo>
                    <a:pt x="357" y="43"/>
                  </a:lnTo>
                  <a:lnTo>
                    <a:pt x="371" y="36"/>
                  </a:lnTo>
                  <a:lnTo>
                    <a:pt x="380" y="33"/>
                  </a:lnTo>
                  <a:lnTo>
                    <a:pt x="383" y="33"/>
                  </a:lnTo>
                  <a:lnTo>
                    <a:pt x="383" y="36"/>
                  </a:lnTo>
                  <a:lnTo>
                    <a:pt x="385" y="36"/>
                  </a:lnTo>
                  <a:lnTo>
                    <a:pt x="385" y="36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87" y="38"/>
                  </a:lnTo>
                  <a:lnTo>
                    <a:pt x="390" y="45"/>
                  </a:lnTo>
                  <a:lnTo>
                    <a:pt x="390" y="45"/>
                  </a:lnTo>
                  <a:lnTo>
                    <a:pt x="390" y="47"/>
                  </a:lnTo>
                  <a:lnTo>
                    <a:pt x="392" y="47"/>
                  </a:lnTo>
                  <a:lnTo>
                    <a:pt x="392" y="47"/>
                  </a:lnTo>
                  <a:lnTo>
                    <a:pt x="392" y="50"/>
                  </a:lnTo>
                  <a:lnTo>
                    <a:pt x="395" y="50"/>
                  </a:lnTo>
                  <a:lnTo>
                    <a:pt x="395" y="50"/>
                  </a:lnTo>
                  <a:lnTo>
                    <a:pt x="397" y="50"/>
                  </a:lnTo>
                  <a:lnTo>
                    <a:pt x="406" y="50"/>
                  </a:lnTo>
                  <a:lnTo>
                    <a:pt x="411" y="50"/>
                  </a:lnTo>
                  <a:lnTo>
                    <a:pt x="413" y="50"/>
                  </a:lnTo>
                  <a:lnTo>
                    <a:pt x="413" y="47"/>
                  </a:lnTo>
                  <a:lnTo>
                    <a:pt x="432" y="38"/>
                  </a:lnTo>
                  <a:lnTo>
                    <a:pt x="432" y="38"/>
                  </a:lnTo>
                  <a:lnTo>
                    <a:pt x="435" y="38"/>
                  </a:lnTo>
                  <a:lnTo>
                    <a:pt x="435" y="38"/>
                  </a:lnTo>
                  <a:lnTo>
                    <a:pt x="439" y="38"/>
                  </a:lnTo>
                  <a:lnTo>
                    <a:pt x="442" y="38"/>
                  </a:lnTo>
                  <a:lnTo>
                    <a:pt x="444" y="38"/>
                  </a:lnTo>
                  <a:lnTo>
                    <a:pt x="444" y="38"/>
                  </a:lnTo>
                  <a:lnTo>
                    <a:pt x="454" y="33"/>
                  </a:lnTo>
                  <a:lnTo>
                    <a:pt x="458" y="33"/>
                  </a:lnTo>
                  <a:lnTo>
                    <a:pt x="470" y="33"/>
                  </a:lnTo>
                  <a:lnTo>
                    <a:pt x="470" y="33"/>
                  </a:lnTo>
                  <a:lnTo>
                    <a:pt x="473" y="31"/>
                  </a:lnTo>
                  <a:lnTo>
                    <a:pt x="473" y="31"/>
                  </a:lnTo>
                  <a:lnTo>
                    <a:pt x="475" y="31"/>
                  </a:lnTo>
                  <a:lnTo>
                    <a:pt x="475" y="29"/>
                  </a:lnTo>
                  <a:lnTo>
                    <a:pt x="475" y="26"/>
                  </a:lnTo>
                  <a:lnTo>
                    <a:pt x="475" y="26"/>
                  </a:lnTo>
                  <a:lnTo>
                    <a:pt x="475" y="26"/>
                  </a:lnTo>
                  <a:lnTo>
                    <a:pt x="475" y="24"/>
                  </a:lnTo>
                  <a:lnTo>
                    <a:pt x="473" y="21"/>
                  </a:lnTo>
                  <a:lnTo>
                    <a:pt x="470" y="19"/>
                  </a:lnTo>
                  <a:lnTo>
                    <a:pt x="470" y="17"/>
                  </a:lnTo>
                  <a:lnTo>
                    <a:pt x="470" y="17"/>
                  </a:lnTo>
                  <a:lnTo>
                    <a:pt x="470" y="14"/>
                  </a:lnTo>
                  <a:lnTo>
                    <a:pt x="470" y="14"/>
                  </a:lnTo>
                  <a:lnTo>
                    <a:pt x="470" y="12"/>
                  </a:lnTo>
                  <a:lnTo>
                    <a:pt x="470" y="12"/>
                  </a:lnTo>
                  <a:lnTo>
                    <a:pt x="470" y="10"/>
                  </a:lnTo>
                  <a:lnTo>
                    <a:pt x="470" y="10"/>
                  </a:lnTo>
                  <a:lnTo>
                    <a:pt x="475" y="5"/>
                  </a:lnTo>
                  <a:lnTo>
                    <a:pt x="477" y="3"/>
                  </a:lnTo>
                  <a:lnTo>
                    <a:pt x="484" y="0"/>
                  </a:lnTo>
                  <a:lnTo>
                    <a:pt x="484" y="3"/>
                  </a:lnTo>
                  <a:lnTo>
                    <a:pt x="482" y="5"/>
                  </a:lnTo>
                  <a:lnTo>
                    <a:pt x="482" y="7"/>
                  </a:lnTo>
                  <a:lnTo>
                    <a:pt x="482" y="10"/>
                  </a:lnTo>
                  <a:lnTo>
                    <a:pt x="484" y="10"/>
                  </a:lnTo>
                  <a:lnTo>
                    <a:pt x="484" y="10"/>
                  </a:lnTo>
                  <a:lnTo>
                    <a:pt x="484" y="12"/>
                  </a:lnTo>
                  <a:lnTo>
                    <a:pt x="487" y="17"/>
                  </a:lnTo>
                  <a:lnTo>
                    <a:pt x="489" y="19"/>
                  </a:lnTo>
                  <a:lnTo>
                    <a:pt x="491" y="21"/>
                  </a:lnTo>
                  <a:lnTo>
                    <a:pt x="491" y="24"/>
                  </a:lnTo>
                  <a:lnTo>
                    <a:pt x="491" y="24"/>
                  </a:lnTo>
                  <a:lnTo>
                    <a:pt x="491" y="26"/>
                  </a:lnTo>
                  <a:lnTo>
                    <a:pt x="491" y="33"/>
                  </a:lnTo>
                  <a:lnTo>
                    <a:pt x="494" y="43"/>
                  </a:lnTo>
                  <a:lnTo>
                    <a:pt x="494" y="45"/>
                  </a:lnTo>
                  <a:lnTo>
                    <a:pt x="494" y="50"/>
                  </a:lnTo>
                  <a:lnTo>
                    <a:pt x="494" y="52"/>
                  </a:lnTo>
                  <a:lnTo>
                    <a:pt x="496" y="52"/>
                  </a:lnTo>
                  <a:lnTo>
                    <a:pt x="503" y="52"/>
                  </a:lnTo>
                  <a:lnTo>
                    <a:pt x="508" y="52"/>
                  </a:lnTo>
                  <a:lnTo>
                    <a:pt x="510" y="52"/>
                  </a:lnTo>
                  <a:lnTo>
                    <a:pt x="515" y="55"/>
                  </a:lnTo>
                  <a:lnTo>
                    <a:pt x="515" y="57"/>
                  </a:lnTo>
                  <a:lnTo>
                    <a:pt x="517" y="57"/>
                  </a:lnTo>
                  <a:lnTo>
                    <a:pt x="517" y="59"/>
                  </a:lnTo>
                  <a:lnTo>
                    <a:pt x="515" y="59"/>
                  </a:lnTo>
                  <a:lnTo>
                    <a:pt x="515" y="59"/>
                  </a:lnTo>
                  <a:lnTo>
                    <a:pt x="510" y="62"/>
                  </a:lnTo>
                  <a:lnTo>
                    <a:pt x="494" y="66"/>
                  </a:lnTo>
                  <a:lnTo>
                    <a:pt x="487" y="69"/>
                  </a:lnTo>
                  <a:lnTo>
                    <a:pt x="480" y="71"/>
                  </a:lnTo>
                  <a:lnTo>
                    <a:pt x="475" y="71"/>
                  </a:lnTo>
                  <a:lnTo>
                    <a:pt x="473" y="73"/>
                  </a:lnTo>
                  <a:lnTo>
                    <a:pt x="473" y="73"/>
                  </a:lnTo>
                  <a:lnTo>
                    <a:pt x="470" y="78"/>
                  </a:lnTo>
                  <a:lnTo>
                    <a:pt x="470" y="85"/>
                  </a:lnTo>
                  <a:lnTo>
                    <a:pt x="468" y="85"/>
                  </a:lnTo>
                  <a:lnTo>
                    <a:pt x="468" y="88"/>
                  </a:lnTo>
                  <a:lnTo>
                    <a:pt x="468" y="88"/>
                  </a:lnTo>
                  <a:lnTo>
                    <a:pt x="465" y="88"/>
                  </a:lnTo>
                  <a:lnTo>
                    <a:pt x="465" y="85"/>
                  </a:lnTo>
                  <a:lnTo>
                    <a:pt x="465" y="85"/>
                  </a:lnTo>
                  <a:lnTo>
                    <a:pt x="463" y="83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3" y="81"/>
                  </a:lnTo>
                  <a:lnTo>
                    <a:pt x="461" y="81"/>
                  </a:lnTo>
                  <a:lnTo>
                    <a:pt x="461" y="81"/>
                  </a:lnTo>
                  <a:lnTo>
                    <a:pt x="461" y="83"/>
                  </a:lnTo>
                  <a:lnTo>
                    <a:pt x="458" y="85"/>
                  </a:lnTo>
                  <a:lnTo>
                    <a:pt x="458" y="88"/>
                  </a:lnTo>
                  <a:lnTo>
                    <a:pt x="458" y="88"/>
                  </a:lnTo>
                  <a:lnTo>
                    <a:pt x="456" y="88"/>
                  </a:lnTo>
                  <a:lnTo>
                    <a:pt x="456" y="88"/>
                  </a:lnTo>
                  <a:lnTo>
                    <a:pt x="454" y="90"/>
                  </a:lnTo>
                  <a:lnTo>
                    <a:pt x="454" y="92"/>
                  </a:lnTo>
                  <a:lnTo>
                    <a:pt x="454" y="92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54" y="95"/>
                  </a:lnTo>
                  <a:lnTo>
                    <a:pt x="461" y="102"/>
                  </a:lnTo>
                  <a:lnTo>
                    <a:pt x="463" y="102"/>
                  </a:lnTo>
                  <a:lnTo>
                    <a:pt x="463" y="104"/>
                  </a:lnTo>
                  <a:lnTo>
                    <a:pt x="463" y="107"/>
                  </a:lnTo>
                  <a:lnTo>
                    <a:pt x="465" y="107"/>
                  </a:lnTo>
                  <a:lnTo>
                    <a:pt x="465" y="109"/>
                  </a:lnTo>
                  <a:lnTo>
                    <a:pt x="465" y="109"/>
                  </a:lnTo>
                  <a:lnTo>
                    <a:pt x="465" y="109"/>
                  </a:lnTo>
                  <a:lnTo>
                    <a:pt x="470" y="111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0" y="114"/>
                  </a:lnTo>
                  <a:lnTo>
                    <a:pt x="482" y="116"/>
                  </a:lnTo>
                  <a:lnTo>
                    <a:pt x="482" y="116"/>
                  </a:lnTo>
                  <a:lnTo>
                    <a:pt x="484" y="116"/>
                  </a:lnTo>
                  <a:lnTo>
                    <a:pt x="494" y="121"/>
                  </a:lnTo>
                  <a:lnTo>
                    <a:pt x="494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499" y="121"/>
                  </a:lnTo>
                  <a:lnTo>
                    <a:pt x="501" y="121"/>
                  </a:lnTo>
                  <a:lnTo>
                    <a:pt x="501" y="121"/>
                  </a:lnTo>
                  <a:lnTo>
                    <a:pt x="501" y="123"/>
                  </a:lnTo>
                  <a:lnTo>
                    <a:pt x="501" y="123"/>
                  </a:lnTo>
                  <a:lnTo>
                    <a:pt x="501" y="126"/>
                  </a:lnTo>
                  <a:lnTo>
                    <a:pt x="501" y="130"/>
                  </a:lnTo>
                  <a:lnTo>
                    <a:pt x="501" y="135"/>
                  </a:lnTo>
                  <a:lnTo>
                    <a:pt x="501" y="140"/>
                  </a:lnTo>
                  <a:lnTo>
                    <a:pt x="499" y="142"/>
                  </a:lnTo>
                  <a:lnTo>
                    <a:pt x="499" y="144"/>
                  </a:lnTo>
                  <a:lnTo>
                    <a:pt x="499" y="147"/>
                  </a:lnTo>
                  <a:lnTo>
                    <a:pt x="501" y="147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501" y="152"/>
                  </a:lnTo>
                  <a:lnTo>
                    <a:pt x="501" y="154"/>
                  </a:lnTo>
                  <a:lnTo>
                    <a:pt x="503" y="154"/>
                  </a:lnTo>
                  <a:lnTo>
                    <a:pt x="503" y="154"/>
                  </a:lnTo>
                  <a:lnTo>
                    <a:pt x="506" y="154"/>
                  </a:lnTo>
                  <a:lnTo>
                    <a:pt x="506" y="154"/>
                  </a:lnTo>
                  <a:lnTo>
                    <a:pt x="506" y="156"/>
                  </a:lnTo>
                  <a:lnTo>
                    <a:pt x="506" y="156"/>
                  </a:lnTo>
                  <a:lnTo>
                    <a:pt x="508" y="156"/>
                  </a:lnTo>
                  <a:lnTo>
                    <a:pt x="508" y="156"/>
                  </a:lnTo>
                  <a:lnTo>
                    <a:pt x="508" y="159"/>
                  </a:lnTo>
                  <a:lnTo>
                    <a:pt x="510" y="161"/>
                  </a:lnTo>
                  <a:lnTo>
                    <a:pt x="510" y="161"/>
                  </a:lnTo>
                  <a:lnTo>
                    <a:pt x="513" y="163"/>
                  </a:lnTo>
                  <a:lnTo>
                    <a:pt x="513" y="1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2896371" y="2933626"/>
              <a:ext cx="784904" cy="521998"/>
            </a:xfrm>
            <a:custGeom>
              <a:avLst/>
              <a:gdLst>
                <a:gd name="T0" fmla="*/ 819 w 906"/>
                <a:gd name="T1" fmla="*/ 530 h 601"/>
                <a:gd name="T2" fmla="*/ 785 w 906"/>
                <a:gd name="T3" fmla="*/ 542 h 601"/>
                <a:gd name="T4" fmla="*/ 762 w 906"/>
                <a:gd name="T5" fmla="*/ 552 h 601"/>
                <a:gd name="T6" fmla="*/ 750 w 906"/>
                <a:gd name="T7" fmla="*/ 561 h 601"/>
                <a:gd name="T8" fmla="*/ 703 w 906"/>
                <a:gd name="T9" fmla="*/ 573 h 601"/>
                <a:gd name="T10" fmla="*/ 679 w 906"/>
                <a:gd name="T11" fmla="*/ 582 h 601"/>
                <a:gd name="T12" fmla="*/ 610 w 906"/>
                <a:gd name="T13" fmla="*/ 597 h 601"/>
                <a:gd name="T14" fmla="*/ 620 w 906"/>
                <a:gd name="T15" fmla="*/ 552 h 601"/>
                <a:gd name="T16" fmla="*/ 603 w 906"/>
                <a:gd name="T17" fmla="*/ 519 h 601"/>
                <a:gd name="T18" fmla="*/ 542 w 906"/>
                <a:gd name="T19" fmla="*/ 542 h 601"/>
                <a:gd name="T20" fmla="*/ 535 w 906"/>
                <a:gd name="T21" fmla="*/ 504 h 601"/>
                <a:gd name="T22" fmla="*/ 499 w 906"/>
                <a:gd name="T23" fmla="*/ 511 h 601"/>
                <a:gd name="T24" fmla="*/ 447 w 906"/>
                <a:gd name="T25" fmla="*/ 514 h 601"/>
                <a:gd name="T26" fmla="*/ 391 w 906"/>
                <a:gd name="T27" fmla="*/ 466 h 601"/>
                <a:gd name="T28" fmla="*/ 310 w 906"/>
                <a:gd name="T29" fmla="*/ 440 h 601"/>
                <a:gd name="T30" fmla="*/ 246 w 906"/>
                <a:gd name="T31" fmla="*/ 443 h 601"/>
                <a:gd name="T32" fmla="*/ 237 w 906"/>
                <a:gd name="T33" fmla="*/ 476 h 601"/>
                <a:gd name="T34" fmla="*/ 159 w 906"/>
                <a:gd name="T35" fmla="*/ 466 h 601"/>
                <a:gd name="T36" fmla="*/ 123 w 906"/>
                <a:gd name="T37" fmla="*/ 483 h 601"/>
                <a:gd name="T38" fmla="*/ 111 w 906"/>
                <a:gd name="T39" fmla="*/ 495 h 601"/>
                <a:gd name="T40" fmla="*/ 95 w 906"/>
                <a:gd name="T41" fmla="*/ 523 h 601"/>
                <a:gd name="T42" fmla="*/ 52 w 906"/>
                <a:gd name="T43" fmla="*/ 488 h 601"/>
                <a:gd name="T44" fmla="*/ 29 w 906"/>
                <a:gd name="T45" fmla="*/ 433 h 601"/>
                <a:gd name="T46" fmla="*/ 0 w 906"/>
                <a:gd name="T47" fmla="*/ 433 h 601"/>
                <a:gd name="T48" fmla="*/ 24 w 906"/>
                <a:gd name="T49" fmla="*/ 372 h 601"/>
                <a:gd name="T50" fmla="*/ 43 w 906"/>
                <a:gd name="T51" fmla="*/ 343 h 601"/>
                <a:gd name="T52" fmla="*/ 100 w 906"/>
                <a:gd name="T53" fmla="*/ 348 h 601"/>
                <a:gd name="T54" fmla="*/ 156 w 906"/>
                <a:gd name="T55" fmla="*/ 334 h 601"/>
                <a:gd name="T56" fmla="*/ 208 w 906"/>
                <a:gd name="T57" fmla="*/ 325 h 601"/>
                <a:gd name="T58" fmla="*/ 220 w 906"/>
                <a:gd name="T59" fmla="*/ 270 h 601"/>
                <a:gd name="T60" fmla="*/ 171 w 906"/>
                <a:gd name="T61" fmla="*/ 204 h 601"/>
                <a:gd name="T62" fmla="*/ 173 w 906"/>
                <a:gd name="T63" fmla="*/ 152 h 601"/>
                <a:gd name="T64" fmla="*/ 168 w 906"/>
                <a:gd name="T65" fmla="*/ 112 h 601"/>
                <a:gd name="T66" fmla="*/ 194 w 906"/>
                <a:gd name="T67" fmla="*/ 90 h 601"/>
                <a:gd name="T68" fmla="*/ 227 w 906"/>
                <a:gd name="T69" fmla="*/ 95 h 601"/>
                <a:gd name="T70" fmla="*/ 237 w 906"/>
                <a:gd name="T71" fmla="*/ 67 h 601"/>
                <a:gd name="T72" fmla="*/ 201 w 906"/>
                <a:gd name="T73" fmla="*/ 31 h 601"/>
                <a:gd name="T74" fmla="*/ 178 w 906"/>
                <a:gd name="T75" fmla="*/ 0 h 601"/>
                <a:gd name="T76" fmla="*/ 249 w 906"/>
                <a:gd name="T77" fmla="*/ 19 h 601"/>
                <a:gd name="T78" fmla="*/ 296 w 906"/>
                <a:gd name="T79" fmla="*/ 29 h 601"/>
                <a:gd name="T80" fmla="*/ 317 w 906"/>
                <a:gd name="T81" fmla="*/ 29 h 601"/>
                <a:gd name="T82" fmla="*/ 346 w 906"/>
                <a:gd name="T83" fmla="*/ 31 h 601"/>
                <a:gd name="T84" fmla="*/ 362 w 906"/>
                <a:gd name="T85" fmla="*/ 67 h 601"/>
                <a:gd name="T86" fmla="*/ 395 w 906"/>
                <a:gd name="T87" fmla="*/ 114 h 601"/>
                <a:gd name="T88" fmla="*/ 452 w 906"/>
                <a:gd name="T89" fmla="*/ 138 h 601"/>
                <a:gd name="T90" fmla="*/ 497 w 906"/>
                <a:gd name="T91" fmla="*/ 154 h 601"/>
                <a:gd name="T92" fmla="*/ 577 w 906"/>
                <a:gd name="T93" fmla="*/ 157 h 601"/>
                <a:gd name="T94" fmla="*/ 606 w 906"/>
                <a:gd name="T95" fmla="*/ 173 h 601"/>
                <a:gd name="T96" fmla="*/ 639 w 906"/>
                <a:gd name="T97" fmla="*/ 161 h 601"/>
                <a:gd name="T98" fmla="*/ 641 w 906"/>
                <a:gd name="T99" fmla="*/ 199 h 601"/>
                <a:gd name="T100" fmla="*/ 662 w 906"/>
                <a:gd name="T101" fmla="*/ 242 h 601"/>
                <a:gd name="T102" fmla="*/ 705 w 906"/>
                <a:gd name="T103" fmla="*/ 254 h 601"/>
                <a:gd name="T104" fmla="*/ 731 w 906"/>
                <a:gd name="T105" fmla="*/ 263 h 601"/>
                <a:gd name="T106" fmla="*/ 752 w 906"/>
                <a:gd name="T107" fmla="*/ 289 h 601"/>
                <a:gd name="T108" fmla="*/ 800 w 906"/>
                <a:gd name="T109" fmla="*/ 280 h 601"/>
                <a:gd name="T110" fmla="*/ 809 w 906"/>
                <a:gd name="T111" fmla="*/ 303 h 601"/>
                <a:gd name="T112" fmla="*/ 840 w 906"/>
                <a:gd name="T113" fmla="*/ 329 h 601"/>
                <a:gd name="T114" fmla="*/ 861 w 906"/>
                <a:gd name="T115" fmla="*/ 336 h 601"/>
                <a:gd name="T116" fmla="*/ 887 w 906"/>
                <a:gd name="T117" fmla="*/ 360 h 601"/>
                <a:gd name="T118" fmla="*/ 878 w 906"/>
                <a:gd name="T119" fmla="*/ 388 h 601"/>
                <a:gd name="T120" fmla="*/ 868 w 906"/>
                <a:gd name="T121" fmla="*/ 410 h 601"/>
                <a:gd name="T122" fmla="*/ 878 w 906"/>
                <a:gd name="T123" fmla="*/ 440 h 601"/>
                <a:gd name="T124" fmla="*/ 897 w 906"/>
                <a:gd name="T125" fmla="*/ 476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" h="601">
                  <a:moveTo>
                    <a:pt x="904" y="521"/>
                  </a:moveTo>
                  <a:lnTo>
                    <a:pt x="904" y="521"/>
                  </a:lnTo>
                  <a:lnTo>
                    <a:pt x="906" y="523"/>
                  </a:lnTo>
                  <a:lnTo>
                    <a:pt x="901" y="523"/>
                  </a:lnTo>
                  <a:lnTo>
                    <a:pt x="897" y="526"/>
                  </a:lnTo>
                  <a:lnTo>
                    <a:pt x="889" y="528"/>
                  </a:lnTo>
                  <a:lnTo>
                    <a:pt x="887" y="528"/>
                  </a:lnTo>
                  <a:lnTo>
                    <a:pt x="875" y="530"/>
                  </a:lnTo>
                  <a:lnTo>
                    <a:pt x="871" y="528"/>
                  </a:lnTo>
                  <a:lnTo>
                    <a:pt x="859" y="519"/>
                  </a:lnTo>
                  <a:lnTo>
                    <a:pt x="856" y="519"/>
                  </a:lnTo>
                  <a:lnTo>
                    <a:pt x="856" y="514"/>
                  </a:lnTo>
                  <a:lnTo>
                    <a:pt x="856" y="514"/>
                  </a:lnTo>
                  <a:lnTo>
                    <a:pt x="854" y="511"/>
                  </a:lnTo>
                  <a:lnTo>
                    <a:pt x="845" y="511"/>
                  </a:lnTo>
                  <a:lnTo>
                    <a:pt x="835" y="511"/>
                  </a:lnTo>
                  <a:lnTo>
                    <a:pt x="830" y="511"/>
                  </a:lnTo>
                  <a:lnTo>
                    <a:pt x="828" y="509"/>
                  </a:lnTo>
                  <a:lnTo>
                    <a:pt x="826" y="514"/>
                  </a:lnTo>
                  <a:lnTo>
                    <a:pt x="823" y="519"/>
                  </a:lnTo>
                  <a:lnTo>
                    <a:pt x="823" y="519"/>
                  </a:lnTo>
                  <a:lnTo>
                    <a:pt x="821" y="526"/>
                  </a:lnTo>
                  <a:lnTo>
                    <a:pt x="821" y="526"/>
                  </a:lnTo>
                  <a:lnTo>
                    <a:pt x="821" y="528"/>
                  </a:lnTo>
                  <a:lnTo>
                    <a:pt x="819" y="530"/>
                  </a:lnTo>
                  <a:lnTo>
                    <a:pt x="816" y="533"/>
                  </a:lnTo>
                  <a:lnTo>
                    <a:pt x="811" y="537"/>
                  </a:lnTo>
                  <a:lnTo>
                    <a:pt x="809" y="537"/>
                  </a:lnTo>
                  <a:lnTo>
                    <a:pt x="804" y="540"/>
                  </a:lnTo>
                  <a:lnTo>
                    <a:pt x="802" y="542"/>
                  </a:lnTo>
                  <a:lnTo>
                    <a:pt x="802" y="542"/>
                  </a:lnTo>
                  <a:lnTo>
                    <a:pt x="802" y="542"/>
                  </a:lnTo>
                  <a:lnTo>
                    <a:pt x="800" y="540"/>
                  </a:lnTo>
                  <a:lnTo>
                    <a:pt x="797" y="540"/>
                  </a:lnTo>
                  <a:lnTo>
                    <a:pt x="797" y="537"/>
                  </a:lnTo>
                  <a:lnTo>
                    <a:pt x="797" y="537"/>
                  </a:lnTo>
                  <a:lnTo>
                    <a:pt x="790" y="535"/>
                  </a:lnTo>
                  <a:lnTo>
                    <a:pt x="781" y="535"/>
                  </a:lnTo>
                  <a:lnTo>
                    <a:pt x="778" y="535"/>
                  </a:lnTo>
                  <a:lnTo>
                    <a:pt x="778" y="535"/>
                  </a:lnTo>
                  <a:lnTo>
                    <a:pt x="781" y="535"/>
                  </a:lnTo>
                  <a:lnTo>
                    <a:pt x="781" y="537"/>
                  </a:lnTo>
                  <a:lnTo>
                    <a:pt x="781" y="537"/>
                  </a:lnTo>
                  <a:lnTo>
                    <a:pt x="783" y="537"/>
                  </a:lnTo>
                  <a:lnTo>
                    <a:pt x="783" y="537"/>
                  </a:lnTo>
                  <a:lnTo>
                    <a:pt x="783" y="540"/>
                  </a:lnTo>
                  <a:lnTo>
                    <a:pt x="783" y="540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2"/>
                  </a:lnTo>
                  <a:lnTo>
                    <a:pt x="785" y="545"/>
                  </a:lnTo>
                  <a:lnTo>
                    <a:pt x="785" y="547"/>
                  </a:lnTo>
                  <a:lnTo>
                    <a:pt x="785" y="549"/>
                  </a:lnTo>
                  <a:lnTo>
                    <a:pt x="783" y="549"/>
                  </a:lnTo>
                  <a:lnTo>
                    <a:pt x="783" y="552"/>
                  </a:lnTo>
                  <a:lnTo>
                    <a:pt x="783" y="554"/>
                  </a:lnTo>
                  <a:lnTo>
                    <a:pt x="781" y="554"/>
                  </a:lnTo>
                  <a:lnTo>
                    <a:pt x="781" y="554"/>
                  </a:lnTo>
                  <a:lnTo>
                    <a:pt x="781" y="552"/>
                  </a:lnTo>
                  <a:lnTo>
                    <a:pt x="778" y="549"/>
                  </a:lnTo>
                  <a:lnTo>
                    <a:pt x="778" y="549"/>
                  </a:lnTo>
                  <a:lnTo>
                    <a:pt x="778" y="549"/>
                  </a:lnTo>
                  <a:lnTo>
                    <a:pt x="778" y="547"/>
                  </a:lnTo>
                  <a:lnTo>
                    <a:pt x="778" y="547"/>
                  </a:lnTo>
                  <a:lnTo>
                    <a:pt x="776" y="547"/>
                  </a:lnTo>
                  <a:lnTo>
                    <a:pt x="771" y="547"/>
                  </a:lnTo>
                  <a:lnTo>
                    <a:pt x="769" y="547"/>
                  </a:lnTo>
                  <a:lnTo>
                    <a:pt x="766" y="547"/>
                  </a:lnTo>
                  <a:lnTo>
                    <a:pt x="764" y="547"/>
                  </a:lnTo>
                  <a:lnTo>
                    <a:pt x="764" y="547"/>
                  </a:lnTo>
                  <a:lnTo>
                    <a:pt x="764" y="549"/>
                  </a:lnTo>
                  <a:lnTo>
                    <a:pt x="762" y="549"/>
                  </a:lnTo>
                  <a:lnTo>
                    <a:pt x="762" y="549"/>
                  </a:lnTo>
                  <a:lnTo>
                    <a:pt x="762" y="552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62" y="554"/>
                  </a:lnTo>
                  <a:lnTo>
                    <a:pt x="759" y="554"/>
                  </a:lnTo>
                  <a:lnTo>
                    <a:pt x="759" y="554"/>
                  </a:lnTo>
                  <a:lnTo>
                    <a:pt x="759" y="554"/>
                  </a:lnTo>
                  <a:lnTo>
                    <a:pt x="757" y="554"/>
                  </a:lnTo>
                  <a:lnTo>
                    <a:pt x="757" y="552"/>
                  </a:lnTo>
                  <a:lnTo>
                    <a:pt x="757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2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4"/>
                  </a:lnTo>
                  <a:lnTo>
                    <a:pt x="755" y="556"/>
                  </a:lnTo>
                  <a:lnTo>
                    <a:pt x="752" y="559"/>
                  </a:lnTo>
                  <a:lnTo>
                    <a:pt x="750" y="559"/>
                  </a:lnTo>
                  <a:lnTo>
                    <a:pt x="750" y="559"/>
                  </a:lnTo>
                  <a:lnTo>
                    <a:pt x="750" y="561"/>
                  </a:lnTo>
                  <a:lnTo>
                    <a:pt x="748" y="566"/>
                  </a:lnTo>
                  <a:lnTo>
                    <a:pt x="748" y="566"/>
                  </a:lnTo>
                  <a:lnTo>
                    <a:pt x="748" y="568"/>
                  </a:lnTo>
                  <a:lnTo>
                    <a:pt x="748" y="568"/>
                  </a:lnTo>
                  <a:lnTo>
                    <a:pt x="745" y="568"/>
                  </a:lnTo>
                  <a:lnTo>
                    <a:pt x="745" y="568"/>
                  </a:lnTo>
                  <a:lnTo>
                    <a:pt x="740" y="571"/>
                  </a:lnTo>
                  <a:lnTo>
                    <a:pt x="740" y="571"/>
                  </a:lnTo>
                  <a:lnTo>
                    <a:pt x="738" y="571"/>
                  </a:lnTo>
                  <a:lnTo>
                    <a:pt x="738" y="571"/>
                  </a:lnTo>
                  <a:lnTo>
                    <a:pt x="736" y="571"/>
                  </a:lnTo>
                  <a:lnTo>
                    <a:pt x="736" y="571"/>
                  </a:lnTo>
                  <a:lnTo>
                    <a:pt x="736" y="568"/>
                  </a:lnTo>
                  <a:lnTo>
                    <a:pt x="736" y="568"/>
                  </a:lnTo>
                  <a:lnTo>
                    <a:pt x="736" y="566"/>
                  </a:lnTo>
                  <a:lnTo>
                    <a:pt x="736" y="566"/>
                  </a:lnTo>
                  <a:lnTo>
                    <a:pt x="733" y="566"/>
                  </a:lnTo>
                  <a:lnTo>
                    <a:pt x="731" y="568"/>
                  </a:lnTo>
                  <a:lnTo>
                    <a:pt x="726" y="568"/>
                  </a:lnTo>
                  <a:lnTo>
                    <a:pt x="705" y="575"/>
                  </a:lnTo>
                  <a:lnTo>
                    <a:pt x="705" y="575"/>
                  </a:lnTo>
                  <a:lnTo>
                    <a:pt x="703" y="575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3" y="573"/>
                  </a:lnTo>
                  <a:lnTo>
                    <a:pt x="700" y="573"/>
                  </a:lnTo>
                  <a:lnTo>
                    <a:pt x="700" y="573"/>
                  </a:lnTo>
                  <a:lnTo>
                    <a:pt x="700" y="571"/>
                  </a:lnTo>
                  <a:lnTo>
                    <a:pt x="698" y="573"/>
                  </a:lnTo>
                  <a:lnTo>
                    <a:pt x="696" y="573"/>
                  </a:lnTo>
                  <a:lnTo>
                    <a:pt x="691" y="573"/>
                  </a:lnTo>
                  <a:lnTo>
                    <a:pt x="691" y="573"/>
                  </a:lnTo>
                  <a:lnTo>
                    <a:pt x="688" y="571"/>
                  </a:lnTo>
                  <a:lnTo>
                    <a:pt x="688" y="571"/>
                  </a:lnTo>
                  <a:lnTo>
                    <a:pt x="688" y="571"/>
                  </a:lnTo>
                  <a:lnTo>
                    <a:pt x="688" y="568"/>
                  </a:lnTo>
                  <a:lnTo>
                    <a:pt x="686" y="568"/>
                  </a:lnTo>
                  <a:lnTo>
                    <a:pt x="686" y="568"/>
                  </a:lnTo>
                  <a:lnTo>
                    <a:pt x="686" y="568"/>
                  </a:lnTo>
                  <a:lnTo>
                    <a:pt x="684" y="568"/>
                  </a:lnTo>
                  <a:lnTo>
                    <a:pt x="684" y="568"/>
                  </a:lnTo>
                  <a:lnTo>
                    <a:pt x="681" y="568"/>
                  </a:lnTo>
                  <a:lnTo>
                    <a:pt x="679" y="571"/>
                  </a:lnTo>
                  <a:lnTo>
                    <a:pt x="679" y="573"/>
                  </a:lnTo>
                  <a:lnTo>
                    <a:pt x="679" y="573"/>
                  </a:lnTo>
                  <a:lnTo>
                    <a:pt x="679" y="575"/>
                  </a:lnTo>
                  <a:lnTo>
                    <a:pt x="679" y="578"/>
                  </a:lnTo>
                  <a:lnTo>
                    <a:pt x="679" y="582"/>
                  </a:lnTo>
                  <a:lnTo>
                    <a:pt x="679" y="582"/>
                  </a:lnTo>
                  <a:lnTo>
                    <a:pt x="679" y="582"/>
                  </a:lnTo>
                  <a:lnTo>
                    <a:pt x="677" y="582"/>
                  </a:lnTo>
                  <a:lnTo>
                    <a:pt x="677" y="582"/>
                  </a:lnTo>
                  <a:lnTo>
                    <a:pt x="674" y="582"/>
                  </a:lnTo>
                  <a:lnTo>
                    <a:pt x="674" y="582"/>
                  </a:lnTo>
                  <a:lnTo>
                    <a:pt x="667" y="585"/>
                  </a:lnTo>
                  <a:lnTo>
                    <a:pt x="667" y="585"/>
                  </a:lnTo>
                  <a:lnTo>
                    <a:pt x="665" y="585"/>
                  </a:lnTo>
                  <a:lnTo>
                    <a:pt x="660" y="585"/>
                  </a:lnTo>
                  <a:lnTo>
                    <a:pt x="655" y="585"/>
                  </a:lnTo>
                  <a:lnTo>
                    <a:pt x="648" y="590"/>
                  </a:lnTo>
                  <a:lnTo>
                    <a:pt x="636" y="601"/>
                  </a:lnTo>
                  <a:lnTo>
                    <a:pt x="632" y="601"/>
                  </a:lnTo>
                  <a:lnTo>
                    <a:pt x="629" y="599"/>
                  </a:lnTo>
                  <a:lnTo>
                    <a:pt x="625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2" y="594"/>
                  </a:lnTo>
                  <a:lnTo>
                    <a:pt x="620" y="594"/>
                  </a:lnTo>
                  <a:lnTo>
                    <a:pt x="620" y="594"/>
                  </a:lnTo>
                  <a:lnTo>
                    <a:pt x="618" y="597"/>
                  </a:lnTo>
                  <a:lnTo>
                    <a:pt x="615" y="597"/>
                  </a:lnTo>
                  <a:lnTo>
                    <a:pt x="615" y="599"/>
                  </a:lnTo>
                  <a:lnTo>
                    <a:pt x="613" y="599"/>
                  </a:lnTo>
                  <a:lnTo>
                    <a:pt x="613" y="599"/>
                  </a:lnTo>
                  <a:lnTo>
                    <a:pt x="610" y="597"/>
                  </a:lnTo>
                  <a:lnTo>
                    <a:pt x="610" y="594"/>
                  </a:lnTo>
                  <a:lnTo>
                    <a:pt x="608" y="594"/>
                  </a:lnTo>
                  <a:lnTo>
                    <a:pt x="608" y="592"/>
                  </a:lnTo>
                  <a:lnTo>
                    <a:pt x="608" y="592"/>
                  </a:lnTo>
                  <a:lnTo>
                    <a:pt x="608" y="590"/>
                  </a:lnTo>
                  <a:lnTo>
                    <a:pt x="608" y="585"/>
                  </a:lnTo>
                  <a:lnTo>
                    <a:pt x="608" y="582"/>
                  </a:lnTo>
                  <a:lnTo>
                    <a:pt x="606" y="580"/>
                  </a:lnTo>
                  <a:lnTo>
                    <a:pt x="606" y="578"/>
                  </a:lnTo>
                  <a:lnTo>
                    <a:pt x="606" y="578"/>
                  </a:lnTo>
                  <a:lnTo>
                    <a:pt x="601" y="575"/>
                  </a:lnTo>
                  <a:lnTo>
                    <a:pt x="601" y="575"/>
                  </a:lnTo>
                  <a:lnTo>
                    <a:pt x="601" y="573"/>
                  </a:lnTo>
                  <a:lnTo>
                    <a:pt x="601" y="571"/>
                  </a:lnTo>
                  <a:lnTo>
                    <a:pt x="603" y="568"/>
                  </a:lnTo>
                  <a:lnTo>
                    <a:pt x="603" y="566"/>
                  </a:lnTo>
                  <a:lnTo>
                    <a:pt x="608" y="561"/>
                  </a:lnTo>
                  <a:lnTo>
                    <a:pt x="610" y="559"/>
                  </a:lnTo>
                  <a:lnTo>
                    <a:pt x="610" y="559"/>
                  </a:lnTo>
                  <a:lnTo>
                    <a:pt x="615" y="556"/>
                  </a:lnTo>
                  <a:lnTo>
                    <a:pt x="615" y="556"/>
                  </a:lnTo>
                  <a:lnTo>
                    <a:pt x="615" y="556"/>
                  </a:lnTo>
                  <a:lnTo>
                    <a:pt x="618" y="554"/>
                  </a:lnTo>
                  <a:lnTo>
                    <a:pt x="618" y="554"/>
                  </a:lnTo>
                  <a:lnTo>
                    <a:pt x="620" y="552"/>
                  </a:lnTo>
                  <a:lnTo>
                    <a:pt x="620" y="552"/>
                  </a:lnTo>
                  <a:lnTo>
                    <a:pt x="618" y="549"/>
                  </a:lnTo>
                  <a:lnTo>
                    <a:pt x="618" y="547"/>
                  </a:lnTo>
                  <a:lnTo>
                    <a:pt x="618" y="545"/>
                  </a:lnTo>
                  <a:lnTo>
                    <a:pt x="618" y="545"/>
                  </a:lnTo>
                  <a:lnTo>
                    <a:pt x="615" y="542"/>
                  </a:lnTo>
                  <a:lnTo>
                    <a:pt x="613" y="542"/>
                  </a:lnTo>
                  <a:lnTo>
                    <a:pt x="613" y="540"/>
                  </a:lnTo>
                  <a:lnTo>
                    <a:pt x="613" y="540"/>
                  </a:lnTo>
                  <a:lnTo>
                    <a:pt x="613" y="540"/>
                  </a:lnTo>
                  <a:lnTo>
                    <a:pt x="613" y="537"/>
                  </a:lnTo>
                  <a:lnTo>
                    <a:pt x="613" y="535"/>
                  </a:lnTo>
                  <a:lnTo>
                    <a:pt x="615" y="533"/>
                  </a:lnTo>
                  <a:lnTo>
                    <a:pt x="615" y="530"/>
                  </a:lnTo>
                  <a:lnTo>
                    <a:pt x="615" y="528"/>
                  </a:lnTo>
                  <a:lnTo>
                    <a:pt x="613" y="528"/>
                  </a:lnTo>
                  <a:lnTo>
                    <a:pt x="613" y="521"/>
                  </a:lnTo>
                  <a:lnTo>
                    <a:pt x="610" y="521"/>
                  </a:lnTo>
                  <a:lnTo>
                    <a:pt x="610" y="521"/>
                  </a:lnTo>
                  <a:lnTo>
                    <a:pt x="610" y="519"/>
                  </a:lnTo>
                  <a:lnTo>
                    <a:pt x="610" y="519"/>
                  </a:lnTo>
                  <a:lnTo>
                    <a:pt x="608" y="519"/>
                  </a:lnTo>
                  <a:lnTo>
                    <a:pt x="608" y="519"/>
                  </a:lnTo>
                  <a:lnTo>
                    <a:pt x="608" y="519"/>
                  </a:lnTo>
                  <a:lnTo>
                    <a:pt x="603" y="519"/>
                  </a:lnTo>
                  <a:lnTo>
                    <a:pt x="599" y="519"/>
                  </a:lnTo>
                  <a:lnTo>
                    <a:pt x="599" y="519"/>
                  </a:lnTo>
                  <a:lnTo>
                    <a:pt x="599" y="519"/>
                  </a:lnTo>
                  <a:lnTo>
                    <a:pt x="599" y="516"/>
                  </a:lnTo>
                  <a:lnTo>
                    <a:pt x="599" y="516"/>
                  </a:lnTo>
                  <a:lnTo>
                    <a:pt x="599" y="509"/>
                  </a:lnTo>
                  <a:lnTo>
                    <a:pt x="599" y="507"/>
                  </a:lnTo>
                  <a:lnTo>
                    <a:pt x="606" y="495"/>
                  </a:lnTo>
                  <a:lnTo>
                    <a:pt x="606" y="493"/>
                  </a:lnTo>
                  <a:lnTo>
                    <a:pt x="606" y="493"/>
                  </a:lnTo>
                  <a:lnTo>
                    <a:pt x="596" y="497"/>
                  </a:lnTo>
                  <a:lnTo>
                    <a:pt x="594" y="500"/>
                  </a:lnTo>
                  <a:lnTo>
                    <a:pt x="589" y="504"/>
                  </a:lnTo>
                  <a:lnTo>
                    <a:pt x="584" y="507"/>
                  </a:lnTo>
                  <a:lnTo>
                    <a:pt x="556" y="535"/>
                  </a:lnTo>
                  <a:lnTo>
                    <a:pt x="551" y="540"/>
                  </a:lnTo>
                  <a:lnTo>
                    <a:pt x="551" y="542"/>
                  </a:lnTo>
                  <a:lnTo>
                    <a:pt x="549" y="542"/>
                  </a:lnTo>
                  <a:lnTo>
                    <a:pt x="547" y="542"/>
                  </a:lnTo>
                  <a:lnTo>
                    <a:pt x="547" y="542"/>
                  </a:lnTo>
                  <a:lnTo>
                    <a:pt x="547" y="542"/>
                  </a:lnTo>
                  <a:lnTo>
                    <a:pt x="544" y="537"/>
                  </a:lnTo>
                  <a:lnTo>
                    <a:pt x="544" y="537"/>
                  </a:lnTo>
                  <a:lnTo>
                    <a:pt x="542" y="540"/>
                  </a:lnTo>
                  <a:lnTo>
                    <a:pt x="542" y="542"/>
                  </a:lnTo>
                  <a:lnTo>
                    <a:pt x="542" y="542"/>
                  </a:lnTo>
                  <a:lnTo>
                    <a:pt x="542" y="545"/>
                  </a:lnTo>
                  <a:lnTo>
                    <a:pt x="542" y="545"/>
                  </a:lnTo>
                  <a:lnTo>
                    <a:pt x="539" y="545"/>
                  </a:lnTo>
                  <a:lnTo>
                    <a:pt x="539" y="545"/>
                  </a:lnTo>
                  <a:lnTo>
                    <a:pt x="539" y="545"/>
                  </a:lnTo>
                  <a:lnTo>
                    <a:pt x="539" y="540"/>
                  </a:lnTo>
                  <a:lnTo>
                    <a:pt x="539" y="537"/>
                  </a:lnTo>
                  <a:lnTo>
                    <a:pt x="537" y="535"/>
                  </a:lnTo>
                  <a:lnTo>
                    <a:pt x="535" y="535"/>
                  </a:lnTo>
                  <a:lnTo>
                    <a:pt x="532" y="535"/>
                  </a:lnTo>
                  <a:lnTo>
                    <a:pt x="530" y="537"/>
                  </a:lnTo>
                  <a:lnTo>
                    <a:pt x="528" y="540"/>
                  </a:lnTo>
                  <a:lnTo>
                    <a:pt x="525" y="540"/>
                  </a:lnTo>
                  <a:lnTo>
                    <a:pt x="525" y="537"/>
                  </a:lnTo>
                  <a:lnTo>
                    <a:pt x="523" y="523"/>
                  </a:lnTo>
                  <a:lnTo>
                    <a:pt x="525" y="519"/>
                  </a:lnTo>
                  <a:lnTo>
                    <a:pt x="528" y="516"/>
                  </a:lnTo>
                  <a:lnTo>
                    <a:pt x="535" y="511"/>
                  </a:lnTo>
                  <a:lnTo>
                    <a:pt x="535" y="509"/>
                  </a:lnTo>
                  <a:lnTo>
                    <a:pt x="537" y="507"/>
                  </a:lnTo>
                  <a:lnTo>
                    <a:pt x="537" y="504"/>
                  </a:lnTo>
                  <a:lnTo>
                    <a:pt x="537" y="502"/>
                  </a:lnTo>
                  <a:lnTo>
                    <a:pt x="537" y="502"/>
                  </a:lnTo>
                  <a:lnTo>
                    <a:pt x="535" y="504"/>
                  </a:lnTo>
                  <a:lnTo>
                    <a:pt x="528" y="509"/>
                  </a:lnTo>
                  <a:lnTo>
                    <a:pt x="528" y="511"/>
                  </a:lnTo>
                  <a:lnTo>
                    <a:pt x="528" y="509"/>
                  </a:lnTo>
                  <a:lnTo>
                    <a:pt x="525" y="507"/>
                  </a:lnTo>
                  <a:lnTo>
                    <a:pt x="525" y="507"/>
                  </a:lnTo>
                  <a:lnTo>
                    <a:pt x="525" y="502"/>
                  </a:lnTo>
                  <a:lnTo>
                    <a:pt x="525" y="502"/>
                  </a:lnTo>
                  <a:lnTo>
                    <a:pt x="523" y="497"/>
                  </a:lnTo>
                  <a:lnTo>
                    <a:pt x="518" y="500"/>
                  </a:lnTo>
                  <a:lnTo>
                    <a:pt x="513" y="502"/>
                  </a:lnTo>
                  <a:lnTo>
                    <a:pt x="513" y="502"/>
                  </a:lnTo>
                  <a:lnTo>
                    <a:pt x="511" y="502"/>
                  </a:lnTo>
                  <a:lnTo>
                    <a:pt x="511" y="504"/>
                  </a:lnTo>
                  <a:lnTo>
                    <a:pt x="511" y="504"/>
                  </a:lnTo>
                  <a:lnTo>
                    <a:pt x="509" y="504"/>
                  </a:lnTo>
                  <a:lnTo>
                    <a:pt x="509" y="507"/>
                  </a:lnTo>
                  <a:lnTo>
                    <a:pt x="509" y="509"/>
                  </a:lnTo>
                  <a:lnTo>
                    <a:pt x="506" y="509"/>
                  </a:lnTo>
                  <a:lnTo>
                    <a:pt x="506" y="509"/>
                  </a:lnTo>
                  <a:lnTo>
                    <a:pt x="506" y="509"/>
                  </a:lnTo>
                  <a:lnTo>
                    <a:pt x="504" y="509"/>
                  </a:lnTo>
                  <a:lnTo>
                    <a:pt x="504" y="511"/>
                  </a:lnTo>
                  <a:lnTo>
                    <a:pt x="502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1"/>
                  </a:lnTo>
                  <a:lnTo>
                    <a:pt x="499" y="514"/>
                  </a:lnTo>
                  <a:lnTo>
                    <a:pt x="497" y="514"/>
                  </a:lnTo>
                  <a:lnTo>
                    <a:pt x="497" y="514"/>
                  </a:lnTo>
                  <a:lnTo>
                    <a:pt x="497" y="516"/>
                  </a:lnTo>
                  <a:lnTo>
                    <a:pt x="495" y="516"/>
                  </a:lnTo>
                  <a:lnTo>
                    <a:pt x="495" y="516"/>
                  </a:lnTo>
                  <a:lnTo>
                    <a:pt x="492" y="516"/>
                  </a:lnTo>
                  <a:lnTo>
                    <a:pt x="483" y="516"/>
                  </a:lnTo>
                  <a:lnTo>
                    <a:pt x="476" y="514"/>
                  </a:lnTo>
                  <a:lnTo>
                    <a:pt x="471" y="511"/>
                  </a:lnTo>
                  <a:lnTo>
                    <a:pt x="471" y="511"/>
                  </a:lnTo>
                  <a:lnTo>
                    <a:pt x="469" y="514"/>
                  </a:lnTo>
                  <a:lnTo>
                    <a:pt x="459" y="521"/>
                  </a:lnTo>
                  <a:lnTo>
                    <a:pt x="457" y="521"/>
                  </a:lnTo>
                  <a:lnTo>
                    <a:pt x="452" y="523"/>
                  </a:lnTo>
                  <a:lnTo>
                    <a:pt x="450" y="526"/>
                  </a:lnTo>
                  <a:lnTo>
                    <a:pt x="450" y="526"/>
                  </a:lnTo>
                  <a:lnTo>
                    <a:pt x="450" y="523"/>
                  </a:lnTo>
                  <a:lnTo>
                    <a:pt x="450" y="523"/>
                  </a:lnTo>
                  <a:lnTo>
                    <a:pt x="450" y="519"/>
                  </a:lnTo>
                  <a:lnTo>
                    <a:pt x="450" y="516"/>
                  </a:lnTo>
                  <a:lnTo>
                    <a:pt x="450" y="516"/>
                  </a:lnTo>
                  <a:lnTo>
                    <a:pt x="447" y="514"/>
                  </a:lnTo>
                  <a:lnTo>
                    <a:pt x="447" y="514"/>
                  </a:lnTo>
                  <a:lnTo>
                    <a:pt x="445" y="514"/>
                  </a:lnTo>
                  <a:lnTo>
                    <a:pt x="445" y="511"/>
                  </a:lnTo>
                  <a:lnTo>
                    <a:pt x="445" y="511"/>
                  </a:lnTo>
                  <a:lnTo>
                    <a:pt x="445" y="511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3" y="507"/>
                  </a:lnTo>
                  <a:lnTo>
                    <a:pt x="440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8" y="509"/>
                  </a:lnTo>
                  <a:lnTo>
                    <a:pt x="435" y="504"/>
                  </a:lnTo>
                  <a:lnTo>
                    <a:pt x="435" y="502"/>
                  </a:lnTo>
                  <a:lnTo>
                    <a:pt x="433" y="502"/>
                  </a:lnTo>
                  <a:lnTo>
                    <a:pt x="433" y="500"/>
                  </a:lnTo>
                  <a:lnTo>
                    <a:pt x="428" y="497"/>
                  </a:lnTo>
                  <a:lnTo>
                    <a:pt x="409" y="478"/>
                  </a:lnTo>
                  <a:lnTo>
                    <a:pt x="402" y="476"/>
                  </a:lnTo>
                  <a:lnTo>
                    <a:pt x="393" y="469"/>
                  </a:lnTo>
                  <a:lnTo>
                    <a:pt x="391" y="466"/>
                  </a:lnTo>
                  <a:lnTo>
                    <a:pt x="391" y="466"/>
                  </a:lnTo>
                  <a:lnTo>
                    <a:pt x="391" y="466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6" y="469"/>
                  </a:lnTo>
                  <a:lnTo>
                    <a:pt x="386" y="469"/>
                  </a:lnTo>
                  <a:lnTo>
                    <a:pt x="383" y="471"/>
                  </a:lnTo>
                  <a:lnTo>
                    <a:pt x="383" y="471"/>
                  </a:lnTo>
                  <a:lnTo>
                    <a:pt x="372" y="469"/>
                  </a:lnTo>
                  <a:lnTo>
                    <a:pt x="362" y="464"/>
                  </a:lnTo>
                  <a:lnTo>
                    <a:pt x="360" y="462"/>
                  </a:lnTo>
                  <a:lnTo>
                    <a:pt x="360" y="462"/>
                  </a:lnTo>
                  <a:lnTo>
                    <a:pt x="357" y="462"/>
                  </a:lnTo>
                  <a:lnTo>
                    <a:pt x="353" y="464"/>
                  </a:lnTo>
                  <a:lnTo>
                    <a:pt x="350" y="464"/>
                  </a:lnTo>
                  <a:lnTo>
                    <a:pt x="350" y="464"/>
                  </a:lnTo>
                  <a:lnTo>
                    <a:pt x="348" y="462"/>
                  </a:lnTo>
                  <a:lnTo>
                    <a:pt x="348" y="462"/>
                  </a:lnTo>
                  <a:lnTo>
                    <a:pt x="348" y="459"/>
                  </a:lnTo>
                  <a:lnTo>
                    <a:pt x="348" y="459"/>
                  </a:lnTo>
                  <a:lnTo>
                    <a:pt x="346" y="459"/>
                  </a:lnTo>
                  <a:lnTo>
                    <a:pt x="343" y="457"/>
                  </a:lnTo>
                  <a:lnTo>
                    <a:pt x="343" y="455"/>
                  </a:lnTo>
                  <a:lnTo>
                    <a:pt x="343" y="455"/>
                  </a:lnTo>
                  <a:lnTo>
                    <a:pt x="341" y="452"/>
                  </a:lnTo>
                  <a:lnTo>
                    <a:pt x="334" y="448"/>
                  </a:lnTo>
                  <a:lnTo>
                    <a:pt x="310" y="440"/>
                  </a:lnTo>
                  <a:lnTo>
                    <a:pt x="298" y="440"/>
                  </a:lnTo>
                  <a:lnTo>
                    <a:pt x="282" y="433"/>
                  </a:lnTo>
                  <a:lnTo>
                    <a:pt x="277" y="433"/>
                  </a:lnTo>
                  <a:lnTo>
                    <a:pt x="275" y="433"/>
                  </a:lnTo>
                  <a:lnTo>
                    <a:pt x="275" y="433"/>
                  </a:lnTo>
                  <a:lnTo>
                    <a:pt x="272" y="436"/>
                  </a:lnTo>
                  <a:lnTo>
                    <a:pt x="272" y="436"/>
                  </a:lnTo>
                  <a:lnTo>
                    <a:pt x="272" y="438"/>
                  </a:lnTo>
                  <a:lnTo>
                    <a:pt x="272" y="440"/>
                  </a:lnTo>
                  <a:lnTo>
                    <a:pt x="272" y="440"/>
                  </a:lnTo>
                  <a:lnTo>
                    <a:pt x="272" y="440"/>
                  </a:lnTo>
                  <a:lnTo>
                    <a:pt x="270" y="440"/>
                  </a:lnTo>
                  <a:lnTo>
                    <a:pt x="268" y="440"/>
                  </a:lnTo>
                  <a:lnTo>
                    <a:pt x="265" y="438"/>
                  </a:lnTo>
                  <a:lnTo>
                    <a:pt x="263" y="438"/>
                  </a:lnTo>
                  <a:lnTo>
                    <a:pt x="253" y="436"/>
                  </a:lnTo>
                  <a:lnTo>
                    <a:pt x="251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6" y="436"/>
                  </a:lnTo>
                  <a:lnTo>
                    <a:pt x="244" y="438"/>
                  </a:lnTo>
                  <a:lnTo>
                    <a:pt x="242" y="440"/>
                  </a:lnTo>
                  <a:lnTo>
                    <a:pt x="246" y="443"/>
                  </a:lnTo>
                  <a:lnTo>
                    <a:pt x="246" y="443"/>
                  </a:lnTo>
                  <a:lnTo>
                    <a:pt x="246" y="443"/>
                  </a:lnTo>
                  <a:lnTo>
                    <a:pt x="246" y="445"/>
                  </a:lnTo>
                  <a:lnTo>
                    <a:pt x="246" y="445"/>
                  </a:lnTo>
                  <a:lnTo>
                    <a:pt x="244" y="445"/>
                  </a:lnTo>
                  <a:lnTo>
                    <a:pt x="244" y="448"/>
                  </a:lnTo>
                  <a:lnTo>
                    <a:pt x="242" y="448"/>
                  </a:lnTo>
                  <a:lnTo>
                    <a:pt x="242" y="452"/>
                  </a:lnTo>
                  <a:lnTo>
                    <a:pt x="242" y="455"/>
                  </a:lnTo>
                  <a:lnTo>
                    <a:pt x="244" y="457"/>
                  </a:lnTo>
                  <a:lnTo>
                    <a:pt x="244" y="459"/>
                  </a:lnTo>
                  <a:lnTo>
                    <a:pt x="244" y="459"/>
                  </a:lnTo>
                  <a:lnTo>
                    <a:pt x="246" y="462"/>
                  </a:lnTo>
                  <a:lnTo>
                    <a:pt x="249" y="464"/>
                  </a:lnTo>
                  <a:lnTo>
                    <a:pt x="251" y="466"/>
                  </a:lnTo>
                  <a:lnTo>
                    <a:pt x="253" y="469"/>
                  </a:lnTo>
                  <a:lnTo>
                    <a:pt x="253" y="469"/>
                  </a:lnTo>
                  <a:lnTo>
                    <a:pt x="253" y="474"/>
                  </a:lnTo>
                  <a:lnTo>
                    <a:pt x="251" y="476"/>
                  </a:lnTo>
                  <a:lnTo>
                    <a:pt x="251" y="476"/>
                  </a:lnTo>
                  <a:lnTo>
                    <a:pt x="246" y="478"/>
                  </a:lnTo>
                  <a:lnTo>
                    <a:pt x="244" y="478"/>
                  </a:lnTo>
                  <a:lnTo>
                    <a:pt x="242" y="478"/>
                  </a:lnTo>
                  <a:lnTo>
                    <a:pt x="242" y="478"/>
                  </a:lnTo>
                  <a:lnTo>
                    <a:pt x="239" y="478"/>
                  </a:lnTo>
                  <a:lnTo>
                    <a:pt x="237" y="476"/>
                  </a:lnTo>
                  <a:lnTo>
                    <a:pt x="237" y="476"/>
                  </a:lnTo>
                  <a:lnTo>
                    <a:pt x="234" y="476"/>
                  </a:lnTo>
                  <a:lnTo>
                    <a:pt x="234" y="478"/>
                  </a:lnTo>
                  <a:lnTo>
                    <a:pt x="234" y="478"/>
                  </a:lnTo>
                  <a:lnTo>
                    <a:pt x="234" y="481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230" y="485"/>
                  </a:lnTo>
                  <a:lnTo>
                    <a:pt x="227" y="485"/>
                  </a:lnTo>
                  <a:lnTo>
                    <a:pt x="225" y="485"/>
                  </a:lnTo>
                  <a:lnTo>
                    <a:pt x="223" y="483"/>
                  </a:lnTo>
                  <a:lnTo>
                    <a:pt x="223" y="483"/>
                  </a:lnTo>
                  <a:lnTo>
                    <a:pt x="218" y="481"/>
                  </a:lnTo>
                  <a:lnTo>
                    <a:pt x="218" y="481"/>
                  </a:lnTo>
                  <a:lnTo>
                    <a:pt x="216" y="478"/>
                  </a:lnTo>
                  <a:lnTo>
                    <a:pt x="211" y="471"/>
                  </a:lnTo>
                  <a:lnTo>
                    <a:pt x="208" y="471"/>
                  </a:lnTo>
                  <a:lnTo>
                    <a:pt x="208" y="469"/>
                  </a:lnTo>
                  <a:lnTo>
                    <a:pt x="204" y="469"/>
                  </a:lnTo>
                  <a:lnTo>
                    <a:pt x="204" y="469"/>
                  </a:lnTo>
                  <a:lnTo>
                    <a:pt x="201" y="466"/>
                  </a:lnTo>
                  <a:lnTo>
                    <a:pt x="201" y="466"/>
                  </a:lnTo>
                  <a:lnTo>
                    <a:pt x="201" y="464"/>
                  </a:lnTo>
                  <a:lnTo>
                    <a:pt x="199" y="464"/>
                  </a:lnTo>
                  <a:lnTo>
                    <a:pt x="197" y="464"/>
                  </a:lnTo>
                  <a:lnTo>
                    <a:pt x="159" y="466"/>
                  </a:lnTo>
                  <a:lnTo>
                    <a:pt x="159" y="466"/>
                  </a:lnTo>
                  <a:lnTo>
                    <a:pt x="156" y="469"/>
                  </a:lnTo>
                  <a:lnTo>
                    <a:pt x="149" y="476"/>
                  </a:lnTo>
                  <a:lnTo>
                    <a:pt x="147" y="481"/>
                  </a:lnTo>
                  <a:lnTo>
                    <a:pt x="147" y="481"/>
                  </a:lnTo>
                  <a:lnTo>
                    <a:pt x="147" y="483"/>
                  </a:lnTo>
                  <a:lnTo>
                    <a:pt x="145" y="483"/>
                  </a:lnTo>
                  <a:lnTo>
                    <a:pt x="142" y="483"/>
                  </a:lnTo>
                  <a:lnTo>
                    <a:pt x="142" y="483"/>
                  </a:lnTo>
                  <a:lnTo>
                    <a:pt x="140" y="481"/>
                  </a:lnTo>
                  <a:lnTo>
                    <a:pt x="140" y="478"/>
                  </a:lnTo>
                  <a:lnTo>
                    <a:pt x="137" y="478"/>
                  </a:lnTo>
                  <a:lnTo>
                    <a:pt x="137" y="478"/>
                  </a:lnTo>
                  <a:lnTo>
                    <a:pt x="135" y="478"/>
                  </a:lnTo>
                  <a:lnTo>
                    <a:pt x="130" y="481"/>
                  </a:lnTo>
                  <a:lnTo>
                    <a:pt x="130" y="481"/>
                  </a:lnTo>
                  <a:lnTo>
                    <a:pt x="128" y="481"/>
                  </a:lnTo>
                  <a:lnTo>
                    <a:pt x="128" y="481"/>
                  </a:lnTo>
                  <a:lnTo>
                    <a:pt x="128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6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3" y="483"/>
                  </a:lnTo>
                  <a:lnTo>
                    <a:pt x="121" y="483"/>
                  </a:lnTo>
                  <a:lnTo>
                    <a:pt x="121" y="483"/>
                  </a:lnTo>
                  <a:lnTo>
                    <a:pt x="121" y="483"/>
                  </a:lnTo>
                  <a:lnTo>
                    <a:pt x="119" y="485"/>
                  </a:lnTo>
                  <a:lnTo>
                    <a:pt x="119" y="488"/>
                  </a:lnTo>
                  <a:lnTo>
                    <a:pt x="119" y="488"/>
                  </a:lnTo>
                  <a:lnTo>
                    <a:pt x="119" y="488"/>
                  </a:lnTo>
                  <a:lnTo>
                    <a:pt x="119" y="485"/>
                  </a:lnTo>
                  <a:lnTo>
                    <a:pt x="119" y="485"/>
                  </a:lnTo>
                  <a:lnTo>
                    <a:pt x="116" y="485"/>
                  </a:lnTo>
                  <a:lnTo>
                    <a:pt x="116" y="488"/>
                  </a:lnTo>
                  <a:lnTo>
                    <a:pt x="116" y="488"/>
                  </a:lnTo>
                  <a:lnTo>
                    <a:pt x="116" y="490"/>
                  </a:lnTo>
                  <a:lnTo>
                    <a:pt x="116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0"/>
                  </a:lnTo>
                  <a:lnTo>
                    <a:pt x="114" y="493"/>
                  </a:lnTo>
                  <a:lnTo>
                    <a:pt x="114" y="493"/>
                  </a:lnTo>
                  <a:lnTo>
                    <a:pt x="114" y="495"/>
                  </a:lnTo>
                  <a:lnTo>
                    <a:pt x="111" y="495"/>
                  </a:lnTo>
                  <a:lnTo>
                    <a:pt x="111" y="497"/>
                  </a:lnTo>
                  <a:lnTo>
                    <a:pt x="111" y="497"/>
                  </a:lnTo>
                  <a:lnTo>
                    <a:pt x="109" y="497"/>
                  </a:lnTo>
                  <a:lnTo>
                    <a:pt x="109" y="497"/>
                  </a:lnTo>
                  <a:lnTo>
                    <a:pt x="109" y="500"/>
                  </a:lnTo>
                  <a:lnTo>
                    <a:pt x="109" y="500"/>
                  </a:lnTo>
                  <a:lnTo>
                    <a:pt x="109" y="502"/>
                  </a:lnTo>
                  <a:lnTo>
                    <a:pt x="109" y="502"/>
                  </a:lnTo>
                  <a:lnTo>
                    <a:pt x="109" y="502"/>
                  </a:lnTo>
                  <a:lnTo>
                    <a:pt x="109" y="504"/>
                  </a:lnTo>
                  <a:lnTo>
                    <a:pt x="109" y="504"/>
                  </a:lnTo>
                  <a:lnTo>
                    <a:pt x="107" y="504"/>
                  </a:lnTo>
                  <a:lnTo>
                    <a:pt x="104" y="507"/>
                  </a:lnTo>
                  <a:lnTo>
                    <a:pt x="102" y="507"/>
                  </a:lnTo>
                  <a:lnTo>
                    <a:pt x="102" y="509"/>
                  </a:lnTo>
                  <a:lnTo>
                    <a:pt x="102" y="511"/>
                  </a:lnTo>
                  <a:lnTo>
                    <a:pt x="102" y="511"/>
                  </a:lnTo>
                  <a:lnTo>
                    <a:pt x="102" y="514"/>
                  </a:lnTo>
                  <a:lnTo>
                    <a:pt x="102" y="514"/>
                  </a:lnTo>
                  <a:lnTo>
                    <a:pt x="102" y="516"/>
                  </a:lnTo>
                  <a:lnTo>
                    <a:pt x="102" y="516"/>
                  </a:lnTo>
                  <a:lnTo>
                    <a:pt x="102" y="516"/>
                  </a:lnTo>
                  <a:lnTo>
                    <a:pt x="102" y="519"/>
                  </a:lnTo>
                  <a:lnTo>
                    <a:pt x="97" y="521"/>
                  </a:lnTo>
                  <a:lnTo>
                    <a:pt x="95" y="523"/>
                  </a:lnTo>
                  <a:lnTo>
                    <a:pt x="93" y="523"/>
                  </a:lnTo>
                  <a:lnTo>
                    <a:pt x="93" y="526"/>
                  </a:lnTo>
                  <a:lnTo>
                    <a:pt x="93" y="528"/>
                  </a:lnTo>
                  <a:lnTo>
                    <a:pt x="93" y="528"/>
                  </a:lnTo>
                  <a:lnTo>
                    <a:pt x="93" y="530"/>
                  </a:lnTo>
                  <a:lnTo>
                    <a:pt x="90" y="533"/>
                  </a:lnTo>
                  <a:lnTo>
                    <a:pt x="90" y="537"/>
                  </a:lnTo>
                  <a:lnTo>
                    <a:pt x="88" y="537"/>
                  </a:lnTo>
                  <a:lnTo>
                    <a:pt x="85" y="540"/>
                  </a:lnTo>
                  <a:lnTo>
                    <a:pt x="71" y="523"/>
                  </a:lnTo>
                  <a:lnTo>
                    <a:pt x="69" y="519"/>
                  </a:lnTo>
                  <a:lnTo>
                    <a:pt x="67" y="511"/>
                  </a:lnTo>
                  <a:lnTo>
                    <a:pt x="64" y="509"/>
                  </a:lnTo>
                  <a:lnTo>
                    <a:pt x="64" y="509"/>
                  </a:lnTo>
                  <a:lnTo>
                    <a:pt x="62" y="509"/>
                  </a:lnTo>
                  <a:lnTo>
                    <a:pt x="62" y="507"/>
                  </a:lnTo>
                  <a:lnTo>
                    <a:pt x="57" y="504"/>
                  </a:lnTo>
                  <a:lnTo>
                    <a:pt x="55" y="502"/>
                  </a:lnTo>
                  <a:lnTo>
                    <a:pt x="55" y="502"/>
                  </a:lnTo>
                  <a:lnTo>
                    <a:pt x="55" y="500"/>
                  </a:lnTo>
                  <a:lnTo>
                    <a:pt x="55" y="497"/>
                  </a:lnTo>
                  <a:lnTo>
                    <a:pt x="55" y="497"/>
                  </a:lnTo>
                  <a:lnTo>
                    <a:pt x="55" y="495"/>
                  </a:lnTo>
                  <a:lnTo>
                    <a:pt x="55" y="493"/>
                  </a:lnTo>
                  <a:lnTo>
                    <a:pt x="52" y="488"/>
                  </a:lnTo>
                  <a:lnTo>
                    <a:pt x="50" y="485"/>
                  </a:lnTo>
                  <a:lnTo>
                    <a:pt x="50" y="485"/>
                  </a:lnTo>
                  <a:lnTo>
                    <a:pt x="50" y="483"/>
                  </a:lnTo>
                  <a:lnTo>
                    <a:pt x="50" y="483"/>
                  </a:lnTo>
                  <a:lnTo>
                    <a:pt x="55" y="474"/>
                  </a:lnTo>
                  <a:lnTo>
                    <a:pt x="55" y="471"/>
                  </a:lnTo>
                  <a:lnTo>
                    <a:pt x="55" y="471"/>
                  </a:lnTo>
                  <a:lnTo>
                    <a:pt x="55" y="469"/>
                  </a:lnTo>
                  <a:lnTo>
                    <a:pt x="55" y="466"/>
                  </a:lnTo>
                  <a:lnTo>
                    <a:pt x="55" y="466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48" y="462"/>
                  </a:lnTo>
                  <a:lnTo>
                    <a:pt x="43" y="459"/>
                  </a:lnTo>
                  <a:lnTo>
                    <a:pt x="38" y="457"/>
                  </a:lnTo>
                  <a:lnTo>
                    <a:pt x="38" y="457"/>
                  </a:lnTo>
                  <a:lnTo>
                    <a:pt x="36" y="455"/>
                  </a:lnTo>
                  <a:lnTo>
                    <a:pt x="33" y="455"/>
                  </a:lnTo>
                  <a:lnTo>
                    <a:pt x="33" y="455"/>
                  </a:lnTo>
                  <a:lnTo>
                    <a:pt x="33" y="452"/>
                  </a:lnTo>
                  <a:lnTo>
                    <a:pt x="31" y="450"/>
                  </a:lnTo>
                  <a:lnTo>
                    <a:pt x="31" y="445"/>
                  </a:lnTo>
                  <a:lnTo>
                    <a:pt x="31" y="440"/>
                  </a:lnTo>
                  <a:lnTo>
                    <a:pt x="31" y="438"/>
                  </a:lnTo>
                  <a:lnTo>
                    <a:pt x="29" y="433"/>
                  </a:lnTo>
                  <a:lnTo>
                    <a:pt x="26" y="431"/>
                  </a:lnTo>
                  <a:lnTo>
                    <a:pt x="26" y="431"/>
                  </a:lnTo>
                  <a:lnTo>
                    <a:pt x="24" y="433"/>
                  </a:lnTo>
                  <a:lnTo>
                    <a:pt x="24" y="433"/>
                  </a:lnTo>
                  <a:lnTo>
                    <a:pt x="22" y="436"/>
                  </a:lnTo>
                  <a:lnTo>
                    <a:pt x="19" y="436"/>
                  </a:lnTo>
                  <a:lnTo>
                    <a:pt x="17" y="438"/>
                  </a:lnTo>
                  <a:lnTo>
                    <a:pt x="17" y="438"/>
                  </a:lnTo>
                  <a:lnTo>
                    <a:pt x="17" y="440"/>
                  </a:lnTo>
                  <a:lnTo>
                    <a:pt x="15" y="445"/>
                  </a:lnTo>
                  <a:lnTo>
                    <a:pt x="15" y="445"/>
                  </a:lnTo>
                  <a:lnTo>
                    <a:pt x="12" y="448"/>
                  </a:lnTo>
                  <a:lnTo>
                    <a:pt x="12" y="448"/>
                  </a:lnTo>
                  <a:lnTo>
                    <a:pt x="12" y="448"/>
                  </a:lnTo>
                  <a:lnTo>
                    <a:pt x="10" y="448"/>
                  </a:lnTo>
                  <a:lnTo>
                    <a:pt x="10" y="448"/>
                  </a:lnTo>
                  <a:lnTo>
                    <a:pt x="7" y="448"/>
                  </a:lnTo>
                  <a:lnTo>
                    <a:pt x="5" y="445"/>
                  </a:lnTo>
                  <a:lnTo>
                    <a:pt x="5" y="445"/>
                  </a:lnTo>
                  <a:lnTo>
                    <a:pt x="5" y="443"/>
                  </a:lnTo>
                  <a:lnTo>
                    <a:pt x="3" y="443"/>
                  </a:lnTo>
                  <a:lnTo>
                    <a:pt x="3" y="440"/>
                  </a:lnTo>
                  <a:lnTo>
                    <a:pt x="3" y="438"/>
                  </a:lnTo>
                  <a:lnTo>
                    <a:pt x="3" y="436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431"/>
                  </a:lnTo>
                  <a:lnTo>
                    <a:pt x="3" y="431"/>
                  </a:lnTo>
                  <a:lnTo>
                    <a:pt x="5" y="431"/>
                  </a:lnTo>
                  <a:lnTo>
                    <a:pt x="12" y="431"/>
                  </a:lnTo>
                  <a:lnTo>
                    <a:pt x="15" y="431"/>
                  </a:lnTo>
                  <a:lnTo>
                    <a:pt x="15" y="431"/>
                  </a:lnTo>
                  <a:lnTo>
                    <a:pt x="17" y="429"/>
                  </a:lnTo>
                  <a:lnTo>
                    <a:pt x="17" y="429"/>
                  </a:lnTo>
                  <a:lnTo>
                    <a:pt x="17" y="426"/>
                  </a:lnTo>
                  <a:lnTo>
                    <a:pt x="17" y="424"/>
                  </a:lnTo>
                  <a:lnTo>
                    <a:pt x="17" y="422"/>
                  </a:lnTo>
                  <a:lnTo>
                    <a:pt x="17" y="419"/>
                  </a:lnTo>
                  <a:lnTo>
                    <a:pt x="17" y="417"/>
                  </a:lnTo>
                  <a:lnTo>
                    <a:pt x="19" y="414"/>
                  </a:lnTo>
                  <a:lnTo>
                    <a:pt x="19" y="412"/>
                  </a:lnTo>
                  <a:lnTo>
                    <a:pt x="19" y="412"/>
                  </a:lnTo>
                  <a:lnTo>
                    <a:pt x="19" y="412"/>
                  </a:lnTo>
                  <a:lnTo>
                    <a:pt x="19" y="398"/>
                  </a:lnTo>
                  <a:lnTo>
                    <a:pt x="19" y="391"/>
                  </a:lnTo>
                  <a:lnTo>
                    <a:pt x="19" y="386"/>
                  </a:lnTo>
                  <a:lnTo>
                    <a:pt x="22" y="379"/>
                  </a:lnTo>
                  <a:lnTo>
                    <a:pt x="24" y="377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22" y="370"/>
                  </a:lnTo>
                  <a:lnTo>
                    <a:pt x="22" y="370"/>
                  </a:lnTo>
                  <a:lnTo>
                    <a:pt x="19" y="370"/>
                  </a:lnTo>
                  <a:lnTo>
                    <a:pt x="17" y="367"/>
                  </a:lnTo>
                  <a:lnTo>
                    <a:pt x="10" y="362"/>
                  </a:lnTo>
                  <a:lnTo>
                    <a:pt x="7" y="362"/>
                  </a:lnTo>
                  <a:lnTo>
                    <a:pt x="7" y="360"/>
                  </a:lnTo>
                  <a:lnTo>
                    <a:pt x="5" y="358"/>
                  </a:lnTo>
                  <a:lnTo>
                    <a:pt x="5" y="358"/>
                  </a:lnTo>
                  <a:lnTo>
                    <a:pt x="10" y="351"/>
                  </a:lnTo>
                  <a:lnTo>
                    <a:pt x="10" y="351"/>
                  </a:lnTo>
                  <a:lnTo>
                    <a:pt x="10" y="348"/>
                  </a:lnTo>
                  <a:lnTo>
                    <a:pt x="12" y="348"/>
                  </a:lnTo>
                  <a:lnTo>
                    <a:pt x="15" y="346"/>
                  </a:lnTo>
                  <a:lnTo>
                    <a:pt x="29" y="348"/>
                  </a:lnTo>
                  <a:lnTo>
                    <a:pt x="31" y="346"/>
                  </a:lnTo>
                  <a:lnTo>
                    <a:pt x="33" y="346"/>
                  </a:lnTo>
                  <a:lnTo>
                    <a:pt x="33" y="346"/>
                  </a:lnTo>
                  <a:lnTo>
                    <a:pt x="38" y="339"/>
                  </a:lnTo>
                  <a:lnTo>
                    <a:pt x="41" y="339"/>
                  </a:lnTo>
                  <a:lnTo>
                    <a:pt x="41" y="339"/>
                  </a:lnTo>
                  <a:lnTo>
                    <a:pt x="43" y="339"/>
                  </a:lnTo>
                  <a:lnTo>
                    <a:pt x="43" y="341"/>
                  </a:lnTo>
                  <a:lnTo>
                    <a:pt x="43" y="341"/>
                  </a:lnTo>
                  <a:lnTo>
                    <a:pt x="43" y="343"/>
                  </a:lnTo>
                  <a:lnTo>
                    <a:pt x="45" y="346"/>
                  </a:lnTo>
                  <a:lnTo>
                    <a:pt x="45" y="346"/>
                  </a:lnTo>
                  <a:lnTo>
                    <a:pt x="48" y="348"/>
                  </a:lnTo>
                  <a:lnTo>
                    <a:pt x="50" y="348"/>
                  </a:lnTo>
                  <a:lnTo>
                    <a:pt x="52" y="346"/>
                  </a:lnTo>
                  <a:lnTo>
                    <a:pt x="55" y="346"/>
                  </a:lnTo>
                  <a:lnTo>
                    <a:pt x="57" y="346"/>
                  </a:lnTo>
                  <a:lnTo>
                    <a:pt x="59" y="346"/>
                  </a:lnTo>
                  <a:lnTo>
                    <a:pt x="64" y="346"/>
                  </a:lnTo>
                  <a:lnTo>
                    <a:pt x="67" y="346"/>
                  </a:lnTo>
                  <a:lnTo>
                    <a:pt x="67" y="343"/>
                  </a:lnTo>
                  <a:lnTo>
                    <a:pt x="69" y="341"/>
                  </a:lnTo>
                  <a:lnTo>
                    <a:pt x="69" y="341"/>
                  </a:lnTo>
                  <a:lnTo>
                    <a:pt x="71" y="341"/>
                  </a:lnTo>
                  <a:lnTo>
                    <a:pt x="74" y="339"/>
                  </a:lnTo>
                  <a:lnTo>
                    <a:pt x="76" y="339"/>
                  </a:lnTo>
                  <a:lnTo>
                    <a:pt x="88" y="341"/>
                  </a:lnTo>
                  <a:lnTo>
                    <a:pt x="90" y="343"/>
                  </a:lnTo>
                  <a:lnTo>
                    <a:pt x="90" y="343"/>
                  </a:lnTo>
                  <a:lnTo>
                    <a:pt x="93" y="343"/>
                  </a:lnTo>
                  <a:lnTo>
                    <a:pt x="93" y="346"/>
                  </a:lnTo>
                  <a:lnTo>
                    <a:pt x="93" y="346"/>
                  </a:lnTo>
                  <a:lnTo>
                    <a:pt x="95" y="348"/>
                  </a:lnTo>
                  <a:lnTo>
                    <a:pt x="97" y="348"/>
                  </a:lnTo>
                  <a:lnTo>
                    <a:pt x="100" y="348"/>
                  </a:lnTo>
                  <a:lnTo>
                    <a:pt x="100" y="348"/>
                  </a:lnTo>
                  <a:lnTo>
                    <a:pt x="109" y="346"/>
                  </a:lnTo>
                  <a:lnTo>
                    <a:pt x="111" y="346"/>
                  </a:lnTo>
                  <a:lnTo>
                    <a:pt x="114" y="346"/>
                  </a:lnTo>
                  <a:lnTo>
                    <a:pt x="114" y="346"/>
                  </a:lnTo>
                  <a:lnTo>
                    <a:pt x="116" y="348"/>
                  </a:lnTo>
                  <a:lnTo>
                    <a:pt x="116" y="348"/>
                  </a:lnTo>
                  <a:lnTo>
                    <a:pt x="121" y="348"/>
                  </a:lnTo>
                  <a:lnTo>
                    <a:pt x="123" y="351"/>
                  </a:lnTo>
                  <a:lnTo>
                    <a:pt x="126" y="348"/>
                  </a:lnTo>
                  <a:lnTo>
                    <a:pt x="128" y="348"/>
                  </a:lnTo>
                  <a:lnTo>
                    <a:pt x="130" y="348"/>
                  </a:lnTo>
                  <a:lnTo>
                    <a:pt x="137" y="341"/>
                  </a:lnTo>
                  <a:lnTo>
                    <a:pt x="137" y="341"/>
                  </a:lnTo>
                  <a:lnTo>
                    <a:pt x="140" y="341"/>
                  </a:lnTo>
                  <a:lnTo>
                    <a:pt x="142" y="341"/>
                  </a:lnTo>
                  <a:lnTo>
                    <a:pt x="145" y="343"/>
                  </a:lnTo>
                  <a:lnTo>
                    <a:pt x="145" y="343"/>
                  </a:lnTo>
                  <a:lnTo>
                    <a:pt x="145" y="341"/>
                  </a:lnTo>
                  <a:lnTo>
                    <a:pt x="147" y="339"/>
                  </a:lnTo>
                  <a:lnTo>
                    <a:pt x="149" y="339"/>
                  </a:lnTo>
                  <a:lnTo>
                    <a:pt x="149" y="339"/>
                  </a:lnTo>
                  <a:lnTo>
                    <a:pt x="154" y="336"/>
                  </a:lnTo>
                  <a:lnTo>
                    <a:pt x="154" y="336"/>
                  </a:lnTo>
                  <a:lnTo>
                    <a:pt x="156" y="334"/>
                  </a:lnTo>
                  <a:lnTo>
                    <a:pt x="156" y="332"/>
                  </a:lnTo>
                  <a:lnTo>
                    <a:pt x="156" y="332"/>
                  </a:lnTo>
                  <a:lnTo>
                    <a:pt x="159" y="329"/>
                  </a:lnTo>
                  <a:lnTo>
                    <a:pt x="159" y="329"/>
                  </a:lnTo>
                  <a:lnTo>
                    <a:pt x="166" y="322"/>
                  </a:lnTo>
                  <a:lnTo>
                    <a:pt x="168" y="322"/>
                  </a:lnTo>
                  <a:lnTo>
                    <a:pt x="185" y="317"/>
                  </a:lnTo>
                  <a:lnTo>
                    <a:pt x="185" y="315"/>
                  </a:lnTo>
                  <a:lnTo>
                    <a:pt x="187" y="315"/>
                  </a:lnTo>
                  <a:lnTo>
                    <a:pt x="190" y="317"/>
                  </a:lnTo>
                  <a:lnTo>
                    <a:pt x="190" y="317"/>
                  </a:lnTo>
                  <a:lnTo>
                    <a:pt x="192" y="317"/>
                  </a:lnTo>
                  <a:lnTo>
                    <a:pt x="192" y="320"/>
                  </a:lnTo>
                  <a:lnTo>
                    <a:pt x="192" y="320"/>
                  </a:lnTo>
                  <a:lnTo>
                    <a:pt x="192" y="322"/>
                  </a:lnTo>
                  <a:lnTo>
                    <a:pt x="194" y="322"/>
                  </a:lnTo>
                  <a:lnTo>
                    <a:pt x="194" y="325"/>
                  </a:lnTo>
                  <a:lnTo>
                    <a:pt x="197" y="325"/>
                  </a:lnTo>
                  <a:lnTo>
                    <a:pt x="197" y="327"/>
                  </a:lnTo>
                  <a:lnTo>
                    <a:pt x="199" y="327"/>
                  </a:lnTo>
                  <a:lnTo>
                    <a:pt x="201" y="327"/>
                  </a:lnTo>
                  <a:lnTo>
                    <a:pt x="204" y="327"/>
                  </a:lnTo>
                  <a:lnTo>
                    <a:pt x="206" y="327"/>
                  </a:lnTo>
                  <a:lnTo>
                    <a:pt x="206" y="327"/>
                  </a:lnTo>
                  <a:lnTo>
                    <a:pt x="208" y="325"/>
                  </a:lnTo>
                  <a:lnTo>
                    <a:pt x="211" y="322"/>
                  </a:lnTo>
                  <a:lnTo>
                    <a:pt x="213" y="320"/>
                  </a:lnTo>
                  <a:lnTo>
                    <a:pt x="213" y="317"/>
                  </a:lnTo>
                  <a:lnTo>
                    <a:pt x="213" y="315"/>
                  </a:lnTo>
                  <a:lnTo>
                    <a:pt x="216" y="310"/>
                  </a:lnTo>
                  <a:lnTo>
                    <a:pt x="216" y="306"/>
                  </a:lnTo>
                  <a:lnTo>
                    <a:pt x="216" y="303"/>
                  </a:lnTo>
                  <a:lnTo>
                    <a:pt x="216" y="303"/>
                  </a:lnTo>
                  <a:lnTo>
                    <a:pt x="216" y="301"/>
                  </a:lnTo>
                  <a:lnTo>
                    <a:pt x="213" y="296"/>
                  </a:lnTo>
                  <a:lnTo>
                    <a:pt x="213" y="291"/>
                  </a:lnTo>
                  <a:lnTo>
                    <a:pt x="213" y="291"/>
                  </a:lnTo>
                  <a:lnTo>
                    <a:pt x="213" y="289"/>
                  </a:lnTo>
                  <a:lnTo>
                    <a:pt x="216" y="289"/>
                  </a:lnTo>
                  <a:lnTo>
                    <a:pt x="216" y="287"/>
                  </a:lnTo>
                  <a:lnTo>
                    <a:pt x="218" y="284"/>
                  </a:lnTo>
                  <a:lnTo>
                    <a:pt x="220" y="282"/>
                  </a:lnTo>
                  <a:lnTo>
                    <a:pt x="223" y="282"/>
                  </a:lnTo>
                  <a:lnTo>
                    <a:pt x="223" y="282"/>
                  </a:lnTo>
                  <a:lnTo>
                    <a:pt x="223" y="280"/>
                  </a:lnTo>
                  <a:lnTo>
                    <a:pt x="223" y="280"/>
                  </a:lnTo>
                  <a:lnTo>
                    <a:pt x="220" y="275"/>
                  </a:lnTo>
                  <a:lnTo>
                    <a:pt x="220" y="273"/>
                  </a:lnTo>
                  <a:lnTo>
                    <a:pt x="220" y="273"/>
                  </a:lnTo>
                  <a:lnTo>
                    <a:pt x="220" y="270"/>
                  </a:lnTo>
                  <a:lnTo>
                    <a:pt x="220" y="268"/>
                  </a:lnTo>
                  <a:lnTo>
                    <a:pt x="220" y="265"/>
                  </a:lnTo>
                  <a:lnTo>
                    <a:pt x="220" y="263"/>
                  </a:lnTo>
                  <a:lnTo>
                    <a:pt x="218" y="254"/>
                  </a:lnTo>
                  <a:lnTo>
                    <a:pt x="216" y="251"/>
                  </a:lnTo>
                  <a:lnTo>
                    <a:pt x="213" y="249"/>
                  </a:lnTo>
                  <a:lnTo>
                    <a:pt x="211" y="249"/>
                  </a:lnTo>
                  <a:lnTo>
                    <a:pt x="208" y="244"/>
                  </a:lnTo>
                  <a:lnTo>
                    <a:pt x="206" y="244"/>
                  </a:lnTo>
                  <a:lnTo>
                    <a:pt x="201" y="239"/>
                  </a:lnTo>
                  <a:lnTo>
                    <a:pt x="201" y="239"/>
                  </a:lnTo>
                  <a:lnTo>
                    <a:pt x="201" y="239"/>
                  </a:lnTo>
                  <a:lnTo>
                    <a:pt x="201" y="237"/>
                  </a:lnTo>
                  <a:lnTo>
                    <a:pt x="204" y="237"/>
                  </a:lnTo>
                  <a:lnTo>
                    <a:pt x="199" y="235"/>
                  </a:lnTo>
                  <a:lnTo>
                    <a:pt x="187" y="230"/>
                  </a:lnTo>
                  <a:lnTo>
                    <a:pt x="180" y="228"/>
                  </a:lnTo>
                  <a:lnTo>
                    <a:pt x="178" y="228"/>
                  </a:lnTo>
                  <a:lnTo>
                    <a:pt x="175" y="225"/>
                  </a:lnTo>
                  <a:lnTo>
                    <a:pt x="175" y="223"/>
                  </a:lnTo>
                  <a:lnTo>
                    <a:pt x="178" y="220"/>
                  </a:lnTo>
                  <a:lnTo>
                    <a:pt x="175" y="216"/>
                  </a:lnTo>
                  <a:lnTo>
                    <a:pt x="175" y="211"/>
                  </a:lnTo>
                  <a:lnTo>
                    <a:pt x="171" y="206"/>
                  </a:lnTo>
                  <a:lnTo>
                    <a:pt x="171" y="204"/>
                  </a:lnTo>
                  <a:lnTo>
                    <a:pt x="168" y="204"/>
                  </a:lnTo>
                  <a:lnTo>
                    <a:pt x="163" y="202"/>
                  </a:lnTo>
                  <a:lnTo>
                    <a:pt x="161" y="199"/>
                  </a:lnTo>
                  <a:lnTo>
                    <a:pt x="161" y="199"/>
                  </a:lnTo>
                  <a:lnTo>
                    <a:pt x="161" y="197"/>
                  </a:lnTo>
                  <a:lnTo>
                    <a:pt x="161" y="197"/>
                  </a:lnTo>
                  <a:lnTo>
                    <a:pt x="163" y="194"/>
                  </a:lnTo>
                  <a:lnTo>
                    <a:pt x="163" y="192"/>
                  </a:lnTo>
                  <a:lnTo>
                    <a:pt x="166" y="192"/>
                  </a:lnTo>
                  <a:lnTo>
                    <a:pt x="166" y="190"/>
                  </a:lnTo>
                  <a:lnTo>
                    <a:pt x="168" y="180"/>
                  </a:lnTo>
                  <a:lnTo>
                    <a:pt x="168" y="176"/>
                  </a:lnTo>
                  <a:lnTo>
                    <a:pt x="168" y="176"/>
                  </a:lnTo>
                  <a:lnTo>
                    <a:pt x="168" y="173"/>
                  </a:lnTo>
                  <a:lnTo>
                    <a:pt x="171" y="171"/>
                  </a:lnTo>
                  <a:lnTo>
                    <a:pt x="173" y="166"/>
                  </a:lnTo>
                  <a:lnTo>
                    <a:pt x="173" y="164"/>
                  </a:lnTo>
                  <a:lnTo>
                    <a:pt x="173" y="164"/>
                  </a:lnTo>
                  <a:lnTo>
                    <a:pt x="175" y="164"/>
                  </a:lnTo>
                  <a:lnTo>
                    <a:pt x="175" y="161"/>
                  </a:lnTo>
                  <a:lnTo>
                    <a:pt x="175" y="159"/>
                  </a:lnTo>
                  <a:lnTo>
                    <a:pt x="175" y="159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73" y="152"/>
                  </a:lnTo>
                  <a:lnTo>
                    <a:pt x="173" y="150"/>
                  </a:lnTo>
                  <a:lnTo>
                    <a:pt x="171" y="147"/>
                  </a:lnTo>
                  <a:lnTo>
                    <a:pt x="171" y="142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1" y="140"/>
                  </a:lnTo>
                  <a:lnTo>
                    <a:pt x="171" y="138"/>
                  </a:lnTo>
                  <a:lnTo>
                    <a:pt x="171" y="138"/>
                  </a:lnTo>
                  <a:lnTo>
                    <a:pt x="163" y="135"/>
                  </a:lnTo>
                  <a:lnTo>
                    <a:pt x="163" y="135"/>
                  </a:lnTo>
                  <a:lnTo>
                    <a:pt x="163" y="133"/>
                  </a:lnTo>
                  <a:lnTo>
                    <a:pt x="163" y="133"/>
                  </a:lnTo>
                  <a:lnTo>
                    <a:pt x="161" y="131"/>
                  </a:lnTo>
                  <a:lnTo>
                    <a:pt x="161" y="128"/>
                  </a:lnTo>
                  <a:lnTo>
                    <a:pt x="161" y="128"/>
                  </a:lnTo>
                  <a:lnTo>
                    <a:pt x="159" y="126"/>
                  </a:lnTo>
                  <a:lnTo>
                    <a:pt x="159" y="123"/>
                  </a:lnTo>
                  <a:lnTo>
                    <a:pt x="159" y="121"/>
                  </a:lnTo>
                  <a:lnTo>
                    <a:pt x="159" y="119"/>
                  </a:lnTo>
                  <a:lnTo>
                    <a:pt x="159" y="119"/>
                  </a:lnTo>
                  <a:lnTo>
                    <a:pt x="159" y="116"/>
                  </a:lnTo>
                  <a:lnTo>
                    <a:pt x="159" y="116"/>
                  </a:lnTo>
                  <a:lnTo>
                    <a:pt x="161" y="116"/>
                  </a:lnTo>
                  <a:lnTo>
                    <a:pt x="168" y="112"/>
                  </a:lnTo>
                  <a:lnTo>
                    <a:pt x="168" y="112"/>
                  </a:lnTo>
                  <a:lnTo>
                    <a:pt x="168" y="109"/>
                  </a:lnTo>
                  <a:lnTo>
                    <a:pt x="171" y="97"/>
                  </a:lnTo>
                  <a:lnTo>
                    <a:pt x="171" y="95"/>
                  </a:lnTo>
                  <a:lnTo>
                    <a:pt x="173" y="95"/>
                  </a:lnTo>
                  <a:lnTo>
                    <a:pt x="173" y="95"/>
                  </a:lnTo>
                  <a:lnTo>
                    <a:pt x="175" y="95"/>
                  </a:lnTo>
                  <a:lnTo>
                    <a:pt x="175" y="93"/>
                  </a:lnTo>
                  <a:lnTo>
                    <a:pt x="175" y="93"/>
                  </a:lnTo>
                  <a:lnTo>
                    <a:pt x="178" y="93"/>
                  </a:lnTo>
                  <a:lnTo>
                    <a:pt x="178" y="90"/>
                  </a:lnTo>
                  <a:lnTo>
                    <a:pt x="178" y="90"/>
                  </a:lnTo>
                  <a:lnTo>
                    <a:pt x="178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0" y="88"/>
                  </a:lnTo>
                  <a:lnTo>
                    <a:pt x="182" y="88"/>
                  </a:lnTo>
                  <a:lnTo>
                    <a:pt x="182" y="88"/>
                  </a:lnTo>
                  <a:lnTo>
                    <a:pt x="185" y="90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87" y="90"/>
                  </a:lnTo>
                  <a:lnTo>
                    <a:pt x="190" y="90"/>
                  </a:lnTo>
                  <a:lnTo>
                    <a:pt x="192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4" y="90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7" y="93"/>
                  </a:lnTo>
                  <a:lnTo>
                    <a:pt x="199" y="93"/>
                  </a:lnTo>
                  <a:lnTo>
                    <a:pt x="199" y="95"/>
                  </a:lnTo>
                  <a:lnTo>
                    <a:pt x="199" y="95"/>
                  </a:lnTo>
                  <a:lnTo>
                    <a:pt x="201" y="95"/>
                  </a:lnTo>
                  <a:lnTo>
                    <a:pt x="201" y="93"/>
                  </a:lnTo>
                  <a:lnTo>
                    <a:pt x="201" y="93"/>
                  </a:lnTo>
                  <a:lnTo>
                    <a:pt x="204" y="93"/>
                  </a:lnTo>
                  <a:lnTo>
                    <a:pt x="206" y="93"/>
                  </a:lnTo>
                  <a:lnTo>
                    <a:pt x="206" y="93"/>
                  </a:lnTo>
                  <a:lnTo>
                    <a:pt x="213" y="95"/>
                  </a:lnTo>
                  <a:lnTo>
                    <a:pt x="216" y="97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0" y="100"/>
                  </a:lnTo>
                  <a:lnTo>
                    <a:pt x="223" y="100"/>
                  </a:lnTo>
                  <a:lnTo>
                    <a:pt x="223" y="100"/>
                  </a:lnTo>
                  <a:lnTo>
                    <a:pt x="227" y="97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5"/>
                  </a:lnTo>
                  <a:lnTo>
                    <a:pt x="227" y="93"/>
                  </a:lnTo>
                  <a:lnTo>
                    <a:pt x="227" y="93"/>
                  </a:lnTo>
                  <a:lnTo>
                    <a:pt x="227" y="93"/>
                  </a:lnTo>
                  <a:lnTo>
                    <a:pt x="230" y="93"/>
                  </a:lnTo>
                  <a:lnTo>
                    <a:pt x="232" y="93"/>
                  </a:lnTo>
                  <a:lnTo>
                    <a:pt x="232" y="93"/>
                  </a:lnTo>
                  <a:lnTo>
                    <a:pt x="234" y="95"/>
                  </a:lnTo>
                  <a:lnTo>
                    <a:pt x="237" y="95"/>
                  </a:lnTo>
                  <a:lnTo>
                    <a:pt x="239" y="93"/>
                  </a:lnTo>
                  <a:lnTo>
                    <a:pt x="239" y="90"/>
                  </a:lnTo>
                  <a:lnTo>
                    <a:pt x="239" y="90"/>
                  </a:lnTo>
                  <a:lnTo>
                    <a:pt x="239" y="88"/>
                  </a:lnTo>
                  <a:lnTo>
                    <a:pt x="237" y="88"/>
                  </a:lnTo>
                  <a:lnTo>
                    <a:pt x="237" y="86"/>
                  </a:lnTo>
                  <a:lnTo>
                    <a:pt x="237" y="83"/>
                  </a:lnTo>
                  <a:lnTo>
                    <a:pt x="239" y="81"/>
                  </a:lnTo>
                  <a:lnTo>
                    <a:pt x="239" y="79"/>
                  </a:lnTo>
                  <a:lnTo>
                    <a:pt x="239" y="79"/>
                  </a:lnTo>
                  <a:lnTo>
                    <a:pt x="239" y="74"/>
                  </a:lnTo>
                  <a:lnTo>
                    <a:pt x="239" y="74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7" y="67"/>
                  </a:lnTo>
                  <a:lnTo>
                    <a:pt x="237" y="64"/>
                  </a:lnTo>
                  <a:lnTo>
                    <a:pt x="234" y="64"/>
                  </a:lnTo>
                  <a:lnTo>
                    <a:pt x="234" y="62"/>
                  </a:lnTo>
                  <a:lnTo>
                    <a:pt x="232" y="62"/>
                  </a:lnTo>
                  <a:lnTo>
                    <a:pt x="227" y="60"/>
                  </a:lnTo>
                  <a:lnTo>
                    <a:pt x="225" y="55"/>
                  </a:lnTo>
                  <a:lnTo>
                    <a:pt x="223" y="55"/>
                  </a:lnTo>
                  <a:lnTo>
                    <a:pt x="218" y="53"/>
                  </a:lnTo>
                  <a:lnTo>
                    <a:pt x="216" y="53"/>
                  </a:lnTo>
                  <a:lnTo>
                    <a:pt x="213" y="50"/>
                  </a:lnTo>
                  <a:lnTo>
                    <a:pt x="211" y="50"/>
                  </a:lnTo>
                  <a:lnTo>
                    <a:pt x="208" y="50"/>
                  </a:lnTo>
                  <a:lnTo>
                    <a:pt x="206" y="53"/>
                  </a:lnTo>
                  <a:lnTo>
                    <a:pt x="201" y="53"/>
                  </a:lnTo>
                  <a:lnTo>
                    <a:pt x="199" y="50"/>
                  </a:lnTo>
                  <a:lnTo>
                    <a:pt x="197" y="48"/>
                  </a:lnTo>
                  <a:lnTo>
                    <a:pt x="194" y="45"/>
                  </a:lnTo>
                  <a:lnTo>
                    <a:pt x="197" y="45"/>
                  </a:lnTo>
                  <a:lnTo>
                    <a:pt x="197" y="43"/>
                  </a:lnTo>
                  <a:lnTo>
                    <a:pt x="197" y="43"/>
                  </a:lnTo>
                  <a:lnTo>
                    <a:pt x="199" y="41"/>
                  </a:lnTo>
                  <a:lnTo>
                    <a:pt x="201" y="34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201" y="31"/>
                  </a:lnTo>
                  <a:lnTo>
                    <a:pt x="201" y="29"/>
                  </a:lnTo>
                  <a:lnTo>
                    <a:pt x="199" y="26"/>
                  </a:lnTo>
                  <a:lnTo>
                    <a:pt x="199" y="26"/>
                  </a:lnTo>
                  <a:lnTo>
                    <a:pt x="199" y="24"/>
                  </a:lnTo>
                  <a:lnTo>
                    <a:pt x="197" y="24"/>
                  </a:lnTo>
                  <a:lnTo>
                    <a:pt x="192" y="22"/>
                  </a:lnTo>
                  <a:lnTo>
                    <a:pt x="187" y="19"/>
                  </a:lnTo>
                  <a:lnTo>
                    <a:pt x="185" y="19"/>
                  </a:lnTo>
                  <a:lnTo>
                    <a:pt x="180" y="19"/>
                  </a:lnTo>
                  <a:lnTo>
                    <a:pt x="180" y="19"/>
                  </a:lnTo>
                  <a:lnTo>
                    <a:pt x="178" y="19"/>
                  </a:lnTo>
                  <a:lnTo>
                    <a:pt x="178" y="19"/>
                  </a:lnTo>
                  <a:lnTo>
                    <a:pt x="175" y="17"/>
                  </a:lnTo>
                  <a:lnTo>
                    <a:pt x="173" y="15"/>
                  </a:lnTo>
                  <a:lnTo>
                    <a:pt x="171" y="12"/>
                  </a:lnTo>
                  <a:lnTo>
                    <a:pt x="166" y="12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6" y="10"/>
                  </a:lnTo>
                  <a:lnTo>
                    <a:pt x="168" y="8"/>
                  </a:lnTo>
                  <a:lnTo>
                    <a:pt x="173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82" y="3"/>
                  </a:lnTo>
                  <a:lnTo>
                    <a:pt x="182" y="3"/>
                  </a:lnTo>
                  <a:lnTo>
                    <a:pt x="185" y="3"/>
                  </a:lnTo>
                  <a:lnTo>
                    <a:pt x="185" y="3"/>
                  </a:lnTo>
                  <a:lnTo>
                    <a:pt x="187" y="3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2" y="0"/>
                  </a:lnTo>
                  <a:lnTo>
                    <a:pt x="194" y="3"/>
                  </a:lnTo>
                  <a:lnTo>
                    <a:pt x="197" y="3"/>
                  </a:lnTo>
                  <a:lnTo>
                    <a:pt x="201" y="5"/>
                  </a:lnTo>
                  <a:lnTo>
                    <a:pt x="213" y="5"/>
                  </a:lnTo>
                  <a:lnTo>
                    <a:pt x="218" y="8"/>
                  </a:lnTo>
                  <a:lnTo>
                    <a:pt x="218" y="8"/>
                  </a:lnTo>
                  <a:lnTo>
                    <a:pt x="223" y="10"/>
                  </a:lnTo>
                  <a:lnTo>
                    <a:pt x="239" y="12"/>
                  </a:lnTo>
                  <a:lnTo>
                    <a:pt x="239" y="12"/>
                  </a:lnTo>
                  <a:lnTo>
                    <a:pt x="242" y="15"/>
                  </a:lnTo>
                  <a:lnTo>
                    <a:pt x="242" y="15"/>
                  </a:lnTo>
                  <a:lnTo>
                    <a:pt x="244" y="15"/>
                  </a:lnTo>
                  <a:lnTo>
                    <a:pt x="244" y="17"/>
                  </a:lnTo>
                  <a:lnTo>
                    <a:pt x="246" y="19"/>
                  </a:lnTo>
                  <a:lnTo>
                    <a:pt x="249" y="19"/>
                  </a:lnTo>
                  <a:lnTo>
                    <a:pt x="249" y="22"/>
                  </a:lnTo>
                  <a:lnTo>
                    <a:pt x="249" y="22"/>
                  </a:lnTo>
                  <a:lnTo>
                    <a:pt x="253" y="22"/>
                  </a:lnTo>
                  <a:lnTo>
                    <a:pt x="275" y="24"/>
                  </a:lnTo>
                  <a:lnTo>
                    <a:pt x="277" y="22"/>
                  </a:lnTo>
                  <a:lnTo>
                    <a:pt x="277" y="22"/>
                  </a:lnTo>
                  <a:lnTo>
                    <a:pt x="279" y="22"/>
                  </a:lnTo>
                  <a:lnTo>
                    <a:pt x="282" y="19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6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89" y="15"/>
                  </a:lnTo>
                  <a:lnTo>
                    <a:pt x="291" y="15"/>
                  </a:lnTo>
                  <a:lnTo>
                    <a:pt x="291" y="17"/>
                  </a:lnTo>
                  <a:lnTo>
                    <a:pt x="291" y="17"/>
                  </a:lnTo>
                  <a:lnTo>
                    <a:pt x="294" y="22"/>
                  </a:lnTo>
                  <a:lnTo>
                    <a:pt x="294" y="22"/>
                  </a:lnTo>
                  <a:lnTo>
                    <a:pt x="294" y="24"/>
                  </a:lnTo>
                  <a:lnTo>
                    <a:pt x="294" y="26"/>
                  </a:lnTo>
                  <a:lnTo>
                    <a:pt x="294" y="26"/>
                  </a:lnTo>
                  <a:lnTo>
                    <a:pt x="296" y="29"/>
                  </a:lnTo>
                  <a:lnTo>
                    <a:pt x="296" y="29"/>
                  </a:lnTo>
                  <a:lnTo>
                    <a:pt x="296" y="29"/>
                  </a:lnTo>
                  <a:lnTo>
                    <a:pt x="298" y="29"/>
                  </a:lnTo>
                  <a:lnTo>
                    <a:pt x="301" y="29"/>
                  </a:lnTo>
                  <a:lnTo>
                    <a:pt x="301" y="29"/>
                  </a:lnTo>
                  <a:lnTo>
                    <a:pt x="301" y="29"/>
                  </a:lnTo>
                  <a:lnTo>
                    <a:pt x="303" y="31"/>
                  </a:lnTo>
                  <a:lnTo>
                    <a:pt x="305" y="36"/>
                  </a:lnTo>
                  <a:lnTo>
                    <a:pt x="308" y="36"/>
                  </a:lnTo>
                  <a:lnTo>
                    <a:pt x="308" y="36"/>
                  </a:lnTo>
                  <a:lnTo>
                    <a:pt x="310" y="38"/>
                  </a:lnTo>
                  <a:lnTo>
                    <a:pt x="310" y="38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6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310" y="34"/>
                  </a:lnTo>
                  <a:lnTo>
                    <a:pt x="310" y="31"/>
                  </a:lnTo>
                  <a:lnTo>
                    <a:pt x="310" y="31"/>
                  </a:lnTo>
                  <a:lnTo>
                    <a:pt x="310" y="31"/>
                  </a:lnTo>
                  <a:lnTo>
                    <a:pt x="315" y="31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9"/>
                  </a:lnTo>
                  <a:lnTo>
                    <a:pt x="317" y="26"/>
                  </a:lnTo>
                  <a:lnTo>
                    <a:pt x="320" y="26"/>
                  </a:lnTo>
                  <a:lnTo>
                    <a:pt x="320" y="24"/>
                  </a:lnTo>
                  <a:lnTo>
                    <a:pt x="320" y="24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329" y="24"/>
                  </a:lnTo>
                  <a:lnTo>
                    <a:pt x="329" y="24"/>
                  </a:lnTo>
                  <a:lnTo>
                    <a:pt x="331" y="24"/>
                  </a:lnTo>
                  <a:lnTo>
                    <a:pt x="331" y="24"/>
                  </a:lnTo>
                  <a:lnTo>
                    <a:pt x="331" y="22"/>
                  </a:lnTo>
                  <a:lnTo>
                    <a:pt x="331" y="22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4" y="19"/>
                  </a:lnTo>
                  <a:lnTo>
                    <a:pt x="336" y="19"/>
                  </a:lnTo>
                  <a:lnTo>
                    <a:pt x="338" y="17"/>
                  </a:lnTo>
                  <a:lnTo>
                    <a:pt x="338" y="24"/>
                  </a:lnTo>
                  <a:lnTo>
                    <a:pt x="341" y="26"/>
                  </a:lnTo>
                  <a:lnTo>
                    <a:pt x="341" y="26"/>
                  </a:lnTo>
                  <a:lnTo>
                    <a:pt x="346" y="31"/>
                  </a:lnTo>
                  <a:lnTo>
                    <a:pt x="346" y="31"/>
                  </a:lnTo>
                  <a:lnTo>
                    <a:pt x="348" y="31"/>
                  </a:lnTo>
                  <a:lnTo>
                    <a:pt x="348" y="31"/>
                  </a:lnTo>
                  <a:lnTo>
                    <a:pt x="350" y="34"/>
                  </a:lnTo>
                  <a:lnTo>
                    <a:pt x="350" y="34"/>
                  </a:lnTo>
                  <a:lnTo>
                    <a:pt x="353" y="36"/>
                  </a:lnTo>
                  <a:lnTo>
                    <a:pt x="353" y="38"/>
                  </a:lnTo>
                  <a:lnTo>
                    <a:pt x="353" y="41"/>
                  </a:lnTo>
                  <a:lnTo>
                    <a:pt x="353" y="43"/>
                  </a:lnTo>
                  <a:lnTo>
                    <a:pt x="355" y="50"/>
                  </a:lnTo>
                  <a:lnTo>
                    <a:pt x="357" y="53"/>
                  </a:lnTo>
                  <a:lnTo>
                    <a:pt x="360" y="55"/>
                  </a:lnTo>
                  <a:lnTo>
                    <a:pt x="362" y="57"/>
                  </a:lnTo>
                  <a:lnTo>
                    <a:pt x="362" y="57"/>
                  </a:lnTo>
                  <a:lnTo>
                    <a:pt x="362" y="57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2" y="60"/>
                  </a:lnTo>
                  <a:lnTo>
                    <a:pt x="360" y="62"/>
                  </a:lnTo>
                  <a:lnTo>
                    <a:pt x="360" y="62"/>
                  </a:lnTo>
                  <a:lnTo>
                    <a:pt x="360" y="64"/>
                  </a:lnTo>
                  <a:lnTo>
                    <a:pt x="360" y="64"/>
                  </a:lnTo>
                  <a:lnTo>
                    <a:pt x="360" y="67"/>
                  </a:lnTo>
                  <a:lnTo>
                    <a:pt x="362" y="67"/>
                  </a:lnTo>
                  <a:lnTo>
                    <a:pt x="362" y="67"/>
                  </a:lnTo>
                  <a:lnTo>
                    <a:pt x="364" y="67"/>
                  </a:lnTo>
                  <a:lnTo>
                    <a:pt x="364" y="69"/>
                  </a:lnTo>
                  <a:lnTo>
                    <a:pt x="369" y="74"/>
                  </a:lnTo>
                  <a:lnTo>
                    <a:pt x="369" y="74"/>
                  </a:lnTo>
                  <a:lnTo>
                    <a:pt x="372" y="74"/>
                  </a:lnTo>
                  <a:lnTo>
                    <a:pt x="372" y="76"/>
                  </a:lnTo>
                  <a:lnTo>
                    <a:pt x="372" y="76"/>
                  </a:lnTo>
                  <a:lnTo>
                    <a:pt x="374" y="79"/>
                  </a:lnTo>
                  <a:lnTo>
                    <a:pt x="376" y="81"/>
                  </a:lnTo>
                  <a:lnTo>
                    <a:pt x="379" y="88"/>
                  </a:lnTo>
                  <a:lnTo>
                    <a:pt x="381" y="90"/>
                  </a:lnTo>
                  <a:lnTo>
                    <a:pt x="383" y="95"/>
                  </a:lnTo>
                  <a:lnTo>
                    <a:pt x="388" y="97"/>
                  </a:lnTo>
                  <a:lnTo>
                    <a:pt x="391" y="100"/>
                  </a:lnTo>
                  <a:lnTo>
                    <a:pt x="391" y="100"/>
                  </a:lnTo>
                  <a:lnTo>
                    <a:pt x="391" y="102"/>
                  </a:lnTo>
                  <a:lnTo>
                    <a:pt x="393" y="105"/>
                  </a:lnTo>
                  <a:lnTo>
                    <a:pt x="393" y="105"/>
                  </a:lnTo>
                  <a:lnTo>
                    <a:pt x="393" y="109"/>
                  </a:lnTo>
                  <a:lnTo>
                    <a:pt x="393" y="109"/>
                  </a:lnTo>
                  <a:lnTo>
                    <a:pt x="393" y="112"/>
                  </a:lnTo>
                  <a:lnTo>
                    <a:pt x="393" y="112"/>
                  </a:lnTo>
                  <a:lnTo>
                    <a:pt x="395" y="114"/>
                  </a:lnTo>
                  <a:lnTo>
                    <a:pt x="395" y="114"/>
                  </a:lnTo>
                  <a:lnTo>
                    <a:pt x="395" y="114"/>
                  </a:lnTo>
                  <a:lnTo>
                    <a:pt x="398" y="114"/>
                  </a:lnTo>
                  <a:lnTo>
                    <a:pt x="398" y="114"/>
                  </a:lnTo>
                  <a:lnTo>
                    <a:pt x="400" y="112"/>
                  </a:lnTo>
                  <a:lnTo>
                    <a:pt x="400" y="112"/>
                  </a:lnTo>
                  <a:lnTo>
                    <a:pt x="402" y="112"/>
                  </a:lnTo>
                  <a:lnTo>
                    <a:pt x="405" y="109"/>
                  </a:lnTo>
                  <a:lnTo>
                    <a:pt x="405" y="109"/>
                  </a:lnTo>
                  <a:lnTo>
                    <a:pt x="407" y="112"/>
                  </a:lnTo>
                  <a:lnTo>
                    <a:pt x="407" y="112"/>
                  </a:lnTo>
                  <a:lnTo>
                    <a:pt x="414" y="114"/>
                  </a:lnTo>
                  <a:lnTo>
                    <a:pt x="414" y="116"/>
                  </a:lnTo>
                  <a:lnTo>
                    <a:pt x="417" y="119"/>
                  </a:lnTo>
                  <a:lnTo>
                    <a:pt x="419" y="126"/>
                  </a:lnTo>
                  <a:lnTo>
                    <a:pt x="421" y="126"/>
                  </a:lnTo>
                  <a:lnTo>
                    <a:pt x="424" y="128"/>
                  </a:lnTo>
                  <a:lnTo>
                    <a:pt x="440" y="135"/>
                  </a:lnTo>
                  <a:lnTo>
                    <a:pt x="443" y="135"/>
                  </a:lnTo>
                  <a:lnTo>
                    <a:pt x="445" y="140"/>
                  </a:lnTo>
                  <a:lnTo>
                    <a:pt x="447" y="140"/>
                  </a:lnTo>
                  <a:lnTo>
                    <a:pt x="447" y="140"/>
                  </a:lnTo>
                  <a:lnTo>
                    <a:pt x="450" y="140"/>
                  </a:lnTo>
                  <a:lnTo>
                    <a:pt x="450" y="138"/>
                  </a:lnTo>
                  <a:lnTo>
                    <a:pt x="450" y="138"/>
                  </a:lnTo>
                  <a:lnTo>
                    <a:pt x="450" y="138"/>
                  </a:lnTo>
                  <a:lnTo>
                    <a:pt x="452" y="138"/>
                  </a:lnTo>
                  <a:lnTo>
                    <a:pt x="452" y="138"/>
                  </a:lnTo>
                  <a:lnTo>
                    <a:pt x="452" y="140"/>
                  </a:lnTo>
                  <a:lnTo>
                    <a:pt x="457" y="142"/>
                  </a:lnTo>
                  <a:lnTo>
                    <a:pt x="461" y="147"/>
                  </a:lnTo>
                  <a:lnTo>
                    <a:pt x="461" y="147"/>
                  </a:lnTo>
                  <a:lnTo>
                    <a:pt x="461" y="147"/>
                  </a:lnTo>
                  <a:lnTo>
                    <a:pt x="466" y="147"/>
                  </a:lnTo>
                  <a:lnTo>
                    <a:pt x="466" y="147"/>
                  </a:lnTo>
                  <a:lnTo>
                    <a:pt x="471" y="150"/>
                  </a:lnTo>
                  <a:lnTo>
                    <a:pt x="471" y="150"/>
                  </a:lnTo>
                  <a:lnTo>
                    <a:pt x="473" y="152"/>
                  </a:lnTo>
                  <a:lnTo>
                    <a:pt x="476" y="154"/>
                  </a:lnTo>
                  <a:lnTo>
                    <a:pt x="478" y="154"/>
                  </a:lnTo>
                  <a:lnTo>
                    <a:pt x="478" y="154"/>
                  </a:lnTo>
                  <a:lnTo>
                    <a:pt x="480" y="154"/>
                  </a:lnTo>
                  <a:lnTo>
                    <a:pt x="480" y="154"/>
                  </a:lnTo>
                  <a:lnTo>
                    <a:pt x="483" y="154"/>
                  </a:lnTo>
                  <a:lnTo>
                    <a:pt x="483" y="154"/>
                  </a:lnTo>
                  <a:lnTo>
                    <a:pt x="483" y="154"/>
                  </a:lnTo>
                  <a:lnTo>
                    <a:pt x="485" y="154"/>
                  </a:lnTo>
                  <a:lnTo>
                    <a:pt x="485" y="154"/>
                  </a:lnTo>
                  <a:lnTo>
                    <a:pt x="492" y="154"/>
                  </a:lnTo>
                  <a:lnTo>
                    <a:pt x="495" y="154"/>
                  </a:lnTo>
                  <a:lnTo>
                    <a:pt x="497" y="154"/>
                  </a:lnTo>
                  <a:lnTo>
                    <a:pt x="497" y="154"/>
                  </a:lnTo>
                  <a:lnTo>
                    <a:pt x="502" y="154"/>
                  </a:lnTo>
                  <a:lnTo>
                    <a:pt x="504" y="154"/>
                  </a:lnTo>
                  <a:lnTo>
                    <a:pt x="513" y="154"/>
                  </a:lnTo>
                  <a:lnTo>
                    <a:pt x="530" y="159"/>
                  </a:lnTo>
                  <a:lnTo>
                    <a:pt x="530" y="159"/>
                  </a:lnTo>
                  <a:lnTo>
                    <a:pt x="532" y="159"/>
                  </a:lnTo>
                  <a:lnTo>
                    <a:pt x="535" y="159"/>
                  </a:lnTo>
                  <a:lnTo>
                    <a:pt x="542" y="157"/>
                  </a:lnTo>
                  <a:lnTo>
                    <a:pt x="558" y="154"/>
                  </a:lnTo>
                  <a:lnTo>
                    <a:pt x="558" y="154"/>
                  </a:lnTo>
                  <a:lnTo>
                    <a:pt x="561" y="152"/>
                  </a:lnTo>
                  <a:lnTo>
                    <a:pt x="561" y="152"/>
                  </a:lnTo>
                  <a:lnTo>
                    <a:pt x="563" y="152"/>
                  </a:lnTo>
                  <a:lnTo>
                    <a:pt x="563" y="152"/>
                  </a:lnTo>
                  <a:lnTo>
                    <a:pt x="565" y="154"/>
                  </a:lnTo>
                  <a:lnTo>
                    <a:pt x="568" y="157"/>
                  </a:lnTo>
                  <a:lnTo>
                    <a:pt x="570" y="159"/>
                  </a:lnTo>
                  <a:lnTo>
                    <a:pt x="570" y="159"/>
                  </a:lnTo>
                  <a:lnTo>
                    <a:pt x="570" y="159"/>
                  </a:lnTo>
                  <a:lnTo>
                    <a:pt x="573" y="159"/>
                  </a:lnTo>
                  <a:lnTo>
                    <a:pt x="573" y="159"/>
                  </a:lnTo>
                  <a:lnTo>
                    <a:pt x="575" y="159"/>
                  </a:lnTo>
                  <a:lnTo>
                    <a:pt x="575" y="159"/>
                  </a:lnTo>
                  <a:lnTo>
                    <a:pt x="575" y="157"/>
                  </a:lnTo>
                  <a:lnTo>
                    <a:pt x="577" y="157"/>
                  </a:lnTo>
                  <a:lnTo>
                    <a:pt x="580" y="154"/>
                  </a:lnTo>
                  <a:lnTo>
                    <a:pt x="580" y="154"/>
                  </a:lnTo>
                  <a:lnTo>
                    <a:pt x="582" y="154"/>
                  </a:lnTo>
                  <a:lnTo>
                    <a:pt x="582" y="157"/>
                  </a:lnTo>
                  <a:lnTo>
                    <a:pt x="584" y="157"/>
                  </a:lnTo>
                  <a:lnTo>
                    <a:pt x="584" y="157"/>
                  </a:lnTo>
                  <a:lnTo>
                    <a:pt x="587" y="159"/>
                  </a:lnTo>
                  <a:lnTo>
                    <a:pt x="587" y="159"/>
                  </a:lnTo>
                  <a:lnTo>
                    <a:pt x="587" y="161"/>
                  </a:lnTo>
                  <a:lnTo>
                    <a:pt x="587" y="161"/>
                  </a:lnTo>
                  <a:lnTo>
                    <a:pt x="587" y="161"/>
                  </a:lnTo>
                  <a:lnTo>
                    <a:pt x="589" y="161"/>
                  </a:lnTo>
                  <a:lnTo>
                    <a:pt x="589" y="164"/>
                  </a:lnTo>
                  <a:lnTo>
                    <a:pt x="592" y="164"/>
                  </a:lnTo>
                  <a:lnTo>
                    <a:pt x="592" y="164"/>
                  </a:lnTo>
                  <a:lnTo>
                    <a:pt x="592" y="164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4" y="168"/>
                  </a:lnTo>
                  <a:lnTo>
                    <a:pt x="594" y="168"/>
                  </a:lnTo>
                  <a:lnTo>
                    <a:pt x="596" y="168"/>
                  </a:lnTo>
                  <a:lnTo>
                    <a:pt x="596" y="171"/>
                  </a:lnTo>
                  <a:lnTo>
                    <a:pt x="599" y="171"/>
                  </a:lnTo>
                  <a:lnTo>
                    <a:pt x="606" y="173"/>
                  </a:lnTo>
                  <a:lnTo>
                    <a:pt x="608" y="173"/>
                  </a:lnTo>
                  <a:lnTo>
                    <a:pt x="618" y="173"/>
                  </a:lnTo>
                  <a:lnTo>
                    <a:pt x="618" y="173"/>
                  </a:lnTo>
                  <a:lnTo>
                    <a:pt x="620" y="173"/>
                  </a:lnTo>
                  <a:lnTo>
                    <a:pt x="620" y="171"/>
                  </a:lnTo>
                  <a:lnTo>
                    <a:pt x="620" y="171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22" y="168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5" y="166"/>
                  </a:lnTo>
                  <a:lnTo>
                    <a:pt x="627" y="166"/>
                  </a:lnTo>
                  <a:lnTo>
                    <a:pt x="627" y="166"/>
                  </a:lnTo>
                  <a:lnTo>
                    <a:pt x="627" y="164"/>
                  </a:lnTo>
                  <a:lnTo>
                    <a:pt x="627" y="164"/>
                  </a:lnTo>
                  <a:lnTo>
                    <a:pt x="629" y="164"/>
                  </a:lnTo>
                  <a:lnTo>
                    <a:pt x="629" y="161"/>
                  </a:lnTo>
                  <a:lnTo>
                    <a:pt x="632" y="161"/>
                  </a:lnTo>
                  <a:lnTo>
                    <a:pt x="634" y="161"/>
                  </a:lnTo>
                  <a:lnTo>
                    <a:pt x="634" y="159"/>
                  </a:lnTo>
                  <a:lnTo>
                    <a:pt x="636" y="161"/>
                  </a:lnTo>
                  <a:lnTo>
                    <a:pt x="636" y="161"/>
                  </a:lnTo>
                  <a:lnTo>
                    <a:pt x="639" y="161"/>
                  </a:lnTo>
                  <a:lnTo>
                    <a:pt x="639" y="161"/>
                  </a:lnTo>
                  <a:lnTo>
                    <a:pt x="641" y="159"/>
                  </a:lnTo>
                  <a:lnTo>
                    <a:pt x="641" y="161"/>
                  </a:lnTo>
                  <a:lnTo>
                    <a:pt x="644" y="161"/>
                  </a:lnTo>
                  <a:lnTo>
                    <a:pt x="644" y="161"/>
                  </a:lnTo>
                  <a:lnTo>
                    <a:pt x="644" y="161"/>
                  </a:lnTo>
                  <a:lnTo>
                    <a:pt x="648" y="168"/>
                  </a:lnTo>
                  <a:lnTo>
                    <a:pt x="648" y="168"/>
                  </a:lnTo>
                  <a:lnTo>
                    <a:pt x="648" y="171"/>
                  </a:lnTo>
                  <a:lnTo>
                    <a:pt x="646" y="173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6"/>
                  </a:lnTo>
                  <a:lnTo>
                    <a:pt x="646" y="178"/>
                  </a:lnTo>
                  <a:lnTo>
                    <a:pt x="646" y="178"/>
                  </a:lnTo>
                  <a:lnTo>
                    <a:pt x="646" y="178"/>
                  </a:lnTo>
                  <a:lnTo>
                    <a:pt x="646" y="183"/>
                  </a:lnTo>
                  <a:lnTo>
                    <a:pt x="646" y="190"/>
                  </a:lnTo>
                  <a:lnTo>
                    <a:pt x="646" y="192"/>
                  </a:lnTo>
                  <a:lnTo>
                    <a:pt x="646" y="192"/>
                  </a:lnTo>
                  <a:lnTo>
                    <a:pt x="644" y="194"/>
                  </a:lnTo>
                  <a:lnTo>
                    <a:pt x="644" y="194"/>
                  </a:lnTo>
                  <a:lnTo>
                    <a:pt x="644" y="194"/>
                  </a:lnTo>
                  <a:lnTo>
                    <a:pt x="641" y="197"/>
                  </a:lnTo>
                  <a:lnTo>
                    <a:pt x="641" y="197"/>
                  </a:lnTo>
                  <a:lnTo>
                    <a:pt x="641" y="199"/>
                  </a:lnTo>
                  <a:lnTo>
                    <a:pt x="644" y="204"/>
                  </a:lnTo>
                  <a:lnTo>
                    <a:pt x="646" y="209"/>
                  </a:lnTo>
                  <a:lnTo>
                    <a:pt x="646" y="211"/>
                  </a:lnTo>
                  <a:lnTo>
                    <a:pt x="646" y="218"/>
                  </a:lnTo>
                  <a:lnTo>
                    <a:pt x="646" y="218"/>
                  </a:lnTo>
                  <a:lnTo>
                    <a:pt x="646" y="220"/>
                  </a:lnTo>
                  <a:lnTo>
                    <a:pt x="651" y="225"/>
                  </a:lnTo>
                  <a:lnTo>
                    <a:pt x="651" y="225"/>
                  </a:lnTo>
                  <a:lnTo>
                    <a:pt x="651" y="228"/>
                  </a:lnTo>
                  <a:lnTo>
                    <a:pt x="651" y="228"/>
                  </a:lnTo>
                  <a:lnTo>
                    <a:pt x="653" y="235"/>
                  </a:lnTo>
                  <a:lnTo>
                    <a:pt x="653" y="235"/>
                  </a:lnTo>
                  <a:lnTo>
                    <a:pt x="653" y="237"/>
                  </a:lnTo>
                  <a:lnTo>
                    <a:pt x="653" y="237"/>
                  </a:lnTo>
                  <a:lnTo>
                    <a:pt x="655" y="237"/>
                  </a:lnTo>
                  <a:lnTo>
                    <a:pt x="655" y="237"/>
                  </a:lnTo>
                  <a:lnTo>
                    <a:pt x="658" y="237"/>
                  </a:lnTo>
                  <a:lnTo>
                    <a:pt x="658" y="237"/>
                  </a:lnTo>
                  <a:lnTo>
                    <a:pt x="660" y="235"/>
                  </a:lnTo>
                  <a:lnTo>
                    <a:pt x="660" y="237"/>
                  </a:lnTo>
                  <a:lnTo>
                    <a:pt x="662" y="237"/>
                  </a:lnTo>
                  <a:lnTo>
                    <a:pt x="662" y="237"/>
                  </a:lnTo>
                  <a:lnTo>
                    <a:pt x="662" y="239"/>
                  </a:lnTo>
                  <a:lnTo>
                    <a:pt x="662" y="239"/>
                  </a:lnTo>
                  <a:lnTo>
                    <a:pt x="662" y="242"/>
                  </a:lnTo>
                  <a:lnTo>
                    <a:pt x="662" y="246"/>
                  </a:lnTo>
                  <a:lnTo>
                    <a:pt x="662" y="249"/>
                  </a:lnTo>
                  <a:lnTo>
                    <a:pt x="662" y="249"/>
                  </a:lnTo>
                  <a:lnTo>
                    <a:pt x="662" y="251"/>
                  </a:lnTo>
                  <a:lnTo>
                    <a:pt x="662" y="251"/>
                  </a:lnTo>
                  <a:lnTo>
                    <a:pt x="662" y="251"/>
                  </a:lnTo>
                  <a:lnTo>
                    <a:pt x="665" y="251"/>
                  </a:lnTo>
                  <a:lnTo>
                    <a:pt x="672" y="251"/>
                  </a:lnTo>
                  <a:lnTo>
                    <a:pt x="672" y="249"/>
                  </a:lnTo>
                  <a:lnTo>
                    <a:pt x="674" y="249"/>
                  </a:lnTo>
                  <a:lnTo>
                    <a:pt x="677" y="246"/>
                  </a:lnTo>
                  <a:lnTo>
                    <a:pt x="684" y="239"/>
                  </a:lnTo>
                  <a:lnTo>
                    <a:pt x="684" y="239"/>
                  </a:lnTo>
                  <a:lnTo>
                    <a:pt x="684" y="239"/>
                  </a:lnTo>
                  <a:lnTo>
                    <a:pt x="686" y="239"/>
                  </a:lnTo>
                  <a:lnTo>
                    <a:pt x="686" y="239"/>
                  </a:lnTo>
                  <a:lnTo>
                    <a:pt x="688" y="239"/>
                  </a:lnTo>
                  <a:lnTo>
                    <a:pt x="693" y="242"/>
                  </a:lnTo>
                  <a:lnTo>
                    <a:pt x="698" y="244"/>
                  </a:lnTo>
                  <a:lnTo>
                    <a:pt x="698" y="244"/>
                  </a:lnTo>
                  <a:lnTo>
                    <a:pt x="698" y="244"/>
                  </a:lnTo>
                  <a:lnTo>
                    <a:pt x="700" y="246"/>
                  </a:lnTo>
                  <a:lnTo>
                    <a:pt x="700" y="249"/>
                  </a:lnTo>
                  <a:lnTo>
                    <a:pt x="700" y="249"/>
                  </a:lnTo>
                  <a:lnTo>
                    <a:pt x="705" y="254"/>
                  </a:lnTo>
                  <a:lnTo>
                    <a:pt x="707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10" y="256"/>
                  </a:lnTo>
                  <a:lnTo>
                    <a:pt x="712" y="256"/>
                  </a:lnTo>
                  <a:lnTo>
                    <a:pt x="714" y="256"/>
                  </a:lnTo>
                  <a:lnTo>
                    <a:pt x="719" y="256"/>
                  </a:lnTo>
                  <a:lnTo>
                    <a:pt x="719" y="256"/>
                  </a:lnTo>
                  <a:lnTo>
                    <a:pt x="719" y="256"/>
                  </a:lnTo>
                  <a:lnTo>
                    <a:pt x="722" y="256"/>
                  </a:lnTo>
                  <a:lnTo>
                    <a:pt x="722" y="254"/>
                  </a:lnTo>
                  <a:lnTo>
                    <a:pt x="724" y="254"/>
                  </a:lnTo>
                  <a:lnTo>
                    <a:pt x="724" y="254"/>
                  </a:lnTo>
                  <a:lnTo>
                    <a:pt x="724" y="254"/>
                  </a:lnTo>
                  <a:lnTo>
                    <a:pt x="726" y="254"/>
                  </a:lnTo>
                  <a:lnTo>
                    <a:pt x="729" y="256"/>
                  </a:lnTo>
                  <a:lnTo>
                    <a:pt x="731" y="256"/>
                  </a:lnTo>
                  <a:lnTo>
                    <a:pt x="731" y="256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1" y="258"/>
                  </a:lnTo>
                  <a:lnTo>
                    <a:pt x="733" y="261"/>
                  </a:lnTo>
                  <a:lnTo>
                    <a:pt x="733" y="261"/>
                  </a:lnTo>
                  <a:lnTo>
                    <a:pt x="731" y="263"/>
                  </a:lnTo>
                  <a:lnTo>
                    <a:pt x="731" y="263"/>
                  </a:lnTo>
                  <a:lnTo>
                    <a:pt x="731" y="265"/>
                  </a:lnTo>
                  <a:lnTo>
                    <a:pt x="729" y="265"/>
                  </a:lnTo>
                  <a:lnTo>
                    <a:pt x="729" y="268"/>
                  </a:lnTo>
                  <a:lnTo>
                    <a:pt x="729" y="268"/>
                  </a:lnTo>
                  <a:lnTo>
                    <a:pt x="729" y="268"/>
                  </a:lnTo>
                  <a:lnTo>
                    <a:pt x="729" y="270"/>
                  </a:lnTo>
                  <a:lnTo>
                    <a:pt x="729" y="270"/>
                  </a:lnTo>
                  <a:lnTo>
                    <a:pt x="729" y="273"/>
                  </a:lnTo>
                  <a:lnTo>
                    <a:pt x="729" y="277"/>
                  </a:lnTo>
                  <a:lnTo>
                    <a:pt x="729" y="277"/>
                  </a:lnTo>
                  <a:lnTo>
                    <a:pt x="731" y="280"/>
                  </a:lnTo>
                  <a:lnTo>
                    <a:pt x="738" y="280"/>
                  </a:lnTo>
                  <a:lnTo>
                    <a:pt x="738" y="280"/>
                  </a:lnTo>
                  <a:lnTo>
                    <a:pt x="740" y="280"/>
                  </a:lnTo>
                  <a:lnTo>
                    <a:pt x="740" y="280"/>
                  </a:lnTo>
                  <a:lnTo>
                    <a:pt x="740" y="282"/>
                  </a:lnTo>
                  <a:lnTo>
                    <a:pt x="743" y="284"/>
                  </a:lnTo>
                  <a:lnTo>
                    <a:pt x="745" y="287"/>
                  </a:lnTo>
                  <a:lnTo>
                    <a:pt x="748" y="287"/>
                  </a:lnTo>
                  <a:lnTo>
                    <a:pt x="748" y="287"/>
                  </a:lnTo>
                  <a:lnTo>
                    <a:pt x="750" y="287"/>
                  </a:lnTo>
                  <a:lnTo>
                    <a:pt x="750" y="287"/>
                  </a:lnTo>
                  <a:lnTo>
                    <a:pt x="752" y="287"/>
                  </a:lnTo>
                  <a:lnTo>
                    <a:pt x="752" y="289"/>
                  </a:lnTo>
                  <a:lnTo>
                    <a:pt x="752" y="289"/>
                  </a:lnTo>
                  <a:lnTo>
                    <a:pt x="752" y="289"/>
                  </a:lnTo>
                  <a:lnTo>
                    <a:pt x="755" y="291"/>
                  </a:lnTo>
                  <a:lnTo>
                    <a:pt x="757" y="291"/>
                  </a:lnTo>
                  <a:lnTo>
                    <a:pt x="759" y="291"/>
                  </a:lnTo>
                  <a:lnTo>
                    <a:pt x="762" y="291"/>
                  </a:lnTo>
                  <a:lnTo>
                    <a:pt x="762" y="291"/>
                  </a:lnTo>
                  <a:lnTo>
                    <a:pt x="764" y="291"/>
                  </a:lnTo>
                  <a:lnTo>
                    <a:pt x="764" y="291"/>
                  </a:lnTo>
                  <a:lnTo>
                    <a:pt x="766" y="291"/>
                  </a:lnTo>
                  <a:lnTo>
                    <a:pt x="781" y="294"/>
                  </a:lnTo>
                  <a:lnTo>
                    <a:pt x="783" y="294"/>
                  </a:lnTo>
                  <a:lnTo>
                    <a:pt x="785" y="294"/>
                  </a:lnTo>
                  <a:lnTo>
                    <a:pt x="785" y="294"/>
                  </a:lnTo>
                  <a:lnTo>
                    <a:pt x="788" y="291"/>
                  </a:lnTo>
                  <a:lnTo>
                    <a:pt x="790" y="291"/>
                  </a:lnTo>
                  <a:lnTo>
                    <a:pt x="790" y="289"/>
                  </a:lnTo>
                  <a:lnTo>
                    <a:pt x="790" y="289"/>
                  </a:lnTo>
                  <a:lnTo>
                    <a:pt x="792" y="284"/>
                  </a:lnTo>
                  <a:lnTo>
                    <a:pt x="797" y="280"/>
                  </a:lnTo>
                  <a:lnTo>
                    <a:pt x="797" y="280"/>
                  </a:lnTo>
                  <a:lnTo>
                    <a:pt x="797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0" y="280"/>
                  </a:lnTo>
                  <a:lnTo>
                    <a:pt x="802" y="280"/>
                  </a:lnTo>
                  <a:lnTo>
                    <a:pt x="802" y="280"/>
                  </a:lnTo>
                  <a:lnTo>
                    <a:pt x="804" y="284"/>
                  </a:lnTo>
                  <a:lnTo>
                    <a:pt x="804" y="284"/>
                  </a:lnTo>
                  <a:lnTo>
                    <a:pt x="804" y="287"/>
                  </a:lnTo>
                  <a:lnTo>
                    <a:pt x="807" y="287"/>
                  </a:lnTo>
                  <a:lnTo>
                    <a:pt x="807" y="287"/>
                  </a:lnTo>
                  <a:lnTo>
                    <a:pt x="807" y="287"/>
                  </a:lnTo>
                  <a:lnTo>
                    <a:pt x="807" y="289"/>
                  </a:lnTo>
                  <a:lnTo>
                    <a:pt x="807" y="289"/>
                  </a:lnTo>
                  <a:lnTo>
                    <a:pt x="807" y="291"/>
                  </a:lnTo>
                  <a:lnTo>
                    <a:pt x="807" y="291"/>
                  </a:lnTo>
                  <a:lnTo>
                    <a:pt x="804" y="294"/>
                  </a:lnTo>
                  <a:lnTo>
                    <a:pt x="804" y="296"/>
                  </a:lnTo>
                  <a:lnTo>
                    <a:pt x="804" y="296"/>
                  </a:lnTo>
                  <a:lnTo>
                    <a:pt x="804" y="296"/>
                  </a:lnTo>
                  <a:lnTo>
                    <a:pt x="804" y="299"/>
                  </a:lnTo>
                  <a:lnTo>
                    <a:pt x="804" y="299"/>
                  </a:lnTo>
                  <a:lnTo>
                    <a:pt x="804" y="299"/>
                  </a:lnTo>
                  <a:lnTo>
                    <a:pt x="807" y="301"/>
                  </a:lnTo>
                  <a:lnTo>
                    <a:pt x="807" y="301"/>
                  </a:lnTo>
                  <a:lnTo>
                    <a:pt x="809" y="301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3"/>
                  </a:lnTo>
                  <a:lnTo>
                    <a:pt x="809" y="306"/>
                  </a:lnTo>
                  <a:lnTo>
                    <a:pt x="811" y="306"/>
                  </a:lnTo>
                  <a:lnTo>
                    <a:pt x="811" y="306"/>
                  </a:lnTo>
                  <a:lnTo>
                    <a:pt x="811" y="308"/>
                  </a:lnTo>
                  <a:lnTo>
                    <a:pt x="814" y="308"/>
                  </a:lnTo>
                  <a:lnTo>
                    <a:pt x="819" y="306"/>
                  </a:lnTo>
                  <a:lnTo>
                    <a:pt x="823" y="306"/>
                  </a:lnTo>
                  <a:lnTo>
                    <a:pt x="823" y="306"/>
                  </a:lnTo>
                  <a:lnTo>
                    <a:pt x="823" y="313"/>
                  </a:lnTo>
                  <a:lnTo>
                    <a:pt x="823" y="313"/>
                  </a:lnTo>
                  <a:lnTo>
                    <a:pt x="826" y="315"/>
                  </a:lnTo>
                  <a:lnTo>
                    <a:pt x="828" y="315"/>
                  </a:lnTo>
                  <a:lnTo>
                    <a:pt x="828" y="315"/>
                  </a:lnTo>
                  <a:lnTo>
                    <a:pt x="830" y="317"/>
                  </a:lnTo>
                  <a:lnTo>
                    <a:pt x="830" y="317"/>
                  </a:lnTo>
                  <a:lnTo>
                    <a:pt x="830" y="320"/>
                  </a:lnTo>
                  <a:lnTo>
                    <a:pt x="833" y="322"/>
                  </a:lnTo>
                  <a:lnTo>
                    <a:pt x="833" y="325"/>
                  </a:lnTo>
                  <a:lnTo>
                    <a:pt x="833" y="325"/>
                  </a:lnTo>
                  <a:lnTo>
                    <a:pt x="833" y="325"/>
                  </a:lnTo>
                  <a:lnTo>
                    <a:pt x="835" y="325"/>
                  </a:lnTo>
                  <a:lnTo>
                    <a:pt x="837" y="327"/>
                  </a:lnTo>
                  <a:lnTo>
                    <a:pt x="840" y="329"/>
                  </a:lnTo>
                  <a:lnTo>
                    <a:pt x="840" y="329"/>
                  </a:lnTo>
                  <a:lnTo>
                    <a:pt x="840" y="329"/>
                  </a:lnTo>
                  <a:lnTo>
                    <a:pt x="840" y="332"/>
                  </a:lnTo>
                  <a:lnTo>
                    <a:pt x="842" y="336"/>
                  </a:lnTo>
                  <a:lnTo>
                    <a:pt x="845" y="339"/>
                  </a:lnTo>
                  <a:lnTo>
                    <a:pt x="845" y="339"/>
                  </a:lnTo>
                  <a:lnTo>
                    <a:pt x="845" y="341"/>
                  </a:lnTo>
                  <a:lnTo>
                    <a:pt x="847" y="341"/>
                  </a:lnTo>
                  <a:lnTo>
                    <a:pt x="847" y="341"/>
                  </a:lnTo>
                  <a:lnTo>
                    <a:pt x="847" y="341"/>
                  </a:lnTo>
                  <a:lnTo>
                    <a:pt x="849" y="339"/>
                  </a:lnTo>
                  <a:lnTo>
                    <a:pt x="849" y="339"/>
                  </a:lnTo>
                  <a:lnTo>
                    <a:pt x="849" y="339"/>
                  </a:lnTo>
                  <a:lnTo>
                    <a:pt x="849" y="336"/>
                  </a:lnTo>
                  <a:lnTo>
                    <a:pt x="849" y="336"/>
                  </a:lnTo>
                  <a:lnTo>
                    <a:pt x="849" y="336"/>
                  </a:lnTo>
                  <a:lnTo>
                    <a:pt x="852" y="334"/>
                  </a:lnTo>
                  <a:lnTo>
                    <a:pt x="852" y="334"/>
                  </a:lnTo>
                  <a:lnTo>
                    <a:pt x="852" y="332"/>
                  </a:lnTo>
                  <a:lnTo>
                    <a:pt x="852" y="332"/>
                  </a:lnTo>
                  <a:lnTo>
                    <a:pt x="854" y="332"/>
                  </a:lnTo>
                  <a:lnTo>
                    <a:pt x="854" y="332"/>
                  </a:lnTo>
                  <a:lnTo>
                    <a:pt x="856" y="332"/>
                  </a:lnTo>
                  <a:lnTo>
                    <a:pt x="856" y="334"/>
                  </a:lnTo>
                  <a:lnTo>
                    <a:pt x="859" y="334"/>
                  </a:lnTo>
                  <a:lnTo>
                    <a:pt x="861" y="336"/>
                  </a:lnTo>
                  <a:lnTo>
                    <a:pt x="868" y="343"/>
                  </a:lnTo>
                  <a:lnTo>
                    <a:pt x="871" y="346"/>
                  </a:lnTo>
                  <a:lnTo>
                    <a:pt x="873" y="346"/>
                  </a:lnTo>
                  <a:lnTo>
                    <a:pt x="873" y="346"/>
                  </a:lnTo>
                  <a:lnTo>
                    <a:pt x="873" y="346"/>
                  </a:lnTo>
                  <a:lnTo>
                    <a:pt x="875" y="346"/>
                  </a:lnTo>
                  <a:lnTo>
                    <a:pt x="878" y="346"/>
                  </a:lnTo>
                  <a:lnTo>
                    <a:pt x="878" y="346"/>
                  </a:lnTo>
                  <a:lnTo>
                    <a:pt x="878" y="346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80" y="346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48"/>
                  </a:lnTo>
                  <a:lnTo>
                    <a:pt x="882" y="351"/>
                  </a:lnTo>
                  <a:lnTo>
                    <a:pt x="882" y="351"/>
                  </a:lnTo>
                  <a:lnTo>
                    <a:pt x="885" y="355"/>
                  </a:lnTo>
                  <a:lnTo>
                    <a:pt x="887" y="355"/>
                  </a:lnTo>
                  <a:lnTo>
                    <a:pt x="887" y="355"/>
                  </a:lnTo>
                  <a:lnTo>
                    <a:pt x="887" y="358"/>
                  </a:lnTo>
                  <a:lnTo>
                    <a:pt x="887" y="358"/>
                  </a:lnTo>
                  <a:lnTo>
                    <a:pt x="887" y="360"/>
                  </a:lnTo>
                  <a:lnTo>
                    <a:pt x="887" y="360"/>
                  </a:lnTo>
                  <a:lnTo>
                    <a:pt x="889" y="358"/>
                  </a:lnTo>
                  <a:lnTo>
                    <a:pt x="889" y="358"/>
                  </a:lnTo>
                  <a:lnTo>
                    <a:pt x="894" y="358"/>
                  </a:lnTo>
                  <a:lnTo>
                    <a:pt x="894" y="358"/>
                  </a:lnTo>
                  <a:lnTo>
                    <a:pt x="899" y="360"/>
                  </a:lnTo>
                  <a:lnTo>
                    <a:pt x="899" y="365"/>
                  </a:lnTo>
                  <a:lnTo>
                    <a:pt x="899" y="365"/>
                  </a:lnTo>
                  <a:lnTo>
                    <a:pt x="899" y="367"/>
                  </a:lnTo>
                  <a:lnTo>
                    <a:pt x="897" y="367"/>
                  </a:lnTo>
                  <a:lnTo>
                    <a:pt x="897" y="370"/>
                  </a:lnTo>
                  <a:lnTo>
                    <a:pt x="892" y="372"/>
                  </a:lnTo>
                  <a:lnTo>
                    <a:pt x="887" y="374"/>
                  </a:lnTo>
                  <a:lnTo>
                    <a:pt x="887" y="377"/>
                  </a:lnTo>
                  <a:lnTo>
                    <a:pt x="885" y="377"/>
                  </a:lnTo>
                  <a:lnTo>
                    <a:pt x="882" y="377"/>
                  </a:lnTo>
                  <a:lnTo>
                    <a:pt x="880" y="379"/>
                  </a:lnTo>
                  <a:lnTo>
                    <a:pt x="878" y="379"/>
                  </a:lnTo>
                  <a:lnTo>
                    <a:pt x="878" y="381"/>
                  </a:lnTo>
                  <a:lnTo>
                    <a:pt x="878" y="381"/>
                  </a:lnTo>
                  <a:lnTo>
                    <a:pt x="878" y="381"/>
                  </a:lnTo>
                  <a:lnTo>
                    <a:pt x="875" y="384"/>
                  </a:lnTo>
                  <a:lnTo>
                    <a:pt x="878" y="386"/>
                  </a:lnTo>
                  <a:lnTo>
                    <a:pt x="878" y="386"/>
                  </a:lnTo>
                  <a:lnTo>
                    <a:pt x="878" y="388"/>
                  </a:lnTo>
                  <a:lnTo>
                    <a:pt x="878" y="388"/>
                  </a:lnTo>
                  <a:lnTo>
                    <a:pt x="878" y="391"/>
                  </a:lnTo>
                  <a:lnTo>
                    <a:pt x="878" y="391"/>
                  </a:lnTo>
                  <a:lnTo>
                    <a:pt x="878" y="393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3" y="393"/>
                  </a:lnTo>
                  <a:lnTo>
                    <a:pt x="873" y="393"/>
                  </a:lnTo>
                  <a:lnTo>
                    <a:pt x="873" y="393"/>
                  </a:lnTo>
                  <a:lnTo>
                    <a:pt x="871" y="393"/>
                  </a:lnTo>
                  <a:lnTo>
                    <a:pt x="871" y="393"/>
                  </a:lnTo>
                  <a:lnTo>
                    <a:pt x="871" y="393"/>
                  </a:lnTo>
                  <a:lnTo>
                    <a:pt x="868" y="393"/>
                  </a:lnTo>
                  <a:lnTo>
                    <a:pt x="868" y="393"/>
                  </a:lnTo>
                  <a:lnTo>
                    <a:pt x="866" y="396"/>
                  </a:lnTo>
                  <a:lnTo>
                    <a:pt x="866" y="396"/>
                  </a:lnTo>
                  <a:lnTo>
                    <a:pt x="866" y="398"/>
                  </a:lnTo>
                  <a:lnTo>
                    <a:pt x="866" y="398"/>
                  </a:lnTo>
                  <a:lnTo>
                    <a:pt x="866" y="400"/>
                  </a:lnTo>
                  <a:lnTo>
                    <a:pt x="866" y="403"/>
                  </a:lnTo>
                  <a:lnTo>
                    <a:pt x="866" y="403"/>
                  </a:lnTo>
                  <a:lnTo>
                    <a:pt x="866" y="403"/>
                  </a:lnTo>
                  <a:lnTo>
                    <a:pt x="866" y="405"/>
                  </a:lnTo>
                  <a:lnTo>
                    <a:pt x="868" y="407"/>
                  </a:lnTo>
                  <a:lnTo>
                    <a:pt x="868" y="410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1" y="412"/>
                  </a:lnTo>
                  <a:lnTo>
                    <a:pt x="873" y="414"/>
                  </a:lnTo>
                  <a:lnTo>
                    <a:pt x="873" y="417"/>
                  </a:lnTo>
                  <a:lnTo>
                    <a:pt x="873" y="417"/>
                  </a:lnTo>
                  <a:lnTo>
                    <a:pt x="873" y="417"/>
                  </a:lnTo>
                  <a:lnTo>
                    <a:pt x="875" y="417"/>
                  </a:lnTo>
                  <a:lnTo>
                    <a:pt x="875" y="417"/>
                  </a:lnTo>
                  <a:lnTo>
                    <a:pt x="878" y="417"/>
                  </a:lnTo>
                  <a:lnTo>
                    <a:pt x="878" y="417"/>
                  </a:lnTo>
                  <a:lnTo>
                    <a:pt x="878" y="419"/>
                  </a:lnTo>
                  <a:lnTo>
                    <a:pt x="882" y="426"/>
                  </a:lnTo>
                  <a:lnTo>
                    <a:pt x="885" y="429"/>
                  </a:lnTo>
                  <a:lnTo>
                    <a:pt x="885" y="431"/>
                  </a:lnTo>
                  <a:lnTo>
                    <a:pt x="885" y="433"/>
                  </a:lnTo>
                  <a:lnTo>
                    <a:pt x="885" y="433"/>
                  </a:lnTo>
                  <a:lnTo>
                    <a:pt x="885" y="436"/>
                  </a:lnTo>
                  <a:lnTo>
                    <a:pt x="885" y="436"/>
                  </a:lnTo>
                  <a:lnTo>
                    <a:pt x="885" y="438"/>
                  </a:lnTo>
                  <a:lnTo>
                    <a:pt x="885" y="438"/>
                  </a:lnTo>
                  <a:lnTo>
                    <a:pt x="882" y="438"/>
                  </a:lnTo>
                  <a:lnTo>
                    <a:pt x="880" y="440"/>
                  </a:lnTo>
                  <a:lnTo>
                    <a:pt x="878" y="440"/>
                  </a:lnTo>
                  <a:lnTo>
                    <a:pt x="878" y="443"/>
                  </a:lnTo>
                  <a:lnTo>
                    <a:pt x="878" y="443"/>
                  </a:lnTo>
                  <a:lnTo>
                    <a:pt x="878" y="445"/>
                  </a:lnTo>
                  <a:lnTo>
                    <a:pt x="878" y="445"/>
                  </a:lnTo>
                  <a:lnTo>
                    <a:pt x="878" y="448"/>
                  </a:lnTo>
                  <a:lnTo>
                    <a:pt x="878" y="448"/>
                  </a:lnTo>
                  <a:lnTo>
                    <a:pt x="878" y="450"/>
                  </a:lnTo>
                  <a:lnTo>
                    <a:pt x="880" y="450"/>
                  </a:lnTo>
                  <a:lnTo>
                    <a:pt x="880" y="452"/>
                  </a:lnTo>
                  <a:lnTo>
                    <a:pt x="880" y="452"/>
                  </a:lnTo>
                  <a:lnTo>
                    <a:pt x="880" y="455"/>
                  </a:lnTo>
                  <a:lnTo>
                    <a:pt x="882" y="455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7"/>
                  </a:lnTo>
                  <a:lnTo>
                    <a:pt x="887" y="459"/>
                  </a:lnTo>
                  <a:lnTo>
                    <a:pt x="887" y="462"/>
                  </a:lnTo>
                  <a:lnTo>
                    <a:pt x="889" y="462"/>
                  </a:lnTo>
                  <a:lnTo>
                    <a:pt x="894" y="464"/>
                  </a:lnTo>
                  <a:lnTo>
                    <a:pt x="894" y="464"/>
                  </a:lnTo>
                  <a:lnTo>
                    <a:pt x="894" y="466"/>
                  </a:lnTo>
                  <a:lnTo>
                    <a:pt x="894" y="466"/>
                  </a:lnTo>
                  <a:lnTo>
                    <a:pt x="897" y="469"/>
                  </a:lnTo>
                  <a:lnTo>
                    <a:pt x="897" y="476"/>
                  </a:lnTo>
                  <a:lnTo>
                    <a:pt x="897" y="478"/>
                  </a:lnTo>
                  <a:lnTo>
                    <a:pt x="897" y="478"/>
                  </a:lnTo>
                  <a:lnTo>
                    <a:pt x="897" y="478"/>
                  </a:lnTo>
                  <a:lnTo>
                    <a:pt x="899" y="483"/>
                  </a:lnTo>
                  <a:lnTo>
                    <a:pt x="899" y="485"/>
                  </a:lnTo>
                  <a:lnTo>
                    <a:pt x="899" y="490"/>
                  </a:lnTo>
                  <a:lnTo>
                    <a:pt x="899" y="490"/>
                  </a:lnTo>
                  <a:lnTo>
                    <a:pt x="897" y="497"/>
                  </a:lnTo>
                  <a:lnTo>
                    <a:pt x="897" y="497"/>
                  </a:lnTo>
                  <a:lnTo>
                    <a:pt x="897" y="500"/>
                  </a:lnTo>
                  <a:lnTo>
                    <a:pt x="899" y="500"/>
                  </a:lnTo>
                  <a:lnTo>
                    <a:pt x="899" y="500"/>
                  </a:lnTo>
                  <a:lnTo>
                    <a:pt x="901" y="504"/>
                  </a:lnTo>
                  <a:lnTo>
                    <a:pt x="904" y="507"/>
                  </a:lnTo>
                  <a:lnTo>
                    <a:pt x="904" y="507"/>
                  </a:lnTo>
                  <a:lnTo>
                    <a:pt x="904" y="509"/>
                  </a:lnTo>
                  <a:lnTo>
                    <a:pt x="904" y="509"/>
                  </a:lnTo>
                  <a:lnTo>
                    <a:pt x="904" y="509"/>
                  </a:lnTo>
                  <a:lnTo>
                    <a:pt x="904" y="511"/>
                  </a:lnTo>
                  <a:lnTo>
                    <a:pt x="904" y="511"/>
                  </a:lnTo>
                  <a:lnTo>
                    <a:pt x="904" y="516"/>
                  </a:lnTo>
                  <a:lnTo>
                    <a:pt x="904" y="519"/>
                  </a:lnTo>
                  <a:lnTo>
                    <a:pt x="904" y="52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2905035" y="3309709"/>
              <a:ext cx="573517" cy="621013"/>
            </a:xfrm>
            <a:custGeom>
              <a:avLst/>
              <a:gdLst>
                <a:gd name="T0" fmla="*/ 634 w 662"/>
                <a:gd name="T1" fmla="*/ 291 h 715"/>
                <a:gd name="T2" fmla="*/ 591 w 662"/>
                <a:gd name="T3" fmla="*/ 334 h 715"/>
                <a:gd name="T4" fmla="*/ 593 w 662"/>
                <a:gd name="T5" fmla="*/ 391 h 715"/>
                <a:gd name="T6" fmla="*/ 598 w 662"/>
                <a:gd name="T7" fmla="*/ 426 h 715"/>
                <a:gd name="T8" fmla="*/ 608 w 662"/>
                <a:gd name="T9" fmla="*/ 450 h 715"/>
                <a:gd name="T10" fmla="*/ 626 w 662"/>
                <a:gd name="T11" fmla="*/ 492 h 715"/>
                <a:gd name="T12" fmla="*/ 610 w 662"/>
                <a:gd name="T13" fmla="*/ 542 h 715"/>
                <a:gd name="T14" fmla="*/ 638 w 662"/>
                <a:gd name="T15" fmla="*/ 540 h 715"/>
                <a:gd name="T16" fmla="*/ 624 w 662"/>
                <a:gd name="T17" fmla="*/ 559 h 715"/>
                <a:gd name="T18" fmla="*/ 612 w 662"/>
                <a:gd name="T19" fmla="*/ 623 h 715"/>
                <a:gd name="T20" fmla="*/ 560 w 662"/>
                <a:gd name="T21" fmla="*/ 651 h 715"/>
                <a:gd name="T22" fmla="*/ 529 w 662"/>
                <a:gd name="T23" fmla="*/ 630 h 715"/>
                <a:gd name="T24" fmla="*/ 480 w 662"/>
                <a:gd name="T25" fmla="*/ 644 h 715"/>
                <a:gd name="T26" fmla="*/ 494 w 662"/>
                <a:gd name="T27" fmla="*/ 656 h 715"/>
                <a:gd name="T28" fmla="*/ 487 w 662"/>
                <a:gd name="T29" fmla="*/ 691 h 715"/>
                <a:gd name="T30" fmla="*/ 447 w 662"/>
                <a:gd name="T31" fmla="*/ 665 h 715"/>
                <a:gd name="T32" fmla="*/ 390 w 662"/>
                <a:gd name="T33" fmla="*/ 653 h 715"/>
                <a:gd name="T34" fmla="*/ 381 w 662"/>
                <a:gd name="T35" fmla="*/ 703 h 715"/>
                <a:gd name="T36" fmla="*/ 347 w 662"/>
                <a:gd name="T37" fmla="*/ 703 h 715"/>
                <a:gd name="T38" fmla="*/ 298 w 662"/>
                <a:gd name="T39" fmla="*/ 710 h 715"/>
                <a:gd name="T40" fmla="*/ 298 w 662"/>
                <a:gd name="T41" fmla="*/ 672 h 715"/>
                <a:gd name="T42" fmla="*/ 291 w 662"/>
                <a:gd name="T43" fmla="*/ 649 h 715"/>
                <a:gd name="T44" fmla="*/ 241 w 662"/>
                <a:gd name="T45" fmla="*/ 660 h 715"/>
                <a:gd name="T46" fmla="*/ 265 w 662"/>
                <a:gd name="T47" fmla="*/ 625 h 715"/>
                <a:gd name="T48" fmla="*/ 288 w 662"/>
                <a:gd name="T49" fmla="*/ 599 h 715"/>
                <a:gd name="T50" fmla="*/ 302 w 662"/>
                <a:gd name="T51" fmla="*/ 561 h 715"/>
                <a:gd name="T52" fmla="*/ 288 w 662"/>
                <a:gd name="T53" fmla="*/ 556 h 715"/>
                <a:gd name="T54" fmla="*/ 286 w 662"/>
                <a:gd name="T55" fmla="*/ 500 h 715"/>
                <a:gd name="T56" fmla="*/ 220 w 662"/>
                <a:gd name="T57" fmla="*/ 492 h 715"/>
                <a:gd name="T58" fmla="*/ 187 w 662"/>
                <a:gd name="T59" fmla="*/ 504 h 715"/>
                <a:gd name="T60" fmla="*/ 142 w 662"/>
                <a:gd name="T61" fmla="*/ 502 h 715"/>
                <a:gd name="T62" fmla="*/ 106 w 662"/>
                <a:gd name="T63" fmla="*/ 526 h 715"/>
                <a:gd name="T64" fmla="*/ 73 w 662"/>
                <a:gd name="T65" fmla="*/ 504 h 715"/>
                <a:gd name="T66" fmla="*/ 54 w 662"/>
                <a:gd name="T67" fmla="*/ 471 h 715"/>
                <a:gd name="T68" fmla="*/ 59 w 662"/>
                <a:gd name="T69" fmla="*/ 421 h 715"/>
                <a:gd name="T70" fmla="*/ 83 w 662"/>
                <a:gd name="T71" fmla="*/ 398 h 715"/>
                <a:gd name="T72" fmla="*/ 85 w 662"/>
                <a:gd name="T73" fmla="*/ 374 h 715"/>
                <a:gd name="T74" fmla="*/ 47 w 662"/>
                <a:gd name="T75" fmla="*/ 367 h 715"/>
                <a:gd name="T76" fmla="*/ 21 w 662"/>
                <a:gd name="T77" fmla="*/ 369 h 715"/>
                <a:gd name="T78" fmla="*/ 14 w 662"/>
                <a:gd name="T79" fmla="*/ 350 h 715"/>
                <a:gd name="T80" fmla="*/ 80 w 662"/>
                <a:gd name="T81" fmla="*/ 310 h 715"/>
                <a:gd name="T82" fmla="*/ 73 w 662"/>
                <a:gd name="T83" fmla="*/ 272 h 715"/>
                <a:gd name="T84" fmla="*/ 80 w 662"/>
                <a:gd name="T85" fmla="*/ 246 h 715"/>
                <a:gd name="T86" fmla="*/ 80 w 662"/>
                <a:gd name="T87" fmla="*/ 216 h 715"/>
                <a:gd name="T88" fmla="*/ 71 w 662"/>
                <a:gd name="T89" fmla="*/ 171 h 715"/>
                <a:gd name="T90" fmla="*/ 83 w 662"/>
                <a:gd name="T91" fmla="*/ 119 h 715"/>
                <a:gd name="T92" fmla="*/ 99 w 662"/>
                <a:gd name="T93" fmla="*/ 71 h 715"/>
                <a:gd name="T94" fmla="*/ 109 w 662"/>
                <a:gd name="T95" fmla="*/ 55 h 715"/>
                <a:gd name="T96" fmla="*/ 137 w 662"/>
                <a:gd name="T97" fmla="*/ 50 h 715"/>
                <a:gd name="T98" fmla="*/ 224 w 662"/>
                <a:gd name="T99" fmla="*/ 48 h 715"/>
                <a:gd name="T100" fmla="*/ 236 w 662"/>
                <a:gd name="T101" fmla="*/ 12 h 715"/>
                <a:gd name="T102" fmla="*/ 300 w 662"/>
                <a:gd name="T103" fmla="*/ 7 h 715"/>
                <a:gd name="T104" fmla="*/ 381 w 662"/>
                <a:gd name="T105" fmla="*/ 33 h 715"/>
                <a:gd name="T106" fmla="*/ 440 w 662"/>
                <a:gd name="T107" fmla="*/ 90 h 715"/>
                <a:gd name="T108" fmla="*/ 496 w 662"/>
                <a:gd name="T109" fmla="*/ 76 h 715"/>
                <a:gd name="T110" fmla="*/ 515 w 662"/>
                <a:gd name="T111" fmla="*/ 86 h 715"/>
                <a:gd name="T112" fmla="*/ 546 w 662"/>
                <a:gd name="T113" fmla="*/ 102 h 715"/>
                <a:gd name="T114" fmla="*/ 605 w 662"/>
                <a:gd name="T115" fmla="*/ 100 h 715"/>
                <a:gd name="T116" fmla="*/ 591 w 662"/>
                <a:gd name="T117" fmla="*/ 142 h 715"/>
                <a:gd name="T118" fmla="*/ 626 w 662"/>
                <a:gd name="T119" fmla="*/ 180 h 715"/>
                <a:gd name="T120" fmla="*/ 650 w 662"/>
                <a:gd name="T121" fmla="*/ 22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62" h="715">
                  <a:moveTo>
                    <a:pt x="662" y="261"/>
                  </a:moveTo>
                  <a:lnTo>
                    <a:pt x="662" y="261"/>
                  </a:lnTo>
                  <a:lnTo>
                    <a:pt x="662" y="261"/>
                  </a:lnTo>
                  <a:lnTo>
                    <a:pt x="662" y="263"/>
                  </a:lnTo>
                  <a:lnTo>
                    <a:pt x="662" y="263"/>
                  </a:lnTo>
                  <a:lnTo>
                    <a:pt x="660" y="265"/>
                  </a:lnTo>
                  <a:lnTo>
                    <a:pt x="657" y="270"/>
                  </a:lnTo>
                  <a:lnTo>
                    <a:pt x="657" y="270"/>
                  </a:lnTo>
                  <a:lnTo>
                    <a:pt x="655" y="272"/>
                  </a:lnTo>
                  <a:lnTo>
                    <a:pt x="655" y="272"/>
                  </a:lnTo>
                  <a:lnTo>
                    <a:pt x="652" y="275"/>
                  </a:lnTo>
                  <a:lnTo>
                    <a:pt x="652" y="275"/>
                  </a:lnTo>
                  <a:lnTo>
                    <a:pt x="650" y="275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3" y="277"/>
                  </a:lnTo>
                  <a:lnTo>
                    <a:pt x="643" y="280"/>
                  </a:lnTo>
                  <a:lnTo>
                    <a:pt x="643" y="282"/>
                  </a:lnTo>
                  <a:lnTo>
                    <a:pt x="641" y="282"/>
                  </a:lnTo>
                  <a:lnTo>
                    <a:pt x="641" y="282"/>
                  </a:lnTo>
                  <a:lnTo>
                    <a:pt x="638" y="284"/>
                  </a:lnTo>
                  <a:lnTo>
                    <a:pt x="638" y="284"/>
                  </a:lnTo>
                  <a:lnTo>
                    <a:pt x="636" y="287"/>
                  </a:lnTo>
                  <a:lnTo>
                    <a:pt x="636" y="287"/>
                  </a:lnTo>
                  <a:lnTo>
                    <a:pt x="634" y="287"/>
                  </a:lnTo>
                  <a:lnTo>
                    <a:pt x="634" y="289"/>
                  </a:lnTo>
                  <a:lnTo>
                    <a:pt x="634" y="291"/>
                  </a:lnTo>
                  <a:lnTo>
                    <a:pt x="634" y="291"/>
                  </a:lnTo>
                  <a:lnTo>
                    <a:pt x="634" y="296"/>
                  </a:lnTo>
                  <a:lnTo>
                    <a:pt x="634" y="296"/>
                  </a:lnTo>
                  <a:lnTo>
                    <a:pt x="634" y="298"/>
                  </a:lnTo>
                  <a:lnTo>
                    <a:pt x="631" y="301"/>
                  </a:lnTo>
                  <a:lnTo>
                    <a:pt x="622" y="306"/>
                  </a:lnTo>
                  <a:lnTo>
                    <a:pt x="617" y="306"/>
                  </a:lnTo>
                  <a:lnTo>
                    <a:pt x="612" y="306"/>
                  </a:lnTo>
                  <a:lnTo>
                    <a:pt x="610" y="308"/>
                  </a:lnTo>
                  <a:lnTo>
                    <a:pt x="608" y="308"/>
                  </a:lnTo>
                  <a:lnTo>
                    <a:pt x="605" y="308"/>
                  </a:lnTo>
                  <a:lnTo>
                    <a:pt x="605" y="308"/>
                  </a:lnTo>
                  <a:lnTo>
                    <a:pt x="605" y="308"/>
                  </a:lnTo>
                  <a:lnTo>
                    <a:pt x="600" y="308"/>
                  </a:lnTo>
                  <a:lnTo>
                    <a:pt x="600" y="308"/>
                  </a:lnTo>
                  <a:lnTo>
                    <a:pt x="600" y="310"/>
                  </a:lnTo>
                  <a:lnTo>
                    <a:pt x="598" y="310"/>
                  </a:lnTo>
                  <a:lnTo>
                    <a:pt x="598" y="310"/>
                  </a:lnTo>
                  <a:lnTo>
                    <a:pt x="596" y="315"/>
                  </a:lnTo>
                  <a:lnTo>
                    <a:pt x="596" y="315"/>
                  </a:lnTo>
                  <a:lnTo>
                    <a:pt x="596" y="317"/>
                  </a:lnTo>
                  <a:lnTo>
                    <a:pt x="596" y="324"/>
                  </a:lnTo>
                  <a:lnTo>
                    <a:pt x="596" y="327"/>
                  </a:lnTo>
                  <a:lnTo>
                    <a:pt x="596" y="327"/>
                  </a:lnTo>
                  <a:lnTo>
                    <a:pt x="593" y="329"/>
                  </a:lnTo>
                  <a:lnTo>
                    <a:pt x="593" y="332"/>
                  </a:lnTo>
                  <a:lnTo>
                    <a:pt x="591" y="334"/>
                  </a:lnTo>
                  <a:lnTo>
                    <a:pt x="586" y="339"/>
                  </a:lnTo>
                  <a:lnTo>
                    <a:pt x="586" y="341"/>
                  </a:lnTo>
                  <a:lnTo>
                    <a:pt x="582" y="343"/>
                  </a:lnTo>
                  <a:lnTo>
                    <a:pt x="579" y="353"/>
                  </a:lnTo>
                  <a:lnTo>
                    <a:pt x="577" y="355"/>
                  </a:lnTo>
                  <a:lnTo>
                    <a:pt x="577" y="358"/>
                  </a:lnTo>
                  <a:lnTo>
                    <a:pt x="574" y="360"/>
                  </a:lnTo>
                  <a:lnTo>
                    <a:pt x="574" y="360"/>
                  </a:lnTo>
                  <a:lnTo>
                    <a:pt x="574" y="362"/>
                  </a:lnTo>
                  <a:lnTo>
                    <a:pt x="577" y="365"/>
                  </a:lnTo>
                  <a:lnTo>
                    <a:pt x="577" y="365"/>
                  </a:lnTo>
                  <a:lnTo>
                    <a:pt x="577" y="365"/>
                  </a:lnTo>
                  <a:lnTo>
                    <a:pt x="577" y="367"/>
                  </a:lnTo>
                  <a:lnTo>
                    <a:pt x="577" y="374"/>
                  </a:lnTo>
                  <a:lnTo>
                    <a:pt x="579" y="381"/>
                  </a:lnTo>
                  <a:lnTo>
                    <a:pt x="579" y="386"/>
                  </a:lnTo>
                  <a:lnTo>
                    <a:pt x="579" y="386"/>
                  </a:lnTo>
                  <a:lnTo>
                    <a:pt x="579" y="388"/>
                  </a:lnTo>
                  <a:lnTo>
                    <a:pt x="579" y="388"/>
                  </a:lnTo>
                  <a:lnTo>
                    <a:pt x="579" y="388"/>
                  </a:lnTo>
                  <a:lnTo>
                    <a:pt x="582" y="391"/>
                  </a:lnTo>
                  <a:lnTo>
                    <a:pt x="586" y="393"/>
                  </a:lnTo>
                  <a:lnTo>
                    <a:pt x="586" y="393"/>
                  </a:lnTo>
                  <a:lnTo>
                    <a:pt x="589" y="393"/>
                  </a:lnTo>
                  <a:lnTo>
                    <a:pt x="591" y="393"/>
                  </a:lnTo>
                  <a:lnTo>
                    <a:pt x="593" y="391"/>
                  </a:lnTo>
                  <a:lnTo>
                    <a:pt x="593" y="391"/>
                  </a:lnTo>
                  <a:lnTo>
                    <a:pt x="596" y="391"/>
                  </a:lnTo>
                  <a:lnTo>
                    <a:pt x="596" y="388"/>
                  </a:lnTo>
                  <a:lnTo>
                    <a:pt x="598" y="388"/>
                  </a:lnTo>
                  <a:lnTo>
                    <a:pt x="600" y="388"/>
                  </a:lnTo>
                  <a:lnTo>
                    <a:pt x="603" y="388"/>
                  </a:lnTo>
                  <a:lnTo>
                    <a:pt x="603" y="388"/>
                  </a:lnTo>
                  <a:lnTo>
                    <a:pt x="605" y="391"/>
                  </a:lnTo>
                  <a:lnTo>
                    <a:pt x="608" y="393"/>
                  </a:lnTo>
                  <a:lnTo>
                    <a:pt x="610" y="395"/>
                  </a:lnTo>
                  <a:lnTo>
                    <a:pt x="608" y="395"/>
                  </a:lnTo>
                  <a:lnTo>
                    <a:pt x="608" y="398"/>
                  </a:lnTo>
                  <a:lnTo>
                    <a:pt x="608" y="400"/>
                  </a:lnTo>
                  <a:lnTo>
                    <a:pt x="608" y="400"/>
                  </a:lnTo>
                  <a:lnTo>
                    <a:pt x="608" y="403"/>
                  </a:lnTo>
                  <a:lnTo>
                    <a:pt x="605" y="407"/>
                  </a:lnTo>
                  <a:lnTo>
                    <a:pt x="603" y="410"/>
                  </a:lnTo>
                  <a:lnTo>
                    <a:pt x="598" y="412"/>
                  </a:lnTo>
                  <a:lnTo>
                    <a:pt x="598" y="414"/>
                  </a:lnTo>
                  <a:lnTo>
                    <a:pt x="596" y="417"/>
                  </a:lnTo>
                  <a:lnTo>
                    <a:pt x="596" y="419"/>
                  </a:lnTo>
                  <a:lnTo>
                    <a:pt x="596" y="424"/>
                  </a:lnTo>
                  <a:lnTo>
                    <a:pt x="596" y="424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6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598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26"/>
                  </a:lnTo>
                  <a:lnTo>
                    <a:pt x="600" y="431"/>
                  </a:lnTo>
                  <a:lnTo>
                    <a:pt x="603" y="431"/>
                  </a:lnTo>
                  <a:lnTo>
                    <a:pt x="603" y="431"/>
                  </a:lnTo>
                  <a:lnTo>
                    <a:pt x="603" y="433"/>
                  </a:lnTo>
                  <a:lnTo>
                    <a:pt x="603" y="433"/>
                  </a:lnTo>
                  <a:lnTo>
                    <a:pt x="605" y="436"/>
                  </a:lnTo>
                  <a:lnTo>
                    <a:pt x="605" y="436"/>
                  </a:lnTo>
                  <a:lnTo>
                    <a:pt x="605" y="436"/>
                  </a:lnTo>
                  <a:lnTo>
                    <a:pt x="608" y="438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08" y="440"/>
                  </a:lnTo>
                  <a:lnTo>
                    <a:pt x="610" y="443"/>
                  </a:lnTo>
                  <a:lnTo>
                    <a:pt x="610" y="443"/>
                  </a:lnTo>
                  <a:lnTo>
                    <a:pt x="612" y="443"/>
                  </a:lnTo>
                  <a:lnTo>
                    <a:pt x="612" y="443"/>
                  </a:lnTo>
                  <a:lnTo>
                    <a:pt x="610" y="445"/>
                  </a:lnTo>
                  <a:lnTo>
                    <a:pt x="610" y="445"/>
                  </a:lnTo>
                  <a:lnTo>
                    <a:pt x="610" y="447"/>
                  </a:lnTo>
                  <a:lnTo>
                    <a:pt x="608" y="447"/>
                  </a:lnTo>
                  <a:lnTo>
                    <a:pt x="608" y="450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8" y="455"/>
                  </a:lnTo>
                  <a:lnTo>
                    <a:pt x="605" y="457"/>
                  </a:lnTo>
                  <a:lnTo>
                    <a:pt x="603" y="459"/>
                  </a:lnTo>
                  <a:lnTo>
                    <a:pt x="603" y="459"/>
                  </a:lnTo>
                  <a:lnTo>
                    <a:pt x="603" y="462"/>
                  </a:lnTo>
                  <a:lnTo>
                    <a:pt x="605" y="476"/>
                  </a:lnTo>
                  <a:lnTo>
                    <a:pt x="605" y="483"/>
                  </a:lnTo>
                  <a:lnTo>
                    <a:pt x="608" y="483"/>
                  </a:lnTo>
                  <a:lnTo>
                    <a:pt x="608" y="483"/>
                  </a:lnTo>
                  <a:lnTo>
                    <a:pt x="608" y="485"/>
                  </a:lnTo>
                  <a:lnTo>
                    <a:pt x="610" y="485"/>
                  </a:lnTo>
                  <a:lnTo>
                    <a:pt x="610" y="485"/>
                  </a:lnTo>
                  <a:lnTo>
                    <a:pt x="610" y="485"/>
                  </a:lnTo>
                  <a:lnTo>
                    <a:pt x="615" y="488"/>
                  </a:lnTo>
                  <a:lnTo>
                    <a:pt x="617" y="488"/>
                  </a:lnTo>
                  <a:lnTo>
                    <a:pt x="619" y="490"/>
                  </a:lnTo>
                  <a:lnTo>
                    <a:pt x="622" y="490"/>
                  </a:lnTo>
                  <a:lnTo>
                    <a:pt x="622" y="490"/>
                  </a:lnTo>
                  <a:lnTo>
                    <a:pt x="622" y="490"/>
                  </a:lnTo>
                  <a:lnTo>
                    <a:pt x="622" y="492"/>
                  </a:lnTo>
                  <a:lnTo>
                    <a:pt x="624" y="492"/>
                  </a:lnTo>
                  <a:lnTo>
                    <a:pt x="624" y="492"/>
                  </a:lnTo>
                  <a:lnTo>
                    <a:pt x="624" y="492"/>
                  </a:lnTo>
                  <a:lnTo>
                    <a:pt x="626" y="492"/>
                  </a:lnTo>
                  <a:lnTo>
                    <a:pt x="631" y="492"/>
                  </a:lnTo>
                  <a:lnTo>
                    <a:pt x="631" y="495"/>
                  </a:lnTo>
                  <a:lnTo>
                    <a:pt x="631" y="495"/>
                  </a:lnTo>
                  <a:lnTo>
                    <a:pt x="631" y="497"/>
                  </a:lnTo>
                  <a:lnTo>
                    <a:pt x="631" y="502"/>
                  </a:lnTo>
                  <a:lnTo>
                    <a:pt x="631" y="504"/>
                  </a:lnTo>
                  <a:lnTo>
                    <a:pt x="629" y="504"/>
                  </a:lnTo>
                  <a:lnTo>
                    <a:pt x="631" y="507"/>
                  </a:lnTo>
                  <a:lnTo>
                    <a:pt x="631" y="507"/>
                  </a:lnTo>
                  <a:lnTo>
                    <a:pt x="631" y="507"/>
                  </a:lnTo>
                  <a:lnTo>
                    <a:pt x="629" y="509"/>
                  </a:lnTo>
                  <a:lnTo>
                    <a:pt x="629" y="509"/>
                  </a:lnTo>
                  <a:lnTo>
                    <a:pt x="626" y="511"/>
                  </a:lnTo>
                  <a:lnTo>
                    <a:pt x="624" y="516"/>
                  </a:lnTo>
                  <a:lnTo>
                    <a:pt x="624" y="516"/>
                  </a:lnTo>
                  <a:lnTo>
                    <a:pt x="622" y="516"/>
                  </a:lnTo>
                  <a:lnTo>
                    <a:pt x="622" y="518"/>
                  </a:lnTo>
                  <a:lnTo>
                    <a:pt x="622" y="521"/>
                  </a:lnTo>
                  <a:lnTo>
                    <a:pt x="622" y="521"/>
                  </a:lnTo>
                  <a:lnTo>
                    <a:pt x="622" y="523"/>
                  </a:lnTo>
                  <a:lnTo>
                    <a:pt x="622" y="523"/>
                  </a:lnTo>
                  <a:lnTo>
                    <a:pt x="619" y="528"/>
                  </a:lnTo>
                  <a:lnTo>
                    <a:pt x="619" y="530"/>
                  </a:lnTo>
                  <a:lnTo>
                    <a:pt x="619" y="533"/>
                  </a:lnTo>
                  <a:lnTo>
                    <a:pt x="619" y="533"/>
                  </a:lnTo>
                  <a:lnTo>
                    <a:pt x="612" y="540"/>
                  </a:lnTo>
                  <a:lnTo>
                    <a:pt x="610" y="542"/>
                  </a:lnTo>
                  <a:lnTo>
                    <a:pt x="610" y="544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2" y="547"/>
                  </a:lnTo>
                  <a:lnTo>
                    <a:pt x="615" y="547"/>
                  </a:lnTo>
                  <a:lnTo>
                    <a:pt x="615" y="547"/>
                  </a:lnTo>
                  <a:lnTo>
                    <a:pt x="615" y="547"/>
                  </a:lnTo>
                  <a:lnTo>
                    <a:pt x="615" y="544"/>
                  </a:lnTo>
                  <a:lnTo>
                    <a:pt x="617" y="544"/>
                  </a:lnTo>
                  <a:lnTo>
                    <a:pt x="617" y="544"/>
                  </a:lnTo>
                  <a:lnTo>
                    <a:pt x="619" y="544"/>
                  </a:lnTo>
                  <a:lnTo>
                    <a:pt x="619" y="542"/>
                  </a:lnTo>
                  <a:lnTo>
                    <a:pt x="619" y="542"/>
                  </a:lnTo>
                  <a:lnTo>
                    <a:pt x="619" y="544"/>
                  </a:lnTo>
                  <a:lnTo>
                    <a:pt x="622" y="544"/>
                  </a:lnTo>
                  <a:lnTo>
                    <a:pt x="622" y="544"/>
                  </a:lnTo>
                  <a:lnTo>
                    <a:pt x="622" y="544"/>
                  </a:lnTo>
                  <a:lnTo>
                    <a:pt x="624" y="547"/>
                  </a:lnTo>
                  <a:lnTo>
                    <a:pt x="624" y="547"/>
                  </a:lnTo>
                  <a:lnTo>
                    <a:pt x="624" y="547"/>
                  </a:lnTo>
                  <a:lnTo>
                    <a:pt x="626" y="547"/>
                  </a:lnTo>
                  <a:lnTo>
                    <a:pt x="626" y="544"/>
                  </a:lnTo>
                  <a:lnTo>
                    <a:pt x="631" y="542"/>
                  </a:lnTo>
                  <a:lnTo>
                    <a:pt x="634" y="540"/>
                  </a:lnTo>
                  <a:lnTo>
                    <a:pt x="636" y="540"/>
                  </a:lnTo>
                  <a:lnTo>
                    <a:pt x="638" y="540"/>
                  </a:lnTo>
                  <a:lnTo>
                    <a:pt x="638" y="540"/>
                  </a:lnTo>
                  <a:lnTo>
                    <a:pt x="638" y="540"/>
                  </a:lnTo>
                  <a:lnTo>
                    <a:pt x="641" y="540"/>
                  </a:lnTo>
                  <a:lnTo>
                    <a:pt x="641" y="542"/>
                  </a:lnTo>
                  <a:lnTo>
                    <a:pt x="641" y="542"/>
                  </a:lnTo>
                  <a:lnTo>
                    <a:pt x="643" y="542"/>
                  </a:lnTo>
                  <a:lnTo>
                    <a:pt x="643" y="542"/>
                  </a:lnTo>
                  <a:lnTo>
                    <a:pt x="645" y="544"/>
                  </a:lnTo>
                  <a:lnTo>
                    <a:pt x="645" y="544"/>
                  </a:lnTo>
                  <a:lnTo>
                    <a:pt x="645" y="547"/>
                  </a:lnTo>
                  <a:lnTo>
                    <a:pt x="645" y="547"/>
                  </a:lnTo>
                  <a:lnTo>
                    <a:pt x="645" y="547"/>
                  </a:lnTo>
                  <a:lnTo>
                    <a:pt x="645" y="549"/>
                  </a:lnTo>
                  <a:lnTo>
                    <a:pt x="643" y="549"/>
                  </a:lnTo>
                  <a:lnTo>
                    <a:pt x="641" y="552"/>
                  </a:lnTo>
                  <a:lnTo>
                    <a:pt x="638" y="552"/>
                  </a:lnTo>
                  <a:lnTo>
                    <a:pt x="634" y="554"/>
                  </a:lnTo>
                  <a:lnTo>
                    <a:pt x="631" y="554"/>
                  </a:lnTo>
                  <a:lnTo>
                    <a:pt x="631" y="554"/>
                  </a:lnTo>
                  <a:lnTo>
                    <a:pt x="631" y="556"/>
                  </a:lnTo>
                  <a:lnTo>
                    <a:pt x="631" y="556"/>
                  </a:lnTo>
                  <a:lnTo>
                    <a:pt x="629" y="556"/>
                  </a:lnTo>
                  <a:lnTo>
                    <a:pt x="629" y="556"/>
                  </a:lnTo>
                  <a:lnTo>
                    <a:pt x="626" y="556"/>
                  </a:lnTo>
                  <a:lnTo>
                    <a:pt x="626" y="556"/>
                  </a:lnTo>
                  <a:lnTo>
                    <a:pt x="624" y="559"/>
                  </a:lnTo>
                  <a:lnTo>
                    <a:pt x="624" y="559"/>
                  </a:lnTo>
                  <a:lnTo>
                    <a:pt x="624" y="559"/>
                  </a:lnTo>
                  <a:lnTo>
                    <a:pt x="622" y="561"/>
                  </a:lnTo>
                  <a:lnTo>
                    <a:pt x="619" y="563"/>
                  </a:lnTo>
                  <a:lnTo>
                    <a:pt x="619" y="566"/>
                  </a:lnTo>
                  <a:lnTo>
                    <a:pt x="619" y="570"/>
                  </a:lnTo>
                  <a:lnTo>
                    <a:pt x="619" y="575"/>
                  </a:lnTo>
                  <a:lnTo>
                    <a:pt x="619" y="578"/>
                  </a:lnTo>
                  <a:lnTo>
                    <a:pt x="619" y="578"/>
                  </a:lnTo>
                  <a:lnTo>
                    <a:pt x="619" y="580"/>
                  </a:lnTo>
                  <a:lnTo>
                    <a:pt x="617" y="582"/>
                  </a:lnTo>
                  <a:lnTo>
                    <a:pt x="615" y="585"/>
                  </a:lnTo>
                  <a:lnTo>
                    <a:pt x="612" y="587"/>
                  </a:lnTo>
                  <a:lnTo>
                    <a:pt x="612" y="589"/>
                  </a:lnTo>
                  <a:lnTo>
                    <a:pt x="610" y="594"/>
                  </a:lnTo>
                  <a:lnTo>
                    <a:pt x="605" y="599"/>
                  </a:lnTo>
                  <a:lnTo>
                    <a:pt x="605" y="599"/>
                  </a:lnTo>
                  <a:lnTo>
                    <a:pt x="605" y="601"/>
                  </a:lnTo>
                  <a:lnTo>
                    <a:pt x="605" y="604"/>
                  </a:lnTo>
                  <a:lnTo>
                    <a:pt x="605" y="608"/>
                  </a:lnTo>
                  <a:lnTo>
                    <a:pt x="605" y="608"/>
                  </a:lnTo>
                  <a:lnTo>
                    <a:pt x="605" y="611"/>
                  </a:lnTo>
                  <a:lnTo>
                    <a:pt x="608" y="613"/>
                  </a:lnTo>
                  <a:lnTo>
                    <a:pt x="610" y="615"/>
                  </a:lnTo>
                  <a:lnTo>
                    <a:pt x="612" y="618"/>
                  </a:lnTo>
                  <a:lnTo>
                    <a:pt x="612" y="618"/>
                  </a:lnTo>
                  <a:lnTo>
                    <a:pt x="612" y="620"/>
                  </a:lnTo>
                  <a:lnTo>
                    <a:pt x="612" y="620"/>
                  </a:lnTo>
                  <a:lnTo>
                    <a:pt x="612" y="623"/>
                  </a:lnTo>
                  <a:lnTo>
                    <a:pt x="612" y="623"/>
                  </a:lnTo>
                  <a:lnTo>
                    <a:pt x="610" y="627"/>
                  </a:lnTo>
                  <a:lnTo>
                    <a:pt x="608" y="630"/>
                  </a:lnTo>
                  <a:lnTo>
                    <a:pt x="608" y="632"/>
                  </a:lnTo>
                  <a:lnTo>
                    <a:pt x="605" y="637"/>
                  </a:lnTo>
                  <a:lnTo>
                    <a:pt x="600" y="639"/>
                  </a:lnTo>
                  <a:lnTo>
                    <a:pt x="600" y="639"/>
                  </a:lnTo>
                  <a:lnTo>
                    <a:pt x="600" y="639"/>
                  </a:lnTo>
                  <a:lnTo>
                    <a:pt x="598" y="641"/>
                  </a:lnTo>
                  <a:lnTo>
                    <a:pt x="598" y="641"/>
                  </a:lnTo>
                  <a:lnTo>
                    <a:pt x="596" y="646"/>
                  </a:lnTo>
                  <a:lnTo>
                    <a:pt x="596" y="646"/>
                  </a:lnTo>
                  <a:lnTo>
                    <a:pt x="593" y="646"/>
                  </a:lnTo>
                  <a:lnTo>
                    <a:pt x="593" y="649"/>
                  </a:lnTo>
                  <a:lnTo>
                    <a:pt x="591" y="649"/>
                  </a:lnTo>
                  <a:lnTo>
                    <a:pt x="591" y="649"/>
                  </a:lnTo>
                  <a:lnTo>
                    <a:pt x="589" y="651"/>
                  </a:lnTo>
                  <a:lnTo>
                    <a:pt x="586" y="651"/>
                  </a:lnTo>
                  <a:lnTo>
                    <a:pt x="584" y="649"/>
                  </a:lnTo>
                  <a:lnTo>
                    <a:pt x="579" y="646"/>
                  </a:lnTo>
                  <a:lnTo>
                    <a:pt x="577" y="646"/>
                  </a:lnTo>
                  <a:lnTo>
                    <a:pt x="577" y="646"/>
                  </a:lnTo>
                  <a:lnTo>
                    <a:pt x="574" y="646"/>
                  </a:lnTo>
                  <a:lnTo>
                    <a:pt x="570" y="649"/>
                  </a:lnTo>
                  <a:lnTo>
                    <a:pt x="563" y="651"/>
                  </a:lnTo>
                  <a:lnTo>
                    <a:pt x="560" y="651"/>
                  </a:lnTo>
                  <a:lnTo>
                    <a:pt x="560" y="651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60" y="649"/>
                  </a:lnTo>
                  <a:lnTo>
                    <a:pt x="558" y="646"/>
                  </a:lnTo>
                  <a:lnTo>
                    <a:pt x="558" y="646"/>
                  </a:lnTo>
                  <a:lnTo>
                    <a:pt x="558" y="644"/>
                  </a:lnTo>
                  <a:lnTo>
                    <a:pt x="558" y="644"/>
                  </a:lnTo>
                  <a:lnTo>
                    <a:pt x="555" y="641"/>
                  </a:lnTo>
                  <a:lnTo>
                    <a:pt x="555" y="641"/>
                  </a:lnTo>
                  <a:lnTo>
                    <a:pt x="555" y="641"/>
                  </a:lnTo>
                  <a:lnTo>
                    <a:pt x="553" y="641"/>
                  </a:lnTo>
                  <a:lnTo>
                    <a:pt x="553" y="641"/>
                  </a:lnTo>
                  <a:lnTo>
                    <a:pt x="551" y="641"/>
                  </a:lnTo>
                  <a:lnTo>
                    <a:pt x="548" y="641"/>
                  </a:lnTo>
                  <a:lnTo>
                    <a:pt x="548" y="641"/>
                  </a:lnTo>
                  <a:lnTo>
                    <a:pt x="544" y="641"/>
                  </a:lnTo>
                  <a:lnTo>
                    <a:pt x="544" y="641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9"/>
                  </a:lnTo>
                  <a:lnTo>
                    <a:pt x="541" y="637"/>
                  </a:lnTo>
                  <a:lnTo>
                    <a:pt x="539" y="637"/>
                  </a:lnTo>
                  <a:lnTo>
                    <a:pt x="537" y="634"/>
                  </a:lnTo>
                  <a:lnTo>
                    <a:pt x="529" y="630"/>
                  </a:lnTo>
                  <a:lnTo>
                    <a:pt x="529" y="630"/>
                  </a:lnTo>
                  <a:lnTo>
                    <a:pt x="529" y="627"/>
                  </a:lnTo>
                  <a:lnTo>
                    <a:pt x="529" y="627"/>
                  </a:lnTo>
                  <a:lnTo>
                    <a:pt x="529" y="627"/>
                  </a:lnTo>
                  <a:lnTo>
                    <a:pt x="529" y="625"/>
                  </a:lnTo>
                  <a:lnTo>
                    <a:pt x="529" y="623"/>
                  </a:lnTo>
                  <a:lnTo>
                    <a:pt x="529" y="623"/>
                  </a:lnTo>
                  <a:lnTo>
                    <a:pt x="527" y="623"/>
                  </a:lnTo>
                  <a:lnTo>
                    <a:pt x="527" y="623"/>
                  </a:lnTo>
                  <a:lnTo>
                    <a:pt x="527" y="623"/>
                  </a:lnTo>
                  <a:lnTo>
                    <a:pt x="525" y="623"/>
                  </a:lnTo>
                  <a:lnTo>
                    <a:pt x="520" y="623"/>
                  </a:lnTo>
                  <a:lnTo>
                    <a:pt x="518" y="625"/>
                  </a:lnTo>
                  <a:lnTo>
                    <a:pt x="515" y="625"/>
                  </a:lnTo>
                  <a:lnTo>
                    <a:pt x="511" y="627"/>
                  </a:lnTo>
                  <a:lnTo>
                    <a:pt x="503" y="634"/>
                  </a:lnTo>
                  <a:lnTo>
                    <a:pt x="499" y="637"/>
                  </a:lnTo>
                  <a:lnTo>
                    <a:pt x="494" y="639"/>
                  </a:lnTo>
                  <a:lnTo>
                    <a:pt x="492" y="639"/>
                  </a:lnTo>
                  <a:lnTo>
                    <a:pt x="489" y="639"/>
                  </a:lnTo>
                  <a:lnTo>
                    <a:pt x="485" y="639"/>
                  </a:lnTo>
                  <a:lnTo>
                    <a:pt x="485" y="641"/>
                  </a:lnTo>
                  <a:lnTo>
                    <a:pt x="485" y="641"/>
                  </a:lnTo>
                  <a:lnTo>
                    <a:pt x="482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80" y="644"/>
                  </a:lnTo>
                  <a:lnTo>
                    <a:pt x="477" y="644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7" y="641"/>
                  </a:lnTo>
                  <a:lnTo>
                    <a:pt x="475" y="641"/>
                  </a:lnTo>
                  <a:lnTo>
                    <a:pt x="475" y="641"/>
                  </a:lnTo>
                  <a:lnTo>
                    <a:pt x="475" y="641"/>
                  </a:lnTo>
                  <a:lnTo>
                    <a:pt x="473" y="641"/>
                  </a:lnTo>
                  <a:lnTo>
                    <a:pt x="473" y="641"/>
                  </a:lnTo>
                  <a:lnTo>
                    <a:pt x="473" y="644"/>
                  </a:lnTo>
                  <a:lnTo>
                    <a:pt x="473" y="644"/>
                  </a:lnTo>
                  <a:lnTo>
                    <a:pt x="475" y="649"/>
                  </a:lnTo>
                  <a:lnTo>
                    <a:pt x="475" y="649"/>
                  </a:lnTo>
                  <a:lnTo>
                    <a:pt x="475" y="651"/>
                  </a:lnTo>
                  <a:lnTo>
                    <a:pt x="475" y="651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80" y="653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87" y="653"/>
                  </a:lnTo>
                  <a:lnTo>
                    <a:pt x="492" y="653"/>
                  </a:lnTo>
                  <a:lnTo>
                    <a:pt x="492" y="653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6"/>
                  </a:lnTo>
                  <a:lnTo>
                    <a:pt x="494" y="658"/>
                  </a:lnTo>
                  <a:lnTo>
                    <a:pt x="494" y="658"/>
                  </a:lnTo>
                  <a:lnTo>
                    <a:pt x="492" y="658"/>
                  </a:lnTo>
                  <a:lnTo>
                    <a:pt x="492" y="660"/>
                  </a:lnTo>
                  <a:lnTo>
                    <a:pt x="489" y="660"/>
                  </a:lnTo>
                  <a:lnTo>
                    <a:pt x="489" y="660"/>
                  </a:lnTo>
                  <a:lnTo>
                    <a:pt x="487" y="660"/>
                  </a:lnTo>
                  <a:lnTo>
                    <a:pt x="487" y="663"/>
                  </a:lnTo>
                  <a:lnTo>
                    <a:pt x="487" y="663"/>
                  </a:lnTo>
                  <a:lnTo>
                    <a:pt x="487" y="665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7" y="672"/>
                  </a:lnTo>
                  <a:lnTo>
                    <a:pt x="485" y="677"/>
                  </a:lnTo>
                  <a:lnTo>
                    <a:pt x="485" y="677"/>
                  </a:lnTo>
                  <a:lnTo>
                    <a:pt x="485" y="679"/>
                  </a:lnTo>
                  <a:lnTo>
                    <a:pt x="485" y="679"/>
                  </a:lnTo>
                  <a:lnTo>
                    <a:pt x="485" y="682"/>
                  </a:lnTo>
                  <a:lnTo>
                    <a:pt x="485" y="684"/>
                  </a:lnTo>
                  <a:lnTo>
                    <a:pt x="487" y="686"/>
                  </a:lnTo>
                  <a:lnTo>
                    <a:pt x="487" y="689"/>
                  </a:lnTo>
                  <a:lnTo>
                    <a:pt x="489" y="689"/>
                  </a:lnTo>
                  <a:lnTo>
                    <a:pt x="487" y="689"/>
                  </a:lnTo>
                  <a:lnTo>
                    <a:pt x="487" y="691"/>
                  </a:lnTo>
                  <a:lnTo>
                    <a:pt x="485" y="691"/>
                  </a:lnTo>
                  <a:lnTo>
                    <a:pt x="482" y="691"/>
                  </a:lnTo>
                  <a:lnTo>
                    <a:pt x="480" y="691"/>
                  </a:lnTo>
                  <a:lnTo>
                    <a:pt x="475" y="691"/>
                  </a:lnTo>
                  <a:lnTo>
                    <a:pt x="473" y="691"/>
                  </a:lnTo>
                  <a:lnTo>
                    <a:pt x="470" y="691"/>
                  </a:lnTo>
                  <a:lnTo>
                    <a:pt x="468" y="691"/>
                  </a:lnTo>
                  <a:lnTo>
                    <a:pt x="466" y="691"/>
                  </a:lnTo>
                  <a:lnTo>
                    <a:pt x="463" y="691"/>
                  </a:lnTo>
                  <a:lnTo>
                    <a:pt x="463" y="689"/>
                  </a:lnTo>
                  <a:lnTo>
                    <a:pt x="461" y="689"/>
                  </a:lnTo>
                  <a:lnTo>
                    <a:pt x="454" y="682"/>
                  </a:lnTo>
                  <a:lnTo>
                    <a:pt x="454" y="682"/>
                  </a:lnTo>
                  <a:lnTo>
                    <a:pt x="454" y="682"/>
                  </a:lnTo>
                  <a:lnTo>
                    <a:pt x="451" y="679"/>
                  </a:lnTo>
                  <a:lnTo>
                    <a:pt x="451" y="679"/>
                  </a:lnTo>
                  <a:lnTo>
                    <a:pt x="451" y="679"/>
                  </a:lnTo>
                  <a:lnTo>
                    <a:pt x="451" y="677"/>
                  </a:lnTo>
                  <a:lnTo>
                    <a:pt x="451" y="675"/>
                  </a:lnTo>
                  <a:lnTo>
                    <a:pt x="451" y="675"/>
                  </a:lnTo>
                  <a:lnTo>
                    <a:pt x="451" y="675"/>
                  </a:lnTo>
                  <a:lnTo>
                    <a:pt x="451" y="672"/>
                  </a:lnTo>
                  <a:lnTo>
                    <a:pt x="451" y="672"/>
                  </a:lnTo>
                  <a:lnTo>
                    <a:pt x="451" y="670"/>
                  </a:lnTo>
                  <a:lnTo>
                    <a:pt x="449" y="667"/>
                  </a:lnTo>
                  <a:lnTo>
                    <a:pt x="447" y="665"/>
                  </a:lnTo>
                  <a:lnTo>
                    <a:pt x="447" y="665"/>
                  </a:lnTo>
                  <a:lnTo>
                    <a:pt x="444" y="665"/>
                  </a:lnTo>
                  <a:lnTo>
                    <a:pt x="442" y="663"/>
                  </a:lnTo>
                  <a:lnTo>
                    <a:pt x="435" y="663"/>
                  </a:lnTo>
                  <a:lnTo>
                    <a:pt x="433" y="663"/>
                  </a:lnTo>
                  <a:lnTo>
                    <a:pt x="433" y="663"/>
                  </a:lnTo>
                  <a:lnTo>
                    <a:pt x="430" y="660"/>
                  </a:lnTo>
                  <a:lnTo>
                    <a:pt x="425" y="658"/>
                  </a:lnTo>
                  <a:lnTo>
                    <a:pt x="423" y="658"/>
                  </a:lnTo>
                  <a:lnTo>
                    <a:pt x="421" y="658"/>
                  </a:lnTo>
                  <a:lnTo>
                    <a:pt x="421" y="658"/>
                  </a:lnTo>
                  <a:lnTo>
                    <a:pt x="418" y="658"/>
                  </a:lnTo>
                  <a:lnTo>
                    <a:pt x="416" y="658"/>
                  </a:lnTo>
                  <a:lnTo>
                    <a:pt x="409" y="656"/>
                  </a:lnTo>
                  <a:lnTo>
                    <a:pt x="402" y="656"/>
                  </a:lnTo>
                  <a:lnTo>
                    <a:pt x="399" y="656"/>
                  </a:lnTo>
                  <a:lnTo>
                    <a:pt x="399" y="656"/>
                  </a:lnTo>
                  <a:lnTo>
                    <a:pt x="399" y="653"/>
                  </a:lnTo>
                  <a:lnTo>
                    <a:pt x="397" y="651"/>
                  </a:lnTo>
                  <a:lnTo>
                    <a:pt x="395" y="651"/>
                  </a:lnTo>
                  <a:lnTo>
                    <a:pt x="395" y="651"/>
                  </a:lnTo>
                  <a:lnTo>
                    <a:pt x="395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1"/>
                  </a:lnTo>
                  <a:lnTo>
                    <a:pt x="392" y="653"/>
                  </a:lnTo>
                  <a:lnTo>
                    <a:pt x="390" y="653"/>
                  </a:lnTo>
                  <a:lnTo>
                    <a:pt x="390" y="658"/>
                  </a:lnTo>
                  <a:lnTo>
                    <a:pt x="388" y="665"/>
                  </a:lnTo>
                  <a:lnTo>
                    <a:pt x="385" y="667"/>
                  </a:lnTo>
                  <a:lnTo>
                    <a:pt x="385" y="667"/>
                  </a:lnTo>
                  <a:lnTo>
                    <a:pt x="385" y="670"/>
                  </a:lnTo>
                  <a:lnTo>
                    <a:pt x="385" y="672"/>
                  </a:lnTo>
                  <a:lnTo>
                    <a:pt x="383" y="679"/>
                  </a:lnTo>
                  <a:lnTo>
                    <a:pt x="381" y="682"/>
                  </a:lnTo>
                  <a:lnTo>
                    <a:pt x="381" y="682"/>
                  </a:lnTo>
                  <a:lnTo>
                    <a:pt x="383" y="682"/>
                  </a:lnTo>
                  <a:lnTo>
                    <a:pt x="383" y="684"/>
                  </a:lnTo>
                  <a:lnTo>
                    <a:pt x="383" y="684"/>
                  </a:lnTo>
                  <a:lnTo>
                    <a:pt x="383" y="684"/>
                  </a:lnTo>
                  <a:lnTo>
                    <a:pt x="385" y="686"/>
                  </a:lnTo>
                  <a:lnTo>
                    <a:pt x="385" y="686"/>
                  </a:lnTo>
                  <a:lnTo>
                    <a:pt x="388" y="686"/>
                  </a:lnTo>
                  <a:lnTo>
                    <a:pt x="388" y="689"/>
                  </a:lnTo>
                  <a:lnTo>
                    <a:pt x="388" y="689"/>
                  </a:lnTo>
                  <a:lnTo>
                    <a:pt x="388" y="689"/>
                  </a:lnTo>
                  <a:lnTo>
                    <a:pt x="385" y="691"/>
                  </a:lnTo>
                  <a:lnTo>
                    <a:pt x="383" y="698"/>
                  </a:lnTo>
                  <a:lnTo>
                    <a:pt x="383" y="701"/>
                  </a:lnTo>
                  <a:lnTo>
                    <a:pt x="383" y="703"/>
                  </a:lnTo>
                  <a:lnTo>
                    <a:pt x="383" y="703"/>
                  </a:lnTo>
                  <a:lnTo>
                    <a:pt x="383" y="703"/>
                  </a:lnTo>
                  <a:lnTo>
                    <a:pt x="381" y="703"/>
                  </a:lnTo>
                  <a:lnTo>
                    <a:pt x="381" y="703"/>
                  </a:lnTo>
                  <a:lnTo>
                    <a:pt x="381" y="703"/>
                  </a:lnTo>
                  <a:lnTo>
                    <a:pt x="381" y="701"/>
                  </a:lnTo>
                  <a:lnTo>
                    <a:pt x="381" y="701"/>
                  </a:lnTo>
                  <a:lnTo>
                    <a:pt x="378" y="701"/>
                  </a:lnTo>
                  <a:lnTo>
                    <a:pt x="378" y="701"/>
                  </a:lnTo>
                  <a:lnTo>
                    <a:pt x="378" y="701"/>
                  </a:lnTo>
                  <a:lnTo>
                    <a:pt x="376" y="701"/>
                  </a:lnTo>
                  <a:lnTo>
                    <a:pt x="373" y="701"/>
                  </a:lnTo>
                  <a:lnTo>
                    <a:pt x="373" y="701"/>
                  </a:lnTo>
                  <a:lnTo>
                    <a:pt x="371" y="703"/>
                  </a:lnTo>
                  <a:lnTo>
                    <a:pt x="369" y="705"/>
                  </a:lnTo>
                  <a:lnTo>
                    <a:pt x="366" y="708"/>
                  </a:lnTo>
                  <a:lnTo>
                    <a:pt x="364" y="708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4" y="705"/>
                  </a:lnTo>
                  <a:lnTo>
                    <a:pt x="362" y="703"/>
                  </a:lnTo>
                  <a:lnTo>
                    <a:pt x="357" y="703"/>
                  </a:lnTo>
                  <a:lnTo>
                    <a:pt x="357" y="703"/>
                  </a:lnTo>
                  <a:lnTo>
                    <a:pt x="357" y="703"/>
                  </a:lnTo>
                  <a:lnTo>
                    <a:pt x="354" y="703"/>
                  </a:lnTo>
                  <a:lnTo>
                    <a:pt x="354" y="703"/>
                  </a:lnTo>
                  <a:lnTo>
                    <a:pt x="354" y="703"/>
                  </a:lnTo>
                  <a:lnTo>
                    <a:pt x="352" y="703"/>
                  </a:lnTo>
                  <a:lnTo>
                    <a:pt x="352" y="703"/>
                  </a:lnTo>
                  <a:lnTo>
                    <a:pt x="347" y="703"/>
                  </a:lnTo>
                  <a:lnTo>
                    <a:pt x="343" y="703"/>
                  </a:lnTo>
                  <a:lnTo>
                    <a:pt x="340" y="703"/>
                  </a:lnTo>
                  <a:lnTo>
                    <a:pt x="324" y="698"/>
                  </a:lnTo>
                  <a:lnTo>
                    <a:pt x="324" y="698"/>
                  </a:lnTo>
                  <a:lnTo>
                    <a:pt x="324" y="698"/>
                  </a:lnTo>
                  <a:lnTo>
                    <a:pt x="321" y="701"/>
                  </a:lnTo>
                  <a:lnTo>
                    <a:pt x="321" y="701"/>
                  </a:lnTo>
                  <a:lnTo>
                    <a:pt x="321" y="701"/>
                  </a:lnTo>
                  <a:lnTo>
                    <a:pt x="319" y="701"/>
                  </a:lnTo>
                  <a:lnTo>
                    <a:pt x="319" y="703"/>
                  </a:lnTo>
                  <a:lnTo>
                    <a:pt x="319" y="705"/>
                  </a:lnTo>
                  <a:lnTo>
                    <a:pt x="319" y="705"/>
                  </a:lnTo>
                  <a:lnTo>
                    <a:pt x="317" y="708"/>
                  </a:lnTo>
                  <a:lnTo>
                    <a:pt x="317" y="708"/>
                  </a:lnTo>
                  <a:lnTo>
                    <a:pt x="317" y="708"/>
                  </a:lnTo>
                  <a:lnTo>
                    <a:pt x="314" y="708"/>
                  </a:lnTo>
                  <a:lnTo>
                    <a:pt x="312" y="708"/>
                  </a:lnTo>
                  <a:lnTo>
                    <a:pt x="312" y="708"/>
                  </a:lnTo>
                  <a:lnTo>
                    <a:pt x="312" y="708"/>
                  </a:lnTo>
                  <a:lnTo>
                    <a:pt x="307" y="712"/>
                  </a:lnTo>
                  <a:lnTo>
                    <a:pt x="307" y="712"/>
                  </a:lnTo>
                  <a:lnTo>
                    <a:pt x="305" y="715"/>
                  </a:lnTo>
                  <a:lnTo>
                    <a:pt x="305" y="712"/>
                  </a:lnTo>
                  <a:lnTo>
                    <a:pt x="302" y="712"/>
                  </a:lnTo>
                  <a:lnTo>
                    <a:pt x="302" y="710"/>
                  </a:lnTo>
                  <a:lnTo>
                    <a:pt x="300" y="710"/>
                  </a:lnTo>
                  <a:lnTo>
                    <a:pt x="298" y="710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5"/>
                  </a:lnTo>
                  <a:lnTo>
                    <a:pt x="295" y="705"/>
                  </a:lnTo>
                  <a:lnTo>
                    <a:pt x="298" y="701"/>
                  </a:lnTo>
                  <a:lnTo>
                    <a:pt x="300" y="693"/>
                  </a:lnTo>
                  <a:lnTo>
                    <a:pt x="300" y="693"/>
                  </a:lnTo>
                  <a:lnTo>
                    <a:pt x="300" y="693"/>
                  </a:lnTo>
                  <a:lnTo>
                    <a:pt x="300" y="691"/>
                  </a:lnTo>
                  <a:lnTo>
                    <a:pt x="300" y="691"/>
                  </a:lnTo>
                  <a:lnTo>
                    <a:pt x="300" y="691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6"/>
                  </a:lnTo>
                  <a:lnTo>
                    <a:pt x="298" y="684"/>
                  </a:lnTo>
                  <a:lnTo>
                    <a:pt x="298" y="684"/>
                  </a:lnTo>
                  <a:lnTo>
                    <a:pt x="300" y="682"/>
                  </a:lnTo>
                  <a:lnTo>
                    <a:pt x="298" y="679"/>
                  </a:lnTo>
                  <a:lnTo>
                    <a:pt x="298" y="677"/>
                  </a:lnTo>
                  <a:lnTo>
                    <a:pt x="298" y="675"/>
                  </a:lnTo>
                  <a:lnTo>
                    <a:pt x="298" y="675"/>
                  </a:lnTo>
                  <a:lnTo>
                    <a:pt x="298" y="672"/>
                  </a:lnTo>
                  <a:lnTo>
                    <a:pt x="298" y="672"/>
                  </a:lnTo>
                  <a:lnTo>
                    <a:pt x="298" y="672"/>
                  </a:lnTo>
                  <a:lnTo>
                    <a:pt x="298" y="670"/>
                  </a:lnTo>
                  <a:lnTo>
                    <a:pt x="300" y="670"/>
                  </a:lnTo>
                  <a:lnTo>
                    <a:pt x="300" y="667"/>
                  </a:lnTo>
                  <a:lnTo>
                    <a:pt x="300" y="667"/>
                  </a:lnTo>
                  <a:lnTo>
                    <a:pt x="300" y="667"/>
                  </a:lnTo>
                  <a:lnTo>
                    <a:pt x="302" y="665"/>
                  </a:lnTo>
                  <a:lnTo>
                    <a:pt x="302" y="665"/>
                  </a:lnTo>
                  <a:lnTo>
                    <a:pt x="302" y="665"/>
                  </a:lnTo>
                  <a:lnTo>
                    <a:pt x="300" y="663"/>
                  </a:lnTo>
                  <a:lnTo>
                    <a:pt x="300" y="663"/>
                  </a:lnTo>
                  <a:lnTo>
                    <a:pt x="298" y="660"/>
                  </a:lnTo>
                  <a:lnTo>
                    <a:pt x="295" y="660"/>
                  </a:lnTo>
                  <a:lnTo>
                    <a:pt x="295" y="660"/>
                  </a:lnTo>
                  <a:lnTo>
                    <a:pt x="295" y="658"/>
                  </a:lnTo>
                  <a:lnTo>
                    <a:pt x="295" y="658"/>
                  </a:lnTo>
                  <a:lnTo>
                    <a:pt x="298" y="656"/>
                  </a:lnTo>
                  <a:lnTo>
                    <a:pt x="298" y="656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3"/>
                  </a:lnTo>
                  <a:lnTo>
                    <a:pt x="298" y="651"/>
                  </a:lnTo>
                  <a:lnTo>
                    <a:pt x="298" y="651"/>
                  </a:lnTo>
                  <a:lnTo>
                    <a:pt x="295" y="649"/>
                  </a:lnTo>
                  <a:lnTo>
                    <a:pt x="293" y="649"/>
                  </a:lnTo>
                  <a:lnTo>
                    <a:pt x="293" y="649"/>
                  </a:lnTo>
                  <a:lnTo>
                    <a:pt x="291" y="649"/>
                  </a:lnTo>
                  <a:lnTo>
                    <a:pt x="286" y="651"/>
                  </a:lnTo>
                  <a:lnTo>
                    <a:pt x="286" y="651"/>
                  </a:lnTo>
                  <a:lnTo>
                    <a:pt x="286" y="651"/>
                  </a:lnTo>
                  <a:lnTo>
                    <a:pt x="284" y="651"/>
                  </a:lnTo>
                  <a:lnTo>
                    <a:pt x="281" y="646"/>
                  </a:lnTo>
                  <a:lnTo>
                    <a:pt x="281" y="646"/>
                  </a:lnTo>
                  <a:lnTo>
                    <a:pt x="279" y="646"/>
                  </a:lnTo>
                  <a:lnTo>
                    <a:pt x="279" y="646"/>
                  </a:lnTo>
                  <a:lnTo>
                    <a:pt x="276" y="649"/>
                  </a:lnTo>
                  <a:lnTo>
                    <a:pt x="267" y="656"/>
                  </a:lnTo>
                  <a:lnTo>
                    <a:pt x="265" y="656"/>
                  </a:lnTo>
                  <a:lnTo>
                    <a:pt x="262" y="658"/>
                  </a:lnTo>
                  <a:lnTo>
                    <a:pt x="260" y="658"/>
                  </a:lnTo>
                  <a:lnTo>
                    <a:pt x="260" y="658"/>
                  </a:lnTo>
                  <a:lnTo>
                    <a:pt x="260" y="660"/>
                  </a:lnTo>
                  <a:lnTo>
                    <a:pt x="258" y="665"/>
                  </a:lnTo>
                  <a:lnTo>
                    <a:pt x="255" y="670"/>
                  </a:lnTo>
                  <a:lnTo>
                    <a:pt x="250" y="672"/>
                  </a:lnTo>
                  <a:lnTo>
                    <a:pt x="248" y="672"/>
                  </a:lnTo>
                  <a:lnTo>
                    <a:pt x="248" y="672"/>
                  </a:lnTo>
                  <a:lnTo>
                    <a:pt x="248" y="672"/>
                  </a:lnTo>
                  <a:lnTo>
                    <a:pt x="246" y="670"/>
                  </a:lnTo>
                  <a:lnTo>
                    <a:pt x="246" y="670"/>
                  </a:lnTo>
                  <a:lnTo>
                    <a:pt x="246" y="670"/>
                  </a:lnTo>
                  <a:lnTo>
                    <a:pt x="243" y="665"/>
                  </a:lnTo>
                  <a:lnTo>
                    <a:pt x="241" y="660"/>
                  </a:lnTo>
                  <a:lnTo>
                    <a:pt x="241" y="660"/>
                  </a:lnTo>
                  <a:lnTo>
                    <a:pt x="241" y="658"/>
                  </a:lnTo>
                  <a:lnTo>
                    <a:pt x="241" y="658"/>
                  </a:lnTo>
                  <a:lnTo>
                    <a:pt x="241" y="656"/>
                  </a:lnTo>
                  <a:lnTo>
                    <a:pt x="241" y="653"/>
                  </a:lnTo>
                  <a:lnTo>
                    <a:pt x="241" y="653"/>
                  </a:lnTo>
                  <a:lnTo>
                    <a:pt x="243" y="649"/>
                  </a:lnTo>
                  <a:lnTo>
                    <a:pt x="246" y="641"/>
                  </a:lnTo>
                  <a:lnTo>
                    <a:pt x="246" y="641"/>
                  </a:lnTo>
                  <a:lnTo>
                    <a:pt x="246" y="641"/>
                  </a:lnTo>
                  <a:lnTo>
                    <a:pt x="248" y="641"/>
                  </a:lnTo>
                  <a:lnTo>
                    <a:pt x="248" y="641"/>
                  </a:lnTo>
                  <a:lnTo>
                    <a:pt x="253" y="641"/>
                  </a:lnTo>
                  <a:lnTo>
                    <a:pt x="253" y="639"/>
                  </a:lnTo>
                  <a:lnTo>
                    <a:pt x="255" y="639"/>
                  </a:lnTo>
                  <a:lnTo>
                    <a:pt x="255" y="639"/>
                  </a:lnTo>
                  <a:lnTo>
                    <a:pt x="260" y="634"/>
                  </a:lnTo>
                  <a:lnTo>
                    <a:pt x="260" y="634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2"/>
                  </a:lnTo>
                  <a:lnTo>
                    <a:pt x="262" y="630"/>
                  </a:lnTo>
                  <a:lnTo>
                    <a:pt x="260" y="627"/>
                  </a:lnTo>
                  <a:lnTo>
                    <a:pt x="262" y="627"/>
                  </a:lnTo>
                  <a:lnTo>
                    <a:pt x="262" y="627"/>
                  </a:lnTo>
                  <a:lnTo>
                    <a:pt x="265" y="625"/>
                  </a:lnTo>
                  <a:lnTo>
                    <a:pt x="265" y="625"/>
                  </a:lnTo>
                  <a:lnTo>
                    <a:pt x="265" y="625"/>
                  </a:lnTo>
                  <a:lnTo>
                    <a:pt x="267" y="623"/>
                  </a:lnTo>
                  <a:lnTo>
                    <a:pt x="267" y="623"/>
                  </a:lnTo>
                  <a:lnTo>
                    <a:pt x="267" y="620"/>
                  </a:lnTo>
                  <a:lnTo>
                    <a:pt x="267" y="618"/>
                  </a:lnTo>
                  <a:lnTo>
                    <a:pt x="269" y="618"/>
                  </a:lnTo>
                  <a:lnTo>
                    <a:pt x="269" y="615"/>
                  </a:lnTo>
                  <a:lnTo>
                    <a:pt x="269" y="615"/>
                  </a:lnTo>
                  <a:lnTo>
                    <a:pt x="272" y="615"/>
                  </a:lnTo>
                  <a:lnTo>
                    <a:pt x="272" y="615"/>
                  </a:lnTo>
                  <a:lnTo>
                    <a:pt x="274" y="615"/>
                  </a:lnTo>
                  <a:lnTo>
                    <a:pt x="276" y="615"/>
                  </a:lnTo>
                  <a:lnTo>
                    <a:pt x="279" y="615"/>
                  </a:lnTo>
                  <a:lnTo>
                    <a:pt x="279" y="613"/>
                  </a:lnTo>
                  <a:lnTo>
                    <a:pt x="279" y="613"/>
                  </a:lnTo>
                  <a:lnTo>
                    <a:pt x="284" y="611"/>
                  </a:lnTo>
                  <a:lnTo>
                    <a:pt x="284" y="608"/>
                  </a:lnTo>
                  <a:lnTo>
                    <a:pt x="284" y="608"/>
                  </a:lnTo>
                  <a:lnTo>
                    <a:pt x="284" y="606"/>
                  </a:lnTo>
                  <a:lnTo>
                    <a:pt x="284" y="606"/>
                  </a:lnTo>
                  <a:lnTo>
                    <a:pt x="286" y="606"/>
                  </a:lnTo>
                  <a:lnTo>
                    <a:pt x="286" y="604"/>
                  </a:lnTo>
                  <a:lnTo>
                    <a:pt x="288" y="601"/>
                  </a:lnTo>
                  <a:lnTo>
                    <a:pt x="288" y="601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9"/>
                  </a:lnTo>
                  <a:lnTo>
                    <a:pt x="288" y="596"/>
                  </a:lnTo>
                  <a:lnTo>
                    <a:pt x="288" y="596"/>
                  </a:lnTo>
                  <a:lnTo>
                    <a:pt x="291" y="589"/>
                  </a:lnTo>
                  <a:lnTo>
                    <a:pt x="291" y="589"/>
                  </a:lnTo>
                  <a:lnTo>
                    <a:pt x="291" y="589"/>
                  </a:lnTo>
                  <a:lnTo>
                    <a:pt x="288" y="585"/>
                  </a:lnTo>
                  <a:lnTo>
                    <a:pt x="288" y="582"/>
                  </a:lnTo>
                  <a:lnTo>
                    <a:pt x="288" y="582"/>
                  </a:lnTo>
                  <a:lnTo>
                    <a:pt x="288" y="582"/>
                  </a:lnTo>
                  <a:lnTo>
                    <a:pt x="288" y="580"/>
                  </a:lnTo>
                  <a:lnTo>
                    <a:pt x="291" y="580"/>
                  </a:lnTo>
                  <a:lnTo>
                    <a:pt x="291" y="578"/>
                  </a:lnTo>
                  <a:lnTo>
                    <a:pt x="291" y="578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1" y="573"/>
                  </a:lnTo>
                  <a:lnTo>
                    <a:pt x="293" y="573"/>
                  </a:lnTo>
                  <a:lnTo>
                    <a:pt x="295" y="573"/>
                  </a:lnTo>
                  <a:lnTo>
                    <a:pt x="295" y="573"/>
                  </a:lnTo>
                  <a:lnTo>
                    <a:pt x="295" y="573"/>
                  </a:lnTo>
                  <a:lnTo>
                    <a:pt x="298" y="570"/>
                  </a:lnTo>
                  <a:lnTo>
                    <a:pt x="298" y="568"/>
                  </a:lnTo>
                  <a:lnTo>
                    <a:pt x="300" y="566"/>
                  </a:lnTo>
                  <a:lnTo>
                    <a:pt x="302" y="563"/>
                  </a:lnTo>
                  <a:lnTo>
                    <a:pt x="302" y="563"/>
                  </a:lnTo>
                  <a:lnTo>
                    <a:pt x="302" y="561"/>
                  </a:lnTo>
                  <a:lnTo>
                    <a:pt x="302" y="559"/>
                  </a:lnTo>
                  <a:lnTo>
                    <a:pt x="302" y="559"/>
                  </a:lnTo>
                  <a:lnTo>
                    <a:pt x="305" y="559"/>
                  </a:lnTo>
                  <a:lnTo>
                    <a:pt x="310" y="554"/>
                  </a:lnTo>
                  <a:lnTo>
                    <a:pt x="312" y="554"/>
                  </a:lnTo>
                  <a:lnTo>
                    <a:pt x="310" y="554"/>
                  </a:lnTo>
                  <a:lnTo>
                    <a:pt x="310" y="552"/>
                  </a:lnTo>
                  <a:lnTo>
                    <a:pt x="307" y="552"/>
                  </a:lnTo>
                  <a:lnTo>
                    <a:pt x="307" y="552"/>
                  </a:lnTo>
                  <a:lnTo>
                    <a:pt x="310" y="549"/>
                  </a:lnTo>
                  <a:lnTo>
                    <a:pt x="310" y="549"/>
                  </a:lnTo>
                  <a:lnTo>
                    <a:pt x="310" y="549"/>
                  </a:lnTo>
                  <a:lnTo>
                    <a:pt x="307" y="549"/>
                  </a:lnTo>
                  <a:lnTo>
                    <a:pt x="302" y="552"/>
                  </a:lnTo>
                  <a:lnTo>
                    <a:pt x="298" y="552"/>
                  </a:lnTo>
                  <a:lnTo>
                    <a:pt x="295" y="552"/>
                  </a:lnTo>
                  <a:lnTo>
                    <a:pt x="293" y="549"/>
                  </a:lnTo>
                  <a:lnTo>
                    <a:pt x="293" y="549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91" y="549"/>
                  </a:lnTo>
                  <a:lnTo>
                    <a:pt x="291" y="552"/>
                  </a:lnTo>
                  <a:lnTo>
                    <a:pt x="291" y="552"/>
                  </a:lnTo>
                  <a:lnTo>
                    <a:pt x="291" y="554"/>
                  </a:lnTo>
                  <a:lnTo>
                    <a:pt x="288" y="554"/>
                  </a:lnTo>
                  <a:lnTo>
                    <a:pt x="288" y="554"/>
                  </a:lnTo>
                  <a:lnTo>
                    <a:pt x="288" y="556"/>
                  </a:lnTo>
                  <a:lnTo>
                    <a:pt x="288" y="556"/>
                  </a:lnTo>
                  <a:lnTo>
                    <a:pt x="286" y="556"/>
                  </a:lnTo>
                  <a:lnTo>
                    <a:pt x="286" y="554"/>
                  </a:lnTo>
                  <a:lnTo>
                    <a:pt x="284" y="554"/>
                  </a:lnTo>
                  <a:lnTo>
                    <a:pt x="284" y="552"/>
                  </a:lnTo>
                  <a:lnTo>
                    <a:pt x="281" y="552"/>
                  </a:lnTo>
                  <a:lnTo>
                    <a:pt x="279" y="544"/>
                  </a:lnTo>
                  <a:lnTo>
                    <a:pt x="279" y="544"/>
                  </a:lnTo>
                  <a:lnTo>
                    <a:pt x="276" y="544"/>
                  </a:lnTo>
                  <a:lnTo>
                    <a:pt x="276" y="542"/>
                  </a:lnTo>
                  <a:lnTo>
                    <a:pt x="276" y="540"/>
                  </a:lnTo>
                  <a:lnTo>
                    <a:pt x="276" y="540"/>
                  </a:lnTo>
                  <a:lnTo>
                    <a:pt x="279" y="537"/>
                  </a:lnTo>
                  <a:lnTo>
                    <a:pt x="281" y="530"/>
                  </a:lnTo>
                  <a:lnTo>
                    <a:pt x="284" y="528"/>
                  </a:lnTo>
                  <a:lnTo>
                    <a:pt x="286" y="521"/>
                  </a:lnTo>
                  <a:lnTo>
                    <a:pt x="288" y="509"/>
                  </a:lnTo>
                  <a:lnTo>
                    <a:pt x="288" y="509"/>
                  </a:lnTo>
                  <a:lnTo>
                    <a:pt x="288" y="507"/>
                  </a:lnTo>
                  <a:lnTo>
                    <a:pt x="291" y="507"/>
                  </a:lnTo>
                  <a:lnTo>
                    <a:pt x="291" y="504"/>
                  </a:lnTo>
                  <a:lnTo>
                    <a:pt x="291" y="504"/>
                  </a:lnTo>
                  <a:lnTo>
                    <a:pt x="291" y="504"/>
                  </a:lnTo>
                  <a:lnTo>
                    <a:pt x="288" y="504"/>
                  </a:lnTo>
                  <a:lnTo>
                    <a:pt x="288" y="502"/>
                  </a:lnTo>
                  <a:lnTo>
                    <a:pt x="286" y="500"/>
                  </a:lnTo>
                  <a:lnTo>
                    <a:pt x="286" y="500"/>
                  </a:lnTo>
                  <a:lnTo>
                    <a:pt x="286" y="500"/>
                  </a:lnTo>
                  <a:lnTo>
                    <a:pt x="284" y="500"/>
                  </a:lnTo>
                  <a:lnTo>
                    <a:pt x="281" y="500"/>
                  </a:lnTo>
                  <a:lnTo>
                    <a:pt x="281" y="500"/>
                  </a:lnTo>
                  <a:lnTo>
                    <a:pt x="279" y="500"/>
                  </a:lnTo>
                  <a:lnTo>
                    <a:pt x="276" y="497"/>
                  </a:lnTo>
                  <a:lnTo>
                    <a:pt x="274" y="497"/>
                  </a:lnTo>
                  <a:lnTo>
                    <a:pt x="272" y="497"/>
                  </a:lnTo>
                  <a:lnTo>
                    <a:pt x="262" y="490"/>
                  </a:lnTo>
                  <a:lnTo>
                    <a:pt x="262" y="490"/>
                  </a:lnTo>
                  <a:lnTo>
                    <a:pt x="258" y="488"/>
                  </a:lnTo>
                  <a:lnTo>
                    <a:pt x="258" y="488"/>
                  </a:lnTo>
                  <a:lnTo>
                    <a:pt x="255" y="485"/>
                  </a:lnTo>
                  <a:lnTo>
                    <a:pt x="253" y="483"/>
                  </a:lnTo>
                  <a:lnTo>
                    <a:pt x="250" y="483"/>
                  </a:lnTo>
                  <a:lnTo>
                    <a:pt x="250" y="483"/>
                  </a:lnTo>
                  <a:lnTo>
                    <a:pt x="250" y="483"/>
                  </a:lnTo>
                  <a:lnTo>
                    <a:pt x="250" y="485"/>
                  </a:lnTo>
                  <a:lnTo>
                    <a:pt x="248" y="485"/>
                  </a:lnTo>
                  <a:lnTo>
                    <a:pt x="248" y="492"/>
                  </a:lnTo>
                  <a:lnTo>
                    <a:pt x="246" y="495"/>
                  </a:lnTo>
                  <a:lnTo>
                    <a:pt x="243" y="497"/>
                  </a:lnTo>
                  <a:lnTo>
                    <a:pt x="243" y="497"/>
                  </a:lnTo>
                  <a:lnTo>
                    <a:pt x="224" y="495"/>
                  </a:lnTo>
                  <a:lnTo>
                    <a:pt x="222" y="495"/>
                  </a:lnTo>
                  <a:lnTo>
                    <a:pt x="222" y="492"/>
                  </a:lnTo>
                  <a:lnTo>
                    <a:pt x="220" y="492"/>
                  </a:lnTo>
                  <a:lnTo>
                    <a:pt x="220" y="490"/>
                  </a:lnTo>
                  <a:lnTo>
                    <a:pt x="222" y="488"/>
                  </a:lnTo>
                  <a:lnTo>
                    <a:pt x="222" y="488"/>
                  </a:lnTo>
                  <a:lnTo>
                    <a:pt x="220" y="488"/>
                  </a:lnTo>
                  <a:lnTo>
                    <a:pt x="217" y="485"/>
                  </a:lnTo>
                  <a:lnTo>
                    <a:pt x="215" y="485"/>
                  </a:lnTo>
                  <a:lnTo>
                    <a:pt x="206" y="483"/>
                  </a:lnTo>
                  <a:lnTo>
                    <a:pt x="206" y="483"/>
                  </a:lnTo>
                  <a:lnTo>
                    <a:pt x="203" y="483"/>
                  </a:lnTo>
                  <a:lnTo>
                    <a:pt x="203" y="485"/>
                  </a:lnTo>
                  <a:lnTo>
                    <a:pt x="203" y="485"/>
                  </a:lnTo>
                  <a:lnTo>
                    <a:pt x="203" y="488"/>
                  </a:lnTo>
                  <a:lnTo>
                    <a:pt x="203" y="488"/>
                  </a:lnTo>
                  <a:lnTo>
                    <a:pt x="203" y="490"/>
                  </a:lnTo>
                  <a:lnTo>
                    <a:pt x="203" y="492"/>
                  </a:lnTo>
                  <a:lnTo>
                    <a:pt x="201" y="492"/>
                  </a:lnTo>
                  <a:lnTo>
                    <a:pt x="201" y="492"/>
                  </a:lnTo>
                  <a:lnTo>
                    <a:pt x="201" y="495"/>
                  </a:lnTo>
                  <a:lnTo>
                    <a:pt x="201" y="495"/>
                  </a:lnTo>
                  <a:lnTo>
                    <a:pt x="201" y="497"/>
                  </a:lnTo>
                  <a:lnTo>
                    <a:pt x="201" y="497"/>
                  </a:lnTo>
                  <a:lnTo>
                    <a:pt x="201" y="500"/>
                  </a:lnTo>
                  <a:lnTo>
                    <a:pt x="194" y="504"/>
                  </a:lnTo>
                  <a:lnTo>
                    <a:pt x="194" y="504"/>
                  </a:lnTo>
                  <a:lnTo>
                    <a:pt x="194" y="504"/>
                  </a:lnTo>
                  <a:lnTo>
                    <a:pt x="189" y="504"/>
                  </a:lnTo>
                  <a:lnTo>
                    <a:pt x="187" y="504"/>
                  </a:lnTo>
                  <a:lnTo>
                    <a:pt x="184" y="504"/>
                  </a:lnTo>
                  <a:lnTo>
                    <a:pt x="182" y="504"/>
                  </a:lnTo>
                  <a:lnTo>
                    <a:pt x="182" y="507"/>
                  </a:lnTo>
                  <a:lnTo>
                    <a:pt x="177" y="509"/>
                  </a:lnTo>
                  <a:lnTo>
                    <a:pt x="177" y="509"/>
                  </a:lnTo>
                  <a:lnTo>
                    <a:pt x="177" y="509"/>
                  </a:lnTo>
                  <a:lnTo>
                    <a:pt x="170" y="521"/>
                  </a:lnTo>
                  <a:lnTo>
                    <a:pt x="168" y="523"/>
                  </a:lnTo>
                  <a:lnTo>
                    <a:pt x="168" y="523"/>
                  </a:lnTo>
                  <a:lnTo>
                    <a:pt x="163" y="526"/>
                  </a:lnTo>
                  <a:lnTo>
                    <a:pt x="161" y="526"/>
                  </a:lnTo>
                  <a:lnTo>
                    <a:pt x="161" y="526"/>
                  </a:lnTo>
                  <a:lnTo>
                    <a:pt x="158" y="523"/>
                  </a:lnTo>
                  <a:lnTo>
                    <a:pt x="158" y="521"/>
                  </a:lnTo>
                  <a:lnTo>
                    <a:pt x="156" y="518"/>
                  </a:lnTo>
                  <a:lnTo>
                    <a:pt x="156" y="516"/>
                  </a:lnTo>
                  <a:lnTo>
                    <a:pt x="153" y="516"/>
                  </a:lnTo>
                  <a:lnTo>
                    <a:pt x="151" y="514"/>
                  </a:lnTo>
                  <a:lnTo>
                    <a:pt x="144" y="516"/>
                  </a:lnTo>
                  <a:lnTo>
                    <a:pt x="139" y="516"/>
                  </a:lnTo>
                  <a:lnTo>
                    <a:pt x="137" y="516"/>
                  </a:lnTo>
                  <a:lnTo>
                    <a:pt x="137" y="514"/>
                  </a:lnTo>
                  <a:lnTo>
                    <a:pt x="137" y="511"/>
                  </a:lnTo>
                  <a:lnTo>
                    <a:pt x="137" y="511"/>
                  </a:lnTo>
                  <a:lnTo>
                    <a:pt x="139" y="509"/>
                  </a:lnTo>
                  <a:lnTo>
                    <a:pt x="142" y="504"/>
                  </a:lnTo>
                  <a:lnTo>
                    <a:pt x="142" y="502"/>
                  </a:lnTo>
                  <a:lnTo>
                    <a:pt x="142" y="502"/>
                  </a:lnTo>
                  <a:lnTo>
                    <a:pt x="142" y="500"/>
                  </a:lnTo>
                  <a:lnTo>
                    <a:pt x="142" y="500"/>
                  </a:lnTo>
                  <a:lnTo>
                    <a:pt x="137" y="497"/>
                  </a:lnTo>
                  <a:lnTo>
                    <a:pt x="137" y="497"/>
                  </a:lnTo>
                  <a:lnTo>
                    <a:pt x="135" y="497"/>
                  </a:lnTo>
                  <a:lnTo>
                    <a:pt x="135" y="495"/>
                  </a:lnTo>
                  <a:lnTo>
                    <a:pt x="132" y="495"/>
                  </a:lnTo>
                  <a:lnTo>
                    <a:pt x="132" y="495"/>
                  </a:lnTo>
                  <a:lnTo>
                    <a:pt x="130" y="495"/>
                  </a:lnTo>
                  <a:lnTo>
                    <a:pt x="127" y="492"/>
                  </a:lnTo>
                  <a:lnTo>
                    <a:pt x="125" y="495"/>
                  </a:lnTo>
                  <a:lnTo>
                    <a:pt x="118" y="507"/>
                  </a:lnTo>
                  <a:lnTo>
                    <a:pt x="116" y="509"/>
                  </a:lnTo>
                  <a:lnTo>
                    <a:pt x="116" y="511"/>
                  </a:lnTo>
                  <a:lnTo>
                    <a:pt x="111" y="511"/>
                  </a:lnTo>
                  <a:lnTo>
                    <a:pt x="109" y="511"/>
                  </a:lnTo>
                  <a:lnTo>
                    <a:pt x="109" y="514"/>
                  </a:lnTo>
                  <a:lnTo>
                    <a:pt x="106" y="514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16"/>
                  </a:lnTo>
                  <a:lnTo>
                    <a:pt x="106" y="521"/>
                  </a:lnTo>
                  <a:lnTo>
                    <a:pt x="109" y="523"/>
                  </a:lnTo>
                  <a:lnTo>
                    <a:pt x="106" y="526"/>
                  </a:lnTo>
                  <a:lnTo>
                    <a:pt x="106" y="526"/>
                  </a:lnTo>
                  <a:lnTo>
                    <a:pt x="106" y="528"/>
                  </a:lnTo>
                  <a:lnTo>
                    <a:pt x="104" y="528"/>
                  </a:lnTo>
                  <a:lnTo>
                    <a:pt x="97" y="528"/>
                  </a:lnTo>
                  <a:lnTo>
                    <a:pt x="94" y="528"/>
                  </a:lnTo>
                  <a:lnTo>
                    <a:pt x="92" y="528"/>
                  </a:lnTo>
                  <a:lnTo>
                    <a:pt x="92" y="528"/>
                  </a:lnTo>
                  <a:lnTo>
                    <a:pt x="92" y="526"/>
                  </a:lnTo>
                  <a:lnTo>
                    <a:pt x="92" y="526"/>
                  </a:lnTo>
                  <a:lnTo>
                    <a:pt x="92" y="523"/>
                  </a:lnTo>
                  <a:lnTo>
                    <a:pt x="94" y="521"/>
                  </a:lnTo>
                  <a:lnTo>
                    <a:pt x="94" y="518"/>
                  </a:lnTo>
                  <a:lnTo>
                    <a:pt x="94" y="516"/>
                  </a:lnTo>
                  <a:lnTo>
                    <a:pt x="94" y="514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2" y="514"/>
                  </a:lnTo>
                  <a:lnTo>
                    <a:pt x="90" y="509"/>
                  </a:lnTo>
                  <a:lnTo>
                    <a:pt x="87" y="507"/>
                  </a:lnTo>
                  <a:lnTo>
                    <a:pt x="87" y="507"/>
                  </a:lnTo>
                  <a:lnTo>
                    <a:pt x="85" y="507"/>
                  </a:lnTo>
                  <a:lnTo>
                    <a:pt x="83" y="507"/>
                  </a:lnTo>
                  <a:lnTo>
                    <a:pt x="83" y="507"/>
                  </a:lnTo>
                  <a:lnTo>
                    <a:pt x="80" y="509"/>
                  </a:lnTo>
                  <a:lnTo>
                    <a:pt x="78" y="507"/>
                  </a:lnTo>
                  <a:lnTo>
                    <a:pt x="78" y="507"/>
                  </a:lnTo>
                  <a:lnTo>
                    <a:pt x="73" y="504"/>
                  </a:lnTo>
                  <a:lnTo>
                    <a:pt x="73" y="504"/>
                  </a:lnTo>
                  <a:lnTo>
                    <a:pt x="71" y="504"/>
                  </a:lnTo>
                  <a:lnTo>
                    <a:pt x="71" y="504"/>
                  </a:lnTo>
                  <a:lnTo>
                    <a:pt x="68" y="507"/>
                  </a:lnTo>
                  <a:lnTo>
                    <a:pt x="66" y="500"/>
                  </a:lnTo>
                  <a:lnTo>
                    <a:pt x="66" y="497"/>
                  </a:lnTo>
                  <a:lnTo>
                    <a:pt x="66" y="495"/>
                  </a:lnTo>
                  <a:lnTo>
                    <a:pt x="66" y="492"/>
                  </a:lnTo>
                  <a:lnTo>
                    <a:pt x="66" y="492"/>
                  </a:lnTo>
                  <a:lnTo>
                    <a:pt x="66" y="490"/>
                  </a:lnTo>
                  <a:lnTo>
                    <a:pt x="66" y="488"/>
                  </a:lnTo>
                  <a:lnTo>
                    <a:pt x="66" y="488"/>
                  </a:lnTo>
                  <a:lnTo>
                    <a:pt x="64" y="485"/>
                  </a:lnTo>
                  <a:lnTo>
                    <a:pt x="64" y="485"/>
                  </a:lnTo>
                  <a:lnTo>
                    <a:pt x="64" y="483"/>
                  </a:lnTo>
                  <a:lnTo>
                    <a:pt x="64" y="483"/>
                  </a:lnTo>
                  <a:lnTo>
                    <a:pt x="61" y="481"/>
                  </a:lnTo>
                  <a:lnTo>
                    <a:pt x="61" y="481"/>
                  </a:lnTo>
                  <a:lnTo>
                    <a:pt x="61" y="481"/>
                  </a:lnTo>
                  <a:lnTo>
                    <a:pt x="64" y="481"/>
                  </a:lnTo>
                  <a:lnTo>
                    <a:pt x="64" y="478"/>
                  </a:lnTo>
                  <a:lnTo>
                    <a:pt x="66" y="478"/>
                  </a:lnTo>
                  <a:lnTo>
                    <a:pt x="66" y="476"/>
                  </a:lnTo>
                  <a:lnTo>
                    <a:pt x="66" y="476"/>
                  </a:lnTo>
                  <a:lnTo>
                    <a:pt x="64" y="476"/>
                  </a:lnTo>
                  <a:lnTo>
                    <a:pt x="57" y="473"/>
                  </a:lnTo>
                  <a:lnTo>
                    <a:pt x="57" y="473"/>
                  </a:lnTo>
                  <a:lnTo>
                    <a:pt x="54" y="471"/>
                  </a:lnTo>
                  <a:lnTo>
                    <a:pt x="54" y="471"/>
                  </a:lnTo>
                  <a:lnTo>
                    <a:pt x="52" y="469"/>
                  </a:lnTo>
                  <a:lnTo>
                    <a:pt x="52" y="469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2"/>
                  </a:lnTo>
                  <a:lnTo>
                    <a:pt x="57" y="455"/>
                  </a:lnTo>
                  <a:lnTo>
                    <a:pt x="57" y="452"/>
                  </a:lnTo>
                  <a:lnTo>
                    <a:pt x="57" y="452"/>
                  </a:lnTo>
                  <a:lnTo>
                    <a:pt x="59" y="452"/>
                  </a:lnTo>
                  <a:lnTo>
                    <a:pt x="61" y="447"/>
                  </a:lnTo>
                  <a:lnTo>
                    <a:pt x="64" y="445"/>
                  </a:lnTo>
                  <a:lnTo>
                    <a:pt x="66" y="445"/>
                  </a:lnTo>
                  <a:lnTo>
                    <a:pt x="68" y="440"/>
                  </a:lnTo>
                  <a:lnTo>
                    <a:pt x="68" y="440"/>
                  </a:lnTo>
                  <a:lnTo>
                    <a:pt x="68" y="438"/>
                  </a:lnTo>
                  <a:lnTo>
                    <a:pt x="68" y="436"/>
                  </a:lnTo>
                  <a:lnTo>
                    <a:pt x="68" y="436"/>
                  </a:lnTo>
                  <a:lnTo>
                    <a:pt x="68" y="433"/>
                  </a:lnTo>
                  <a:lnTo>
                    <a:pt x="66" y="426"/>
                  </a:lnTo>
                  <a:lnTo>
                    <a:pt x="66" y="426"/>
                  </a:lnTo>
                  <a:lnTo>
                    <a:pt x="64" y="424"/>
                  </a:lnTo>
                  <a:lnTo>
                    <a:pt x="64" y="424"/>
                  </a:lnTo>
                  <a:lnTo>
                    <a:pt x="61" y="424"/>
                  </a:lnTo>
                  <a:lnTo>
                    <a:pt x="59" y="421"/>
                  </a:lnTo>
                  <a:lnTo>
                    <a:pt x="59" y="421"/>
                  </a:lnTo>
                  <a:lnTo>
                    <a:pt x="57" y="421"/>
                  </a:lnTo>
                  <a:lnTo>
                    <a:pt x="57" y="421"/>
                  </a:lnTo>
                  <a:lnTo>
                    <a:pt x="57" y="419"/>
                  </a:lnTo>
                  <a:lnTo>
                    <a:pt x="54" y="419"/>
                  </a:lnTo>
                  <a:lnTo>
                    <a:pt x="54" y="417"/>
                  </a:lnTo>
                  <a:lnTo>
                    <a:pt x="57" y="417"/>
                  </a:lnTo>
                  <a:lnTo>
                    <a:pt x="57" y="414"/>
                  </a:lnTo>
                  <a:lnTo>
                    <a:pt x="57" y="414"/>
                  </a:lnTo>
                  <a:lnTo>
                    <a:pt x="59" y="414"/>
                  </a:lnTo>
                  <a:lnTo>
                    <a:pt x="59" y="414"/>
                  </a:lnTo>
                  <a:lnTo>
                    <a:pt x="61" y="414"/>
                  </a:lnTo>
                  <a:lnTo>
                    <a:pt x="64" y="414"/>
                  </a:lnTo>
                  <a:lnTo>
                    <a:pt x="66" y="414"/>
                  </a:lnTo>
                  <a:lnTo>
                    <a:pt x="66" y="414"/>
                  </a:lnTo>
                  <a:lnTo>
                    <a:pt x="68" y="414"/>
                  </a:lnTo>
                  <a:lnTo>
                    <a:pt x="68" y="414"/>
                  </a:lnTo>
                  <a:lnTo>
                    <a:pt x="78" y="407"/>
                  </a:lnTo>
                  <a:lnTo>
                    <a:pt x="83" y="405"/>
                  </a:lnTo>
                  <a:lnTo>
                    <a:pt x="85" y="405"/>
                  </a:lnTo>
                  <a:lnTo>
                    <a:pt x="85" y="405"/>
                  </a:lnTo>
                  <a:lnTo>
                    <a:pt x="85" y="403"/>
                  </a:lnTo>
                  <a:lnTo>
                    <a:pt x="85" y="403"/>
                  </a:lnTo>
                  <a:lnTo>
                    <a:pt x="85" y="403"/>
                  </a:lnTo>
                  <a:lnTo>
                    <a:pt x="83" y="400"/>
                  </a:lnTo>
                  <a:lnTo>
                    <a:pt x="83" y="400"/>
                  </a:lnTo>
                  <a:lnTo>
                    <a:pt x="83" y="398"/>
                  </a:lnTo>
                  <a:lnTo>
                    <a:pt x="83" y="398"/>
                  </a:lnTo>
                  <a:lnTo>
                    <a:pt x="83" y="398"/>
                  </a:lnTo>
                  <a:lnTo>
                    <a:pt x="80" y="39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8" y="398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5"/>
                  </a:lnTo>
                  <a:lnTo>
                    <a:pt x="78" y="393"/>
                  </a:lnTo>
                  <a:lnTo>
                    <a:pt x="78" y="393"/>
                  </a:lnTo>
                  <a:lnTo>
                    <a:pt x="80" y="393"/>
                  </a:lnTo>
                  <a:lnTo>
                    <a:pt x="80" y="391"/>
                  </a:lnTo>
                  <a:lnTo>
                    <a:pt x="83" y="391"/>
                  </a:lnTo>
                  <a:lnTo>
                    <a:pt x="83" y="391"/>
                  </a:lnTo>
                  <a:lnTo>
                    <a:pt x="85" y="388"/>
                  </a:lnTo>
                  <a:lnTo>
                    <a:pt x="85" y="388"/>
                  </a:lnTo>
                  <a:lnTo>
                    <a:pt x="85" y="386"/>
                  </a:lnTo>
                  <a:lnTo>
                    <a:pt x="85" y="386"/>
                  </a:lnTo>
                  <a:lnTo>
                    <a:pt x="85" y="384"/>
                  </a:lnTo>
                  <a:lnTo>
                    <a:pt x="85" y="384"/>
                  </a:lnTo>
                  <a:lnTo>
                    <a:pt x="85" y="381"/>
                  </a:lnTo>
                  <a:lnTo>
                    <a:pt x="85" y="379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5" y="377"/>
                  </a:lnTo>
                  <a:lnTo>
                    <a:pt x="85" y="374"/>
                  </a:lnTo>
                  <a:lnTo>
                    <a:pt x="83" y="372"/>
                  </a:lnTo>
                  <a:lnTo>
                    <a:pt x="83" y="372"/>
                  </a:lnTo>
                  <a:lnTo>
                    <a:pt x="80" y="369"/>
                  </a:lnTo>
                  <a:lnTo>
                    <a:pt x="80" y="369"/>
                  </a:lnTo>
                  <a:lnTo>
                    <a:pt x="80" y="367"/>
                  </a:lnTo>
                  <a:lnTo>
                    <a:pt x="80" y="367"/>
                  </a:lnTo>
                  <a:lnTo>
                    <a:pt x="80" y="367"/>
                  </a:lnTo>
                  <a:lnTo>
                    <a:pt x="78" y="365"/>
                  </a:lnTo>
                  <a:lnTo>
                    <a:pt x="75" y="365"/>
                  </a:lnTo>
                  <a:lnTo>
                    <a:pt x="75" y="362"/>
                  </a:lnTo>
                  <a:lnTo>
                    <a:pt x="73" y="362"/>
                  </a:lnTo>
                  <a:lnTo>
                    <a:pt x="73" y="362"/>
                  </a:lnTo>
                  <a:lnTo>
                    <a:pt x="66" y="360"/>
                  </a:lnTo>
                  <a:lnTo>
                    <a:pt x="66" y="360"/>
                  </a:lnTo>
                  <a:lnTo>
                    <a:pt x="61" y="362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7" y="362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4" y="360"/>
                  </a:lnTo>
                  <a:lnTo>
                    <a:pt x="52" y="360"/>
                  </a:lnTo>
                  <a:lnTo>
                    <a:pt x="52" y="362"/>
                  </a:lnTo>
                  <a:lnTo>
                    <a:pt x="49" y="365"/>
                  </a:lnTo>
                  <a:lnTo>
                    <a:pt x="47" y="367"/>
                  </a:lnTo>
                  <a:lnTo>
                    <a:pt x="47" y="367"/>
                  </a:lnTo>
                  <a:lnTo>
                    <a:pt x="45" y="367"/>
                  </a:lnTo>
                  <a:lnTo>
                    <a:pt x="45" y="367"/>
                  </a:lnTo>
                  <a:lnTo>
                    <a:pt x="42" y="367"/>
                  </a:lnTo>
                  <a:lnTo>
                    <a:pt x="42" y="367"/>
                  </a:lnTo>
                  <a:lnTo>
                    <a:pt x="40" y="367"/>
                  </a:lnTo>
                  <a:lnTo>
                    <a:pt x="40" y="367"/>
                  </a:lnTo>
                  <a:lnTo>
                    <a:pt x="40" y="365"/>
                  </a:lnTo>
                  <a:lnTo>
                    <a:pt x="40" y="365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0" y="362"/>
                  </a:lnTo>
                  <a:lnTo>
                    <a:pt x="42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40" y="360"/>
                  </a:lnTo>
                  <a:lnTo>
                    <a:pt x="38" y="360"/>
                  </a:lnTo>
                  <a:lnTo>
                    <a:pt x="31" y="362"/>
                  </a:lnTo>
                  <a:lnTo>
                    <a:pt x="28" y="362"/>
                  </a:lnTo>
                  <a:lnTo>
                    <a:pt x="28" y="362"/>
                  </a:lnTo>
                  <a:lnTo>
                    <a:pt x="26" y="365"/>
                  </a:lnTo>
                  <a:lnTo>
                    <a:pt x="23" y="365"/>
                  </a:lnTo>
                  <a:lnTo>
                    <a:pt x="23" y="367"/>
                  </a:lnTo>
                  <a:lnTo>
                    <a:pt x="23" y="367"/>
                  </a:lnTo>
                  <a:lnTo>
                    <a:pt x="21" y="367"/>
                  </a:lnTo>
                  <a:lnTo>
                    <a:pt x="21" y="369"/>
                  </a:lnTo>
                  <a:lnTo>
                    <a:pt x="21" y="369"/>
                  </a:lnTo>
                  <a:lnTo>
                    <a:pt x="19" y="372"/>
                  </a:lnTo>
                  <a:lnTo>
                    <a:pt x="19" y="372"/>
                  </a:lnTo>
                  <a:lnTo>
                    <a:pt x="14" y="372"/>
                  </a:lnTo>
                  <a:lnTo>
                    <a:pt x="12" y="372"/>
                  </a:lnTo>
                  <a:lnTo>
                    <a:pt x="12" y="372"/>
                  </a:lnTo>
                  <a:lnTo>
                    <a:pt x="9" y="372"/>
                  </a:lnTo>
                  <a:lnTo>
                    <a:pt x="7" y="365"/>
                  </a:lnTo>
                  <a:lnTo>
                    <a:pt x="5" y="365"/>
                  </a:lnTo>
                  <a:lnTo>
                    <a:pt x="2" y="362"/>
                  </a:lnTo>
                  <a:lnTo>
                    <a:pt x="2" y="362"/>
                  </a:lnTo>
                  <a:lnTo>
                    <a:pt x="0" y="360"/>
                  </a:lnTo>
                  <a:lnTo>
                    <a:pt x="0" y="360"/>
                  </a:lnTo>
                  <a:lnTo>
                    <a:pt x="2" y="360"/>
                  </a:lnTo>
                  <a:lnTo>
                    <a:pt x="2" y="358"/>
                  </a:lnTo>
                  <a:lnTo>
                    <a:pt x="2" y="358"/>
                  </a:lnTo>
                  <a:lnTo>
                    <a:pt x="2" y="358"/>
                  </a:lnTo>
                  <a:lnTo>
                    <a:pt x="9" y="360"/>
                  </a:lnTo>
                  <a:lnTo>
                    <a:pt x="9" y="360"/>
                  </a:lnTo>
                  <a:lnTo>
                    <a:pt x="9" y="358"/>
                  </a:lnTo>
                  <a:lnTo>
                    <a:pt x="12" y="358"/>
                  </a:lnTo>
                  <a:lnTo>
                    <a:pt x="12" y="358"/>
                  </a:lnTo>
                  <a:lnTo>
                    <a:pt x="14" y="358"/>
                  </a:lnTo>
                  <a:lnTo>
                    <a:pt x="14" y="355"/>
                  </a:lnTo>
                  <a:lnTo>
                    <a:pt x="14" y="355"/>
                  </a:lnTo>
                  <a:lnTo>
                    <a:pt x="14" y="355"/>
                  </a:lnTo>
                  <a:lnTo>
                    <a:pt x="14" y="350"/>
                  </a:lnTo>
                  <a:lnTo>
                    <a:pt x="16" y="350"/>
                  </a:lnTo>
                  <a:lnTo>
                    <a:pt x="23" y="343"/>
                  </a:lnTo>
                  <a:lnTo>
                    <a:pt x="23" y="343"/>
                  </a:lnTo>
                  <a:lnTo>
                    <a:pt x="26" y="343"/>
                  </a:lnTo>
                  <a:lnTo>
                    <a:pt x="28" y="343"/>
                  </a:lnTo>
                  <a:lnTo>
                    <a:pt x="28" y="343"/>
                  </a:lnTo>
                  <a:lnTo>
                    <a:pt x="31" y="341"/>
                  </a:lnTo>
                  <a:lnTo>
                    <a:pt x="42" y="329"/>
                  </a:lnTo>
                  <a:lnTo>
                    <a:pt x="45" y="327"/>
                  </a:lnTo>
                  <a:lnTo>
                    <a:pt x="45" y="327"/>
                  </a:lnTo>
                  <a:lnTo>
                    <a:pt x="45" y="324"/>
                  </a:lnTo>
                  <a:lnTo>
                    <a:pt x="47" y="324"/>
                  </a:lnTo>
                  <a:lnTo>
                    <a:pt x="47" y="324"/>
                  </a:lnTo>
                  <a:lnTo>
                    <a:pt x="49" y="324"/>
                  </a:lnTo>
                  <a:lnTo>
                    <a:pt x="49" y="324"/>
                  </a:lnTo>
                  <a:lnTo>
                    <a:pt x="52" y="324"/>
                  </a:lnTo>
                  <a:lnTo>
                    <a:pt x="52" y="322"/>
                  </a:lnTo>
                  <a:lnTo>
                    <a:pt x="54" y="322"/>
                  </a:lnTo>
                  <a:lnTo>
                    <a:pt x="54" y="322"/>
                  </a:lnTo>
                  <a:lnTo>
                    <a:pt x="59" y="322"/>
                  </a:lnTo>
                  <a:lnTo>
                    <a:pt x="61" y="324"/>
                  </a:lnTo>
                  <a:lnTo>
                    <a:pt x="61" y="324"/>
                  </a:lnTo>
                  <a:lnTo>
                    <a:pt x="61" y="324"/>
                  </a:lnTo>
                  <a:lnTo>
                    <a:pt x="64" y="324"/>
                  </a:lnTo>
                  <a:lnTo>
                    <a:pt x="64" y="322"/>
                  </a:lnTo>
                  <a:lnTo>
                    <a:pt x="68" y="315"/>
                  </a:lnTo>
                  <a:lnTo>
                    <a:pt x="80" y="310"/>
                  </a:lnTo>
                  <a:lnTo>
                    <a:pt x="83" y="308"/>
                  </a:lnTo>
                  <a:lnTo>
                    <a:pt x="83" y="308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6"/>
                  </a:lnTo>
                  <a:lnTo>
                    <a:pt x="85" y="301"/>
                  </a:lnTo>
                  <a:lnTo>
                    <a:pt x="85" y="301"/>
                  </a:lnTo>
                  <a:lnTo>
                    <a:pt x="85" y="298"/>
                  </a:lnTo>
                  <a:lnTo>
                    <a:pt x="85" y="298"/>
                  </a:lnTo>
                  <a:lnTo>
                    <a:pt x="85" y="296"/>
                  </a:lnTo>
                  <a:lnTo>
                    <a:pt x="85" y="294"/>
                  </a:lnTo>
                  <a:lnTo>
                    <a:pt x="85" y="294"/>
                  </a:lnTo>
                  <a:lnTo>
                    <a:pt x="83" y="291"/>
                  </a:lnTo>
                  <a:lnTo>
                    <a:pt x="83" y="289"/>
                  </a:lnTo>
                  <a:lnTo>
                    <a:pt x="83" y="287"/>
                  </a:lnTo>
                  <a:lnTo>
                    <a:pt x="78" y="284"/>
                  </a:lnTo>
                  <a:lnTo>
                    <a:pt x="75" y="282"/>
                  </a:lnTo>
                  <a:lnTo>
                    <a:pt x="75" y="282"/>
                  </a:lnTo>
                  <a:lnTo>
                    <a:pt x="75" y="280"/>
                  </a:lnTo>
                  <a:lnTo>
                    <a:pt x="73" y="280"/>
                  </a:lnTo>
                  <a:lnTo>
                    <a:pt x="73" y="277"/>
                  </a:lnTo>
                  <a:lnTo>
                    <a:pt x="73" y="277"/>
                  </a:lnTo>
                  <a:lnTo>
                    <a:pt x="73" y="275"/>
                  </a:lnTo>
                  <a:lnTo>
                    <a:pt x="73" y="275"/>
                  </a:lnTo>
                  <a:lnTo>
                    <a:pt x="73" y="272"/>
                  </a:lnTo>
                  <a:lnTo>
                    <a:pt x="73" y="272"/>
                  </a:lnTo>
                  <a:lnTo>
                    <a:pt x="73" y="268"/>
                  </a:lnTo>
                  <a:lnTo>
                    <a:pt x="73" y="265"/>
                  </a:lnTo>
                  <a:lnTo>
                    <a:pt x="73" y="265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3" y="263"/>
                  </a:lnTo>
                  <a:lnTo>
                    <a:pt x="75" y="261"/>
                  </a:lnTo>
                  <a:lnTo>
                    <a:pt x="75" y="261"/>
                  </a:lnTo>
                  <a:lnTo>
                    <a:pt x="75" y="261"/>
                  </a:lnTo>
                  <a:lnTo>
                    <a:pt x="75" y="258"/>
                  </a:lnTo>
                  <a:lnTo>
                    <a:pt x="75" y="258"/>
                  </a:lnTo>
                  <a:lnTo>
                    <a:pt x="75" y="258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6"/>
                  </a:lnTo>
                  <a:lnTo>
                    <a:pt x="73" y="253"/>
                  </a:lnTo>
                  <a:lnTo>
                    <a:pt x="73" y="253"/>
                  </a:lnTo>
                  <a:lnTo>
                    <a:pt x="75" y="253"/>
                  </a:lnTo>
                  <a:lnTo>
                    <a:pt x="75" y="251"/>
                  </a:lnTo>
                  <a:lnTo>
                    <a:pt x="75" y="251"/>
                  </a:lnTo>
                  <a:lnTo>
                    <a:pt x="80" y="249"/>
                  </a:lnTo>
                  <a:lnTo>
                    <a:pt x="80" y="249"/>
                  </a:lnTo>
                  <a:lnTo>
                    <a:pt x="80" y="249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6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75" y="244"/>
                  </a:lnTo>
                  <a:lnTo>
                    <a:pt x="75" y="246"/>
                  </a:lnTo>
                  <a:lnTo>
                    <a:pt x="75" y="246"/>
                  </a:lnTo>
                  <a:lnTo>
                    <a:pt x="73" y="246"/>
                  </a:lnTo>
                  <a:lnTo>
                    <a:pt x="73" y="244"/>
                  </a:lnTo>
                  <a:lnTo>
                    <a:pt x="73" y="244"/>
                  </a:lnTo>
                  <a:lnTo>
                    <a:pt x="73" y="242"/>
                  </a:lnTo>
                  <a:lnTo>
                    <a:pt x="73" y="242"/>
                  </a:lnTo>
                  <a:lnTo>
                    <a:pt x="73" y="239"/>
                  </a:lnTo>
                  <a:lnTo>
                    <a:pt x="73" y="239"/>
                  </a:lnTo>
                  <a:lnTo>
                    <a:pt x="78" y="230"/>
                  </a:lnTo>
                  <a:lnTo>
                    <a:pt x="80" y="225"/>
                  </a:lnTo>
                  <a:lnTo>
                    <a:pt x="83" y="223"/>
                  </a:lnTo>
                  <a:lnTo>
                    <a:pt x="83" y="223"/>
                  </a:lnTo>
                  <a:lnTo>
                    <a:pt x="83" y="220"/>
                  </a:lnTo>
                  <a:lnTo>
                    <a:pt x="83" y="218"/>
                  </a:lnTo>
                  <a:lnTo>
                    <a:pt x="83" y="218"/>
                  </a:lnTo>
                  <a:lnTo>
                    <a:pt x="83" y="216"/>
                  </a:lnTo>
                  <a:lnTo>
                    <a:pt x="80" y="216"/>
                  </a:lnTo>
                  <a:lnTo>
                    <a:pt x="80" y="216"/>
                  </a:lnTo>
                  <a:lnTo>
                    <a:pt x="75" y="211"/>
                  </a:lnTo>
                  <a:lnTo>
                    <a:pt x="73" y="211"/>
                  </a:lnTo>
                  <a:lnTo>
                    <a:pt x="73" y="211"/>
                  </a:lnTo>
                  <a:lnTo>
                    <a:pt x="73" y="209"/>
                  </a:lnTo>
                  <a:lnTo>
                    <a:pt x="71" y="209"/>
                  </a:lnTo>
                  <a:lnTo>
                    <a:pt x="71" y="206"/>
                  </a:lnTo>
                  <a:lnTo>
                    <a:pt x="73" y="204"/>
                  </a:lnTo>
                  <a:lnTo>
                    <a:pt x="73" y="201"/>
                  </a:lnTo>
                  <a:lnTo>
                    <a:pt x="73" y="199"/>
                  </a:lnTo>
                  <a:lnTo>
                    <a:pt x="73" y="199"/>
                  </a:lnTo>
                  <a:lnTo>
                    <a:pt x="73" y="197"/>
                  </a:lnTo>
                  <a:lnTo>
                    <a:pt x="73" y="192"/>
                  </a:lnTo>
                  <a:lnTo>
                    <a:pt x="73" y="190"/>
                  </a:lnTo>
                  <a:lnTo>
                    <a:pt x="73" y="190"/>
                  </a:lnTo>
                  <a:lnTo>
                    <a:pt x="73" y="190"/>
                  </a:lnTo>
                  <a:lnTo>
                    <a:pt x="73" y="187"/>
                  </a:lnTo>
                  <a:lnTo>
                    <a:pt x="73" y="185"/>
                  </a:lnTo>
                  <a:lnTo>
                    <a:pt x="75" y="183"/>
                  </a:lnTo>
                  <a:lnTo>
                    <a:pt x="75" y="180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5"/>
                  </a:lnTo>
                  <a:lnTo>
                    <a:pt x="78" y="173"/>
                  </a:lnTo>
                  <a:lnTo>
                    <a:pt x="75" y="173"/>
                  </a:lnTo>
                  <a:lnTo>
                    <a:pt x="75" y="173"/>
                  </a:lnTo>
                  <a:lnTo>
                    <a:pt x="73" y="171"/>
                  </a:lnTo>
                  <a:lnTo>
                    <a:pt x="71" y="171"/>
                  </a:lnTo>
                  <a:lnTo>
                    <a:pt x="71" y="171"/>
                  </a:lnTo>
                  <a:lnTo>
                    <a:pt x="71" y="168"/>
                  </a:lnTo>
                  <a:lnTo>
                    <a:pt x="71" y="168"/>
                  </a:lnTo>
                  <a:lnTo>
                    <a:pt x="71" y="168"/>
                  </a:lnTo>
                  <a:lnTo>
                    <a:pt x="71" y="166"/>
                  </a:lnTo>
                  <a:lnTo>
                    <a:pt x="71" y="166"/>
                  </a:lnTo>
                  <a:lnTo>
                    <a:pt x="73" y="166"/>
                  </a:lnTo>
                  <a:lnTo>
                    <a:pt x="75" y="166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5" y="161"/>
                  </a:lnTo>
                  <a:lnTo>
                    <a:pt x="75" y="159"/>
                  </a:lnTo>
                  <a:lnTo>
                    <a:pt x="78" y="159"/>
                  </a:lnTo>
                  <a:lnTo>
                    <a:pt x="78" y="159"/>
                  </a:lnTo>
                  <a:lnTo>
                    <a:pt x="78" y="157"/>
                  </a:lnTo>
                  <a:lnTo>
                    <a:pt x="78" y="157"/>
                  </a:lnTo>
                  <a:lnTo>
                    <a:pt x="78" y="154"/>
                  </a:lnTo>
                  <a:lnTo>
                    <a:pt x="78" y="154"/>
                  </a:lnTo>
                  <a:lnTo>
                    <a:pt x="78" y="154"/>
                  </a:lnTo>
                  <a:lnTo>
                    <a:pt x="75" y="152"/>
                  </a:lnTo>
                  <a:lnTo>
                    <a:pt x="75" y="149"/>
                  </a:lnTo>
                  <a:lnTo>
                    <a:pt x="75" y="135"/>
                  </a:lnTo>
                  <a:lnTo>
                    <a:pt x="78" y="130"/>
                  </a:lnTo>
                  <a:lnTo>
                    <a:pt x="80" y="121"/>
                  </a:lnTo>
                  <a:lnTo>
                    <a:pt x="83" y="119"/>
                  </a:lnTo>
                  <a:lnTo>
                    <a:pt x="83" y="119"/>
                  </a:lnTo>
                  <a:lnTo>
                    <a:pt x="83" y="116"/>
                  </a:lnTo>
                  <a:lnTo>
                    <a:pt x="83" y="114"/>
                  </a:lnTo>
                  <a:lnTo>
                    <a:pt x="75" y="107"/>
                  </a:lnTo>
                  <a:lnTo>
                    <a:pt x="78" y="104"/>
                  </a:lnTo>
                  <a:lnTo>
                    <a:pt x="80" y="104"/>
                  </a:lnTo>
                  <a:lnTo>
                    <a:pt x="80" y="100"/>
                  </a:lnTo>
                  <a:lnTo>
                    <a:pt x="83" y="97"/>
                  </a:lnTo>
                  <a:lnTo>
                    <a:pt x="83" y="95"/>
                  </a:lnTo>
                  <a:lnTo>
                    <a:pt x="83" y="95"/>
                  </a:lnTo>
                  <a:lnTo>
                    <a:pt x="83" y="93"/>
                  </a:lnTo>
                  <a:lnTo>
                    <a:pt x="83" y="90"/>
                  </a:lnTo>
                  <a:lnTo>
                    <a:pt x="85" y="90"/>
                  </a:lnTo>
                  <a:lnTo>
                    <a:pt x="87" y="88"/>
                  </a:lnTo>
                  <a:lnTo>
                    <a:pt x="92" y="86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1"/>
                  </a:lnTo>
                  <a:lnTo>
                    <a:pt x="92" y="81"/>
                  </a:lnTo>
                  <a:lnTo>
                    <a:pt x="92" y="78"/>
                  </a:lnTo>
                  <a:lnTo>
                    <a:pt x="92" y="78"/>
                  </a:lnTo>
                  <a:lnTo>
                    <a:pt x="92" y="76"/>
                  </a:lnTo>
                  <a:lnTo>
                    <a:pt x="92" y="74"/>
                  </a:lnTo>
                  <a:lnTo>
                    <a:pt x="94" y="74"/>
                  </a:lnTo>
                  <a:lnTo>
                    <a:pt x="97" y="71"/>
                  </a:lnTo>
                  <a:lnTo>
                    <a:pt x="99" y="71"/>
                  </a:lnTo>
                  <a:lnTo>
                    <a:pt x="99" y="71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9"/>
                  </a:lnTo>
                  <a:lnTo>
                    <a:pt x="99" y="67"/>
                  </a:lnTo>
                  <a:lnTo>
                    <a:pt x="99" y="67"/>
                  </a:lnTo>
                  <a:lnTo>
                    <a:pt x="99" y="64"/>
                  </a:lnTo>
                  <a:lnTo>
                    <a:pt x="99" y="64"/>
                  </a:lnTo>
                  <a:lnTo>
                    <a:pt x="101" y="64"/>
                  </a:lnTo>
                  <a:lnTo>
                    <a:pt x="101" y="64"/>
                  </a:lnTo>
                  <a:lnTo>
                    <a:pt x="101" y="62"/>
                  </a:lnTo>
                  <a:lnTo>
                    <a:pt x="104" y="62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4" y="57"/>
                  </a:lnTo>
                  <a:lnTo>
                    <a:pt x="106" y="57"/>
                  </a:lnTo>
                  <a:lnTo>
                    <a:pt x="106" y="57"/>
                  </a:lnTo>
                  <a:lnTo>
                    <a:pt x="106" y="55"/>
                  </a:lnTo>
                  <a:lnTo>
                    <a:pt x="106" y="55"/>
                  </a:lnTo>
                  <a:lnTo>
                    <a:pt x="106" y="52"/>
                  </a:lnTo>
                  <a:lnTo>
                    <a:pt x="109" y="52"/>
                  </a:lnTo>
                  <a:lnTo>
                    <a:pt x="109" y="52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9" y="52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18" y="48"/>
                  </a:lnTo>
                  <a:lnTo>
                    <a:pt x="118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5" y="45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30" y="45"/>
                  </a:lnTo>
                  <a:lnTo>
                    <a:pt x="130" y="48"/>
                  </a:lnTo>
                  <a:lnTo>
                    <a:pt x="132" y="50"/>
                  </a:lnTo>
                  <a:lnTo>
                    <a:pt x="132" y="50"/>
                  </a:lnTo>
                  <a:lnTo>
                    <a:pt x="135" y="50"/>
                  </a:lnTo>
                  <a:lnTo>
                    <a:pt x="137" y="50"/>
                  </a:lnTo>
                  <a:lnTo>
                    <a:pt x="137" y="48"/>
                  </a:lnTo>
                  <a:lnTo>
                    <a:pt x="137" y="48"/>
                  </a:lnTo>
                  <a:lnTo>
                    <a:pt x="139" y="43"/>
                  </a:lnTo>
                  <a:lnTo>
                    <a:pt x="146" y="36"/>
                  </a:lnTo>
                  <a:lnTo>
                    <a:pt x="149" y="33"/>
                  </a:lnTo>
                  <a:lnTo>
                    <a:pt x="149" y="33"/>
                  </a:lnTo>
                  <a:lnTo>
                    <a:pt x="187" y="31"/>
                  </a:lnTo>
                  <a:lnTo>
                    <a:pt x="189" y="31"/>
                  </a:lnTo>
                  <a:lnTo>
                    <a:pt x="191" y="31"/>
                  </a:lnTo>
                  <a:lnTo>
                    <a:pt x="191" y="33"/>
                  </a:lnTo>
                  <a:lnTo>
                    <a:pt x="191" y="33"/>
                  </a:lnTo>
                  <a:lnTo>
                    <a:pt x="194" y="36"/>
                  </a:lnTo>
                  <a:lnTo>
                    <a:pt x="194" y="36"/>
                  </a:lnTo>
                  <a:lnTo>
                    <a:pt x="198" y="36"/>
                  </a:lnTo>
                  <a:lnTo>
                    <a:pt x="198" y="38"/>
                  </a:lnTo>
                  <a:lnTo>
                    <a:pt x="201" y="38"/>
                  </a:lnTo>
                  <a:lnTo>
                    <a:pt x="206" y="45"/>
                  </a:lnTo>
                  <a:lnTo>
                    <a:pt x="208" y="48"/>
                  </a:lnTo>
                  <a:lnTo>
                    <a:pt x="208" y="48"/>
                  </a:lnTo>
                  <a:lnTo>
                    <a:pt x="213" y="50"/>
                  </a:lnTo>
                  <a:lnTo>
                    <a:pt x="213" y="50"/>
                  </a:lnTo>
                  <a:lnTo>
                    <a:pt x="215" y="52"/>
                  </a:lnTo>
                  <a:lnTo>
                    <a:pt x="217" y="52"/>
                  </a:lnTo>
                  <a:lnTo>
                    <a:pt x="220" y="52"/>
                  </a:lnTo>
                  <a:lnTo>
                    <a:pt x="222" y="50"/>
                  </a:lnTo>
                  <a:lnTo>
                    <a:pt x="222" y="50"/>
                  </a:lnTo>
                  <a:lnTo>
                    <a:pt x="224" y="48"/>
                  </a:lnTo>
                  <a:lnTo>
                    <a:pt x="224" y="45"/>
                  </a:lnTo>
                  <a:lnTo>
                    <a:pt x="224" y="45"/>
                  </a:lnTo>
                  <a:lnTo>
                    <a:pt x="224" y="43"/>
                  </a:lnTo>
                  <a:lnTo>
                    <a:pt x="227" y="43"/>
                  </a:lnTo>
                  <a:lnTo>
                    <a:pt x="227" y="43"/>
                  </a:lnTo>
                  <a:lnTo>
                    <a:pt x="229" y="45"/>
                  </a:lnTo>
                  <a:lnTo>
                    <a:pt x="232" y="45"/>
                  </a:lnTo>
                  <a:lnTo>
                    <a:pt x="232" y="45"/>
                  </a:lnTo>
                  <a:lnTo>
                    <a:pt x="234" y="45"/>
                  </a:lnTo>
                  <a:lnTo>
                    <a:pt x="236" y="45"/>
                  </a:lnTo>
                  <a:lnTo>
                    <a:pt x="241" y="43"/>
                  </a:lnTo>
                  <a:lnTo>
                    <a:pt x="241" y="43"/>
                  </a:lnTo>
                  <a:lnTo>
                    <a:pt x="243" y="41"/>
                  </a:lnTo>
                  <a:lnTo>
                    <a:pt x="243" y="36"/>
                  </a:lnTo>
                  <a:lnTo>
                    <a:pt x="243" y="36"/>
                  </a:lnTo>
                  <a:lnTo>
                    <a:pt x="241" y="33"/>
                  </a:lnTo>
                  <a:lnTo>
                    <a:pt x="239" y="31"/>
                  </a:lnTo>
                  <a:lnTo>
                    <a:pt x="236" y="29"/>
                  </a:lnTo>
                  <a:lnTo>
                    <a:pt x="234" y="26"/>
                  </a:lnTo>
                  <a:lnTo>
                    <a:pt x="234" y="26"/>
                  </a:lnTo>
                  <a:lnTo>
                    <a:pt x="234" y="24"/>
                  </a:lnTo>
                  <a:lnTo>
                    <a:pt x="232" y="22"/>
                  </a:lnTo>
                  <a:lnTo>
                    <a:pt x="232" y="19"/>
                  </a:lnTo>
                  <a:lnTo>
                    <a:pt x="232" y="15"/>
                  </a:lnTo>
                  <a:lnTo>
                    <a:pt x="234" y="15"/>
                  </a:lnTo>
                  <a:lnTo>
                    <a:pt x="234" y="12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36" y="10"/>
                  </a:lnTo>
                  <a:lnTo>
                    <a:pt x="236" y="10"/>
                  </a:lnTo>
                  <a:lnTo>
                    <a:pt x="236" y="10"/>
                  </a:lnTo>
                  <a:lnTo>
                    <a:pt x="232" y="7"/>
                  </a:lnTo>
                  <a:lnTo>
                    <a:pt x="234" y="5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36" y="3"/>
                  </a:lnTo>
                  <a:lnTo>
                    <a:pt x="241" y="3"/>
                  </a:lnTo>
                  <a:lnTo>
                    <a:pt x="243" y="3"/>
                  </a:lnTo>
                  <a:lnTo>
                    <a:pt x="253" y="5"/>
                  </a:lnTo>
                  <a:lnTo>
                    <a:pt x="255" y="5"/>
                  </a:lnTo>
                  <a:lnTo>
                    <a:pt x="258" y="7"/>
                  </a:lnTo>
                  <a:lnTo>
                    <a:pt x="260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7"/>
                  </a:lnTo>
                  <a:lnTo>
                    <a:pt x="262" y="5"/>
                  </a:lnTo>
                  <a:lnTo>
                    <a:pt x="262" y="3"/>
                  </a:lnTo>
                  <a:lnTo>
                    <a:pt x="262" y="3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67" y="0"/>
                  </a:lnTo>
                  <a:lnTo>
                    <a:pt x="272" y="0"/>
                  </a:lnTo>
                  <a:lnTo>
                    <a:pt x="288" y="7"/>
                  </a:lnTo>
                  <a:lnTo>
                    <a:pt x="300" y="7"/>
                  </a:lnTo>
                  <a:lnTo>
                    <a:pt x="324" y="15"/>
                  </a:lnTo>
                  <a:lnTo>
                    <a:pt x="331" y="19"/>
                  </a:lnTo>
                  <a:lnTo>
                    <a:pt x="333" y="22"/>
                  </a:lnTo>
                  <a:lnTo>
                    <a:pt x="333" y="22"/>
                  </a:lnTo>
                  <a:lnTo>
                    <a:pt x="333" y="24"/>
                  </a:lnTo>
                  <a:lnTo>
                    <a:pt x="336" y="26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38" y="29"/>
                  </a:lnTo>
                  <a:lnTo>
                    <a:pt x="338" y="29"/>
                  </a:lnTo>
                  <a:lnTo>
                    <a:pt x="340" y="31"/>
                  </a:lnTo>
                  <a:lnTo>
                    <a:pt x="340" y="31"/>
                  </a:lnTo>
                  <a:lnTo>
                    <a:pt x="343" y="31"/>
                  </a:lnTo>
                  <a:lnTo>
                    <a:pt x="347" y="29"/>
                  </a:lnTo>
                  <a:lnTo>
                    <a:pt x="350" y="29"/>
                  </a:lnTo>
                  <a:lnTo>
                    <a:pt x="350" y="29"/>
                  </a:lnTo>
                  <a:lnTo>
                    <a:pt x="352" y="31"/>
                  </a:lnTo>
                  <a:lnTo>
                    <a:pt x="362" y="36"/>
                  </a:lnTo>
                  <a:lnTo>
                    <a:pt x="373" y="38"/>
                  </a:lnTo>
                  <a:lnTo>
                    <a:pt x="373" y="38"/>
                  </a:lnTo>
                  <a:lnTo>
                    <a:pt x="376" y="36"/>
                  </a:lnTo>
                  <a:lnTo>
                    <a:pt x="376" y="36"/>
                  </a:lnTo>
                  <a:lnTo>
                    <a:pt x="378" y="36"/>
                  </a:lnTo>
                  <a:lnTo>
                    <a:pt x="378" y="36"/>
                  </a:lnTo>
                  <a:lnTo>
                    <a:pt x="381" y="33"/>
                  </a:lnTo>
                  <a:lnTo>
                    <a:pt x="381" y="33"/>
                  </a:lnTo>
                  <a:lnTo>
                    <a:pt x="381" y="33"/>
                  </a:lnTo>
                  <a:lnTo>
                    <a:pt x="383" y="36"/>
                  </a:lnTo>
                  <a:lnTo>
                    <a:pt x="392" y="43"/>
                  </a:lnTo>
                  <a:lnTo>
                    <a:pt x="399" y="45"/>
                  </a:lnTo>
                  <a:lnTo>
                    <a:pt x="418" y="64"/>
                  </a:lnTo>
                  <a:lnTo>
                    <a:pt x="423" y="67"/>
                  </a:lnTo>
                  <a:lnTo>
                    <a:pt x="423" y="69"/>
                  </a:lnTo>
                  <a:lnTo>
                    <a:pt x="425" y="69"/>
                  </a:lnTo>
                  <a:lnTo>
                    <a:pt x="425" y="71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28" y="76"/>
                  </a:lnTo>
                  <a:lnTo>
                    <a:pt x="430" y="76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3" y="74"/>
                  </a:lnTo>
                  <a:lnTo>
                    <a:pt x="435" y="78"/>
                  </a:lnTo>
                  <a:lnTo>
                    <a:pt x="435" y="78"/>
                  </a:lnTo>
                  <a:lnTo>
                    <a:pt x="435" y="78"/>
                  </a:lnTo>
                  <a:lnTo>
                    <a:pt x="435" y="81"/>
                  </a:lnTo>
                  <a:lnTo>
                    <a:pt x="437" y="81"/>
                  </a:lnTo>
                  <a:lnTo>
                    <a:pt x="437" y="81"/>
                  </a:lnTo>
                  <a:lnTo>
                    <a:pt x="440" y="83"/>
                  </a:lnTo>
                  <a:lnTo>
                    <a:pt x="440" y="83"/>
                  </a:lnTo>
                  <a:lnTo>
                    <a:pt x="440" y="86"/>
                  </a:lnTo>
                  <a:lnTo>
                    <a:pt x="440" y="90"/>
                  </a:lnTo>
                  <a:lnTo>
                    <a:pt x="440" y="90"/>
                  </a:lnTo>
                  <a:lnTo>
                    <a:pt x="440" y="93"/>
                  </a:lnTo>
                  <a:lnTo>
                    <a:pt x="440" y="93"/>
                  </a:lnTo>
                  <a:lnTo>
                    <a:pt x="442" y="90"/>
                  </a:lnTo>
                  <a:lnTo>
                    <a:pt x="447" y="88"/>
                  </a:lnTo>
                  <a:lnTo>
                    <a:pt x="449" y="88"/>
                  </a:lnTo>
                  <a:lnTo>
                    <a:pt x="459" y="81"/>
                  </a:lnTo>
                  <a:lnTo>
                    <a:pt x="461" y="78"/>
                  </a:lnTo>
                  <a:lnTo>
                    <a:pt x="461" y="78"/>
                  </a:lnTo>
                  <a:lnTo>
                    <a:pt x="466" y="81"/>
                  </a:lnTo>
                  <a:lnTo>
                    <a:pt x="473" y="83"/>
                  </a:lnTo>
                  <a:lnTo>
                    <a:pt x="482" y="83"/>
                  </a:lnTo>
                  <a:lnTo>
                    <a:pt x="485" y="83"/>
                  </a:lnTo>
                  <a:lnTo>
                    <a:pt x="485" y="83"/>
                  </a:lnTo>
                  <a:lnTo>
                    <a:pt x="487" y="83"/>
                  </a:lnTo>
                  <a:lnTo>
                    <a:pt x="487" y="81"/>
                  </a:lnTo>
                  <a:lnTo>
                    <a:pt x="487" y="81"/>
                  </a:lnTo>
                  <a:lnTo>
                    <a:pt x="489" y="81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89" y="78"/>
                  </a:lnTo>
                  <a:lnTo>
                    <a:pt x="492" y="78"/>
                  </a:lnTo>
                  <a:lnTo>
                    <a:pt x="494" y="78"/>
                  </a:lnTo>
                  <a:lnTo>
                    <a:pt x="494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6" y="76"/>
                  </a:lnTo>
                  <a:lnTo>
                    <a:pt x="499" y="76"/>
                  </a:lnTo>
                  <a:lnTo>
                    <a:pt x="499" y="74"/>
                  </a:lnTo>
                  <a:lnTo>
                    <a:pt x="499" y="71"/>
                  </a:lnTo>
                  <a:lnTo>
                    <a:pt x="501" y="71"/>
                  </a:lnTo>
                  <a:lnTo>
                    <a:pt x="501" y="71"/>
                  </a:lnTo>
                  <a:lnTo>
                    <a:pt x="501" y="69"/>
                  </a:lnTo>
                  <a:lnTo>
                    <a:pt x="503" y="69"/>
                  </a:lnTo>
                  <a:lnTo>
                    <a:pt x="503" y="69"/>
                  </a:lnTo>
                  <a:lnTo>
                    <a:pt x="508" y="67"/>
                  </a:lnTo>
                  <a:lnTo>
                    <a:pt x="513" y="64"/>
                  </a:lnTo>
                  <a:lnTo>
                    <a:pt x="515" y="69"/>
                  </a:lnTo>
                  <a:lnTo>
                    <a:pt x="515" y="69"/>
                  </a:lnTo>
                  <a:lnTo>
                    <a:pt x="515" y="74"/>
                  </a:lnTo>
                  <a:lnTo>
                    <a:pt x="515" y="74"/>
                  </a:lnTo>
                  <a:lnTo>
                    <a:pt x="518" y="76"/>
                  </a:lnTo>
                  <a:lnTo>
                    <a:pt x="518" y="78"/>
                  </a:lnTo>
                  <a:lnTo>
                    <a:pt x="518" y="76"/>
                  </a:lnTo>
                  <a:lnTo>
                    <a:pt x="525" y="71"/>
                  </a:lnTo>
                  <a:lnTo>
                    <a:pt x="527" y="69"/>
                  </a:lnTo>
                  <a:lnTo>
                    <a:pt x="527" y="69"/>
                  </a:lnTo>
                  <a:lnTo>
                    <a:pt x="527" y="71"/>
                  </a:lnTo>
                  <a:lnTo>
                    <a:pt x="527" y="74"/>
                  </a:lnTo>
                  <a:lnTo>
                    <a:pt x="525" y="76"/>
                  </a:lnTo>
                  <a:lnTo>
                    <a:pt x="525" y="78"/>
                  </a:lnTo>
                  <a:lnTo>
                    <a:pt x="518" y="83"/>
                  </a:lnTo>
                  <a:lnTo>
                    <a:pt x="515" y="86"/>
                  </a:lnTo>
                  <a:lnTo>
                    <a:pt x="513" y="90"/>
                  </a:lnTo>
                  <a:lnTo>
                    <a:pt x="515" y="104"/>
                  </a:lnTo>
                  <a:lnTo>
                    <a:pt x="515" y="107"/>
                  </a:lnTo>
                  <a:lnTo>
                    <a:pt x="518" y="107"/>
                  </a:lnTo>
                  <a:lnTo>
                    <a:pt x="520" y="104"/>
                  </a:lnTo>
                  <a:lnTo>
                    <a:pt x="522" y="102"/>
                  </a:lnTo>
                  <a:lnTo>
                    <a:pt x="525" y="102"/>
                  </a:lnTo>
                  <a:lnTo>
                    <a:pt x="527" y="102"/>
                  </a:lnTo>
                  <a:lnTo>
                    <a:pt x="529" y="104"/>
                  </a:lnTo>
                  <a:lnTo>
                    <a:pt x="529" y="107"/>
                  </a:lnTo>
                  <a:lnTo>
                    <a:pt x="529" y="112"/>
                  </a:lnTo>
                  <a:lnTo>
                    <a:pt x="529" y="112"/>
                  </a:lnTo>
                  <a:lnTo>
                    <a:pt x="529" y="112"/>
                  </a:lnTo>
                  <a:lnTo>
                    <a:pt x="532" y="112"/>
                  </a:lnTo>
                  <a:lnTo>
                    <a:pt x="532" y="112"/>
                  </a:lnTo>
                  <a:lnTo>
                    <a:pt x="532" y="109"/>
                  </a:lnTo>
                  <a:lnTo>
                    <a:pt x="532" y="109"/>
                  </a:lnTo>
                  <a:lnTo>
                    <a:pt x="532" y="107"/>
                  </a:lnTo>
                  <a:lnTo>
                    <a:pt x="534" y="104"/>
                  </a:lnTo>
                  <a:lnTo>
                    <a:pt x="534" y="104"/>
                  </a:lnTo>
                  <a:lnTo>
                    <a:pt x="537" y="109"/>
                  </a:lnTo>
                  <a:lnTo>
                    <a:pt x="537" y="109"/>
                  </a:lnTo>
                  <a:lnTo>
                    <a:pt x="537" y="109"/>
                  </a:lnTo>
                  <a:lnTo>
                    <a:pt x="539" y="109"/>
                  </a:lnTo>
                  <a:lnTo>
                    <a:pt x="541" y="109"/>
                  </a:lnTo>
                  <a:lnTo>
                    <a:pt x="541" y="107"/>
                  </a:lnTo>
                  <a:lnTo>
                    <a:pt x="546" y="102"/>
                  </a:lnTo>
                  <a:lnTo>
                    <a:pt x="574" y="74"/>
                  </a:lnTo>
                  <a:lnTo>
                    <a:pt x="579" y="71"/>
                  </a:lnTo>
                  <a:lnTo>
                    <a:pt x="584" y="67"/>
                  </a:lnTo>
                  <a:lnTo>
                    <a:pt x="586" y="64"/>
                  </a:lnTo>
                  <a:lnTo>
                    <a:pt x="596" y="60"/>
                  </a:lnTo>
                  <a:lnTo>
                    <a:pt x="596" y="60"/>
                  </a:lnTo>
                  <a:lnTo>
                    <a:pt x="596" y="62"/>
                  </a:lnTo>
                  <a:lnTo>
                    <a:pt x="589" y="74"/>
                  </a:lnTo>
                  <a:lnTo>
                    <a:pt x="589" y="76"/>
                  </a:lnTo>
                  <a:lnTo>
                    <a:pt x="589" y="83"/>
                  </a:lnTo>
                  <a:lnTo>
                    <a:pt x="589" y="83"/>
                  </a:lnTo>
                  <a:lnTo>
                    <a:pt x="589" y="86"/>
                  </a:lnTo>
                  <a:lnTo>
                    <a:pt x="589" y="86"/>
                  </a:lnTo>
                  <a:lnTo>
                    <a:pt x="589" y="86"/>
                  </a:lnTo>
                  <a:lnTo>
                    <a:pt x="593" y="86"/>
                  </a:lnTo>
                  <a:lnTo>
                    <a:pt x="598" y="86"/>
                  </a:lnTo>
                  <a:lnTo>
                    <a:pt x="598" y="86"/>
                  </a:lnTo>
                  <a:lnTo>
                    <a:pt x="598" y="86"/>
                  </a:lnTo>
                  <a:lnTo>
                    <a:pt x="600" y="86"/>
                  </a:lnTo>
                  <a:lnTo>
                    <a:pt x="600" y="86"/>
                  </a:lnTo>
                  <a:lnTo>
                    <a:pt x="600" y="88"/>
                  </a:lnTo>
                  <a:lnTo>
                    <a:pt x="600" y="88"/>
                  </a:lnTo>
                  <a:lnTo>
                    <a:pt x="603" y="88"/>
                  </a:lnTo>
                  <a:lnTo>
                    <a:pt x="603" y="95"/>
                  </a:lnTo>
                  <a:lnTo>
                    <a:pt x="605" y="95"/>
                  </a:lnTo>
                  <a:lnTo>
                    <a:pt x="605" y="97"/>
                  </a:lnTo>
                  <a:lnTo>
                    <a:pt x="605" y="100"/>
                  </a:lnTo>
                  <a:lnTo>
                    <a:pt x="603" y="102"/>
                  </a:lnTo>
                  <a:lnTo>
                    <a:pt x="603" y="104"/>
                  </a:lnTo>
                  <a:lnTo>
                    <a:pt x="603" y="107"/>
                  </a:lnTo>
                  <a:lnTo>
                    <a:pt x="603" y="107"/>
                  </a:lnTo>
                  <a:lnTo>
                    <a:pt x="603" y="107"/>
                  </a:lnTo>
                  <a:lnTo>
                    <a:pt x="603" y="109"/>
                  </a:lnTo>
                  <a:lnTo>
                    <a:pt x="605" y="109"/>
                  </a:lnTo>
                  <a:lnTo>
                    <a:pt x="608" y="112"/>
                  </a:lnTo>
                  <a:lnTo>
                    <a:pt x="608" y="112"/>
                  </a:lnTo>
                  <a:lnTo>
                    <a:pt x="608" y="114"/>
                  </a:lnTo>
                  <a:lnTo>
                    <a:pt x="608" y="116"/>
                  </a:lnTo>
                  <a:lnTo>
                    <a:pt x="610" y="119"/>
                  </a:lnTo>
                  <a:lnTo>
                    <a:pt x="610" y="119"/>
                  </a:lnTo>
                  <a:lnTo>
                    <a:pt x="608" y="121"/>
                  </a:lnTo>
                  <a:lnTo>
                    <a:pt x="608" y="121"/>
                  </a:lnTo>
                  <a:lnTo>
                    <a:pt x="605" y="123"/>
                  </a:lnTo>
                  <a:lnTo>
                    <a:pt x="605" y="123"/>
                  </a:lnTo>
                  <a:lnTo>
                    <a:pt x="605" y="123"/>
                  </a:lnTo>
                  <a:lnTo>
                    <a:pt x="600" y="126"/>
                  </a:lnTo>
                  <a:lnTo>
                    <a:pt x="600" y="126"/>
                  </a:lnTo>
                  <a:lnTo>
                    <a:pt x="598" y="128"/>
                  </a:lnTo>
                  <a:lnTo>
                    <a:pt x="593" y="133"/>
                  </a:lnTo>
                  <a:lnTo>
                    <a:pt x="593" y="135"/>
                  </a:lnTo>
                  <a:lnTo>
                    <a:pt x="591" y="138"/>
                  </a:lnTo>
                  <a:lnTo>
                    <a:pt x="591" y="140"/>
                  </a:lnTo>
                  <a:lnTo>
                    <a:pt x="591" y="142"/>
                  </a:lnTo>
                  <a:lnTo>
                    <a:pt x="591" y="142"/>
                  </a:lnTo>
                  <a:lnTo>
                    <a:pt x="596" y="145"/>
                  </a:lnTo>
                  <a:lnTo>
                    <a:pt x="596" y="145"/>
                  </a:lnTo>
                  <a:lnTo>
                    <a:pt x="596" y="147"/>
                  </a:lnTo>
                  <a:lnTo>
                    <a:pt x="598" y="149"/>
                  </a:lnTo>
                  <a:lnTo>
                    <a:pt x="598" y="152"/>
                  </a:lnTo>
                  <a:lnTo>
                    <a:pt x="598" y="157"/>
                  </a:lnTo>
                  <a:lnTo>
                    <a:pt x="598" y="159"/>
                  </a:lnTo>
                  <a:lnTo>
                    <a:pt x="598" y="159"/>
                  </a:lnTo>
                  <a:lnTo>
                    <a:pt x="598" y="161"/>
                  </a:lnTo>
                  <a:lnTo>
                    <a:pt x="600" y="161"/>
                  </a:lnTo>
                  <a:lnTo>
                    <a:pt x="600" y="164"/>
                  </a:lnTo>
                  <a:lnTo>
                    <a:pt x="603" y="166"/>
                  </a:lnTo>
                  <a:lnTo>
                    <a:pt x="603" y="166"/>
                  </a:lnTo>
                  <a:lnTo>
                    <a:pt x="605" y="166"/>
                  </a:lnTo>
                  <a:lnTo>
                    <a:pt x="605" y="164"/>
                  </a:lnTo>
                  <a:lnTo>
                    <a:pt x="608" y="164"/>
                  </a:lnTo>
                  <a:lnTo>
                    <a:pt x="610" y="161"/>
                  </a:lnTo>
                  <a:lnTo>
                    <a:pt x="610" y="161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2" y="161"/>
                  </a:lnTo>
                  <a:lnTo>
                    <a:pt x="615" y="161"/>
                  </a:lnTo>
                  <a:lnTo>
                    <a:pt x="619" y="166"/>
                  </a:lnTo>
                  <a:lnTo>
                    <a:pt x="622" y="168"/>
                  </a:lnTo>
                  <a:lnTo>
                    <a:pt x="626" y="168"/>
                  </a:lnTo>
                  <a:lnTo>
                    <a:pt x="626" y="180"/>
                  </a:lnTo>
                  <a:lnTo>
                    <a:pt x="626" y="180"/>
                  </a:lnTo>
                  <a:lnTo>
                    <a:pt x="626" y="185"/>
                  </a:lnTo>
                  <a:lnTo>
                    <a:pt x="626" y="185"/>
                  </a:lnTo>
                  <a:lnTo>
                    <a:pt x="629" y="185"/>
                  </a:lnTo>
                  <a:lnTo>
                    <a:pt x="631" y="185"/>
                  </a:lnTo>
                  <a:lnTo>
                    <a:pt x="634" y="187"/>
                  </a:lnTo>
                  <a:lnTo>
                    <a:pt x="636" y="187"/>
                  </a:lnTo>
                  <a:lnTo>
                    <a:pt x="636" y="190"/>
                  </a:lnTo>
                  <a:lnTo>
                    <a:pt x="636" y="190"/>
                  </a:lnTo>
                  <a:lnTo>
                    <a:pt x="638" y="190"/>
                  </a:lnTo>
                  <a:lnTo>
                    <a:pt x="638" y="190"/>
                  </a:lnTo>
                  <a:lnTo>
                    <a:pt x="638" y="192"/>
                  </a:lnTo>
                  <a:lnTo>
                    <a:pt x="638" y="192"/>
                  </a:lnTo>
                  <a:lnTo>
                    <a:pt x="641" y="194"/>
                  </a:lnTo>
                  <a:lnTo>
                    <a:pt x="641" y="194"/>
                  </a:lnTo>
                  <a:lnTo>
                    <a:pt x="641" y="197"/>
                  </a:lnTo>
                  <a:lnTo>
                    <a:pt x="643" y="197"/>
                  </a:lnTo>
                  <a:lnTo>
                    <a:pt x="650" y="201"/>
                  </a:lnTo>
                  <a:lnTo>
                    <a:pt x="650" y="201"/>
                  </a:lnTo>
                  <a:lnTo>
                    <a:pt x="652" y="204"/>
                  </a:lnTo>
                  <a:lnTo>
                    <a:pt x="652" y="204"/>
                  </a:lnTo>
                  <a:lnTo>
                    <a:pt x="652" y="206"/>
                  </a:lnTo>
                  <a:lnTo>
                    <a:pt x="652" y="209"/>
                  </a:lnTo>
                  <a:lnTo>
                    <a:pt x="650" y="218"/>
                  </a:lnTo>
                  <a:lnTo>
                    <a:pt x="650" y="218"/>
                  </a:lnTo>
                  <a:lnTo>
                    <a:pt x="650" y="220"/>
                  </a:lnTo>
                  <a:lnTo>
                    <a:pt x="650" y="223"/>
                  </a:lnTo>
                  <a:lnTo>
                    <a:pt x="650" y="225"/>
                  </a:lnTo>
                  <a:lnTo>
                    <a:pt x="648" y="230"/>
                  </a:lnTo>
                  <a:lnTo>
                    <a:pt x="648" y="232"/>
                  </a:lnTo>
                  <a:lnTo>
                    <a:pt x="641" y="237"/>
                  </a:lnTo>
                  <a:lnTo>
                    <a:pt x="645" y="239"/>
                  </a:lnTo>
                  <a:lnTo>
                    <a:pt x="648" y="239"/>
                  </a:lnTo>
                  <a:lnTo>
                    <a:pt x="648" y="242"/>
                  </a:lnTo>
                  <a:lnTo>
                    <a:pt x="648" y="244"/>
                  </a:lnTo>
                  <a:lnTo>
                    <a:pt x="652" y="244"/>
                  </a:lnTo>
                  <a:lnTo>
                    <a:pt x="655" y="244"/>
                  </a:lnTo>
                  <a:lnTo>
                    <a:pt x="655" y="246"/>
                  </a:lnTo>
                  <a:lnTo>
                    <a:pt x="655" y="246"/>
                  </a:lnTo>
                  <a:lnTo>
                    <a:pt x="655" y="251"/>
                  </a:lnTo>
                  <a:lnTo>
                    <a:pt x="655" y="251"/>
                  </a:lnTo>
                  <a:lnTo>
                    <a:pt x="655" y="253"/>
                  </a:lnTo>
                  <a:lnTo>
                    <a:pt x="655" y="253"/>
                  </a:lnTo>
                  <a:lnTo>
                    <a:pt x="655" y="253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56"/>
                  </a:lnTo>
                  <a:lnTo>
                    <a:pt x="660" y="258"/>
                  </a:lnTo>
                  <a:lnTo>
                    <a:pt x="660" y="258"/>
                  </a:lnTo>
                  <a:lnTo>
                    <a:pt x="662" y="261"/>
                  </a:lnTo>
                  <a:lnTo>
                    <a:pt x="662" y="26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1890550" y="2615738"/>
              <a:ext cx="1047405" cy="991884"/>
            </a:xfrm>
            <a:custGeom>
              <a:avLst/>
              <a:gdLst>
                <a:gd name="T0" fmla="*/ 1142 w 1209"/>
                <a:gd name="T1" fmla="*/ 608 h 1142"/>
                <a:gd name="T2" fmla="*/ 1093 w 1209"/>
                <a:gd name="T3" fmla="*/ 653 h 1142"/>
                <a:gd name="T4" fmla="*/ 1008 w 1209"/>
                <a:gd name="T5" fmla="*/ 745 h 1142"/>
                <a:gd name="T6" fmla="*/ 944 w 1209"/>
                <a:gd name="T7" fmla="*/ 698 h 1142"/>
                <a:gd name="T8" fmla="*/ 863 w 1209"/>
                <a:gd name="T9" fmla="*/ 683 h 1142"/>
                <a:gd name="T10" fmla="*/ 854 w 1209"/>
                <a:gd name="T11" fmla="*/ 736 h 1142"/>
                <a:gd name="T12" fmla="*/ 800 w 1209"/>
                <a:gd name="T13" fmla="*/ 780 h 1142"/>
                <a:gd name="T14" fmla="*/ 844 w 1209"/>
                <a:gd name="T15" fmla="*/ 837 h 1142"/>
                <a:gd name="T16" fmla="*/ 899 w 1209"/>
                <a:gd name="T17" fmla="*/ 906 h 1142"/>
                <a:gd name="T18" fmla="*/ 854 w 1209"/>
                <a:gd name="T19" fmla="*/ 908 h 1142"/>
                <a:gd name="T20" fmla="*/ 833 w 1209"/>
                <a:gd name="T21" fmla="*/ 946 h 1142"/>
                <a:gd name="T22" fmla="*/ 882 w 1209"/>
                <a:gd name="T23" fmla="*/ 979 h 1142"/>
                <a:gd name="T24" fmla="*/ 856 w 1209"/>
                <a:gd name="T25" fmla="*/ 1022 h 1142"/>
                <a:gd name="T26" fmla="*/ 797 w 1209"/>
                <a:gd name="T27" fmla="*/ 1008 h 1142"/>
                <a:gd name="T28" fmla="*/ 762 w 1209"/>
                <a:gd name="T29" fmla="*/ 965 h 1142"/>
                <a:gd name="T30" fmla="*/ 667 w 1209"/>
                <a:gd name="T31" fmla="*/ 960 h 1142"/>
                <a:gd name="T32" fmla="*/ 662 w 1209"/>
                <a:gd name="T33" fmla="*/ 889 h 1142"/>
                <a:gd name="T34" fmla="*/ 672 w 1209"/>
                <a:gd name="T35" fmla="*/ 873 h 1142"/>
                <a:gd name="T36" fmla="*/ 613 w 1209"/>
                <a:gd name="T37" fmla="*/ 870 h 1142"/>
                <a:gd name="T38" fmla="*/ 565 w 1209"/>
                <a:gd name="T39" fmla="*/ 929 h 1142"/>
                <a:gd name="T40" fmla="*/ 525 w 1209"/>
                <a:gd name="T41" fmla="*/ 984 h 1142"/>
                <a:gd name="T42" fmla="*/ 478 w 1209"/>
                <a:gd name="T43" fmla="*/ 1048 h 1142"/>
                <a:gd name="T44" fmla="*/ 478 w 1209"/>
                <a:gd name="T45" fmla="*/ 1131 h 1142"/>
                <a:gd name="T46" fmla="*/ 393 w 1209"/>
                <a:gd name="T47" fmla="*/ 1128 h 1142"/>
                <a:gd name="T48" fmla="*/ 322 w 1209"/>
                <a:gd name="T49" fmla="*/ 1114 h 1142"/>
                <a:gd name="T50" fmla="*/ 322 w 1209"/>
                <a:gd name="T51" fmla="*/ 1095 h 1142"/>
                <a:gd name="T52" fmla="*/ 305 w 1209"/>
                <a:gd name="T53" fmla="*/ 1043 h 1142"/>
                <a:gd name="T54" fmla="*/ 263 w 1209"/>
                <a:gd name="T55" fmla="*/ 939 h 1142"/>
                <a:gd name="T56" fmla="*/ 197 w 1209"/>
                <a:gd name="T57" fmla="*/ 880 h 1142"/>
                <a:gd name="T58" fmla="*/ 182 w 1209"/>
                <a:gd name="T59" fmla="*/ 795 h 1142"/>
                <a:gd name="T60" fmla="*/ 154 w 1209"/>
                <a:gd name="T61" fmla="*/ 724 h 1142"/>
                <a:gd name="T62" fmla="*/ 107 w 1209"/>
                <a:gd name="T63" fmla="*/ 780 h 1142"/>
                <a:gd name="T64" fmla="*/ 88 w 1209"/>
                <a:gd name="T65" fmla="*/ 740 h 1142"/>
                <a:gd name="T66" fmla="*/ 97 w 1209"/>
                <a:gd name="T67" fmla="*/ 586 h 1142"/>
                <a:gd name="T68" fmla="*/ 100 w 1209"/>
                <a:gd name="T69" fmla="*/ 437 h 1142"/>
                <a:gd name="T70" fmla="*/ 119 w 1209"/>
                <a:gd name="T71" fmla="*/ 371 h 1142"/>
                <a:gd name="T72" fmla="*/ 69 w 1209"/>
                <a:gd name="T73" fmla="*/ 222 h 1142"/>
                <a:gd name="T74" fmla="*/ 5 w 1209"/>
                <a:gd name="T75" fmla="*/ 130 h 1142"/>
                <a:gd name="T76" fmla="*/ 48 w 1209"/>
                <a:gd name="T77" fmla="*/ 73 h 1142"/>
                <a:gd name="T78" fmla="*/ 59 w 1209"/>
                <a:gd name="T79" fmla="*/ 7 h 1142"/>
                <a:gd name="T80" fmla="*/ 128 w 1209"/>
                <a:gd name="T81" fmla="*/ 40 h 1142"/>
                <a:gd name="T82" fmla="*/ 163 w 1209"/>
                <a:gd name="T83" fmla="*/ 125 h 1142"/>
                <a:gd name="T84" fmla="*/ 256 w 1209"/>
                <a:gd name="T85" fmla="*/ 208 h 1142"/>
                <a:gd name="T86" fmla="*/ 291 w 1209"/>
                <a:gd name="T87" fmla="*/ 241 h 1142"/>
                <a:gd name="T88" fmla="*/ 334 w 1209"/>
                <a:gd name="T89" fmla="*/ 272 h 1142"/>
                <a:gd name="T90" fmla="*/ 369 w 1209"/>
                <a:gd name="T91" fmla="*/ 265 h 1142"/>
                <a:gd name="T92" fmla="*/ 405 w 1209"/>
                <a:gd name="T93" fmla="*/ 236 h 1142"/>
                <a:gd name="T94" fmla="*/ 478 w 1209"/>
                <a:gd name="T95" fmla="*/ 206 h 1142"/>
                <a:gd name="T96" fmla="*/ 499 w 1209"/>
                <a:gd name="T97" fmla="*/ 199 h 1142"/>
                <a:gd name="T98" fmla="*/ 535 w 1209"/>
                <a:gd name="T99" fmla="*/ 213 h 1142"/>
                <a:gd name="T100" fmla="*/ 554 w 1209"/>
                <a:gd name="T101" fmla="*/ 165 h 1142"/>
                <a:gd name="T102" fmla="*/ 558 w 1209"/>
                <a:gd name="T103" fmla="*/ 130 h 1142"/>
                <a:gd name="T104" fmla="*/ 632 w 1209"/>
                <a:gd name="T105" fmla="*/ 104 h 1142"/>
                <a:gd name="T106" fmla="*/ 674 w 1209"/>
                <a:gd name="T107" fmla="*/ 184 h 1142"/>
                <a:gd name="T108" fmla="*/ 757 w 1209"/>
                <a:gd name="T109" fmla="*/ 251 h 1142"/>
                <a:gd name="T110" fmla="*/ 752 w 1209"/>
                <a:gd name="T111" fmla="*/ 312 h 1142"/>
                <a:gd name="T112" fmla="*/ 840 w 1209"/>
                <a:gd name="T113" fmla="*/ 371 h 1142"/>
                <a:gd name="T114" fmla="*/ 887 w 1209"/>
                <a:gd name="T115" fmla="*/ 366 h 1142"/>
                <a:gd name="T116" fmla="*/ 941 w 1209"/>
                <a:gd name="T117" fmla="*/ 376 h 1142"/>
                <a:gd name="T118" fmla="*/ 1055 w 1209"/>
                <a:gd name="T119" fmla="*/ 402 h 1142"/>
                <a:gd name="T120" fmla="*/ 1093 w 1209"/>
                <a:gd name="T121" fmla="*/ 435 h 1142"/>
                <a:gd name="T122" fmla="*/ 1145 w 1209"/>
                <a:gd name="T123" fmla="*/ 485 h 1142"/>
                <a:gd name="T124" fmla="*/ 1192 w 1209"/>
                <a:gd name="T125" fmla="*/ 494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09" h="1142">
                  <a:moveTo>
                    <a:pt x="1202" y="546"/>
                  </a:moveTo>
                  <a:lnTo>
                    <a:pt x="1202" y="546"/>
                  </a:lnTo>
                  <a:lnTo>
                    <a:pt x="1202" y="551"/>
                  </a:lnTo>
                  <a:lnTo>
                    <a:pt x="1202" y="553"/>
                  </a:lnTo>
                  <a:lnTo>
                    <a:pt x="1202" y="553"/>
                  </a:lnTo>
                  <a:lnTo>
                    <a:pt x="1199" y="556"/>
                  </a:lnTo>
                  <a:lnTo>
                    <a:pt x="1197" y="558"/>
                  </a:lnTo>
                  <a:lnTo>
                    <a:pt x="1194" y="558"/>
                  </a:lnTo>
                  <a:lnTo>
                    <a:pt x="1194" y="558"/>
                  </a:lnTo>
                  <a:lnTo>
                    <a:pt x="1194" y="560"/>
                  </a:lnTo>
                  <a:lnTo>
                    <a:pt x="1192" y="560"/>
                  </a:lnTo>
                  <a:lnTo>
                    <a:pt x="1192" y="560"/>
                  </a:lnTo>
                  <a:lnTo>
                    <a:pt x="1192" y="563"/>
                  </a:lnTo>
                  <a:lnTo>
                    <a:pt x="1190" y="565"/>
                  </a:lnTo>
                  <a:lnTo>
                    <a:pt x="1187" y="568"/>
                  </a:lnTo>
                  <a:lnTo>
                    <a:pt x="1187" y="570"/>
                  </a:lnTo>
                  <a:lnTo>
                    <a:pt x="1185" y="572"/>
                  </a:lnTo>
                  <a:lnTo>
                    <a:pt x="1180" y="577"/>
                  </a:lnTo>
                  <a:lnTo>
                    <a:pt x="1176" y="577"/>
                  </a:lnTo>
                  <a:lnTo>
                    <a:pt x="1176" y="577"/>
                  </a:lnTo>
                  <a:lnTo>
                    <a:pt x="1173" y="579"/>
                  </a:lnTo>
                  <a:lnTo>
                    <a:pt x="1166" y="579"/>
                  </a:lnTo>
                  <a:lnTo>
                    <a:pt x="1166" y="579"/>
                  </a:lnTo>
                  <a:lnTo>
                    <a:pt x="1164" y="579"/>
                  </a:lnTo>
                  <a:lnTo>
                    <a:pt x="1164" y="582"/>
                  </a:lnTo>
                  <a:lnTo>
                    <a:pt x="1164" y="586"/>
                  </a:lnTo>
                  <a:lnTo>
                    <a:pt x="1161" y="586"/>
                  </a:lnTo>
                  <a:lnTo>
                    <a:pt x="1161" y="591"/>
                  </a:lnTo>
                  <a:lnTo>
                    <a:pt x="1159" y="591"/>
                  </a:lnTo>
                  <a:lnTo>
                    <a:pt x="1159" y="594"/>
                  </a:lnTo>
                  <a:lnTo>
                    <a:pt x="1159" y="596"/>
                  </a:lnTo>
                  <a:lnTo>
                    <a:pt x="1159" y="596"/>
                  </a:lnTo>
                  <a:lnTo>
                    <a:pt x="1159" y="598"/>
                  </a:lnTo>
                  <a:lnTo>
                    <a:pt x="1159" y="601"/>
                  </a:lnTo>
                  <a:lnTo>
                    <a:pt x="1157" y="601"/>
                  </a:lnTo>
                  <a:lnTo>
                    <a:pt x="1152" y="603"/>
                  </a:lnTo>
                  <a:lnTo>
                    <a:pt x="1142" y="608"/>
                  </a:lnTo>
                  <a:lnTo>
                    <a:pt x="1140" y="608"/>
                  </a:lnTo>
                  <a:lnTo>
                    <a:pt x="1140" y="610"/>
                  </a:lnTo>
                  <a:lnTo>
                    <a:pt x="1140" y="610"/>
                  </a:lnTo>
                  <a:lnTo>
                    <a:pt x="1140" y="612"/>
                  </a:lnTo>
                  <a:lnTo>
                    <a:pt x="1140" y="615"/>
                  </a:lnTo>
                  <a:lnTo>
                    <a:pt x="1138" y="620"/>
                  </a:lnTo>
                  <a:lnTo>
                    <a:pt x="1133" y="634"/>
                  </a:lnTo>
                  <a:lnTo>
                    <a:pt x="1133" y="634"/>
                  </a:lnTo>
                  <a:lnTo>
                    <a:pt x="1133" y="636"/>
                  </a:lnTo>
                  <a:lnTo>
                    <a:pt x="1126" y="639"/>
                  </a:lnTo>
                  <a:lnTo>
                    <a:pt x="1126" y="641"/>
                  </a:lnTo>
                  <a:lnTo>
                    <a:pt x="1123" y="643"/>
                  </a:lnTo>
                  <a:lnTo>
                    <a:pt x="1123" y="643"/>
                  </a:lnTo>
                  <a:lnTo>
                    <a:pt x="1123" y="643"/>
                  </a:lnTo>
                  <a:lnTo>
                    <a:pt x="1123" y="646"/>
                  </a:lnTo>
                  <a:lnTo>
                    <a:pt x="1126" y="648"/>
                  </a:lnTo>
                  <a:lnTo>
                    <a:pt x="1126" y="648"/>
                  </a:lnTo>
                  <a:lnTo>
                    <a:pt x="1126" y="650"/>
                  </a:lnTo>
                  <a:lnTo>
                    <a:pt x="1123" y="653"/>
                  </a:lnTo>
                  <a:lnTo>
                    <a:pt x="1121" y="653"/>
                  </a:lnTo>
                  <a:lnTo>
                    <a:pt x="1112" y="660"/>
                  </a:lnTo>
                  <a:lnTo>
                    <a:pt x="1112" y="662"/>
                  </a:lnTo>
                  <a:lnTo>
                    <a:pt x="1109" y="662"/>
                  </a:lnTo>
                  <a:lnTo>
                    <a:pt x="1107" y="662"/>
                  </a:lnTo>
                  <a:lnTo>
                    <a:pt x="1107" y="660"/>
                  </a:lnTo>
                  <a:lnTo>
                    <a:pt x="1105" y="660"/>
                  </a:lnTo>
                  <a:lnTo>
                    <a:pt x="1105" y="657"/>
                  </a:lnTo>
                  <a:lnTo>
                    <a:pt x="1102" y="657"/>
                  </a:lnTo>
                  <a:lnTo>
                    <a:pt x="1100" y="650"/>
                  </a:lnTo>
                  <a:lnTo>
                    <a:pt x="1100" y="648"/>
                  </a:lnTo>
                  <a:lnTo>
                    <a:pt x="1100" y="648"/>
                  </a:lnTo>
                  <a:lnTo>
                    <a:pt x="1100" y="648"/>
                  </a:lnTo>
                  <a:lnTo>
                    <a:pt x="1097" y="648"/>
                  </a:lnTo>
                  <a:lnTo>
                    <a:pt x="1097" y="648"/>
                  </a:lnTo>
                  <a:lnTo>
                    <a:pt x="1095" y="650"/>
                  </a:lnTo>
                  <a:lnTo>
                    <a:pt x="1093" y="653"/>
                  </a:lnTo>
                  <a:lnTo>
                    <a:pt x="1093" y="653"/>
                  </a:lnTo>
                  <a:lnTo>
                    <a:pt x="1090" y="653"/>
                  </a:lnTo>
                  <a:lnTo>
                    <a:pt x="1088" y="653"/>
                  </a:lnTo>
                  <a:lnTo>
                    <a:pt x="1086" y="653"/>
                  </a:lnTo>
                  <a:lnTo>
                    <a:pt x="1079" y="650"/>
                  </a:lnTo>
                  <a:lnTo>
                    <a:pt x="1076" y="650"/>
                  </a:lnTo>
                  <a:lnTo>
                    <a:pt x="1074" y="653"/>
                  </a:lnTo>
                  <a:lnTo>
                    <a:pt x="1069" y="657"/>
                  </a:lnTo>
                  <a:lnTo>
                    <a:pt x="1067" y="657"/>
                  </a:lnTo>
                  <a:lnTo>
                    <a:pt x="1067" y="660"/>
                  </a:lnTo>
                  <a:lnTo>
                    <a:pt x="1067" y="662"/>
                  </a:lnTo>
                  <a:lnTo>
                    <a:pt x="1064" y="665"/>
                  </a:lnTo>
                  <a:lnTo>
                    <a:pt x="1064" y="665"/>
                  </a:lnTo>
                  <a:lnTo>
                    <a:pt x="1067" y="667"/>
                  </a:lnTo>
                  <a:lnTo>
                    <a:pt x="1067" y="672"/>
                  </a:lnTo>
                  <a:lnTo>
                    <a:pt x="1069" y="674"/>
                  </a:lnTo>
                  <a:lnTo>
                    <a:pt x="1067" y="676"/>
                  </a:lnTo>
                  <a:lnTo>
                    <a:pt x="1067" y="681"/>
                  </a:lnTo>
                  <a:lnTo>
                    <a:pt x="1057" y="691"/>
                  </a:lnTo>
                  <a:lnTo>
                    <a:pt x="1057" y="691"/>
                  </a:lnTo>
                  <a:lnTo>
                    <a:pt x="1055" y="691"/>
                  </a:lnTo>
                  <a:lnTo>
                    <a:pt x="1055" y="691"/>
                  </a:lnTo>
                  <a:lnTo>
                    <a:pt x="1053" y="693"/>
                  </a:lnTo>
                  <a:lnTo>
                    <a:pt x="1038" y="714"/>
                  </a:lnTo>
                  <a:lnTo>
                    <a:pt x="1034" y="724"/>
                  </a:lnTo>
                  <a:lnTo>
                    <a:pt x="1029" y="726"/>
                  </a:lnTo>
                  <a:lnTo>
                    <a:pt x="1027" y="726"/>
                  </a:lnTo>
                  <a:lnTo>
                    <a:pt x="1024" y="731"/>
                  </a:lnTo>
                  <a:lnTo>
                    <a:pt x="1022" y="731"/>
                  </a:lnTo>
                  <a:lnTo>
                    <a:pt x="1019" y="736"/>
                  </a:lnTo>
                  <a:lnTo>
                    <a:pt x="1017" y="736"/>
                  </a:lnTo>
                  <a:lnTo>
                    <a:pt x="1017" y="738"/>
                  </a:lnTo>
                  <a:lnTo>
                    <a:pt x="1015" y="738"/>
                  </a:lnTo>
                  <a:lnTo>
                    <a:pt x="1012" y="738"/>
                  </a:lnTo>
                  <a:lnTo>
                    <a:pt x="1012" y="740"/>
                  </a:lnTo>
                  <a:lnTo>
                    <a:pt x="1010" y="743"/>
                  </a:lnTo>
                  <a:lnTo>
                    <a:pt x="1010" y="743"/>
                  </a:lnTo>
                  <a:lnTo>
                    <a:pt x="1008" y="745"/>
                  </a:lnTo>
                  <a:lnTo>
                    <a:pt x="1005" y="745"/>
                  </a:lnTo>
                  <a:lnTo>
                    <a:pt x="1003" y="743"/>
                  </a:lnTo>
                  <a:lnTo>
                    <a:pt x="1001" y="743"/>
                  </a:lnTo>
                  <a:lnTo>
                    <a:pt x="998" y="743"/>
                  </a:lnTo>
                  <a:lnTo>
                    <a:pt x="991" y="743"/>
                  </a:lnTo>
                  <a:lnTo>
                    <a:pt x="986" y="740"/>
                  </a:lnTo>
                  <a:lnTo>
                    <a:pt x="984" y="740"/>
                  </a:lnTo>
                  <a:lnTo>
                    <a:pt x="982" y="743"/>
                  </a:lnTo>
                  <a:lnTo>
                    <a:pt x="979" y="743"/>
                  </a:lnTo>
                  <a:lnTo>
                    <a:pt x="977" y="743"/>
                  </a:lnTo>
                  <a:lnTo>
                    <a:pt x="975" y="740"/>
                  </a:lnTo>
                  <a:lnTo>
                    <a:pt x="975" y="740"/>
                  </a:lnTo>
                  <a:lnTo>
                    <a:pt x="972" y="740"/>
                  </a:lnTo>
                  <a:lnTo>
                    <a:pt x="972" y="738"/>
                  </a:lnTo>
                  <a:lnTo>
                    <a:pt x="970" y="736"/>
                  </a:lnTo>
                  <a:lnTo>
                    <a:pt x="970" y="733"/>
                  </a:lnTo>
                  <a:lnTo>
                    <a:pt x="970" y="728"/>
                  </a:lnTo>
                  <a:lnTo>
                    <a:pt x="967" y="726"/>
                  </a:lnTo>
                  <a:lnTo>
                    <a:pt x="965" y="721"/>
                  </a:lnTo>
                  <a:lnTo>
                    <a:pt x="965" y="719"/>
                  </a:lnTo>
                  <a:lnTo>
                    <a:pt x="963" y="712"/>
                  </a:lnTo>
                  <a:lnTo>
                    <a:pt x="963" y="709"/>
                  </a:lnTo>
                  <a:lnTo>
                    <a:pt x="963" y="707"/>
                  </a:lnTo>
                  <a:lnTo>
                    <a:pt x="960" y="705"/>
                  </a:lnTo>
                  <a:lnTo>
                    <a:pt x="958" y="702"/>
                  </a:lnTo>
                  <a:lnTo>
                    <a:pt x="958" y="700"/>
                  </a:lnTo>
                  <a:lnTo>
                    <a:pt x="956" y="700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6" y="698"/>
                  </a:lnTo>
                  <a:lnTo>
                    <a:pt x="951" y="700"/>
                  </a:lnTo>
                  <a:lnTo>
                    <a:pt x="951" y="700"/>
                  </a:lnTo>
                  <a:lnTo>
                    <a:pt x="951" y="700"/>
                  </a:lnTo>
                  <a:lnTo>
                    <a:pt x="949" y="700"/>
                  </a:lnTo>
                  <a:lnTo>
                    <a:pt x="946" y="698"/>
                  </a:lnTo>
                  <a:lnTo>
                    <a:pt x="944" y="698"/>
                  </a:lnTo>
                  <a:lnTo>
                    <a:pt x="944" y="698"/>
                  </a:lnTo>
                  <a:lnTo>
                    <a:pt x="941" y="698"/>
                  </a:lnTo>
                  <a:lnTo>
                    <a:pt x="941" y="700"/>
                  </a:lnTo>
                  <a:lnTo>
                    <a:pt x="941" y="700"/>
                  </a:lnTo>
                  <a:lnTo>
                    <a:pt x="941" y="702"/>
                  </a:lnTo>
                  <a:lnTo>
                    <a:pt x="939" y="702"/>
                  </a:lnTo>
                  <a:lnTo>
                    <a:pt x="939" y="705"/>
                  </a:lnTo>
                  <a:lnTo>
                    <a:pt x="939" y="705"/>
                  </a:lnTo>
                  <a:lnTo>
                    <a:pt x="937" y="705"/>
                  </a:lnTo>
                  <a:lnTo>
                    <a:pt x="927" y="702"/>
                  </a:lnTo>
                  <a:lnTo>
                    <a:pt x="925" y="705"/>
                  </a:lnTo>
                  <a:lnTo>
                    <a:pt x="925" y="705"/>
                  </a:lnTo>
                  <a:lnTo>
                    <a:pt x="922" y="707"/>
                  </a:lnTo>
                  <a:lnTo>
                    <a:pt x="920" y="707"/>
                  </a:lnTo>
                  <a:lnTo>
                    <a:pt x="920" y="707"/>
                  </a:lnTo>
                  <a:lnTo>
                    <a:pt x="918" y="707"/>
                  </a:lnTo>
                  <a:lnTo>
                    <a:pt x="918" y="705"/>
                  </a:lnTo>
                  <a:lnTo>
                    <a:pt x="918" y="705"/>
                  </a:lnTo>
                  <a:lnTo>
                    <a:pt x="918" y="702"/>
                  </a:lnTo>
                  <a:lnTo>
                    <a:pt x="915" y="702"/>
                  </a:lnTo>
                  <a:lnTo>
                    <a:pt x="915" y="702"/>
                  </a:lnTo>
                  <a:lnTo>
                    <a:pt x="915" y="700"/>
                  </a:lnTo>
                  <a:lnTo>
                    <a:pt x="913" y="698"/>
                  </a:lnTo>
                  <a:lnTo>
                    <a:pt x="913" y="693"/>
                  </a:lnTo>
                  <a:lnTo>
                    <a:pt x="911" y="693"/>
                  </a:lnTo>
                  <a:lnTo>
                    <a:pt x="908" y="688"/>
                  </a:lnTo>
                  <a:lnTo>
                    <a:pt x="894" y="681"/>
                  </a:lnTo>
                  <a:lnTo>
                    <a:pt x="892" y="681"/>
                  </a:lnTo>
                  <a:lnTo>
                    <a:pt x="885" y="679"/>
                  </a:lnTo>
                  <a:lnTo>
                    <a:pt x="882" y="676"/>
                  </a:lnTo>
                  <a:lnTo>
                    <a:pt x="882" y="676"/>
                  </a:lnTo>
                  <a:lnTo>
                    <a:pt x="878" y="672"/>
                  </a:lnTo>
                  <a:lnTo>
                    <a:pt x="878" y="672"/>
                  </a:lnTo>
                  <a:lnTo>
                    <a:pt x="875" y="672"/>
                  </a:lnTo>
                  <a:lnTo>
                    <a:pt x="873" y="672"/>
                  </a:lnTo>
                  <a:lnTo>
                    <a:pt x="870" y="672"/>
                  </a:lnTo>
                  <a:lnTo>
                    <a:pt x="863" y="683"/>
                  </a:lnTo>
                  <a:lnTo>
                    <a:pt x="861" y="683"/>
                  </a:lnTo>
                  <a:lnTo>
                    <a:pt x="863" y="688"/>
                  </a:lnTo>
                  <a:lnTo>
                    <a:pt x="863" y="688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61" y="691"/>
                  </a:lnTo>
                  <a:lnTo>
                    <a:pt x="859" y="691"/>
                  </a:lnTo>
                  <a:lnTo>
                    <a:pt x="854" y="688"/>
                  </a:lnTo>
                  <a:lnTo>
                    <a:pt x="852" y="688"/>
                  </a:lnTo>
                  <a:lnTo>
                    <a:pt x="852" y="688"/>
                  </a:lnTo>
                  <a:lnTo>
                    <a:pt x="849" y="688"/>
                  </a:lnTo>
                  <a:lnTo>
                    <a:pt x="849" y="691"/>
                  </a:lnTo>
                  <a:lnTo>
                    <a:pt x="852" y="691"/>
                  </a:lnTo>
                  <a:lnTo>
                    <a:pt x="852" y="693"/>
                  </a:lnTo>
                  <a:lnTo>
                    <a:pt x="852" y="695"/>
                  </a:lnTo>
                  <a:lnTo>
                    <a:pt x="852" y="695"/>
                  </a:lnTo>
                  <a:lnTo>
                    <a:pt x="852" y="695"/>
                  </a:lnTo>
                  <a:lnTo>
                    <a:pt x="849" y="698"/>
                  </a:lnTo>
                  <a:lnTo>
                    <a:pt x="849" y="698"/>
                  </a:lnTo>
                  <a:lnTo>
                    <a:pt x="842" y="698"/>
                  </a:lnTo>
                  <a:lnTo>
                    <a:pt x="840" y="700"/>
                  </a:lnTo>
                  <a:lnTo>
                    <a:pt x="840" y="700"/>
                  </a:lnTo>
                  <a:lnTo>
                    <a:pt x="840" y="702"/>
                  </a:lnTo>
                  <a:lnTo>
                    <a:pt x="840" y="702"/>
                  </a:lnTo>
                  <a:lnTo>
                    <a:pt x="842" y="705"/>
                  </a:lnTo>
                  <a:lnTo>
                    <a:pt x="842" y="705"/>
                  </a:lnTo>
                  <a:lnTo>
                    <a:pt x="847" y="709"/>
                  </a:lnTo>
                  <a:lnTo>
                    <a:pt x="852" y="717"/>
                  </a:lnTo>
                  <a:lnTo>
                    <a:pt x="859" y="721"/>
                  </a:lnTo>
                  <a:lnTo>
                    <a:pt x="859" y="724"/>
                  </a:lnTo>
                  <a:lnTo>
                    <a:pt x="859" y="724"/>
                  </a:lnTo>
                  <a:lnTo>
                    <a:pt x="859" y="726"/>
                  </a:lnTo>
                  <a:lnTo>
                    <a:pt x="856" y="728"/>
                  </a:lnTo>
                  <a:lnTo>
                    <a:pt x="854" y="731"/>
                  </a:lnTo>
                  <a:lnTo>
                    <a:pt x="854" y="733"/>
                  </a:lnTo>
                  <a:lnTo>
                    <a:pt x="854" y="736"/>
                  </a:lnTo>
                  <a:lnTo>
                    <a:pt x="854" y="738"/>
                  </a:lnTo>
                  <a:lnTo>
                    <a:pt x="854" y="740"/>
                  </a:lnTo>
                  <a:lnTo>
                    <a:pt x="854" y="743"/>
                  </a:lnTo>
                  <a:lnTo>
                    <a:pt x="854" y="743"/>
                  </a:lnTo>
                  <a:lnTo>
                    <a:pt x="852" y="743"/>
                  </a:lnTo>
                  <a:lnTo>
                    <a:pt x="849" y="743"/>
                  </a:lnTo>
                  <a:lnTo>
                    <a:pt x="847" y="743"/>
                  </a:lnTo>
                  <a:lnTo>
                    <a:pt x="847" y="743"/>
                  </a:lnTo>
                  <a:lnTo>
                    <a:pt x="837" y="745"/>
                  </a:lnTo>
                  <a:lnTo>
                    <a:pt x="835" y="747"/>
                  </a:lnTo>
                  <a:lnTo>
                    <a:pt x="835" y="747"/>
                  </a:lnTo>
                  <a:lnTo>
                    <a:pt x="835" y="747"/>
                  </a:lnTo>
                  <a:lnTo>
                    <a:pt x="833" y="750"/>
                  </a:lnTo>
                  <a:lnTo>
                    <a:pt x="833" y="754"/>
                  </a:lnTo>
                  <a:lnTo>
                    <a:pt x="833" y="757"/>
                  </a:lnTo>
                  <a:lnTo>
                    <a:pt x="830" y="757"/>
                  </a:lnTo>
                  <a:lnTo>
                    <a:pt x="830" y="757"/>
                  </a:lnTo>
                  <a:lnTo>
                    <a:pt x="826" y="757"/>
                  </a:lnTo>
                  <a:lnTo>
                    <a:pt x="826" y="757"/>
                  </a:lnTo>
                  <a:lnTo>
                    <a:pt x="823" y="757"/>
                  </a:lnTo>
                  <a:lnTo>
                    <a:pt x="821" y="759"/>
                  </a:lnTo>
                  <a:lnTo>
                    <a:pt x="821" y="759"/>
                  </a:lnTo>
                  <a:lnTo>
                    <a:pt x="821" y="759"/>
                  </a:lnTo>
                  <a:lnTo>
                    <a:pt x="818" y="759"/>
                  </a:lnTo>
                  <a:lnTo>
                    <a:pt x="816" y="757"/>
                  </a:lnTo>
                  <a:lnTo>
                    <a:pt x="814" y="759"/>
                  </a:lnTo>
                  <a:lnTo>
                    <a:pt x="814" y="759"/>
                  </a:lnTo>
                  <a:lnTo>
                    <a:pt x="809" y="764"/>
                  </a:lnTo>
                  <a:lnTo>
                    <a:pt x="807" y="764"/>
                  </a:lnTo>
                  <a:lnTo>
                    <a:pt x="804" y="766"/>
                  </a:lnTo>
                  <a:lnTo>
                    <a:pt x="804" y="766"/>
                  </a:lnTo>
                  <a:lnTo>
                    <a:pt x="802" y="769"/>
                  </a:lnTo>
                  <a:lnTo>
                    <a:pt x="800" y="771"/>
                  </a:lnTo>
                  <a:lnTo>
                    <a:pt x="800" y="773"/>
                  </a:lnTo>
                  <a:lnTo>
                    <a:pt x="800" y="776"/>
                  </a:lnTo>
                  <a:lnTo>
                    <a:pt x="800" y="780"/>
                  </a:lnTo>
                  <a:lnTo>
                    <a:pt x="800" y="780"/>
                  </a:lnTo>
                  <a:lnTo>
                    <a:pt x="800" y="783"/>
                  </a:lnTo>
                  <a:lnTo>
                    <a:pt x="800" y="785"/>
                  </a:lnTo>
                  <a:lnTo>
                    <a:pt x="802" y="785"/>
                  </a:lnTo>
                  <a:lnTo>
                    <a:pt x="802" y="788"/>
                  </a:lnTo>
                  <a:lnTo>
                    <a:pt x="802" y="788"/>
                  </a:lnTo>
                  <a:lnTo>
                    <a:pt x="804" y="788"/>
                  </a:lnTo>
                  <a:lnTo>
                    <a:pt x="804" y="788"/>
                  </a:lnTo>
                  <a:lnTo>
                    <a:pt x="807" y="790"/>
                  </a:lnTo>
                  <a:lnTo>
                    <a:pt x="807" y="790"/>
                  </a:lnTo>
                  <a:lnTo>
                    <a:pt x="809" y="792"/>
                  </a:lnTo>
                  <a:lnTo>
                    <a:pt x="811" y="792"/>
                  </a:lnTo>
                  <a:lnTo>
                    <a:pt x="811" y="795"/>
                  </a:lnTo>
                  <a:lnTo>
                    <a:pt x="811" y="797"/>
                  </a:lnTo>
                  <a:lnTo>
                    <a:pt x="809" y="802"/>
                  </a:lnTo>
                  <a:lnTo>
                    <a:pt x="809" y="804"/>
                  </a:lnTo>
                  <a:lnTo>
                    <a:pt x="811" y="804"/>
                  </a:lnTo>
                  <a:lnTo>
                    <a:pt x="811" y="806"/>
                  </a:lnTo>
                  <a:lnTo>
                    <a:pt x="814" y="809"/>
                  </a:lnTo>
                  <a:lnTo>
                    <a:pt x="821" y="814"/>
                  </a:lnTo>
                  <a:lnTo>
                    <a:pt x="826" y="814"/>
                  </a:lnTo>
                  <a:lnTo>
                    <a:pt x="830" y="816"/>
                  </a:lnTo>
                  <a:lnTo>
                    <a:pt x="833" y="816"/>
                  </a:lnTo>
                  <a:lnTo>
                    <a:pt x="835" y="818"/>
                  </a:lnTo>
                  <a:lnTo>
                    <a:pt x="837" y="818"/>
                  </a:lnTo>
                  <a:lnTo>
                    <a:pt x="837" y="818"/>
                  </a:lnTo>
                  <a:lnTo>
                    <a:pt x="840" y="816"/>
                  </a:lnTo>
                  <a:lnTo>
                    <a:pt x="840" y="816"/>
                  </a:lnTo>
                  <a:lnTo>
                    <a:pt x="842" y="816"/>
                  </a:lnTo>
                  <a:lnTo>
                    <a:pt x="842" y="816"/>
                  </a:lnTo>
                  <a:lnTo>
                    <a:pt x="842" y="818"/>
                  </a:lnTo>
                  <a:lnTo>
                    <a:pt x="842" y="825"/>
                  </a:lnTo>
                  <a:lnTo>
                    <a:pt x="842" y="828"/>
                  </a:lnTo>
                  <a:lnTo>
                    <a:pt x="842" y="830"/>
                  </a:lnTo>
                  <a:lnTo>
                    <a:pt x="842" y="832"/>
                  </a:lnTo>
                  <a:lnTo>
                    <a:pt x="844" y="835"/>
                  </a:lnTo>
                  <a:lnTo>
                    <a:pt x="844" y="835"/>
                  </a:lnTo>
                  <a:lnTo>
                    <a:pt x="844" y="837"/>
                  </a:lnTo>
                  <a:lnTo>
                    <a:pt x="842" y="840"/>
                  </a:lnTo>
                  <a:lnTo>
                    <a:pt x="842" y="840"/>
                  </a:lnTo>
                  <a:lnTo>
                    <a:pt x="842" y="844"/>
                  </a:lnTo>
                  <a:lnTo>
                    <a:pt x="842" y="847"/>
                  </a:lnTo>
                  <a:lnTo>
                    <a:pt x="842" y="849"/>
                  </a:lnTo>
                  <a:lnTo>
                    <a:pt x="842" y="849"/>
                  </a:lnTo>
                  <a:lnTo>
                    <a:pt x="842" y="851"/>
                  </a:lnTo>
                  <a:lnTo>
                    <a:pt x="842" y="854"/>
                  </a:lnTo>
                  <a:lnTo>
                    <a:pt x="842" y="856"/>
                  </a:lnTo>
                  <a:lnTo>
                    <a:pt x="842" y="856"/>
                  </a:lnTo>
                  <a:lnTo>
                    <a:pt x="844" y="861"/>
                  </a:lnTo>
                  <a:lnTo>
                    <a:pt x="847" y="866"/>
                  </a:lnTo>
                  <a:lnTo>
                    <a:pt x="849" y="868"/>
                  </a:lnTo>
                  <a:lnTo>
                    <a:pt x="852" y="868"/>
                  </a:lnTo>
                  <a:lnTo>
                    <a:pt x="854" y="868"/>
                  </a:lnTo>
                  <a:lnTo>
                    <a:pt x="856" y="868"/>
                  </a:lnTo>
                  <a:lnTo>
                    <a:pt x="856" y="868"/>
                  </a:lnTo>
                  <a:lnTo>
                    <a:pt x="870" y="863"/>
                  </a:lnTo>
                  <a:lnTo>
                    <a:pt x="870" y="863"/>
                  </a:lnTo>
                  <a:lnTo>
                    <a:pt x="870" y="863"/>
                  </a:lnTo>
                  <a:lnTo>
                    <a:pt x="873" y="866"/>
                  </a:lnTo>
                  <a:lnTo>
                    <a:pt x="875" y="866"/>
                  </a:lnTo>
                  <a:lnTo>
                    <a:pt x="880" y="873"/>
                  </a:lnTo>
                  <a:lnTo>
                    <a:pt x="882" y="873"/>
                  </a:lnTo>
                  <a:lnTo>
                    <a:pt x="885" y="875"/>
                  </a:lnTo>
                  <a:lnTo>
                    <a:pt x="887" y="875"/>
                  </a:lnTo>
                  <a:lnTo>
                    <a:pt x="889" y="875"/>
                  </a:lnTo>
                  <a:lnTo>
                    <a:pt x="892" y="875"/>
                  </a:lnTo>
                  <a:lnTo>
                    <a:pt x="896" y="880"/>
                  </a:lnTo>
                  <a:lnTo>
                    <a:pt x="899" y="880"/>
                  </a:lnTo>
                  <a:lnTo>
                    <a:pt x="899" y="882"/>
                  </a:lnTo>
                  <a:lnTo>
                    <a:pt x="899" y="885"/>
                  </a:lnTo>
                  <a:lnTo>
                    <a:pt x="899" y="887"/>
                  </a:lnTo>
                  <a:lnTo>
                    <a:pt x="899" y="889"/>
                  </a:lnTo>
                  <a:lnTo>
                    <a:pt x="899" y="894"/>
                  </a:lnTo>
                  <a:lnTo>
                    <a:pt x="899" y="901"/>
                  </a:lnTo>
                  <a:lnTo>
                    <a:pt x="899" y="906"/>
                  </a:lnTo>
                  <a:lnTo>
                    <a:pt x="901" y="911"/>
                  </a:lnTo>
                  <a:lnTo>
                    <a:pt x="906" y="918"/>
                  </a:lnTo>
                  <a:lnTo>
                    <a:pt x="911" y="925"/>
                  </a:lnTo>
                  <a:lnTo>
                    <a:pt x="908" y="927"/>
                  </a:lnTo>
                  <a:lnTo>
                    <a:pt x="908" y="927"/>
                  </a:lnTo>
                  <a:lnTo>
                    <a:pt x="908" y="929"/>
                  </a:lnTo>
                  <a:lnTo>
                    <a:pt x="904" y="934"/>
                  </a:lnTo>
                  <a:lnTo>
                    <a:pt x="901" y="937"/>
                  </a:lnTo>
                  <a:lnTo>
                    <a:pt x="901" y="937"/>
                  </a:lnTo>
                  <a:lnTo>
                    <a:pt x="899" y="934"/>
                  </a:lnTo>
                  <a:lnTo>
                    <a:pt x="899" y="934"/>
                  </a:lnTo>
                  <a:lnTo>
                    <a:pt x="899" y="932"/>
                  </a:lnTo>
                  <a:lnTo>
                    <a:pt x="899" y="932"/>
                  </a:lnTo>
                  <a:lnTo>
                    <a:pt x="899" y="932"/>
                  </a:lnTo>
                  <a:lnTo>
                    <a:pt x="899" y="929"/>
                  </a:lnTo>
                  <a:lnTo>
                    <a:pt x="899" y="927"/>
                  </a:lnTo>
                  <a:lnTo>
                    <a:pt x="899" y="927"/>
                  </a:lnTo>
                  <a:lnTo>
                    <a:pt x="899" y="925"/>
                  </a:lnTo>
                  <a:lnTo>
                    <a:pt x="896" y="925"/>
                  </a:lnTo>
                  <a:lnTo>
                    <a:pt x="896" y="925"/>
                  </a:lnTo>
                  <a:lnTo>
                    <a:pt x="887" y="918"/>
                  </a:lnTo>
                  <a:lnTo>
                    <a:pt x="887" y="918"/>
                  </a:lnTo>
                  <a:lnTo>
                    <a:pt x="885" y="918"/>
                  </a:lnTo>
                  <a:lnTo>
                    <a:pt x="885" y="913"/>
                  </a:lnTo>
                  <a:lnTo>
                    <a:pt x="882" y="913"/>
                  </a:lnTo>
                  <a:lnTo>
                    <a:pt x="880" y="911"/>
                  </a:lnTo>
                  <a:lnTo>
                    <a:pt x="875" y="906"/>
                  </a:lnTo>
                  <a:lnTo>
                    <a:pt x="866" y="892"/>
                  </a:lnTo>
                  <a:lnTo>
                    <a:pt x="866" y="892"/>
                  </a:lnTo>
                  <a:lnTo>
                    <a:pt x="863" y="892"/>
                  </a:lnTo>
                  <a:lnTo>
                    <a:pt x="863" y="894"/>
                  </a:lnTo>
                  <a:lnTo>
                    <a:pt x="861" y="896"/>
                  </a:lnTo>
                  <a:lnTo>
                    <a:pt x="859" y="899"/>
                  </a:lnTo>
                  <a:lnTo>
                    <a:pt x="859" y="899"/>
                  </a:lnTo>
                  <a:lnTo>
                    <a:pt x="856" y="901"/>
                  </a:lnTo>
                  <a:lnTo>
                    <a:pt x="856" y="906"/>
                  </a:lnTo>
                  <a:lnTo>
                    <a:pt x="854" y="908"/>
                  </a:lnTo>
                  <a:lnTo>
                    <a:pt x="854" y="908"/>
                  </a:lnTo>
                  <a:lnTo>
                    <a:pt x="852" y="911"/>
                  </a:lnTo>
                  <a:lnTo>
                    <a:pt x="852" y="911"/>
                  </a:lnTo>
                  <a:lnTo>
                    <a:pt x="847" y="908"/>
                  </a:lnTo>
                  <a:lnTo>
                    <a:pt x="847" y="908"/>
                  </a:lnTo>
                  <a:lnTo>
                    <a:pt x="840" y="911"/>
                  </a:lnTo>
                  <a:lnTo>
                    <a:pt x="840" y="911"/>
                  </a:lnTo>
                  <a:lnTo>
                    <a:pt x="835" y="906"/>
                  </a:lnTo>
                  <a:lnTo>
                    <a:pt x="833" y="906"/>
                  </a:lnTo>
                  <a:lnTo>
                    <a:pt x="833" y="906"/>
                  </a:lnTo>
                  <a:lnTo>
                    <a:pt x="828" y="908"/>
                  </a:lnTo>
                  <a:lnTo>
                    <a:pt x="828" y="908"/>
                  </a:lnTo>
                  <a:lnTo>
                    <a:pt x="828" y="911"/>
                  </a:lnTo>
                  <a:lnTo>
                    <a:pt x="828" y="911"/>
                  </a:lnTo>
                  <a:lnTo>
                    <a:pt x="826" y="913"/>
                  </a:lnTo>
                  <a:lnTo>
                    <a:pt x="826" y="915"/>
                  </a:lnTo>
                  <a:lnTo>
                    <a:pt x="826" y="915"/>
                  </a:lnTo>
                  <a:lnTo>
                    <a:pt x="823" y="915"/>
                  </a:lnTo>
                  <a:lnTo>
                    <a:pt x="821" y="918"/>
                  </a:lnTo>
                  <a:lnTo>
                    <a:pt x="821" y="918"/>
                  </a:lnTo>
                  <a:lnTo>
                    <a:pt x="821" y="920"/>
                  </a:lnTo>
                  <a:lnTo>
                    <a:pt x="821" y="920"/>
                  </a:lnTo>
                  <a:lnTo>
                    <a:pt x="821" y="920"/>
                  </a:lnTo>
                  <a:lnTo>
                    <a:pt x="823" y="922"/>
                  </a:lnTo>
                  <a:lnTo>
                    <a:pt x="823" y="925"/>
                  </a:lnTo>
                  <a:lnTo>
                    <a:pt x="823" y="927"/>
                  </a:lnTo>
                  <a:lnTo>
                    <a:pt x="823" y="937"/>
                  </a:lnTo>
                  <a:lnTo>
                    <a:pt x="823" y="937"/>
                  </a:lnTo>
                  <a:lnTo>
                    <a:pt x="821" y="939"/>
                  </a:lnTo>
                  <a:lnTo>
                    <a:pt x="821" y="941"/>
                  </a:lnTo>
                  <a:lnTo>
                    <a:pt x="821" y="941"/>
                  </a:lnTo>
                  <a:lnTo>
                    <a:pt x="823" y="941"/>
                  </a:lnTo>
                  <a:lnTo>
                    <a:pt x="826" y="944"/>
                  </a:lnTo>
                  <a:lnTo>
                    <a:pt x="826" y="944"/>
                  </a:lnTo>
                  <a:lnTo>
                    <a:pt x="828" y="946"/>
                  </a:lnTo>
                  <a:lnTo>
                    <a:pt x="828" y="946"/>
                  </a:lnTo>
                  <a:lnTo>
                    <a:pt x="833" y="946"/>
                  </a:lnTo>
                  <a:lnTo>
                    <a:pt x="833" y="946"/>
                  </a:lnTo>
                  <a:lnTo>
                    <a:pt x="835" y="946"/>
                  </a:lnTo>
                  <a:lnTo>
                    <a:pt x="837" y="948"/>
                  </a:lnTo>
                  <a:lnTo>
                    <a:pt x="837" y="951"/>
                  </a:lnTo>
                  <a:lnTo>
                    <a:pt x="842" y="951"/>
                  </a:lnTo>
                  <a:lnTo>
                    <a:pt x="842" y="953"/>
                  </a:lnTo>
                  <a:lnTo>
                    <a:pt x="844" y="953"/>
                  </a:lnTo>
                  <a:lnTo>
                    <a:pt x="844" y="956"/>
                  </a:lnTo>
                  <a:lnTo>
                    <a:pt x="847" y="956"/>
                  </a:lnTo>
                  <a:lnTo>
                    <a:pt x="847" y="958"/>
                  </a:lnTo>
                  <a:lnTo>
                    <a:pt x="844" y="958"/>
                  </a:lnTo>
                  <a:lnTo>
                    <a:pt x="844" y="960"/>
                  </a:lnTo>
                  <a:lnTo>
                    <a:pt x="844" y="963"/>
                  </a:lnTo>
                  <a:lnTo>
                    <a:pt x="844" y="965"/>
                  </a:lnTo>
                  <a:lnTo>
                    <a:pt x="844" y="967"/>
                  </a:lnTo>
                  <a:lnTo>
                    <a:pt x="847" y="967"/>
                  </a:lnTo>
                  <a:lnTo>
                    <a:pt x="847" y="970"/>
                  </a:lnTo>
                  <a:lnTo>
                    <a:pt x="849" y="970"/>
                  </a:lnTo>
                  <a:lnTo>
                    <a:pt x="852" y="970"/>
                  </a:lnTo>
                  <a:lnTo>
                    <a:pt x="852" y="970"/>
                  </a:lnTo>
                  <a:lnTo>
                    <a:pt x="854" y="970"/>
                  </a:lnTo>
                  <a:lnTo>
                    <a:pt x="859" y="972"/>
                  </a:lnTo>
                  <a:lnTo>
                    <a:pt x="859" y="972"/>
                  </a:lnTo>
                  <a:lnTo>
                    <a:pt x="859" y="972"/>
                  </a:lnTo>
                  <a:lnTo>
                    <a:pt x="861" y="972"/>
                  </a:lnTo>
                  <a:lnTo>
                    <a:pt x="861" y="972"/>
                  </a:lnTo>
                  <a:lnTo>
                    <a:pt x="863" y="972"/>
                  </a:lnTo>
                  <a:lnTo>
                    <a:pt x="866" y="972"/>
                  </a:lnTo>
                  <a:lnTo>
                    <a:pt x="870" y="970"/>
                  </a:lnTo>
                  <a:lnTo>
                    <a:pt x="870" y="970"/>
                  </a:lnTo>
                  <a:lnTo>
                    <a:pt x="873" y="970"/>
                  </a:lnTo>
                  <a:lnTo>
                    <a:pt x="873" y="970"/>
                  </a:lnTo>
                  <a:lnTo>
                    <a:pt x="875" y="972"/>
                  </a:lnTo>
                  <a:lnTo>
                    <a:pt x="878" y="974"/>
                  </a:lnTo>
                  <a:lnTo>
                    <a:pt x="878" y="974"/>
                  </a:lnTo>
                  <a:lnTo>
                    <a:pt x="880" y="974"/>
                  </a:lnTo>
                  <a:lnTo>
                    <a:pt x="882" y="979"/>
                  </a:lnTo>
                  <a:lnTo>
                    <a:pt x="882" y="979"/>
                  </a:lnTo>
                  <a:lnTo>
                    <a:pt x="882" y="979"/>
                  </a:lnTo>
                  <a:lnTo>
                    <a:pt x="882" y="982"/>
                  </a:lnTo>
                  <a:lnTo>
                    <a:pt x="882" y="982"/>
                  </a:lnTo>
                  <a:lnTo>
                    <a:pt x="882" y="986"/>
                  </a:lnTo>
                  <a:lnTo>
                    <a:pt x="882" y="986"/>
                  </a:lnTo>
                  <a:lnTo>
                    <a:pt x="882" y="986"/>
                  </a:lnTo>
                  <a:lnTo>
                    <a:pt x="887" y="991"/>
                  </a:lnTo>
                  <a:lnTo>
                    <a:pt x="889" y="996"/>
                  </a:lnTo>
                  <a:lnTo>
                    <a:pt x="892" y="996"/>
                  </a:lnTo>
                  <a:lnTo>
                    <a:pt x="892" y="996"/>
                  </a:lnTo>
                  <a:lnTo>
                    <a:pt x="892" y="998"/>
                  </a:lnTo>
                  <a:lnTo>
                    <a:pt x="892" y="998"/>
                  </a:lnTo>
                  <a:lnTo>
                    <a:pt x="892" y="1005"/>
                  </a:lnTo>
                  <a:lnTo>
                    <a:pt x="892" y="1005"/>
                  </a:lnTo>
                  <a:lnTo>
                    <a:pt x="892" y="1008"/>
                  </a:lnTo>
                  <a:lnTo>
                    <a:pt x="894" y="1012"/>
                  </a:lnTo>
                  <a:lnTo>
                    <a:pt x="894" y="1015"/>
                  </a:lnTo>
                  <a:lnTo>
                    <a:pt x="894" y="1017"/>
                  </a:lnTo>
                  <a:lnTo>
                    <a:pt x="894" y="1019"/>
                  </a:lnTo>
                  <a:lnTo>
                    <a:pt x="894" y="1019"/>
                  </a:lnTo>
                  <a:lnTo>
                    <a:pt x="892" y="1019"/>
                  </a:lnTo>
                  <a:lnTo>
                    <a:pt x="887" y="1022"/>
                  </a:lnTo>
                  <a:lnTo>
                    <a:pt x="887" y="1022"/>
                  </a:lnTo>
                  <a:lnTo>
                    <a:pt x="882" y="1024"/>
                  </a:lnTo>
                  <a:lnTo>
                    <a:pt x="880" y="1024"/>
                  </a:lnTo>
                  <a:lnTo>
                    <a:pt x="880" y="1024"/>
                  </a:lnTo>
                  <a:lnTo>
                    <a:pt x="878" y="1024"/>
                  </a:lnTo>
                  <a:lnTo>
                    <a:pt x="873" y="1024"/>
                  </a:lnTo>
                  <a:lnTo>
                    <a:pt x="868" y="1022"/>
                  </a:lnTo>
                  <a:lnTo>
                    <a:pt x="866" y="1019"/>
                  </a:lnTo>
                  <a:lnTo>
                    <a:pt x="863" y="1019"/>
                  </a:lnTo>
                  <a:lnTo>
                    <a:pt x="863" y="1019"/>
                  </a:lnTo>
                  <a:lnTo>
                    <a:pt x="861" y="1019"/>
                  </a:lnTo>
                  <a:lnTo>
                    <a:pt x="859" y="1022"/>
                  </a:lnTo>
                  <a:lnTo>
                    <a:pt x="859" y="1022"/>
                  </a:lnTo>
                  <a:lnTo>
                    <a:pt x="856" y="1022"/>
                  </a:lnTo>
                  <a:lnTo>
                    <a:pt x="854" y="1022"/>
                  </a:lnTo>
                  <a:lnTo>
                    <a:pt x="844" y="1022"/>
                  </a:lnTo>
                  <a:lnTo>
                    <a:pt x="844" y="1022"/>
                  </a:lnTo>
                  <a:lnTo>
                    <a:pt x="844" y="1019"/>
                  </a:lnTo>
                  <a:lnTo>
                    <a:pt x="842" y="1019"/>
                  </a:lnTo>
                  <a:lnTo>
                    <a:pt x="842" y="1019"/>
                  </a:lnTo>
                  <a:lnTo>
                    <a:pt x="837" y="1019"/>
                  </a:lnTo>
                  <a:lnTo>
                    <a:pt x="835" y="1022"/>
                  </a:lnTo>
                  <a:lnTo>
                    <a:pt x="835" y="1022"/>
                  </a:lnTo>
                  <a:lnTo>
                    <a:pt x="833" y="1024"/>
                  </a:lnTo>
                  <a:lnTo>
                    <a:pt x="833" y="1024"/>
                  </a:lnTo>
                  <a:lnTo>
                    <a:pt x="830" y="1022"/>
                  </a:lnTo>
                  <a:lnTo>
                    <a:pt x="826" y="1022"/>
                  </a:lnTo>
                  <a:lnTo>
                    <a:pt x="823" y="1022"/>
                  </a:lnTo>
                  <a:lnTo>
                    <a:pt x="821" y="1022"/>
                  </a:lnTo>
                  <a:lnTo>
                    <a:pt x="821" y="1022"/>
                  </a:lnTo>
                  <a:lnTo>
                    <a:pt x="821" y="1022"/>
                  </a:lnTo>
                  <a:lnTo>
                    <a:pt x="818" y="1022"/>
                  </a:lnTo>
                  <a:lnTo>
                    <a:pt x="818" y="1024"/>
                  </a:lnTo>
                  <a:lnTo>
                    <a:pt x="816" y="1024"/>
                  </a:lnTo>
                  <a:lnTo>
                    <a:pt x="816" y="1024"/>
                  </a:lnTo>
                  <a:lnTo>
                    <a:pt x="811" y="1024"/>
                  </a:lnTo>
                  <a:lnTo>
                    <a:pt x="809" y="1024"/>
                  </a:lnTo>
                  <a:lnTo>
                    <a:pt x="809" y="1024"/>
                  </a:lnTo>
                  <a:lnTo>
                    <a:pt x="809" y="1024"/>
                  </a:lnTo>
                  <a:lnTo>
                    <a:pt x="807" y="1022"/>
                  </a:lnTo>
                  <a:lnTo>
                    <a:pt x="807" y="1022"/>
                  </a:lnTo>
                  <a:lnTo>
                    <a:pt x="807" y="1019"/>
                  </a:lnTo>
                  <a:lnTo>
                    <a:pt x="807" y="1017"/>
                  </a:lnTo>
                  <a:lnTo>
                    <a:pt x="804" y="1017"/>
                  </a:lnTo>
                  <a:lnTo>
                    <a:pt x="804" y="1017"/>
                  </a:lnTo>
                  <a:lnTo>
                    <a:pt x="802" y="1015"/>
                  </a:lnTo>
                  <a:lnTo>
                    <a:pt x="802" y="1015"/>
                  </a:lnTo>
                  <a:lnTo>
                    <a:pt x="800" y="1015"/>
                  </a:lnTo>
                  <a:lnTo>
                    <a:pt x="797" y="1010"/>
                  </a:lnTo>
                  <a:lnTo>
                    <a:pt x="797" y="1010"/>
                  </a:lnTo>
                  <a:lnTo>
                    <a:pt x="797" y="1008"/>
                  </a:lnTo>
                  <a:lnTo>
                    <a:pt x="792" y="1008"/>
                  </a:lnTo>
                  <a:lnTo>
                    <a:pt x="790" y="1008"/>
                  </a:lnTo>
                  <a:lnTo>
                    <a:pt x="783" y="1008"/>
                  </a:lnTo>
                  <a:lnTo>
                    <a:pt x="778" y="1008"/>
                  </a:lnTo>
                  <a:lnTo>
                    <a:pt x="778" y="1008"/>
                  </a:lnTo>
                  <a:lnTo>
                    <a:pt x="774" y="1010"/>
                  </a:lnTo>
                  <a:lnTo>
                    <a:pt x="771" y="1012"/>
                  </a:lnTo>
                  <a:lnTo>
                    <a:pt x="769" y="1012"/>
                  </a:lnTo>
                  <a:lnTo>
                    <a:pt x="766" y="1005"/>
                  </a:lnTo>
                  <a:lnTo>
                    <a:pt x="766" y="1005"/>
                  </a:lnTo>
                  <a:lnTo>
                    <a:pt x="769" y="1003"/>
                  </a:lnTo>
                  <a:lnTo>
                    <a:pt x="769" y="1003"/>
                  </a:lnTo>
                  <a:lnTo>
                    <a:pt x="769" y="1000"/>
                  </a:lnTo>
                  <a:lnTo>
                    <a:pt x="766" y="998"/>
                  </a:lnTo>
                  <a:lnTo>
                    <a:pt x="764" y="993"/>
                  </a:lnTo>
                  <a:lnTo>
                    <a:pt x="764" y="993"/>
                  </a:lnTo>
                  <a:lnTo>
                    <a:pt x="764" y="991"/>
                  </a:lnTo>
                  <a:lnTo>
                    <a:pt x="764" y="991"/>
                  </a:lnTo>
                  <a:lnTo>
                    <a:pt x="769" y="986"/>
                  </a:lnTo>
                  <a:lnTo>
                    <a:pt x="769" y="986"/>
                  </a:lnTo>
                  <a:lnTo>
                    <a:pt x="771" y="984"/>
                  </a:lnTo>
                  <a:lnTo>
                    <a:pt x="771" y="982"/>
                  </a:lnTo>
                  <a:lnTo>
                    <a:pt x="774" y="977"/>
                  </a:lnTo>
                  <a:lnTo>
                    <a:pt x="774" y="974"/>
                  </a:lnTo>
                  <a:lnTo>
                    <a:pt x="774" y="974"/>
                  </a:lnTo>
                  <a:lnTo>
                    <a:pt x="771" y="974"/>
                  </a:lnTo>
                  <a:lnTo>
                    <a:pt x="771" y="974"/>
                  </a:lnTo>
                  <a:lnTo>
                    <a:pt x="769" y="974"/>
                  </a:lnTo>
                  <a:lnTo>
                    <a:pt x="766" y="974"/>
                  </a:lnTo>
                  <a:lnTo>
                    <a:pt x="766" y="974"/>
                  </a:lnTo>
                  <a:lnTo>
                    <a:pt x="764" y="974"/>
                  </a:lnTo>
                  <a:lnTo>
                    <a:pt x="764" y="972"/>
                  </a:lnTo>
                  <a:lnTo>
                    <a:pt x="762" y="972"/>
                  </a:lnTo>
                  <a:lnTo>
                    <a:pt x="762" y="970"/>
                  </a:lnTo>
                  <a:lnTo>
                    <a:pt x="762" y="967"/>
                  </a:lnTo>
                  <a:lnTo>
                    <a:pt x="762" y="965"/>
                  </a:lnTo>
                  <a:lnTo>
                    <a:pt x="762" y="965"/>
                  </a:lnTo>
                  <a:lnTo>
                    <a:pt x="748" y="958"/>
                  </a:lnTo>
                  <a:lnTo>
                    <a:pt x="743" y="958"/>
                  </a:lnTo>
                  <a:lnTo>
                    <a:pt x="738" y="960"/>
                  </a:lnTo>
                  <a:lnTo>
                    <a:pt x="738" y="960"/>
                  </a:lnTo>
                  <a:lnTo>
                    <a:pt x="736" y="963"/>
                  </a:lnTo>
                  <a:lnTo>
                    <a:pt x="736" y="965"/>
                  </a:lnTo>
                  <a:lnTo>
                    <a:pt x="733" y="967"/>
                  </a:lnTo>
                  <a:lnTo>
                    <a:pt x="733" y="967"/>
                  </a:lnTo>
                  <a:lnTo>
                    <a:pt x="733" y="970"/>
                  </a:lnTo>
                  <a:lnTo>
                    <a:pt x="733" y="974"/>
                  </a:lnTo>
                  <a:lnTo>
                    <a:pt x="733" y="974"/>
                  </a:lnTo>
                  <a:lnTo>
                    <a:pt x="733" y="977"/>
                  </a:lnTo>
                  <a:lnTo>
                    <a:pt x="731" y="977"/>
                  </a:lnTo>
                  <a:lnTo>
                    <a:pt x="729" y="977"/>
                  </a:lnTo>
                  <a:lnTo>
                    <a:pt x="729" y="977"/>
                  </a:lnTo>
                  <a:lnTo>
                    <a:pt x="726" y="979"/>
                  </a:lnTo>
                  <a:lnTo>
                    <a:pt x="726" y="979"/>
                  </a:lnTo>
                  <a:lnTo>
                    <a:pt x="726" y="979"/>
                  </a:lnTo>
                  <a:lnTo>
                    <a:pt x="724" y="979"/>
                  </a:lnTo>
                  <a:lnTo>
                    <a:pt x="719" y="979"/>
                  </a:lnTo>
                  <a:lnTo>
                    <a:pt x="712" y="979"/>
                  </a:lnTo>
                  <a:lnTo>
                    <a:pt x="712" y="979"/>
                  </a:lnTo>
                  <a:lnTo>
                    <a:pt x="710" y="979"/>
                  </a:lnTo>
                  <a:lnTo>
                    <a:pt x="707" y="979"/>
                  </a:lnTo>
                  <a:lnTo>
                    <a:pt x="705" y="977"/>
                  </a:lnTo>
                  <a:lnTo>
                    <a:pt x="703" y="977"/>
                  </a:lnTo>
                  <a:lnTo>
                    <a:pt x="698" y="979"/>
                  </a:lnTo>
                  <a:lnTo>
                    <a:pt x="695" y="979"/>
                  </a:lnTo>
                  <a:lnTo>
                    <a:pt x="695" y="979"/>
                  </a:lnTo>
                  <a:lnTo>
                    <a:pt x="691" y="979"/>
                  </a:lnTo>
                  <a:lnTo>
                    <a:pt x="691" y="979"/>
                  </a:lnTo>
                  <a:lnTo>
                    <a:pt x="688" y="979"/>
                  </a:lnTo>
                  <a:lnTo>
                    <a:pt x="684" y="974"/>
                  </a:lnTo>
                  <a:lnTo>
                    <a:pt x="679" y="972"/>
                  </a:lnTo>
                  <a:lnTo>
                    <a:pt x="679" y="972"/>
                  </a:lnTo>
                  <a:lnTo>
                    <a:pt x="679" y="972"/>
                  </a:lnTo>
                  <a:lnTo>
                    <a:pt x="667" y="960"/>
                  </a:lnTo>
                  <a:lnTo>
                    <a:pt x="665" y="958"/>
                  </a:lnTo>
                  <a:lnTo>
                    <a:pt x="665" y="956"/>
                  </a:lnTo>
                  <a:lnTo>
                    <a:pt x="662" y="951"/>
                  </a:lnTo>
                  <a:lnTo>
                    <a:pt x="662" y="948"/>
                  </a:lnTo>
                  <a:lnTo>
                    <a:pt x="665" y="948"/>
                  </a:lnTo>
                  <a:lnTo>
                    <a:pt x="669" y="948"/>
                  </a:lnTo>
                  <a:lnTo>
                    <a:pt x="674" y="946"/>
                  </a:lnTo>
                  <a:lnTo>
                    <a:pt x="677" y="946"/>
                  </a:lnTo>
                  <a:lnTo>
                    <a:pt x="677" y="946"/>
                  </a:lnTo>
                  <a:lnTo>
                    <a:pt x="677" y="944"/>
                  </a:lnTo>
                  <a:lnTo>
                    <a:pt x="677" y="941"/>
                  </a:lnTo>
                  <a:lnTo>
                    <a:pt x="677" y="941"/>
                  </a:lnTo>
                  <a:lnTo>
                    <a:pt x="677" y="939"/>
                  </a:lnTo>
                  <a:lnTo>
                    <a:pt x="674" y="932"/>
                  </a:lnTo>
                  <a:lnTo>
                    <a:pt x="674" y="932"/>
                  </a:lnTo>
                  <a:lnTo>
                    <a:pt x="674" y="929"/>
                  </a:lnTo>
                  <a:lnTo>
                    <a:pt x="674" y="929"/>
                  </a:lnTo>
                  <a:lnTo>
                    <a:pt x="677" y="927"/>
                  </a:lnTo>
                  <a:lnTo>
                    <a:pt x="677" y="927"/>
                  </a:lnTo>
                  <a:lnTo>
                    <a:pt x="677" y="925"/>
                  </a:lnTo>
                  <a:lnTo>
                    <a:pt x="674" y="922"/>
                  </a:lnTo>
                  <a:lnTo>
                    <a:pt x="674" y="920"/>
                  </a:lnTo>
                  <a:lnTo>
                    <a:pt x="672" y="918"/>
                  </a:lnTo>
                  <a:lnTo>
                    <a:pt x="672" y="918"/>
                  </a:lnTo>
                  <a:lnTo>
                    <a:pt x="665" y="915"/>
                  </a:lnTo>
                  <a:lnTo>
                    <a:pt x="665" y="913"/>
                  </a:lnTo>
                  <a:lnTo>
                    <a:pt x="662" y="911"/>
                  </a:lnTo>
                  <a:lnTo>
                    <a:pt x="660" y="911"/>
                  </a:lnTo>
                  <a:lnTo>
                    <a:pt x="660" y="908"/>
                  </a:lnTo>
                  <a:lnTo>
                    <a:pt x="660" y="906"/>
                  </a:lnTo>
                  <a:lnTo>
                    <a:pt x="662" y="901"/>
                  </a:lnTo>
                  <a:lnTo>
                    <a:pt x="662" y="899"/>
                  </a:lnTo>
                  <a:lnTo>
                    <a:pt x="662" y="894"/>
                  </a:lnTo>
                  <a:lnTo>
                    <a:pt x="662" y="892"/>
                  </a:lnTo>
                  <a:lnTo>
                    <a:pt x="662" y="892"/>
                  </a:lnTo>
                  <a:lnTo>
                    <a:pt x="662" y="889"/>
                  </a:lnTo>
                  <a:lnTo>
                    <a:pt x="662" y="889"/>
                  </a:lnTo>
                  <a:lnTo>
                    <a:pt x="662" y="887"/>
                  </a:lnTo>
                  <a:lnTo>
                    <a:pt x="662" y="887"/>
                  </a:lnTo>
                  <a:lnTo>
                    <a:pt x="662" y="887"/>
                  </a:lnTo>
                  <a:lnTo>
                    <a:pt x="662" y="885"/>
                  </a:lnTo>
                  <a:lnTo>
                    <a:pt x="662" y="885"/>
                  </a:lnTo>
                  <a:lnTo>
                    <a:pt x="662" y="882"/>
                  </a:lnTo>
                  <a:lnTo>
                    <a:pt x="665" y="882"/>
                  </a:lnTo>
                  <a:lnTo>
                    <a:pt x="669" y="882"/>
                  </a:lnTo>
                  <a:lnTo>
                    <a:pt x="669" y="882"/>
                  </a:lnTo>
                  <a:lnTo>
                    <a:pt x="672" y="880"/>
                  </a:lnTo>
                  <a:lnTo>
                    <a:pt x="674" y="880"/>
                  </a:lnTo>
                  <a:lnTo>
                    <a:pt x="674" y="882"/>
                  </a:lnTo>
                  <a:lnTo>
                    <a:pt x="677" y="882"/>
                  </a:lnTo>
                  <a:lnTo>
                    <a:pt x="677" y="882"/>
                  </a:lnTo>
                  <a:lnTo>
                    <a:pt x="679" y="882"/>
                  </a:lnTo>
                  <a:lnTo>
                    <a:pt x="679" y="882"/>
                  </a:lnTo>
                  <a:lnTo>
                    <a:pt x="681" y="880"/>
                  </a:lnTo>
                  <a:lnTo>
                    <a:pt x="681" y="880"/>
                  </a:lnTo>
                  <a:lnTo>
                    <a:pt x="681" y="880"/>
                  </a:lnTo>
                  <a:lnTo>
                    <a:pt x="684" y="880"/>
                  </a:lnTo>
                  <a:lnTo>
                    <a:pt x="684" y="880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7"/>
                  </a:lnTo>
                  <a:lnTo>
                    <a:pt x="686" y="875"/>
                  </a:lnTo>
                  <a:lnTo>
                    <a:pt x="686" y="875"/>
                  </a:lnTo>
                  <a:lnTo>
                    <a:pt x="684" y="875"/>
                  </a:lnTo>
                  <a:lnTo>
                    <a:pt x="684" y="873"/>
                  </a:lnTo>
                  <a:lnTo>
                    <a:pt x="681" y="873"/>
                  </a:lnTo>
                  <a:lnTo>
                    <a:pt x="679" y="873"/>
                  </a:lnTo>
                  <a:lnTo>
                    <a:pt x="677" y="870"/>
                  </a:lnTo>
                  <a:lnTo>
                    <a:pt x="677" y="870"/>
                  </a:lnTo>
                  <a:lnTo>
                    <a:pt x="677" y="873"/>
                  </a:lnTo>
                  <a:lnTo>
                    <a:pt x="674" y="873"/>
                  </a:lnTo>
                  <a:lnTo>
                    <a:pt x="674" y="873"/>
                  </a:lnTo>
                  <a:lnTo>
                    <a:pt x="672" y="873"/>
                  </a:lnTo>
                  <a:lnTo>
                    <a:pt x="669" y="873"/>
                  </a:lnTo>
                  <a:lnTo>
                    <a:pt x="667" y="870"/>
                  </a:lnTo>
                  <a:lnTo>
                    <a:pt x="665" y="868"/>
                  </a:lnTo>
                  <a:lnTo>
                    <a:pt x="665" y="868"/>
                  </a:lnTo>
                  <a:lnTo>
                    <a:pt x="665" y="866"/>
                  </a:lnTo>
                  <a:lnTo>
                    <a:pt x="665" y="868"/>
                  </a:lnTo>
                  <a:lnTo>
                    <a:pt x="662" y="868"/>
                  </a:lnTo>
                  <a:lnTo>
                    <a:pt x="662" y="870"/>
                  </a:lnTo>
                  <a:lnTo>
                    <a:pt x="655" y="868"/>
                  </a:lnTo>
                  <a:lnTo>
                    <a:pt x="651" y="868"/>
                  </a:lnTo>
                  <a:lnTo>
                    <a:pt x="648" y="868"/>
                  </a:lnTo>
                  <a:lnTo>
                    <a:pt x="646" y="870"/>
                  </a:lnTo>
                  <a:lnTo>
                    <a:pt x="646" y="870"/>
                  </a:lnTo>
                  <a:lnTo>
                    <a:pt x="643" y="870"/>
                  </a:lnTo>
                  <a:lnTo>
                    <a:pt x="641" y="866"/>
                  </a:lnTo>
                  <a:lnTo>
                    <a:pt x="641" y="866"/>
                  </a:lnTo>
                  <a:lnTo>
                    <a:pt x="639" y="866"/>
                  </a:lnTo>
                  <a:lnTo>
                    <a:pt x="634" y="866"/>
                  </a:lnTo>
                  <a:lnTo>
                    <a:pt x="632" y="866"/>
                  </a:lnTo>
                  <a:lnTo>
                    <a:pt x="629" y="866"/>
                  </a:lnTo>
                  <a:lnTo>
                    <a:pt x="629" y="866"/>
                  </a:lnTo>
                  <a:lnTo>
                    <a:pt x="627" y="863"/>
                  </a:lnTo>
                  <a:lnTo>
                    <a:pt x="625" y="863"/>
                  </a:lnTo>
                  <a:lnTo>
                    <a:pt x="625" y="863"/>
                  </a:lnTo>
                  <a:lnTo>
                    <a:pt x="622" y="863"/>
                  </a:lnTo>
                  <a:lnTo>
                    <a:pt x="622" y="863"/>
                  </a:lnTo>
                  <a:lnTo>
                    <a:pt x="622" y="861"/>
                  </a:lnTo>
                  <a:lnTo>
                    <a:pt x="622" y="859"/>
                  </a:lnTo>
                  <a:lnTo>
                    <a:pt x="622" y="859"/>
                  </a:lnTo>
                  <a:lnTo>
                    <a:pt x="620" y="856"/>
                  </a:lnTo>
                  <a:lnTo>
                    <a:pt x="620" y="856"/>
                  </a:lnTo>
                  <a:lnTo>
                    <a:pt x="617" y="859"/>
                  </a:lnTo>
                  <a:lnTo>
                    <a:pt x="617" y="861"/>
                  </a:lnTo>
                  <a:lnTo>
                    <a:pt x="615" y="863"/>
                  </a:lnTo>
                  <a:lnTo>
                    <a:pt x="615" y="866"/>
                  </a:lnTo>
                  <a:lnTo>
                    <a:pt x="615" y="866"/>
                  </a:lnTo>
                  <a:lnTo>
                    <a:pt x="613" y="870"/>
                  </a:lnTo>
                  <a:lnTo>
                    <a:pt x="610" y="873"/>
                  </a:lnTo>
                  <a:lnTo>
                    <a:pt x="610" y="873"/>
                  </a:lnTo>
                  <a:lnTo>
                    <a:pt x="613" y="880"/>
                  </a:lnTo>
                  <a:lnTo>
                    <a:pt x="615" y="892"/>
                  </a:lnTo>
                  <a:lnTo>
                    <a:pt x="615" y="899"/>
                  </a:lnTo>
                  <a:lnTo>
                    <a:pt x="615" y="901"/>
                  </a:lnTo>
                  <a:lnTo>
                    <a:pt x="606" y="908"/>
                  </a:lnTo>
                  <a:lnTo>
                    <a:pt x="599" y="908"/>
                  </a:lnTo>
                  <a:lnTo>
                    <a:pt x="596" y="913"/>
                  </a:lnTo>
                  <a:lnTo>
                    <a:pt x="594" y="911"/>
                  </a:lnTo>
                  <a:lnTo>
                    <a:pt x="594" y="911"/>
                  </a:lnTo>
                  <a:lnTo>
                    <a:pt x="591" y="908"/>
                  </a:lnTo>
                  <a:lnTo>
                    <a:pt x="591" y="903"/>
                  </a:lnTo>
                  <a:lnTo>
                    <a:pt x="589" y="903"/>
                  </a:lnTo>
                  <a:lnTo>
                    <a:pt x="587" y="903"/>
                  </a:lnTo>
                  <a:lnTo>
                    <a:pt x="587" y="903"/>
                  </a:lnTo>
                  <a:lnTo>
                    <a:pt x="584" y="903"/>
                  </a:lnTo>
                  <a:lnTo>
                    <a:pt x="584" y="906"/>
                  </a:lnTo>
                  <a:lnTo>
                    <a:pt x="582" y="906"/>
                  </a:lnTo>
                  <a:lnTo>
                    <a:pt x="580" y="903"/>
                  </a:lnTo>
                  <a:lnTo>
                    <a:pt x="580" y="906"/>
                  </a:lnTo>
                  <a:lnTo>
                    <a:pt x="577" y="906"/>
                  </a:lnTo>
                  <a:lnTo>
                    <a:pt x="577" y="908"/>
                  </a:lnTo>
                  <a:lnTo>
                    <a:pt x="575" y="911"/>
                  </a:lnTo>
                  <a:lnTo>
                    <a:pt x="565" y="915"/>
                  </a:lnTo>
                  <a:lnTo>
                    <a:pt x="563" y="915"/>
                  </a:lnTo>
                  <a:lnTo>
                    <a:pt x="563" y="918"/>
                  </a:lnTo>
                  <a:lnTo>
                    <a:pt x="563" y="920"/>
                  </a:lnTo>
                  <a:lnTo>
                    <a:pt x="563" y="920"/>
                  </a:lnTo>
                  <a:lnTo>
                    <a:pt x="563" y="922"/>
                  </a:lnTo>
                  <a:lnTo>
                    <a:pt x="561" y="922"/>
                  </a:lnTo>
                  <a:lnTo>
                    <a:pt x="561" y="922"/>
                  </a:lnTo>
                  <a:lnTo>
                    <a:pt x="561" y="925"/>
                  </a:lnTo>
                  <a:lnTo>
                    <a:pt x="561" y="927"/>
                  </a:lnTo>
                  <a:lnTo>
                    <a:pt x="563" y="929"/>
                  </a:lnTo>
                  <a:lnTo>
                    <a:pt x="565" y="929"/>
                  </a:lnTo>
                  <a:lnTo>
                    <a:pt x="565" y="929"/>
                  </a:lnTo>
                  <a:lnTo>
                    <a:pt x="568" y="934"/>
                  </a:lnTo>
                  <a:lnTo>
                    <a:pt x="568" y="939"/>
                  </a:lnTo>
                  <a:lnTo>
                    <a:pt x="570" y="937"/>
                  </a:lnTo>
                  <a:lnTo>
                    <a:pt x="570" y="937"/>
                  </a:lnTo>
                  <a:lnTo>
                    <a:pt x="573" y="937"/>
                  </a:lnTo>
                  <a:lnTo>
                    <a:pt x="573" y="937"/>
                  </a:lnTo>
                  <a:lnTo>
                    <a:pt x="575" y="939"/>
                  </a:lnTo>
                  <a:lnTo>
                    <a:pt x="573" y="939"/>
                  </a:lnTo>
                  <a:lnTo>
                    <a:pt x="573" y="939"/>
                  </a:lnTo>
                  <a:lnTo>
                    <a:pt x="570" y="941"/>
                  </a:lnTo>
                  <a:lnTo>
                    <a:pt x="568" y="941"/>
                  </a:lnTo>
                  <a:lnTo>
                    <a:pt x="565" y="944"/>
                  </a:lnTo>
                  <a:lnTo>
                    <a:pt x="565" y="951"/>
                  </a:lnTo>
                  <a:lnTo>
                    <a:pt x="563" y="953"/>
                  </a:lnTo>
                  <a:lnTo>
                    <a:pt x="561" y="956"/>
                  </a:lnTo>
                  <a:lnTo>
                    <a:pt x="561" y="958"/>
                  </a:lnTo>
                  <a:lnTo>
                    <a:pt x="561" y="958"/>
                  </a:lnTo>
                  <a:lnTo>
                    <a:pt x="561" y="960"/>
                  </a:lnTo>
                  <a:lnTo>
                    <a:pt x="558" y="960"/>
                  </a:lnTo>
                  <a:lnTo>
                    <a:pt x="558" y="960"/>
                  </a:lnTo>
                  <a:lnTo>
                    <a:pt x="558" y="960"/>
                  </a:lnTo>
                  <a:lnTo>
                    <a:pt x="558" y="963"/>
                  </a:lnTo>
                  <a:lnTo>
                    <a:pt x="556" y="965"/>
                  </a:lnTo>
                  <a:lnTo>
                    <a:pt x="556" y="965"/>
                  </a:lnTo>
                  <a:lnTo>
                    <a:pt x="551" y="965"/>
                  </a:lnTo>
                  <a:lnTo>
                    <a:pt x="542" y="972"/>
                  </a:lnTo>
                  <a:lnTo>
                    <a:pt x="539" y="972"/>
                  </a:lnTo>
                  <a:lnTo>
                    <a:pt x="539" y="974"/>
                  </a:lnTo>
                  <a:lnTo>
                    <a:pt x="537" y="974"/>
                  </a:lnTo>
                  <a:lnTo>
                    <a:pt x="535" y="974"/>
                  </a:lnTo>
                  <a:lnTo>
                    <a:pt x="535" y="977"/>
                  </a:lnTo>
                  <a:lnTo>
                    <a:pt x="537" y="979"/>
                  </a:lnTo>
                  <a:lnTo>
                    <a:pt x="535" y="982"/>
                  </a:lnTo>
                  <a:lnTo>
                    <a:pt x="535" y="984"/>
                  </a:lnTo>
                  <a:lnTo>
                    <a:pt x="530" y="982"/>
                  </a:lnTo>
                  <a:lnTo>
                    <a:pt x="528" y="982"/>
                  </a:lnTo>
                  <a:lnTo>
                    <a:pt x="525" y="984"/>
                  </a:lnTo>
                  <a:lnTo>
                    <a:pt x="518" y="991"/>
                  </a:lnTo>
                  <a:lnTo>
                    <a:pt x="516" y="993"/>
                  </a:lnTo>
                  <a:lnTo>
                    <a:pt x="516" y="998"/>
                  </a:lnTo>
                  <a:lnTo>
                    <a:pt x="513" y="1000"/>
                  </a:lnTo>
                  <a:lnTo>
                    <a:pt x="511" y="1000"/>
                  </a:lnTo>
                  <a:lnTo>
                    <a:pt x="511" y="1000"/>
                  </a:lnTo>
                  <a:lnTo>
                    <a:pt x="509" y="1000"/>
                  </a:lnTo>
                  <a:lnTo>
                    <a:pt x="509" y="1000"/>
                  </a:lnTo>
                  <a:lnTo>
                    <a:pt x="506" y="1000"/>
                  </a:lnTo>
                  <a:lnTo>
                    <a:pt x="504" y="998"/>
                  </a:lnTo>
                  <a:lnTo>
                    <a:pt x="502" y="1000"/>
                  </a:lnTo>
                  <a:lnTo>
                    <a:pt x="499" y="1000"/>
                  </a:lnTo>
                  <a:lnTo>
                    <a:pt x="499" y="1000"/>
                  </a:lnTo>
                  <a:lnTo>
                    <a:pt x="497" y="1000"/>
                  </a:lnTo>
                  <a:lnTo>
                    <a:pt x="494" y="1000"/>
                  </a:lnTo>
                  <a:lnTo>
                    <a:pt x="494" y="998"/>
                  </a:lnTo>
                  <a:lnTo>
                    <a:pt x="492" y="996"/>
                  </a:lnTo>
                  <a:lnTo>
                    <a:pt x="492" y="996"/>
                  </a:lnTo>
                  <a:lnTo>
                    <a:pt x="490" y="1000"/>
                  </a:lnTo>
                  <a:lnTo>
                    <a:pt x="485" y="1005"/>
                  </a:lnTo>
                  <a:lnTo>
                    <a:pt x="483" y="1010"/>
                  </a:lnTo>
                  <a:lnTo>
                    <a:pt x="483" y="1012"/>
                  </a:lnTo>
                  <a:lnTo>
                    <a:pt x="483" y="1015"/>
                  </a:lnTo>
                  <a:lnTo>
                    <a:pt x="483" y="1019"/>
                  </a:lnTo>
                  <a:lnTo>
                    <a:pt x="483" y="1031"/>
                  </a:lnTo>
                  <a:lnTo>
                    <a:pt x="483" y="1034"/>
                  </a:lnTo>
                  <a:lnTo>
                    <a:pt x="483" y="1036"/>
                  </a:lnTo>
                  <a:lnTo>
                    <a:pt x="478" y="1038"/>
                  </a:lnTo>
                  <a:lnTo>
                    <a:pt x="478" y="1041"/>
                  </a:lnTo>
                  <a:lnTo>
                    <a:pt x="478" y="1041"/>
                  </a:lnTo>
                  <a:lnTo>
                    <a:pt x="478" y="1043"/>
                  </a:lnTo>
                  <a:lnTo>
                    <a:pt x="478" y="1043"/>
                  </a:lnTo>
                  <a:lnTo>
                    <a:pt x="478" y="1043"/>
                  </a:lnTo>
                  <a:lnTo>
                    <a:pt x="478" y="1045"/>
                  </a:lnTo>
                  <a:lnTo>
                    <a:pt x="478" y="1045"/>
                  </a:lnTo>
                  <a:lnTo>
                    <a:pt x="478" y="1048"/>
                  </a:lnTo>
                  <a:lnTo>
                    <a:pt x="478" y="1048"/>
                  </a:lnTo>
                  <a:lnTo>
                    <a:pt x="478" y="1052"/>
                  </a:lnTo>
                  <a:lnTo>
                    <a:pt x="478" y="1057"/>
                  </a:lnTo>
                  <a:lnTo>
                    <a:pt x="480" y="1062"/>
                  </a:lnTo>
                  <a:lnTo>
                    <a:pt x="483" y="1067"/>
                  </a:lnTo>
                  <a:lnTo>
                    <a:pt x="485" y="1071"/>
                  </a:lnTo>
                  <a:lnTo>
                    <a:pt x="485" y="1079"/>
                  </a:lnTo>
                  <a:lnTo>
                    <a:pt x="487" y="1081"/>
                  </a:lnTo>
                  <a:lnTo>
                    <a:pt x="487" y="1081"/>
                  </a:lnTo>
                  <a:lnTo>
                    <a:pt x="487" y="1083"/>
                  </a:lnTo>
                  <a:lnTo>
                    <a:pt x="487" y="1086"/>
                  </a:lnTo>
                  <a:lnTo>
                    <a:pt x="487" y="1088"/>
                  </a:lnTo>
                  <a:lnTo>
                    <a:pt x="487" y="1090"/>
                  </a:lnTo>
                  <a:lnTo>
                    <a:pt x="487" y="1093"/>
                  </a:lnTo>
                  <a:lnTo>
                    <a:pt x="487" y="1095"/>
                  </a:lnTo>
                  <a:lnTo>
                    <a:pt x="487" y="1102"/>
                  </a:lnTo>
                  <a:lnTo>
                    <a:pt x="487" y="1105"/>
                  </a:lnTo>
                  <a:lnTo>
                    <a:pt x="490" y="1107"/>
                  </a:lnTo>
                  <a:lnTo>
                    <a:pt x="490" y="1107"/>
                  </a:lnTo>
                  <a:lnTo>
                    <a:pt x="490" y="1109"/>
                  </a:lnTo>
                  <a:lnTo>
                    <a:pt x="487" y="1112"/>
                  </a:lnTo>
                  <a:lnTo>
                    <a:pt x="487" y="1114"/>
                  </a:lnTo>
                  <a:lnTo>
                    <a:pt x="485" y="1114"/>
                  </a:lnTo>
                  <a:lnTo>
                    <a:pt x="485" y="1114"/>
                  </a:lnTo>
                  <a:lnTo>
                    <a:pt x="483" y="1114"/>
                  </a:lnTo>
                  <a:lnTo>
                    <a:pt x="483" y="1114"/>
                  </a:lnTo>
                  <a:lnTo>
                    <a:pt x="480" y="1116"/>
                  </a:lnTo>
                  <a:lnTo>
                    <a:pt x="480" y="1116"/>
                  </a:lnTo>
                  <a:lnTo>
                    <a:pt x="483" y="1119"/>
                  </a:lnTo>
                  <a:lnTo>
                    <a:pt x="480" y="1119"/>
                  </a:lnTo>
                  <a:lnTo>
                    <a:pt x="480" y="1119"/>
                  </a:lnTo>
                  <a:lnTo>
                    <a:pt x="480" y="1121"/>
                  </a:lnTo>
                  <a:lnTo>
                    <a:pt x="480" y="1121"/>
                  </a:lnTo>
                  <a:lnTo>
                    <a:pt x="480" y="1121"/>
                  </a:lnTo>
                  <a:lnTo>
                    <a:pt x="480" y="1126"/>
                  </a:lnTo>
                  <a:lnTo>
                    <a:pt x="480" y="1126"/>
                  </a:lnTo>
                  <a:lnTo>
                    <a:pt x="480" y="1128"/>
                  </a:lnTo>
                  <a:lnTo>
                    <a:pt x="478" y="1131"/>
                  </a:lnTo>
                  <a:lnTo>
                    <a:pt x="476" y="1133"/>
                  </a:lnTo>
                  <a:lnTo>
                    <a:pt x="473" y="1133"/>
                  </a:lnTo>
                  <a:lnTo>
                    <a:pt x="468" y="1131"/>
                  </a:lnTo>
                  <a:lnTo>
                    <a:pt x="466" y="1128"/>
                  </a:lnTo>
                  <a:lnTo>
                    <a:pt x="466" y="1128"/>
                  </a:lnTo>
                  <a:lnTo>
                    <a:pt x="466" y="1128"/>
                  </a:lnTo>
                  <a:lnTo>
                    <a:pt x="461" y="1131"/>
                  </a:lnTo>
                  <a:lnTo>
                    <a:pt x="457" y="1133"/>
                  </a:lnTo>
                  <a:lnTo>
                    <a:pt x="454" y="1133"/>
                  </a:lnTo>
                  <a:lnTo>
                    <a:pt x="452" y="1133"/>
                  </a:lnTo>
                  <a:lnTo>
                    <a:pt x="445" y="1140"/>
                  </a:lnTo>
                  <a:lnTo>
                    <a:pt x="442" y="1140"/>
                  </a:lnTo>
                  <a:lnTo>
                    <a:pt x="442" y="1140"/>
                  </a:lnTo>
                  <a:lnTo>
                    <a:pt x="440" y="1140"/>
                  </a:lnTo>
                  <a:lnTo>
                    <a:pt x="438" y="1140"/>
                  </a:lnTo>
                  <a:lnTo>
                    <a:pt x="435" y="1138"/>
                  </a:lnTo>
                  <a:lnTo>
                    <a:pt x="433" y="1133"/>
                  </a:lnTo>
                  <a:lnTo>
                    <a:pt x="433" y="1131"/>
                  </a:lnTo>
                  <a:lnTo>
                    <a:pt x="435" y="1128"/>
                  </a:lnTo>
                  <a:lnTo>
                    <a:pt x="435" y="1123"/>
                  </a:lnTo>
                  <a:lnTo>
                    <a:pt x="435" y="1121"/>
                  </a:lnTo>
                  <a:lnTo>
                    <a:pt x="433" y="1121"/>
                  </a:lnTo>
                  <a:lnTo>
                    <a:pt x="431" y="1119"/>
                  </a:lnTo>
                  <a:lnTo>
                    <a:pt x="428" y="1119"/>
                  </a:lnTo>
                  <a:lnTo>
                    <a:pt x="428" y="1119"/>
                  </a:lnTo>
                  <a:lnTo>
                    <a:pt x="421" y="1121"/>
                  </a:lnTo>
                  <a:lnTo>
                    <a:pt x="416" y="1123"/>
                  </a:lnTo>
                  <a:lnTo>
                    <a:pt x="414" y="1123"/>
                  </a:lnTo>
                  <a:lnTo>
                    <a:pt x="412" y="1121"/>
                  </a:lnTo>
                  <a:lnTo>
                    <a:pt x="409" y="1121"/>
                  </a:lnTo>
                  <a:lnTo>
                    <a:pt x="407" y="1123"/>
                  </a:lnTo>
                  <a:lnTo>
                    <a:pt x="405" y="1126"/>
                  </a:lnTo>
                  <a:lnTo>
                    <a:pt x="402" y="1128"/>
                  </a:lnTo>
                  <a:lnTo>
                    <a:pt x="400" y="1128"/>
                  </a:lnTo>
                  <a:lnTo>
                    <a:pt x="398" y="1128"/>
                  </a:lnTo>
                  <a:lnTo>
                    <a:pt x="395" y="1128"/>
                  </a:lnTo>
                  <a:lnTo>
                    <a:pt x="393" y="1128"/>
                  </a:lnTo>
                  <a:lnTo>
                    <a:pt x="390" y="1128"/>
                  </a:lnTo>
                  <a:lnTo>
                    <a:pt x="388" y="1131"/>
                  </a:lnTo>
                  <a:lnTo>
                    <a:pt x="388" y="1133"/>
                  </a:lnTo>
                  <a:lnTo>
                    <a:pt x="386" y="1133"/>
                  </a:lnTo>
                  <a:lnTo>
                    <a:pt x="376" y="1138"/>
                  </a:lnTo>
                  <a:lnTo>
                    <a:pt x="374" y="1140"/>
                  </a:lnTo>
                  <a:lnTo>
                    <a:pt x="372" y="1142"/>
                  </a:lnTo>
                  <a:lnTo>
                    <a:pt x="372" y="1142"/>
                  </a:lnTo>
                  <a:lnTo>
                    <a:pt x="369" y="1142"/>
                  </a:lnTo>
                  <a:lnTo>
                    <a:pt x="369" y="1142"/>
                  </a:lnTo>
                  <a:lnTo>
                    <a:pt x="348" y="1135"/>
                  </a:lnTo>
                  <a:lnTo>
                    <a:pt x="348" y="1135"/>
                  </a:lnTo>
                  <a:lnTo>
                    <a:pt x="348" y="1138"/>
                  </a:lnTo>
                  <a:lnTo>
                    <a:pt x="348" y="1138"/>
                  </a:lnTo>
                  <a:lnTo>
                    <a:pt x="343" y="1140"/>
                  </a:lnTo>
                  <a:lnTo>
                    <a:pt x="343" y="1142"/>
                  </a:lnTo>
                  <a:lnTo>
                    <a:pt x="341" y="1142"/>
                  </a:lnTo>
                  <a:lnTo>
                    <a:pt x="341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2"/>
                  </a:lnTo>
                  <a:lnTo>
                    <a:pt x="338" y="1140"/>
                  </a:lnTo>
                  <a:lnTo>
                    <a:pt x="336" y="1138"/>
                  </a:lnTo>
                  <a:lnTo>
                    <a:pt x="334" y="1138"/>
                  </a:lnTo>
                  <a:lnTo>
                    <a:pt x="334" y="1135"/>
                  </a:lnTo>
                  <a:lnTo>
                    <a:pt x="334" y="1133"/>
                  </a:lnTo>
                  <a:lnTo>
                    <a:pt x="331" y="1133"/>
                  </a:lnTo>
                  <a:lnTo>
                    <a:pt x="331" y="1131"/>
                  </a:lnTo>
                  <a:lnTo>
                    <a:pt x="334" y="1128"/>
                  </a:lnTo>
                  <a:lnTo>
                    <a:pt x="334" y="1128"/>
                  </a:lnTo>
                  <a:lnTo>
                    <a:pt x="334" y="1126"/>
                  </a:lnTo>
                  <a:lnTo>
                    <a:pt x="334" y="1123"/>
                  </a:lnTo>
                  <a:lnTo>
                    <a:pt x="334" y="1123"/>
                  </a:lnTo>
                  <a:lnTo>
                    <a:pt x="331" y="1123"/>
                  </a:lnTo>
                  <a:lnTo>
                    <a:pt x="329" y="1119"/>
                  </a:lnTo>
                  <a:lnTo>
                    <a:pt x="322" y="1114"/>
                  </a:lnTo>
                  <a:lnTo>
                    <a:pt x="322" y="1112"/>
                  </a:lnTo>
                  <a:lnTo>
                    <a:pt x="322" y="1112"/>
                  </a:lnTo>
                  <a:lnTo>
                    <a:pt x="320" y="1112"/>
                  </a:lnTo>
                  <a:lnTo>
                    <a:pt x="320" y="1112"/>
                  </a:lnTo>
                  <a:lnTo>
                    <a:pt x="320" y="1112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7" y="1114"/>
                  </a:lnTo>
                  <a:lnTo>
                    <a:pt x="315" y="1114"/>
                  </a:lnTo>
                  <a:lnTo>
                    <a:pt x="315" y="1114"/>
                  </a:lnTo>
                  <a:lnTo>
                    <a:pt x="312" y="1114"/>
                  </a:lnTo>
                  <a:lnTo>
                    <a:pt x="312" y="1112"/>
                  </a:lnTo>
                  <a:lnTo>
                    <a:pt x="312" y="1112"/>
                  </a:lnTo>
                  <a:lnTo>
                    <a:pt x="312" y="1112"/>
                  </a:lnTo>
                  <a:lnTo>
                    <a:pt x="312" y="1109"/>
                  </a:lnTo>
                  <a:lnTo>
                    <a:pt x="312" y="1109"/>
                  </a:lnTo>
                  <a:lnTo>
                    <a:pt x="312" y="1109"/>
                  </a:lnTo>
                  <a:lnTo>
                    <a:pt x="312" y="1107"/>
                  </a:lnTo>
                  <a:lnTo>
                    <a:pt x="312" y="1107"/>
                  </a:lnTo>
                  <a:lnTo>
                    <a:pt x="312" y="1105"/>
                  </a:lnTo>
                  <a:lnTo>
                    <a:pt x="312" y="1105"/>
                  </a:lnTo>
                  <a:lnTo>
                    <a:pt x="312" y="1102"/>
                  </a:lnTo>
                  <a:lnTo>
                    <a:pt x="312" y="1102"/>
                  </a:lnTo>
                  <a:lnTo>
                    <a:pt x="312" y="1102"/>
                  </a:lnTo>
                  <a:lnTo>
                    <a:pt x="312" y="1100"/>
                  </a:lnTo>
                  <a:lnTo>
                    <a:pt x="315" y="1100"/>
                  </a:lnTo>
                  <a:lnTo>
                    <a:pt x="317" y="1100"/>
                  </a:lnTo>
                  <a:lnTo>
                    <a:pt x="317" y="1100"/>
                  </a:lnTo>
                  <a:lnTo>
                    <a:pt x="317" y="1097"/>
                  </a:lnTo>
                  <a:lnTo>
                    <a:pt x="317" y="1097"/>
                  </a:lnTo>
                  <a:lnTo>
                    <a:pt x="320" y="1097"/>
                  </a:lnTo>
                  <a:lnTo>
                    <a:pt x="320" y="1097"/>
                  </a:lnTo>
                  <a:lnTo>
                    <a:pt x="322" y="1097"/>
                  </a:lnTo>
                  <a:lnTo>
                    <a:pt x="322" y="1095"/>
                  </a:lnTo>
                  <a:lnTo>
                    <a:pt x="322" y="1095"/>
                  </a:lnTo>
                  <a:lnTo>
                    <a:pt x="322" y="1095"/>
                  </a:lnTo>
                  <a:lnTo>
                    <a:pt x="320" y="1093"/>
                  </a:lnTo>
                  <a:lnTo>
                    <a:pt x="320" y="1093"/>
                  </a:lnTo>
                  <a:lnTo>
                    <a:pt x="320" y="1090"/>
                  </a:lnTo>
                  <a:lnTo>
                    <a:pt x="317" y="1088"/>
                  </a:lnTo>
                  <a:lnTo>
                    <a:pt x="317" y="1083"/>
                  </a:lnTo>
                  <a:lnTo>
                    <a:pt x="317" y="1083"/>
                  </a:lnTo>
                  <a:lnTo>
                    <a:pt x="315" y="1081"/>
                  </a:lnTo>
                  <a:lnTo>
                    <a:pt x="312" y="1076"/>
                  </a:lnTo>
                  <a:lnTo>
                    <a:pt x="310" y="1074"/>
                  </a:lnTo>
                  <a:lnTo>
                    <a:pt x="310" y="1074"/>
                  </a:lnTo>
                  <a:lnTo>
                    <a:pt x="310" y="1071"/>
                  </a:lnTo>
                  <a:lnTo>
                    <a:pt x="303" y="1069"/>
                  </a:lnTo>
                  <a:lnTo>
                    <a:pt x="301" y="1064"/>
                  </a:lnTo>
                  <a:lnTo>
                    <a:pt x="301" y="1064"/>
                  </a:lnTo>
                  <a:lnTo>
                    <a:pt x="298" y="1062"/>
                  </a:lnTo>
                  <a:lnTo>
                    <a:pt x="298" y="1062"/>
                  </a:lnTo>
                  <a:lnTo>
                    <a:pt x="301" y="1062"/>
                  </a:lnTo>
                  <a:lnTo>
                    <a:pt x="301" y="1060"/>
                  </a:lnTo>
                  <a:lnTo>
                    <a:pt x="301" y="1060"/>
                  </a:lnTo>
                  <a:lnTo>
                    <a:pt x="303" y="1057"/>
                  </a:lnTo>
                  <a:lnTo>
                    <a:pt x="305" y="1057"/>
                  </a:lnTo>
                  <a:lnTo>
                    <a:pt x="305" y="1057"/>
                  </a:lnTo>
                  <a:lnTo>
                    <a:pt x="308" y="1052"/>
                  </a:lnTo>
                  <a:lnTo>
                    <a:pt x="310" y="1048"/>
                  </a:lnTo>
                  <a:lnTo>
                    <a:pt x="312" y="1048"/>
                  </a:lnTo>
                  <a:lnTo>
                    <a:pt x="312" y="1045"/>
                  </a:lnTo>
                  <a:lnTo>
                    <a:pt x="312" y="1041"/>
                  </a:lnTo>
                  <a:lnTo>
                    <a:pt x="312" y="1041"/>
                  </a:lnTo>
                  <a:lnTo>
                    <a:pt x="312" y="1038"/>
                  </a:lnTo>
                  <a:lnTo>
                    <a:pt x="312" y="1038"/>
                  </a:lnTo>
                  <a:lnTo>
                    <a:pt x="312" y="1038"/>
                  </a:lnTo>
                  <a:lnTo>
                    <a:pt x="310" y="1038"/>
                  </a:lnTo>
                  <a:lnTo>
                    <a:pt x="310" y="1036"/>
                  </a:lnTo>
                  <a:lnTo>
                    <a:pt x="308" y="1038"/>
                  </a:lnTo>
                  <a:lnTo>
                    <a:pt x="308" y="1038"/>
                  </a:lnTo>
                  <a:lnTo>
                    <a:pt x="305" y="1043"/>
                  </a:lnTo>
                  <a:lnTo>
                    <a:pt x="305" y="1043"/>
                  </a:lnTo>
                  <a:lnTo>
                    <a:pt x="303" y="1043"/>
                  </a:lnTo>
                  <a:lnTo>
                    <a:pt x="303" y="1043"/>
                  </a:lnTo>
                  <a:lnTo>
                    <a:pt x="301" y="1041"/>
                  </a:lnTo>
                  <a:lnTo>
                    <a:pt x="301" y="1041"/>
                  </a:lnTo>
                  <a:lnTo>
                    <a:pt x="298" y="1038"/>
                  </a:lnTo>
                  <a:lnTo>
                    <a:pt x="298" y="1036"/>
                  </a:lnTo>
                  <a:lnTo>
                    <a:pt x="298" y="1029"/>
                  </a:lnTo>
                  <a:lnTo>
                    <a:pt x="298" y="1026"/>
                  </a:lnTo>
                  <a:lnTo>
                    <a:pt x="298" y="1024"/>
                  </a:lnTo>
                  <a:lnTo>
                    <a:pt x="296" y="1022"/>
                  </a:lnTo>
                  <a:lnTo>
                    <a:pt x="279" y="998"/>
                  </a:lnTo>
                  <a:lnTo>
                    <a:pt x="279" y="998"/>
                  </a:lnTo>
                  <a:lnTo>
                    <a:pt x="277" y="996"/>
                  </a:lnTo>
                  <a:lnTo>
                    <a:pt x="277" y="993"/>
                  </a:lnTo>
                  <a:lnTo>
                    <a:pt x="279" y="989"/>
                  </a:lnTo>
                  <a:lnTo>
                    <a:pt x="279" y="986"/>
                  </a:lnTo>
                  <a:lnTo>
                    <a:pt x="282" y="982"/>
                  </a:lnTo>
                  <a:lnTo>
                    <a:pt x="284" y="979"/>
                  </a:lnTo>
                  <a:lnTo>
                    <a:pt x="284" y="977"/>
                  </a:lnTo>
                  <a:lnTo>
                    <a:pt x="284" y="977"/>
                  </a:lnTo>
                  <a:lnTo>
                    <a:pt x="282" y="977"/>
                  </a:lnTo>
                  <a:lnTo>
                    <a:pt x="282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5" y="974"/>
                  </a:lnTo>
                  <a:lnTo>
                    <a:pt x="270" y="974"/>
                  </a:lnTo>
                  <a:lnTo>
                    <a:pt x="267" y="974"/>
                  </a:lnTo>
                  <a:lnTo>
                    <a:pt x="267" y="974"/>
                  </a:lnTo>
                  <a:lnTo>
                    <a:pt x="265" y="974"/>
                  </a:lnTo>
                  <a:lnTo>
                    <a:pt x="265" y="972"/>
                  </a:lnTo>
                  <a:lnTo>
                    <a:pt x="265" y="972"/>
                  </a:lnTo>
                  <a:lnTo>
                    <a:pt x="265" y="970"/>
                  </a:lnTo>
                  <a:lnTo>
                    <a:pt x="265" y="965"/>
                  </a:lnTo>
                  <a:lnTo>
                    <a:pt x="265" y="958"/>
                  </a:lnTo>
                  <a:lnTo>
                    <a:pt x="265" y="956"/>
                  </a:lnTo>
                  <a:lnTo>
                    <a:pt x="265" y="948"/>
                  </a:lnTo>
                  <a:lnTo>
                    <a:pt x="263" y="939"/>
                  </a:lnTo>
                  <a:lnTo>
                    <a:pt x="260" y="937"/>
                  </a:lnTo>
                  <a:lnTo>
                    <a:pt x="260" y="937"/>
                  </a:lnTo>
                  <a:lnTo>
                    <a:pt x="258" y="934"/>
                  </a:lnTo>
                  <a:lnTo>
                    <a:pt x="256" y="934"/>
                  </a:lnTo>
                  <a:lnTo>
                    <a:pt x="256" y="932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9"/>
                  </a:lnTo>
                  <a:lnTo>
                    <a:pt x="256" y="922"/>
                  </a:lnTo>
                  <a:lnTo>
                    <a:pt x="258" y="922"/>
                  </a:lnTo>
                  <a:lnTo>
                    <a:pt x="239" y="875"/>
                  </a:lnTo>
                  <a:lnTo>
                    <a:pt x="237" y="873"/>
                  </a:lnTo>
                  <a:lnTo>
                    <a:pt x="237" y="873"/>
                  </a:lnTo>
                  <a:lnTo>
                    <a:pt x="234" y="873"/>
                  </a:lnTo>
                  <a:lnTo>
                    <a:pt x="234" y="873"/>
                  </a:lnTo>
                  <a:lnTo>
                    <a:pt x="232" y="873"/>
                  </a:lnTo>
                  <a:lnTo>
                    <a:pt x="232" y="875"/>
                  </a:lnTo>
                  <a:lnTo>
                    <a:pt x="230" y="877"/>
                  </a:lnTo>
                  <a:lnTo>
                    <a:pt x="230" y="877"/>
                  </a:lnTo>
                  <a:lnTo>
                    <a:pt x="227" y="880"/>
                  </a:lnTo>
                  <a:lnTo>
                    <a:pt x="225" y="880"/>
                  </a:lnTo>
                  <a:lnTo>
                    <a:pt x="225" y="880"/>
                  </a:lnTo>
                  <a:lnTo>
                    <a:pt x="223" y="880"/>
                  </a:lnTo>
                  <a:lnTo>
                    <a:pt x="223" y="880"/>
                  </a:lnTo>
                  <a:lnTo>
                    <a:pt x="220" y="877"/>
                  </a:lnTo>
                  <a:lnTo>
                    <a:pt x="218" y="875"/>
                  </a:lnTo>
                  <a:lnTo>
                    <a:pt x="215" y="875"/>
                  </a:lnTo>
                  <a:lnTo>
                    <a:pt x="215" y="873"/>
                  </a:lnTo>
                  <a:lnTo>
                    <a:pt x="213" y="873"/>
                  </a:lnTo>
                  <a:lnTo>
                    <a:pt x="211" y="875"/>
                  </a:lnTo>
                  <a:lnTo>
                    <a:pt x="211" y="875"/>
                  </a:lnTo>
                  <a:lnTo>
                    <a:pt x="201" y="885"/>
                  </a:lnTo>
                  <a:lnTo>
                    <a:pt x="199" y="885"/>
                  </a:lnTo>
                  <a:lnTo>
                    <a:pt x="197" y="880"/>
                  </a:lnTo>
                  <a:lnTo>
                    <a:pt x="197" y="880"/>
                  </a:lnTo>
                  <a:lnTo>
                    <a:pt x="197" y="880"/>
                  </a:lnTo>
                  <a:lnTo>
                    <a:pt x="197" y="877"/>
                  </a:lnTo>
                  <a:lnTo>
                    <a:pt x="197" y="873"/>
                  </a:lnTo>
                  <a:lnTo>
                    <a:pt x="197" y="870"/>
                  </a:lnTo>
                  <a:lnTo>
                    <a:pt x="197" y="870"/>
                  </a:lnTo>
                  <a:lnTo>
                    <a:pt x="197" y="868"/>
                  </a:lnTo>
                  <a:lnTo>
                    <a:pt x="197" y="866"/>
                  </a:lnTo>
                  <a:lnTo>
                    <a:pt x="197" y="866"/>
                  </a:lnTo>
                  <a:lnTo>
                    <a:pt x="192" y="863"/>
                  </a:lnTo>
                  <a:lnTo>
                    <a:pt x="189" y="861"/>
                  </a:lnTo>
                  <a:lnTo>
                    <a:pt x="187" y="861"/>
                  </a:lnTo>
                  <a:lnTo>
                    <a:pt x="187" y="859"/>
                  </a:lnTo>
                  <a:lnTo>
                    <a:pt x="185" y="854"/>
                  </a:lnTo>
                  <a:lnTo>
                    <a:pt x="185" y="851"/>
                  </a:lnTo>
                  <a:lnTo>
                    <a:pt x="178" y="842"/>
                  </a:lnTo>
                  <a:lnTo>
                    <a:pt x="178" y="837"/>
                  </a:lnTo>
                  <a:lnTo>
                    <a:pt x="175" y="835"/>
                  </a:lnTo>
                  <a:lnTo>
                    <a:pt x="175" y="830"/>
                  </a:lnTo>
                  <a:lnTo>
                    <a:pt x="173" y="823"/>
                  </a:lnTo>
                  <a:lnTo>
                    <a:pt x="173" y="823"/>
                  </a:lnTo>
                  <a:lnTo>
                    <a:pt x="175" y="821"/>
                  </a:lnTo>
                  <a:lnTo>
                    <a:pt x="175" y="818"/>
                  </a:lnTo>
                  <a:lnTo>
                    <a:pt x="178" y="818"/>
                  </a:lnTo>
                  <a:lnTo>
                    <a:pt x="180" y="818"/>
                  </a:lnTo>
                  <a:lnTo>
                    <a:pt x="185" y="818"/>
                  </a:lnTo>
                  <a:lnTo>
                    <a:pt x="187" y="818"/>
                  </a:lnTo>
                  <a:lnTo>
                    <a:pt x="192" y="816"/>
                  </a:lnTo>
                  <a:lnTo>
                    <a:pt x="192" y="814"/>
                  </a:lnTo>
                  <a:lnTo>
                    <a:pt x="192" y="814"/>
                  </a:lnTo>
                  <a:lnTo>
                    <a:pt x="192" y="811"/>
                  </a:lnTo>
                  <a:lnTo>
                    <a:pt x="189" y="811"/>
                  </a:lnTo>
                  <a:lnTo>
                    <a:pt x="189" y="809"/>
                  </a:lnTo>
                  <a:lnTo>
                    <a:pt x="189" y="809"/>
                  </a:lnTo>
                  <a:lnTo>
                    <a:pt x="192" y="806"/>
                  </a:lnTo>
                  <a:lnTo>
                    <a:pt x="192" y="804"/>
                  </a:lnTo>
                  <a:lnTo>
                    <a:pt x="192" y="802"/>
                  </a:lnTo>
                  <a:lnTo>
                    <a:pt x="189" y="799"/>
                  </a:lnTo>
                  <a:lnTo>
                    <a:pt x="182" y="795"/>
                  </a:lnTo>
                  <a:lnTo>
                    <a:pt x="182" y="790"/>
                  </a:lnTo>
                  <a:lnTo>
                    <a:pt x="180" y="788"/>
                  </a:lnTo>
                  <a:lnTo>
                    <a:pt x="178" y="783"/>
                  </a:lnTo>
                  <a:lnTo>
                    <a:pt x="178" y="780"/>
                  </a:lnTo>
                  <a:lnTo>
                    <a:pt x="175" y="778"/>
                  </a:lnTo>
                  <a:lnTo>
                    <a:pt x="175" y="771"/>
                  </a:lnTo>
                  <a:lnTo>
                    <a:pt x="175" y="769"/>
                  </a:lnTo>
                  <a:lnTo>
                    <a:pt x="173" y="769"/>
                  </a:lnTo>
                  <a:lnTo>
                    <a:pt x="173" y="766"/>
                  </a:lnTo>
                  <a:lnTo>
                    <a:pt x="171" y="766"/>
                  </a:lnTo>
                  <a:lnTo>
                    <a:pt x="171" y="764"/>
                  </a:lnTo>
                  <a:lnTo>
                    <a:pt x="168" y="764"/>
                  </a:lnTo>
                  <a:lnTo>
                    <a:pt x="166" y="764"/>
                  </a:lnTo>
                  <a:lnTo>
                    <a:pt x="166" y="762"/>
                  </a:lnTo>
                  <a:lnTo>
                    <a:pt x="163" y="762"/>
                  </a:lnTo>
                  <a:lnTo>
                    <a:pt x="163" y="759"/>
                  </a:lnTo>
                  <a:lnTo>
                    <a:pt x="163" y="759"/>
                  </a:lnTo>
                  <a:lnTo>
                    <a:pt x="163" y="757"/>
                  </a:lnTo>
                  <a:lnTo>
                    <a:pt x="163" y="754"/>
                  </a:lnTo>
                  <a:lnTo>
                    <a:pt x="163" y="752"/>
                  </a:lnTo>
                  <a:lnTo>
                    <a:pt x="163" y="752"/>
                  </a:lnTo>
                  <a:lnTo>
                    <a:pt x="163" y="750"/>
                  </a:lnTo>
                  <a:lnTo>
                    <a:pt x="163" y="750"/>
                  </a:lnTo>
                  <a:lnTo>
                    <a:pt x="161" y="747"/>
                  </a:lnTo>
                  <a:lnTo>
                    <a:pt x="159" y="745"/>
                  </a:lnTo>
                  <a:lnTo>
                    <a:pt x="159" y="745"/>
                  </a:lnTo>
                  <a:lnTo>
                    <a:pt x="156" y="743"/>
                  </a:lnTo>
                  <a:lnTo>
                    <a:pt x="156" y="743"/>
                  </a:lnTo>
                  <a:lnTo>
                    <a:pt x="154" y="740"/>
                  </a:lnTo>
                  <a:lnTo>
                    <a:pt x="154" y="738"/>
                  </a:lnTo>
                  <a:lnTo>
                    <a:pt x="154" y="736"/>
                  </a:lnTo>
                  <a:lnTo>
                    <a:pt x="154" y="736"/>
                  </a:lnTo>
                  <a:lnTo>
                    <a:pt x="154" y="728"/>
                  </a:lnTo>
                  <a:lnTo>
                    <a:pt x="154" y="726"/>
                  </a:lnTo>
                  <a:lnTo>
                    <a:pt x="154" y="726"/>
                  </a:lnTo>
                  <a:lnTo>
                    <a:pt x="154" y="724"/>
                  </a:lnTo>
                  <a:lnTo>
                    <a:pt x="154" y="724"/>
                  </a:lnTo>
                  <a:lnTo>
                    <a:pt x="149" y="726"/>
                  </a:lnTo>
                  <a:lnTo>
                    <a:pt x="149" y="726"/>
                  </a:lnTo>
                  <a:lnTo>
                    <a:pt x="145" y="726"/>
                  </a:lnTo>
                  <a:lnTo>
                    <a:pt x="145" y="726"/>
                  </a:lnTo>
                  <a:lnTo>
                    <a:pt x="142" y="726"/>
                  </a:lnTo>
                  <a:lnTo>
                    <a:pt x="142" y="728"/>
                  </a:lnTo>
                  <a:lnTo>
                    <a:pt x="140" y="733"/>
                  </a:lnTo>
                  <a:lnTo>
                    <a:pt x="137" y="736"/>
                  </a:lnTo>
                  <a:lnTo>
                    <a:pt x="137" y="736"/>
                  </a:lnTo>
                  <a:lnTo>
                    <a:pt x="133" y="738"/>
                  </a:lnTo>
                  <a:lnTo>
                    <a:pt x="130" y="738"/>
                  </a:lnTo>
                  <a:lnTo>
                    <a:pt x="130" y="740"/>
                  </a:lnTo>
                  <a:lnTo>
                    <a:pt x="128" y="750"/>
                  </a:lnTo>
                  <a:lnTo>
                    <a:pt x="126" y="752"/>
                  </a:lnTo>
                  <a:lnTo>
                    <a:pt x="126" y="752"/>
                  </a:lnTo>
                  <a:lnTo>
                    <a:pt x="126" y="752"/>
                  </a:lnTo>
                  <a:lnTo>
                    <a:pt x="123" y="752"/>
                  </a:lnTo>
                  <a:lnTo>
                    <a:pt x="123" y="752"/>
                  </a:lnTo>
                  <a:lnTo>
                    <a:pt x="121" y="752"/>
                  </a:lnTo>
                  <a:lnTo>
                    <a:pt x="119" y="754"/>
                  </a:lnTo>
                  <a:lnTo>
                    <a:pt x="114" y="754"/>
                  </a:lnTo>
                  <a:lnTo>
                    <a:pt x="111" y="754"/>
                  </a:lnTo>
                  <a:lnTo>
                    <a:pt x="111" y="754"/>
                  </a:lnTo>
                  <a:lnTo>
                    <a:pt x="109" y="754"/>
                  </a:lnTo>
                  <a:lnTo>
                    <a:pt x="109" y="757"/>
                  </a:lnTo>
                  <a:lnTo>
                    <a:pt x="109" y="757"/>
                  </a:lnTo>
                  <a:lnTo>
                    <a:pt x="109" y="759"/>
                  </a:lnTo>
                  <a:lnTo>
                    <a:pt x="109" y="759"/>
                  </a:lnTo>
                  <a:lnTo>
                    <a:pt x="109" y="759"/>
                  </a:lnTo>
                  <a:lnTo>
                    <a:pt x="109" y="762"/>
                  </a:lnTo>
                  <a:lnTo>
                    <a:pt x="109" y="764"/>
                  </a:lnTo>
                  <a:lnTo>
                    <a:pt x="109" y="766"/>
                  </a:lnTo>
                  <a:lnTo>
                    <a:pt x="109" y="766"/>
                  </a:lnTo>
                  <a:lnTo>
                    <a:pt x="109" y="769"/>
                  </a:lnTo>
                  <a:lnTo>
                    <a:pt x="107" y="771"/>
                  </a:lnTo>
                  <a:lnTo>
                    <a:pt x="107" y="773"/>
                  </a:lnTo>
                  <a:lnTo>
                    <a:pt x="107" y="780"/>
                  </a:lnTo>
                  <a:lnTo>
                    <a:pt x="107" y="785"/>
                  </a:lnTo>
                  <a:lnTo>
                    <a:pt x="107" y="790"/>
                  </a:lnTo>
                  <a:lnTo>
                    <a:pt x="107" y="792"/>
                  </a:lnTo>
                  <a:lnTo>
                    <a:pt x="104" y="799"/>
                  </a:lnTo>
                  <a:lnTo>
                    <a:pt x="102" y="806"/>
                  </a:lnTo>
                  <a:lnTo>
                    <a:pt x="102" y="806"/>
                  </a:lnTo>
                  <a:lnTo>
                    <a:pt x="102" y="806"/>
                  </a:lnTo>
                  <a:lnTo>
                    <a:pt x="102" y="802"/>
                  </a:lnTo>
                  <a:lnTo>
                    <a:pt x="102" y="799"/>
                  </a:lnTo>
                  <a:lnTo>
                    <a:pt x="97" y="792"/>
                  </a:lnTo>
                  <a:lnTo>
                    <a:pt x="97" y="792"/>
                  </a:lnTo>
                  <a:lnTo>
                    <a:pt x="95" y="792"/>
                  </a:lnTo>
                  <a:lnTo>
                    <a:pt x="95" y="790"/>
                  </a:lnTo>
                  <a:lnTo>
                    <a:pt x="95" y="788"/>
                  </a:lnTo>
                  <a:lnTo>
                    <a:pt x="95" y="788"/>
                  </a:lnTo>
                  <a:lnTo>
                    <a:pt x="95" y="788"/>
                  </a:lnTo>
                  <a:lnTo>
                    <a:pt x="92" y="785"/>
                  </a:lnTo>
                  <a:lnTo>
                    <a:pt x="92" y="785"/>
                  </a:lnTo>
                  <a:lnTo>
                    <a:pt x="92" y="783"/>
                  </a:lnTo>
                  <a:lnTo>
                    <a:pt x="92" y="783"/>
                  </a:lnTo>
                  <a:lnTo>
                    <a:pt x="92" y="780"/>
                  </a:lnTo>
                  <a:lnTo>
                    <a:pt x="92" y="780"/>
                  </a:lnTo>
                  <a:lnTo>
                    <a:pt x="90" y="778"/>
                  </a:lnTo>
                  <a:lnTo>
                    <a:pt x="90" y="778"/>
                  </a:lnTo>
                  <a:lnTo>
                    <a:pt x="88" y="776"/>
                  </a:lnTo>
                  <a:lnTo>
                    <a:pt x="83" y="762"/>
                  </a:lnTo>
                  <a:lnTo>
                    <a:pt x="83" y="759"/>
                  </a:lnTo>
                  <a:lnTo>
                    <a:pt x="85" y="757"/>
                  </a:lnTo>
                  <a:lnTo>
                    <a:pt x="85" y="754"/>
                  </a:lnTo>
                  <a:lnTo>
                    <a:pt x="88" y="752"/>
                  </a:lnTo>
                  <a:lnTo>
                    <a:pt x="88" y="750"/>
                  </a:lnTo>
                  <a:lnTo>
                    <a:pt x="88" y="750"/>
                  </a:lnTo>
                  <a:lnTo>
                    <a:pt x="85" y="745"/>
                  </a:lnTo>
                  <a:lnTo>
                    <a:pt x="85" y="745"/>
                  </a:lnTo>
                  <a:lnTo>
                    <a:pt x="88" y="743"/>
                  </a:lnTo>
                  <a:lnTo>
                    <a:pt x="88" y="740"/>
                  </a:lnTo>
                  <a:lnTo>
                    <a:pt x="88" y="740"/>
                  </a:lnTo>
                  <a:lnTo>
                    <a:pt x="88" y="738"/>
                  </a:lnTo>
                  <a:lnTo>
                    <a:pt x="88" y="736"/>
                  </a:lnTo>
                  <a:lnTo>
                    <a:pt x="88" y="736"/>
                  </a:lnTo>
                  <a:lnTo>
                    <a:pt x="85" y="733"/>
                  </a:lnTo>
                  <a:lnTo>
                    <a:pt x="85" y="731"/>
                  </a:lnTo>
                  <a:lnTo>
                    <a:pt x="85" y="728"/>
                  </a:lnTo>
                  <a:lnTo>
                    <a:pt x="85" y="726"/>
                  </a:lnTo>
                  <a:lnTo>
                    <a:pt x="85" y="724"/>
                  </a:lnTo>
                  <a:lnTo>
                    <a:pt x="85" y="724"/>
                  </a:lnTo>
                  <a:lnTo>
                    <a:pt x="85" y="721"/>
                  </a:lnTo>
                  <a:lnTo>
                    <a:pt x="85" y="719"/>
                  </a:lnTo>
                  <a:lnTo>
                    <a:pt x="85" y="717"/>
                  </a:lnTo>
                  <a:lnTo>
                    <a:pt x="85" y="712"/>
                  </a:lnTo>
                  <a:lnTo>
                    <a:pt x="85" y="707"/>
                  </a:lnTo>
                  <a:lnTo>
                    <a:pt x="85" y="705"/>
                  </a:lnTo>
                  <a:lnTo>
                    <a:pt x="90" y="698"/>
                  </a:lnTo>
                  <a:lnTo>
                    <a:pt x="90" y="693"/>
                  </a:lnTo>
                  <a:lnTo>
                    <a:pt x="92" y="676"/>
                  </a:lnTo>
                  <a:lnTo>
                    <a:pt x="95" y="660"/>
                  </a:lnTo>
                  <a:lnTo>
                    <a:pt x="95" y="657"/>
                  </a:lnTo>
                  <a:lnTo>
                    <a:pt x="95" y="655"/>
                  </a:lnTo>
                  <a:lnTo>
                    <a:pt x="95" y="653"/>
                  </a:lnTo>
                  <a:lnTo>
                    <a:pt x="92" y="648"/>
                  </a:lnTo>
                  <a:lnTo>
                    <a:pt x="92" y="646"/>
                  </a:lnTo>
                  <a:lnTo>
                    <a:pt x="92" y="641"/>
                  </a:lnTo>
                  <a:lnTo>
                    <a:pt x="92" y="639"/>
                  </a:lnTo>
                  <a:lnTo>
                    <a:pt x="92" y="636"/>
                  </a:lnTo>
                  <a:lnTo>
                    <a:pt x="95" y="631"/>
                  </a:lnTo>
                  <a:lnTo>
                    <a:pt x="95" y="617"/>
                  </a:lnTo>
                  <a:lnTo>
                    <a:pt x="97" y="612"/>
                  </a:lnTo>
                  <a:lnTo>
                    <a:pt x="95" y="612"/>
                  </a:lnTo>
                  <a:lnTo>
                    <a:pt x="95" y="610"/>
                  </a:lnTo>
                  <a:lnTo>
                    <a:pt x="95" y="608"/>
                  </a:lnTo>
                  <a:lnTo>
                    <a:pt x="92" y="603"/>
                  </a:lnTo>
                  <a:lnTo>
                    <a:pt x="92" y="601"/>
                  </a:lnTo>
                  <a:lnTo>
                    <a:pt x="92" y="59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6"/>
                  </a:lnTo>
                  <a:lnTo>
                    <a:pt x="97" y="584"/>
                  </a:lnTo>
                  <a:lnTo>
                    <a:pt x="97" y="584"/>
                  </a:lnTo>
                  <a:lnTo>
                    <a:pt x="97" y="579"/>
                  </a:lnTo>
                  <a:lnTo>
                    <a:pt x="100" y="575"/>
                  </a:lnTo>
                  <a:lnTo>
                    <a:pt x="107" y="568"/>
                  </a:lnTo>
                  <a:lnTo>
                    <a:pt x="107" y="565"/>
                  </a:lnTo>
                  <a:lnTo>
                    <a:pt x="107" y="560"/>
                  </a:lnTo>
                  <a:lnTo>
                    <a:pt x="107" y="551"/>
                  </a:lnTo>
                  <a:lnTo>
                    <a:pt x="107" y="549"/>
                  </a:lnTo>
                  <a:lnTo>
                    <a:pt x="104" y="537"/>
                  </a:lnTo>
                  <a:lnTo>
                    <a:pt x="109" y="497"/>
                  </a:lnTo>
                  <a:lnTo>
                    <a:pt x="109" y="494"/>
                  </a:lnTo>
                  <a:lnTo>
                    <a:pt x="109" y="492"/>
                  </a:lnTo>
                  <a:lnTo>
                    <a:pt x="107" y="492"/>
                  </a:lnTo>
                  <a:lnTo>
                    <a:pt x="107" y="492"/>
                  </a:lnTo>
                  <a:lnTo>
                    <a:pt x="107" y="489"/>
                  </a:lnTo>
                  <a:lnTo>
                    <a:pt x="109" y="480"/>
                  </a:lnTo>
                  <a:lnTo>
                    <a:pt x="109" y="478"/>
                  </a:lnTo>
                  <a:lnTo>
                    <a:pt x="109" y="475"/>
                  </a:lnTo>
                  <a:lnTo>
                    <a:pt x="109" y="473"/>
                  </a:lnTo>
                  <a:lnTo>
                    <a:pt x="109" y="468"/>
                  </a:lnTo>
                  <a:lnTo>
                    <a:pt x="109" y="466"/>
                  </a:lnTo>
                  <a:lnTo>
                    <a:pt x="111" y="463"/>
                  </a:lnTo>
                  <a:lnTo>
                    <a:pt x="111" y="463"/>
                  </a:lnTo>
                  <a:lnTo>
                    <a:pt x="114" y="463"/>
                  </a:lnTo>
                  <a:lnTo>
                    <a:pt x="116" y="461"/>
                  </a:lnTo>
                  <a:lnTo>
                    <a:pt x="116" y="459"/>
                  </a:lnTo>
                  <a:lnTo>
                    <a:pt x="114" y="456"/>
                  </a:lnTo>
                  <a:lnTo>
                    <a:pt x="111" y="454"/>
                  </a:lnTo>
                  <a:lnTo>
                    <a:pt x="109" y="452"/>
                  </a:lnTo>
                  <a:lnTo>
                    <a:pt x="104" y="442"/>
                  </a:lnTo>
                  <a:lnTo>
                    <a:pt x="102" y="437"/>
                  </a:lnTo>
                  <a:lnTo>
                    <a:pt x="100" y="437"/>
                  </a:lnTo>
                  <a:lnTo>
                    <a:pt x="100" y="433"/>
                  </a:lnTo>
                  <a:lnTo>
                    <a:pt x="102" y="433"/>
                  </a:lnTo>
                  <a:lnTo>
                    <a:pt x="104" y="428"/>
                  </a:lnTo>
                  <a:lnTo>
                    <a:pt x="104" y="426"/>
                  </a:lnTo>
                  <a:lnTo>
                    <a:pt x="104" y="423"/>
                  </a:lnTo>
                  <a:lnTo>
                    <a:pt x="104" y="421"/>
                  </a:lnTo>
                  <a:lnTo>
                    <a:pt x="102" y="421"/>
                  </a:lnTo>
                  <a:lnTo>
                    <a:pt x="102" y="419"/>
                  </a:lnTo>
                  <a:lnTo>
                    <a:pt x="100" y="414"/>
                  </a:lnTo>
                  <a:lnTo>
                    <a:pt x="100" y="411"/>
                  </a:lnTo>
                  <a:lnTo>
                    <a:pt x="97" y="411"/>
                  </a:lnTo>
                  <a:lnTo>
                    <a:pt x="97" y="402"/>
                  </a:lnTo>
                  <a:lnTo>
                    <a:pt x="92" y="397"/>
                  </a:lnTo>
                  <a:lnTo>
                    <a:pt x="92" y="397"/>
                  </a:lnTo>
                  <a:lnTo>
                    <a:pt x="90" y="395"/>
                  </a:lnTo>
                  <a:lnTo>
                    <a:pt x="88" y="395"/>
                  </a:lnTo>
                  <a:lnTo>
                    <a:pt x="90" y="392"/>
                  </a:lnTo>
                  <a:lnTo>
                    <a:pt x="90" y="383"/>
                  </a:lnTo>
                  <a:lnTo>
                    <a:pt x="92" y="378"/>
                  </a:lnTo>
                  <a:lnTo>
                    <a:pt x="95" y="376"/>
                  </a:lnTo>
                  <a:lnTo>
                    <a:pt x="97" y="376"/>
                  </a:lnTo>
                  <a:lnTo>
                    <a:pt x="100" y="376"/>
                  </a:lnTo>
                  <a:lnTo>
                    <a:pt x="100" y="378"/>
                  </a:lnTo>
                  <a:lnTo>
                    <a:pt x="104" y="381"/>
                  </a:lnTo>
                  <a:lnTo>
                    <a:pt x="104" y="383"/>
                  </a:lnTo>
                  <a:lnTo>
                    <a:pt x="104" y="383"/>
                  </a:lnTo>
                  <a:lnTo>
                    <a:pt x="107" y="388"/>
                  </a:lnTo>
                  <a:lnTo>
                    <a:pt x="107" y="390"/>
                  </a:lnTo>
                  <a:lnTo>
                    <a:pt x="107" y="390"/>
                  </a:lnTo>
                  <a:lnTo>
                    <a:pt x="109" y="390"/>
                  </a:lnTo>
                  <a:lnTo>
                    <a:pt x="111" y="388"/>
                  </a:lnTo>
                  <a:lnTo>
                    <a:pt x="116" y="383"/>
                  </a:lnTo>
                  <a:lnTo>
                    <a:pt x="121" y="381"/>
                  </a:lnTo>
                  <a:lnTo>
                    <a:pt x="123" y="378"/>
                  </a:lnTo>
                  <a:lnTo>
                    <a:pt x="121" y="376"/>
                  </a:lnTo>
                  <a:lnTo>
                    <a:pt x="121" y="376"/>
                  </a:lnTo>
                  <a:lnTo>
                    <a:pt x="119" y="371"/>
                  </a:lnTo>
                  <a:lnTo>
                    <a:pt x="97" y="338"/>
                  </a:lnTo>
                  <a:lnTo>
                    <a:pt x="97" y="336"/>
                  </a:lnTo>
                  <a:lnTo>
                    <a:pt x="97" y="333"/>
                  </a:lnTo>
                  <a:lnTo>
                    <a:pt x="97" y="329"/>
                  </a:lnTo>
                  <a:lnTo>
                    <a:pt x="97" y="329"/>
                  </a:lnTo>
                  <a:lnTo>
                    <a:pt x="97" y="326"/>
                  </a:lnTo>
                  <a:lnTo>
                    <a:pt x="95" y="326"/>
                  </a:lnTo>
                  <a:lnTo>
                    <a:pt x="95" y="326"/>
                  </a:lnTo>
                  <a:lnTo>
                    <a:pt x="95" y="324"/>
                  </a:lnTo>
                  <a:lnTo>
                    <a:pt x="92" y="317"/>
                  </a:lnTo>
                  <a:lnTo>
                    <a:pt x="90" y="312"/>
                  </a:lnTo>
                  <a:lnTo>
                    <a:pt x="88" y="307"/>
                  </a:lnTo>
                  <a:lnTo>
                    <a:pt x="85" y="305"/>
                  </a:lnTo>
                  <a:lnTo>
                    <a:pt x="88" y="305"/>
                  </a:lnTo>
                  <a:lnTo>
                    <a:pt x="88" y="303"/>
                  </a:lnTo>
                  <a:lnTo>
                    <a:pt x="88" y="298"/>
                  </a:lnTo>
                  <a:lnTo>
                    <a:pt x="88" y="298"/>
                  </a:lnTo>
                  <a:lnTo>
                    <a:pt x="88" y="296"/>
                  </a:lnTo>
                  <a:lnTo>
                    <a:pt x="88" y="296"/>
                  </a:lnTo>
                  <a:lnTo>
                    <a:pt x="90" y="293"/>
                  </a:lnTo>
                  <a:lnTo>
                    <a:pt x="92" y="291"/>
                  </a:lnTo>
                  <a:lnTo>
                    <a:pt x="92" y="288"/>
                  </a:lnTo>
                  <a:lnTo>
                    <a:pt x="92" y="284"/>
                  </a:lnTo>
                  <a:lnTo>
                    <a:pt x="92" y="281"/>
                  </a:lnTo>
                  <a:lnTo>
                    <a:pt x="88" y="274"/>
                  </a:lnTo>
                  <a:lnTo>
                    <a:pt x="88" y="272"/>
                  </a:lnTo>
                  <a:lnTo>
                    <a:pt x="88" y="269"/>
                  </a:lnTo>
                  <a:lnTo>
                    <a:pt x="81" y="262"/>
                  </a:lnTo>
                  <a:lnTo>
                    <a:pt x="78" y="253"/>
                  </a:lnTo>
                  <a:lnTo>
                    <a:pt x="76" y="243"/>
                  </a:lnTo>
                  <a:lnTo>
                    <a:pt x="76" y="239"/>
                  </a:lnTo>
                  <a:lnTo>
                    <a:pt x="76" y="236"/>
                  </a:lnTo>
                  <a:lnTo>
                    <a:pt x="76" y="232"/>
                  </a:lnTo>
                  <a:lnTo>
                    <a:pt x="76" y="229"/>
                  </a:lnTo>
                  <a:lnTo>
                    <a:pt x="76" y="227"/>
                  </a:lnTo>
                  <a:lnTo>
                    <a:pt x="71" y="225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6" y="220"/>
                  </a:lnTo>
                  <a:lnTo>
                    <a:pt x="64" y="220"/>
                  </a:lnTo>
                  <a:lnTo>
                    <a:pt x="64" y="217"/>
                  </a:lnTo>
                  <a:lnTo>
                    <a:pt x="64" y="215"/>
                  </a:lnTo>
                  <a:lnTo>
                    <a:pt x="59" y="208"/>
                  </a:lnTo>
                  <a:lnTo>
                    <a:pt x="48" y="201"/>
                  </a:lnTo>
                  <a:lnTo>
                    <a:pt x="43" y="196"/>
                  </a:lnTo>
                  <a:lnTo>
                    <a:pt x="43" y="199"/>
                  </a:lnTo>
                  <a:lnTo>
                    <a:pt x="40" y="196"/>
                  </a:lnTo>
                  <a:lnTo>
                    <a:pt x="29" y="189"/>
                  </a:lnTo>
                  <a:lnTo>
                    <a:pt x="24" y="187"/>
                  </a:lnTo>
                  <a:lnTo>
                    <a:pt x="22" y="182"/>
                  </a:lnTo>
                  <a:lnTo>
                    <a:pt x="22" y="180"/>
                  </a:lnTo>
                  <a:lnTo>
                    <a:pt x="19" y="177"/>
                  </a:lnTo>
                  <a:lnTo>
                    <a:pt x="19" y="177"/>
                  </a:lnTo>
                  <a:lnTo>
                    <a:pt x="19" y="175"/>
                  </a:lnTo>
                  <a:lnTo>
                    <a:pt x="17" y="175"/>
                  </a:lnTo>
                  <a:lnTo>
                    <a:pt x="17" y="175"/>
                  </a:lnTo>
                  <a:lnTo>
                    <a:pt x="14" y="175"/>
                  </a:lnTo>
                  <a:lnTo>
                    <a:pt x="7" y="165"/>
                  </a:lnTo>
                  <a:lnTo>
                    <a:pt x="5" y="163"/>
                  </a:lnTo>
                  <a:lnTo>
                    <a:pt x="5" y="161"/>
                  </a:lnTo>
                  <a:lnTo>
                    <a:pt x="3" y="161"/>
                  </a:lnTo>
                  <a:lnTo>
                    <a:pt x="3" y="161"/>
                  </a:lnTo>
                  <a:lnTo>
                    <a:pt x="5" y="158"/>
                  </a:lnTo>
                  <a:lnTo>
                    <a:pt x="5" y="158"/>
                  </a:lnTo>
                  <a:lnTo>
                    <a:pt x="0" y="151"/>
                  </a:lnTo>
                  <a:lnTo>
                    <a:pt x="0" y="149"/>
                  </a:lnTo>
                  <a:lnTo>
                    <a:pt x="3" y="139"/>
                  </a:lnTo>
                  <a:lnTo>
                    <a:pt x="3" y="135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3" y="132"/>
                  </a:lnTo>
                  <a:lnTo>
                    <a:pt x="5" y="130"/>
                  </a:lnTo>
                  <a:lnTo>
                    <a:pt x="5" y="128"/>
                  </a:lnTo>
                  <a:lnTo>
                    <a:pt x="7" y="128"/>
                  </a:lnTo>
                  <a:lnTo>
                    <a:pt x="10" y="125"/>
                  </a:lnTo>
                  <a:lnTo>
                    <a:pt x="17" y="125"/>
                  </a:lnTo>
                  <a:lnTo>
                    <a:pt x="17" y="125"/>
                  </a:lnTo>
                  <a:lnTo>
                    <a:pt x="19" y="125"/>
                  </a:lnTo>
                  <a:lnTo>
                    <a:pt x="19" y="123"/>
                  </a:lnTo>
                  <a:lnTo>
                    <a:pt x="19" y="123"/>
                  </a:lnTo>
                  <a:lnTo>
                    <a:pt x="22" y="120"/>
                  </a:lnTo>
                  <a:lnTo>
                    <a:pt x="22" y="118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4" y="102"/>
                  </a:lnTo>
                  <a:lnTo>
                    <a:pt x="24" y="99"/>
                  </a:lnTo>
                  <a:lnTo>
                    <a:pt x="26" y="99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40" y="87"/>
                  </a:lnTo>
                  <a:lnTo>
                    <a:pt x="40" y="85"/>
                  </a:lnTo>
                  <a:lnTo>
                    <a:pt x="43" y="85"/>
                  </a:lnTo>
                  <a:lnTo>
                    <a:pt x="45" y="85"/>
                  </a:lnTo>
                  <a:lnTo>
                    <a:pt x="48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2" y="83"/>
                  </a:lnTo>
                  <a:lnTo>
                    <a:pt x="55" y="83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80"/>
                  </a:lnTo>
                  <a:lnTo>
                    <a:pt x="55" y="78"/>
                  </a:lnTo>
                  <a:lnTo>
                    <a:pt x="55" y="78"/>
                  </a:lnTo>
                  <a:lnTo>
                    <a:pt x="48" y="76"/>
                  </a:lnTo>
                  <a:lnTo>
                    <a:pt x="48" y="73"/>
                  </a:lnTo>
                  <a:lnTo>
                    <a:pt x="45" y="73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5" y="71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6" y="66"/>
                  </a:lnTo>
                  <a:lnTo>
                    <a:pt x="36" y="66"/>
                  </a:lnTo>
                  <a:lnTo>
                    <a:pt x="33" y="64"/>
                  </a:lnTo>
                  <a:lnTo>
                    <a:pt x="33" y="61"/>
                  </a:lnTo>
                  <a:lnTo>
                    <a:pt x="33" y="61"/>
                  </a:lnTo>
                  <a:lnTo>
                    <a:pt x="33" y="59"/>
                  </a:lnTo>
                  <a:lnTo>
                    <a:pt x="33" y="54"/>
                  </a:lnTo>
                  <a:lnTo>
                    <a:pt x="33" y="52"/>
                  </a:lnTo>
                  <a:lnTo>
                    <a:pt x="33" y="49"/>
                  </a:lnTo>
                  <a:lnTo>
                    <a:pt x="31" y="47"/>
                  </a:lnTo>
                  <a:lnTo>
                    <a:pt x="29" y="47"/>
                  </a:lnTo>
                  <a:lnTo>
                    <a:pt x="29" y="47"/>
                  </a:lnTo>
                  <a:lnTo>
                    <a:pt x="26" y="45"/>
                  </a:lnTo>
                  <a:lnTo>
                    <a:pt x="26" y="42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9" y="33"/>
                  </a:lnTo>
                  <a:lnTo>
                    <a:pt x="29" y="26"/>
                  </a:lnTo>
                  <a:lnTo>
                    <a:pt x="31" y="23"/>
                  </a:lnTo>
                  <a:lnTo>
                    <a:pt x="29" y="21"/>
                  </a:lnTo>
                  <a:lnTo>
                    <a:pt x="29" y="16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3" y="9"/>
                  </a:lnTo>
                  <a:lnTo>
                    <a:pt x="36" y="9"/>
                  </a:lnTo>
                  <a:lnTo>
                    <a:pt x="40" y="9"/>
                  </a:lnTo>
                  <a:lnTo>
                    <a:pt x="57" y="7"/>
                  </a:lnTo>
                  <a:lnTo>
                    <a:pt x="59" y="7"/>
                  </a:lnTo>
                  <a:lnTo>
                    <a:pt x="62" y="5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9"/>
                  </a:lnTo>
                  <a:lnTo>
                    <a:pt x="71" y="12"/>
                  </a:lnTo>
                  <a:lnTo>
                    <a:pt x="71" y="16"/>
                  </a:lnTo>
                  <a:lnTo>
                    <a:pt x="69" y="19"/>
                  </a:lnTo>
                  <a:lnTo>
                    <a:pt x="69" y="19"/>
                  </a:lnTo>
                  <a:lnTo>
                    <a:pt x="71" y="21"/>
                  </a:lnTo>
                  <a:lnTo>
                    <a:pt x="71" y="21"/>
                  </a:lnTo>
                  <a:lnTo>
                    <a:pt x="78" y="21"/>
                  </a:lnTo>
                  <a:lnTo>
                    <a:pt x="83" y="21"/>
                  </a:lnTo>
                  <a:lnTo>
                    <a:pt x="92" y="19"/>
                  </a:lnTo>
                  <a:lnTo>
                    <a:pt x="97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2" y="16"/>
                  </a:lnTo>
                  <a:lnTo>
                    <a:pt x="102" y="16"/>
                  </a:lnTo>
                  <a:lnTo>
                    <a:pt x="121" y="23"/>
                  </a:lnTo>
                  <a:lnTo>
                    <a:pt x="123" y="26"/>
                  </a:lnTo>
                  <a:lnTo>
                    <a:pt x="126" y="28"/>
                  </a:lnTo>
                  <a:lnTo>
                    <a:pt x="126" y="31"/>
                  </a:lnTo>
                  <a:lnTo>
                    <a:pt x="126" y="33"/>
                  </a:lnTo>
                  <a:lnTo>
                    <a:pt x="126" y="33"/>
                  </a:lnTo>
                  <a:lnTo>
                    <a:pt x="126" y="35"/>
                  </a:lnTo>
                  <a:lnTo>
                    <a:pt x="126" y="35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8" y="40"/>
                  </a:lnTo>
                  <a:lnTo>
                    <a:pt x="130" y="40"/>
                  </a:lnTo>
                  <a:lnTo>
                    <a:pt x="137" y="40"/>
                  </a:lnTo>
                  <a:lnTo>
                    <a:pt x="137" y="40"/>
                  </a:lnTo>
                  <a:lnTo>
                    <a:pt x="140" y="40"/>
                  </a:lnTo>
                  <a:lnTo>
                    <a:pt x="142" y="42"/>
                  </a:lnTo>
                  <a:lnTo>
                    <a:pt x="142" y="42"/>
                  </a:lnTo>
                  <a:lnTo>
                    <a:pt x="145" y="45"/>
                  </a:lnTo>
                  <a:lnTo>
                    <a:pt x="154" y="61"/>
                  </a:lnTo>
                  <a:lnTo>
                    <a:pt x="159" y="71"/>
                  </a:lnTo>
                  <a:lnTo>
                    <a:pt x="159" y="73"/>
                  </a:lnTo>
                  <a:lnTo>
                    <a:pt x="159" y="73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9" y="76"/>
                  </a:lnTo>
                  <a:lnTo>
                    <a:pt x="156" y="76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9" y="83"/>
                  </a:lnTo>
                  <a:lnTo>
                    <a:pt x="159" y="83"/>
                  </a:lnTo>
                  <a:lnTo>
                    <a:pt x="159" y="85"/>
                  </a:lnTo>
                  <a:lnTo>
                    <a:pt x="159" y="92"/>
                  </a:lnTo>
                  <a:lnTo>
                    <a:pt x="161" y="92"/>
                  </a:lnTo>
                  <a:lnTo>
                    <a:pt x="161" y="94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3" y="97"/>
                  </a:lnTo>
                  <a:lnTo>
                    <a:pt x="163" y="102"/>
                  </a:lnTo>
                  <a:lnTo>
                    <a:pt x="163" y="104"/>
                  </a:lnTo>
                  <a:lnTo>
                    <a:pt x="163" y="106"/>
                  </a:lnTo>
                  <a:lnTo>
                    <a:pt x="163" y="109"/>
                  </a:lnTo>
                  <a:lnTo>
                    <a:pt x="163" y="113"/>
                  </a:lnTo>
                  <a:lnTo>
                    <a:pt x="163" y="116"/>
                  </a:lnTo>
                  <a:lnTo>
                    <a:pt x="163" y="118"/>
                  </a:lnTo>
                  <a:lnTo>
                    <a:pt x="163" y="123"/>
                  </a:lnTo>
                  <a:lnTo>
                    <a:pt x="163" y="125"/>
                  </a:lnTo>
                  <a:lnTo>
                    <a:pt x="163" y="125"/>
                  </a:lnTo>
                  <a:lnTo>
                    <a:pt x="166" y="130"/>
                  </a:lnTo>
                  <a:lnTo>
                    <a:pt x="166" y="132"/>
                  </a:lnTo>
                  <a:lnTo>
                    <a:pt x="166" y="139"/>
                  </a:lnTo>
                  <a:lnTo>
                    <a:pt x="168" y="142"/>
                  </a:lnTo>
                  <a:lnTo>
                    <a:pt x="168" y="144"/>
                  </a:lnTo>
                  <a:lnTo>
                    <a:pt x="173" y="149"/>
                  </a:lnTo>
                  <a:lnTo>
                    <a:pt x="185" y="158"/>
                  </a:lnTo>
                  <a:lnTo>
                    <a:pt x="189" y="161"/>
                  </a:lnTo>
                  <a:lnTo>
                    <a:pt x="192" y="163"/>
                  </a:lnTo>
                  <a:lnTo>
                    <a:pt x="201" y="173"/>
                  </a:lnTo>
                  <a:lnTo>
                    <a:pt x="204" y="175"/>
                  </a:lnTo>
                  <a:lnTo>
                    <a:pt x="204" y="180"/>
                  </a:lnTo>
                  <a:lnTo>
                    <a:pt x="204" y="182"/>
                  </a:lnTo>
                  <a:lnTo>
                    <a:pt x="204" y="189"/>
                  </a:lnTo>
                  <a:lnTo>
                    <a:pt x="206" y="191"/>
                  </a:lnTo>
                  <a:lnTo>
                    <a:pt x="206" y="191"/>
                  </a:lnTo>
                  <a:lnTo>
                    <a:pt x="208" y="194"/>
                  </a:lnTo>
                  <a:lnTo>
                    <a:pt x="211" y="194"/>
                  </a:lnTo>
                  <a:lnTo>
                    <a:pt x="213" y="194"/>
                  </a:lnTo>
                  <a:lnTo>
                    <a:pt x="213" y="196"/>
                  </a:lnTo>
                  <a:lnTo>
                    <a:pt x="215" y="199"/>
                  </a:lnTo>
                  <a:lnTo>
                    <a:pt x="218" y="199"/>
                  </a:lnTo>
                  <a:lnTo>
                    <a:pt x="220" y="201"/>
                  </a:lnTo>
                  <a:lnTo>
                    <a:pt x="230" y="206"/>
                  </a:lnTo>
                  <a:lnTo>
                    <a:pt x="230" y="206"/>
                  </a:lnTo>
                  <a:lnTo>
                    <a:pt x="232" y="208"/>
                  </a:lnTo>
                  <a:lnTo>
                    <a:pt x="234" y="213"/>
                  </a:lnTo>
                  <a:lnTo>
                    <a:pt x="237" y="213"/>
                  </a:lnTo>
                  <a:lnTo>
                    <a:pt x="241" y="215"/>
                  </a:lnTo>
                  <a:lnTo>
                    <a:pt x="244" y="217"/>
                  </a:lnTo>
                  <a:lnTo>
                    <a:pt x="246" y="222"/>
                  </a:lnTo>
                  <a:lnTo>
                    <a:pt x="249" y="222"/>
                  </a:lnTo>
                  <a:lnTo>
                    <a:pt x="249" y="222"/>
                  </a:lnTo>
                  <a:lnTo>
                    <a:pt x="251" y="222"/>
                  </a:lnTo>
                  <a:lnTo>
                    <a:pt x="256" y="210"/>
                  </a:lnTo>
                  <a:lnTo>
                    <a:pt x="256" y="208"/>
                  </a:lnTo>
                  <a:lnTo>
                    <a:pt x="258" y="208"/>
                  </a:lnTo>
                  <a:lnTo>
                    <a:pt x="258" y="203"/>
                  </a:lnTo>
                  <a:lnTo>
                    <a:pt x="258" y="203"/>
                  </a:lnTo>
                  <a:lnTo>
                    <a:pt x="258" y="201"/>
                  </a:lnTo>
                  <a:lnTo>
                    <a:pt x="260" y="201"/>
                  </a:lnTo>
                  <a:lnTo>
                    <a:pt x="260" y="201"/>
                  </a:lnTo>
                  <a:lnTo>
                    <a:pt x="265" y="201"/>
                  </a:lnTo>
                  <a:lnTo>
                    <a:pt x="265" y="199"/>
                  </a:lnTo>
                  <a:lnTo>
                    <a:pt x="267" y="199"/>
                  </a:lnTo>
                  <a:lnTo>
                    <a:pt x="267" y="196"/>
                  </a:lnTo>
                  <a:lnTo>
                    <a:pt x="270" y="196"/>
                  </a:lnTo>
                  <a:lnTo>
                    <a:pt x="270" y="191"/>
                  </a:lnTo>
                  <a:lnTo>
                    <a:pt x="270" y="191"/>
                  </a:lnTo>
                  <a:lnTo>
                    <a:pt x="272" y="189"/>
                  </a:lnTo>
                  <a:lnTo>
                    <a:pt x="272" y="189"/>
                  </a:lnTo>
                  <a:lnTo>
                    <a:pt x="272" y="191"/>
                  </a:lnTo>
                  <a:lnTo>
                    <a:pt x="275" y="194"/>
                  </a:lnTo>
                  <a:lnTo>
                    <a:pt x="275" y="196"/>
                  </a:lnTo>
                  <a:lnTo>
                    <a:pt x="277" y="199"/>
                  </a:lnTo>
                  <a:lnTo>
                    <a:pt x="277" y="201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79" y="203"/>
                  </a:lnTo>
                  <a:lnTo>
                    <a:pt x="282" y="206"/>
                  </a:lnTo>
                  <a:lnTo>
                    <a:pt x="286" y="206"/>
                  </a:lnTo>
                  <a:lnTo>
                    <a:pt x="286" y="206"/>
                  </a:lnTo>
                  <a:lnTo>
                    <a:pt x="289" y="208"/>
                  </a:lnTo>
                  <a:lnTo>
                    <a:pt x="291" y="215"/>
                  </a:lnTo>
                  <a:lnTo>
                    <a:pt x="296" y="220"/>
                  </a:lnTo>
                  <a:lnTo>
                    <a:pt x="296" y="222"/>
                  </a:lnTo>
                  <a:lnTo>
                    <a:pt x="298" y="225"/>
                  </a:lnTo>
                  <a:lnTo>
                    <a:pt x="296" y="229"/>
                  </a:lnTo>
                  <a:lnTo>
                    <a:pt x="296" y="232"/>
                  </a:lnTo>
                  <a:lnTo>
                    <a:pt x="296" y="234"/>
                  </a:lnTo>
                  <a:lnTo>
                    <a:pt x="293" y="236"/>
                  </a:lnTo>
                  <a:lnTo>
                    <a:pt x="293" y="239"/>
                  </a:lnTo>
                  <a:lnTo>
                    <a:pt x="291" y="241"/>
                  </a:lnTo>
                  <a:lnTo>
                    <a:pt x="291" y="243"/>
                  </a:lnTo>
                  <a:lnTo>
                    <a:pt x="289" y="243"/>
                  </a:lnTo>
                  <a:lnTo>
                    <a:pt x="291" y="246"/>
                  </a:lnTo>
                  <a:lnTo>
                    <a:pt x="291" y="248"/>
                  </a:lnTo>
                  <a:lnTo>
                    <a:pt x="296" y="251"/>
                  </a:lnTo>
                  <a:lnTo>
                    <a:pt x="298" y="251"/>
                  </a:lnTo>
                  <a:lnTo>
                    <a:pt x="301" y="251"/>
                  </a:lnTo>
                  <a:lnTo>
                    <a:pt x="301" y="251"/>
                  </a:lnTo>
                  <a:lnTo>
                    <a:pt x="303" y="248"/>
                  </a:lnTo>
                  <a:lnTo>
                    <a:pt x="303" y="243"/>
                  </a:lnTo>
                  <a:lnTo>
                    <a:pt x="305" y="241"/>
                  </a:lnTo>
                  <a:lnTo>
                    <a:pt x="305" y="241"/>
                  </a:lnTo>
                  <a:lnTo>
                    <a:pt x="308" y="239"/>
                  </a:lnTo>
                  <a:lnTo>
                    <a:pt x="310" y="239"/>
                  </a:lnTo>
                  <a:lnTo>
                    <a:pt x="312" y="239"/>
                  </a:lnTo>
                  <a:lnTo>
                    <a:pt x="317" y="241"/>
                  </a:lnTo>
                  <a:lnTo>
                    <a:pt x="317" y="241"/>
                  </a:lnTo>
                  <a:lnTo>
                    <a:pt x="320" y="241"/>
                  </a:lnTo>
                  <a:lnTo>
                    <a:pt x="322" y="239"/>
                  </a:lnTo>
                  <a:lnTo>
                    <a:pt x="322" y="239"/>
                  </a:lnTo>
                  <a:lnTo>
                    <a:pt x="327" y="246"/>
                  </a:lnTo>
                  <a:lnTo>
                    <a:pt x="327" y="246"/>
                  </a:lnTo>
                  <a:lnTo>
                    <a:pt x="327" y="248"/>
                  </a:lnTo>
                  <a:lnTo>
                    <a:pt x="329" y="253"/>
                  </a:lnTo>
                  <a:lnTo>
                    <a:pt x="331" y="253"/>
                  </a:lnTo>
                  <a:lnTo>
                    <a:pt x="331" y="255"/>
                  </a:lnTo>
                  <a:lnTo>
                    <a:pt x="331" y="258"/>
                  </a:lnTo>
                  <a:lnTo>
                    <a:pt x="331" y="260"/>
                  </a:lnTo>
                  <a:lnTo>
                    <a:pt x="331" y="260"/>
                  </a:lnTo>
                  <a:lnTo>
                    <a:pt x="331" y="262"/>
                  </a:lnTo>
                  <a:lnTo>
                    <a:pt x="334" y="262"/>
                  </a:lnTo>
                  <a:lnTo>
                    <a:pt x="334" y="265"/>
                  </a:lnTo>
                  <a:lnTo>
                    <a:pt x="334" y="265"/>
                  </a:lnTo>
                  <a:lnTo>
                    <a:pt x="334" y="267"/>
                  </a:lnTo>
                  <a:lnTo>
                    <a:pt x="336" y="269"/>
                  </a:lnTo>
                  <a:lnTo>
                    <a:pt x="336" y="269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4" y="272"/>
                  </a:lnTo>
                  <a:lnTo>
                    <a:pt x="331" y="272"/>
                  </a:lnTo>
                  <a:lnTo>
                    <a:pt x="327" y="274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4" y="277"/>
                  </a:lnTo>
                  <a:lnTo>
                    <a:pt x="322" y="279"/>
                  </a:lnTo>
                  <a:lnTo>
                    <a:pt x="322" y="279"/>
                  </a:lnTo>
                  <a:lnTo>
                    <a:pt x="322" y="281"/>
                  </a:lnTo>
                  <a:lnTo>
                    <a:pt x="324" y="284"/>
                  </a:lnTo>
                  <a:lnTo>
                    <a:pt x="329" y="288"/>
                  </a:lnTo>
                  <a:lnTo>
                    <a:pt x="329" y="288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36" y="286"/>
                  </a:lnTo>
                  <a:lnTo>
                    <a:pt x="341" y="279"/>
                  </a:lnTo>
                  <a:lnTo>
                    <a:pt x="343" y="277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4"/>
                  </a:lnTo>
                  <a:lnTo>
                    <a:pt x="343" y="272"/>
                  </a:lnTo>
                  <a:lnTo>
                    <a:pt x="343" y="269"/>
                  </a:lnTo>
                  <a:lnTo>
                    <a:pt x="346" y="267"/>
                  </a:lnTo>
                  <a:lnTo>
                    <a:pt x="346" y="267"/>
                  </a:lnTo>
                  <a:lnTo>
                    <a:pt x="348" y="265"/>
                  </a:lnTo>
                  <a:lnTo>
                    <a:pt x="348" y="265"/>
                  </a:lnTo>
                  <a:lnTo>
                    <a:pt x="350" y="262"/>
                  </a:lnTo>
                  <a:lnTo>
                    <a:pt x="350" y="260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0" y="258"/>
                  </a:lnTo>
                  <a:lnTo>
                    <a:pt x="353" y="258"/>
                  </a:lnTo>
                  <a:lnTo>
                    <a:pt x="357" y="260"/>
                  </a:lnTo>
                  <a:lnTo>
                    <a:pt x="367" y="265"/>
                  </a:lnTo>
                  <a:lnTo>
                    <a:pt x="369" y="265"/>
                  </a:lnTo>
                  <a:lnTo>
                    <a:pt x="369" y="265"/>
                  </a:lnTo>
                  <a:lnTo>
                    <a:pt x="372" y="267"/>
                  </a:lnTo>
                  <a:lnTo>
                    <a:pt x="372" y="267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4" y="269"/>
                  </a:lnTo>
                  <a:lnTo>
                    <a:pt x="376" y="272"/>
                  </a:lnTo>
                  <a:lnTo>
                    <a:pt x="376" y="272"/>
                  </a:lnTo>
                  <a:lnTo>
                    <a:pt x="379" y="269"/>
                  </a:lnTo>
                  <a:lnTo>
                    <a:pt x="379" y="269"/>
                  </a:lnTo>
                  <a:lnTo>
                    <a:pt x="383" y="272"/>
                  </a:lnTo>
                  <a:lnTo>
                    <a:pt x="383" y="272"/>
                  </a:lnTo>
                  <a:lnTo>
                    <a:pt x="386" y="269"/>
                  </a:lnTo>
                  <a:lnTo>
                    <a:pt x="390" y="267"/>
                  </a:lnTo>
                  <a:lnTo>
                    <a:pt x="393" y="267"/>
                  </a:lnTo>
                  <a:lnTo>
                    <a:pt x="393" y="267"/>
                  </a:lnTo>
                  <a:lnTo>
                    <a:pt x="395" y="269"/>
                  </a:lnTo>
                  <a:lnTo>
                    <a:pt x="395" y="269"/>
                  </a:lnTo>
                  <a:lnTo>
                    <a:pt x="398" y="269"/>
                  </a:lnTo>
                  <a:lnTo>
                    <a:pt x="398" y="272"/>
                  </a:lnTo>
                  <a:lnTo>
                    <a:pt x="400" y="272"/>
                  </a:lnTo>
                  <a:lnTo>
                    <a:pt x="400" y="272"/>
                  </a:lnTo>
                  <a:lnTo>
                    <a:pt x="402" y="269"/>
                  </a:lnTo>
                  <a:lnTo>
                    <a:pt x="405" y="269"/>
                  </a:lnTo>
                  <a:lnTo>
                    <a:pt x="407" y="267"/>
                  </a:lnTo>
                  <a:lnTo>
                    <a:pt x="412" y="262"/>
                  </a:lnTo>
                  <a:lnTo>
                    <a:pt x="414" y="255"/>
                  </a:lnTo>
                  <a:lnTo>
                    <a:pt x="414" y="255"/>
                  </a:lnTo>
                  <a:lnTo>
                    <a:pt x="414" y="251"/>
                  </a:lnTo>
                  <a:lnTo>
                    <a:pt x="414" y="248"/>
                  </a:lnTo>
                  <a:lnTo>
                    <a:pt x="414" y="248"/>
                  </a:lnTo>
                  <a:lnTo>
                    <a:pt x="414" y="246"/>
                  </a:lnTo>
                  <a:lnTo>
                    <a:pt x="412" y="243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405" y="236"/>
                  </a:lnTo>
                  <a:lnTo>
                    <a:pt x="405" y="234"/>
                  </a:lnTo>
                  <a:lnTo>
                    <a:pt x="405" y="232"/>
                  </a:lnTo>
                  <a:lnTo>
                    <a:pt x="407" y="227"/>
                  </a:lnTo>
                  <a:lnTo>
                    <a:pt x="407" y="225"/>
                  </a:lnTo>
                  <a:lnTo>
                    <a:pt x="409" y="222"/>
                  </a:lnTo>
                  <a:lnTo>
                    <a:pt x="414" y="213"/>
                  </a:lnTo>
                  <a:lnTo>
                    <a:pt x="414" y="213"/>
                  </a:lnTo>
                  <a:lnTo>
                    <a:pt x="414" y="210"/>
                  </a:lnTo>
                  <a:lnTo>
                    <a:pt x="416" y="210"/>
                  </a:lnTo>
                  <a:lnTo>
                    <a:pt x="421" y="208"/>
                  </a:lnTo>
                  <a:lnTo>
                    <a:pt x="424" y="208"/>
                  </a:lnTo>
                  <a:lnTo>
                    <a:pt x="431" y="208"/>
                  </a:lnTo>
                  <a:lnTo>
                    <a:pt x="433" y="206"/>
                  </a:lnTo>
                  <a:lnTo>
                    <a:pt x="435" y="206"/>
                  </a:lnTo>
                  <a:lnTo>
                    <a:pt x="435" y="208"/>
                  </a:lnTo>
                  <a:lnTo>
                    <a:pt x="435" y="210"/>
                  </a:lnTo>
                  <a:lnTo>
                    <a:pt x="438" y="210"/>
                  </a:lnTo>
                  <a:lnTo>
                    <a:pt x="440" y="210"/>
                  </a:lnTo>
                  <a:lnTo>
                    <a:pt x="440" y="208"/>
                  </a:lnTo>
                  <a:lnTo>
                    <a:pt x="440" y="206"/>
                  </a:lnTo>
                  <a:lnTo>
                    <a:pt x="442" y="206"/>
                  </a:lnTo>
                  <a:lnTo>
                    <a:pt x="442" y="206"/>
                  </a:lnTo>
                  <a:lnTo>
                    <a:pt x="445" y="206"/>
                  </a:lnTo>
                  <a:lnTo>
                    <a:pt x="447" y="206"/>
                  </a:lnTo>
                  <a:lnTo>
                    <a:pt x="450" y="206"/>
                  </a:lnTo>
                  <a:lnTo>
                    <a:pt x="450" y="208"/>
                  </a:lnTo>
                  <a:lnTo>
                    <a:pt x="454" y="213"/>
                  </a:lnTo>
                  <a:lnTo>
                    <a:pt x="457" y="217"/>
                  </a:lnTo>
                  <a:lnTo>
                    <a:pt x="459" y="222"/>
                  </a:lnTo>
                  <a:lnTo>
                    <a:pt x="461" y="225"/>
                  </a:lnTo>
                  <a:lnTo>
                    <a:pt x="464" y="225"/>
                  </a:lnTo>
                  <a:lnTo>
                    <a:pt x="466" y="225"/>
                  </a:lnTo>
                  <a:lnTo>
                    <a:pt x="473" y="215"/>
                  </a:lnTo>
                  <a:lnTo>
                    <a:pt x="476" y="210"/>
                  </a:lnTo>
                  <a:lnTo>
                    <a:pt x="478" y="210"/>
                  </a:lnTo>
                  <a:lnTo>
                    <a:pt x="478" y="208"/>
                  </a:lnTo>
                  <a:lnTo>
                    <a:pt x="478" y="206"/>
                  </a:lnTo>
                  <a:lnTo>
                    <a:pt x="476" y="203"/>
                  </a:lnTo>
                  <a:lnTo>
                    <a:pt x="473" y="201"/>
                  </a:lnTo>
                  <a:lnTo>
                    <a:pt x="473" y="199"/>
                  </a:lnTo>
                  <a:lnTo>
                    <a:pt x="473" y="199"/>
                  </a:lnTo>
                  <a:lnTo>
                    <a:pt x="473" y="196"/>
                  </a:lnTo>
                  <a:lnTo>
                    <a:pt x="473" y="191"/>
                  </a:lnTo>
                  <a:lnTo>
                    <a:pt x="476" y="189"/>
                  </a:lnTo>
                  <a:lnTo>
                    <a:pt x="478" y="187"/>
                  </a:lnTo>
                  <a:lnTo>
                    <a:pt x="480" y="187"/>
                  </a:lnTo>
                  <a:lnTo>
                    <a:pt x="485" y="184"/>
                  </a:lnTo>
                  <a:lnTo>
                    <a:pt x="487" y="182"/>
                  </a:lnTo>
                  <a:lnTo>
                    <a:pt x="490" y="175"/>
                  </a:lnTo>
                  <a:lnTo>
                    <a:pt x="492" y="173"/>
                  </a:lnTo>
                  <a:lnTo>
                    <a:pt x="492" y="168"/>
                  </a:lnTo>
                  <a:lnTo>
                    <a:pt x="492" y="165"/>
                  </a:lnTo>
                  <a:lnTo>
                    <a:pt x="492" y="165"/>
                  </a:lnTo>
                  <a:lnTo>
                    <a:pt x="494" y="165"/>
                  </a:lnTo>
                  <a:lnTo>
                    <a:pt x="494" y="165"/>
                  </a:lnTo>
                  <a:lnTo>
                    <a:pt x="494" y="168"/>
                  </a:lnTo>
                  <a:lnTo>
                    <a:pt x="497" y="170"/>
                  </a:lnTo>
                  <a:lnTo>
                    <a:pt x="497" y="170"/>
                  </a:lnTo>
                  <a:lnTo>
                    <a:pt x="499" y="173"/>
                  </a:lnTo>
                  <a:lnTo>
                    <a:pt x="502" y="175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502" y="180"/>
                  </a:lnTo>
                  <a:lnTo>
                    <a:pt x="499" y="182"/>
                  </a:lnTo>
                  <a:lnTo>
                    <a:pt x="502" y="184"/>
                  </a:lnTo>
                  <a:lnTo>
                    <a:pt x="502" y="187"/>
                  </a:lnTo>
                  <a:lnTo>
                    <a:pt x="502" y="189"/>
                  </a:lnTo>
                  <a:lnTo>
                    <a:pt x="504" y="189"/>
                  </a:lnTo>
                  <a:lnTo>
                    <a:pt x="504" y="191"/>
                  </a:lnTo>
                  <a:lnTo>
                    <a:pt x="502" y="194"/>
                  </a:lnTo>
                  <a:lnTo>
                    <a:pt x="502" y="194"/>
                  </a:lnTo>
                  <a:lnTo>
                    <a:pt x="502" y="196"/>
                  </a:lnTo>
                  <a:lnTo>
                    <a:pt x="502" y="196"/>
                  </a:lnTo>
                  <a:lnTo>
                    <a:pt x="499" y="199"/>
                  </a:lnTo>
                  <a:lnTo>
                    <a:pt x="497" y="203"/>
                  </a:lnTo>
                  <a:lnTo>
                    <a:pt x="494" y="206"/>
                  </a:lnTo>
                  <a:lnTo>
                    <a:pt x="494" y="206"/>
                  </a:lnTo>
                  <a:lnTo>
                    <a:pt x="494" y="208"/>
                  </a:lnTo>
                  <a:lnTo>
                    <a:pt x="492" y="208"/>
                  </a:lnTo>
                  <a:lnTo>
                    <a:pt x="490" y="208"/>
                  </a:lnTo>
                  <a:lnTo>
                    <a:pt x="490" y="210"/>
                  </a:lnTo>
                  <a:lnTo>
                    <a:pt x="487" y="213"/>
                  </a:lnTo>
                  <a:lnTo>
                    <a:pt x="487" y="215"/>
                  </a:lnTo>
                  <a:lnTo>
                    <a:pt x="487" y="217"/>
                  </a:lnTo>
                  <a:lnTo>
                    <a:pt x="487" y="217"/>
                  </a:lnTo>
                  <a:lnTo>
                    <a:pt x="490" y="220"/>
                  </a:lnTo>
                  <a:lnTo>
                    <a:pt x="490" y="222"/>
                  </a:lnTo>
                  <a:lnTo>
                    <a:pt x="490" y="225"/>
                  </a:lnTo>
                  <a:lnTo>
                    <a:pt x="490" y="227"/>
                  </a:lnTo>
                  <a:lnTo>
                    <a:pt x="490" y="227"/>
                  </a:lnTo>
                  <a:lnTo>
                    <a:pt x="487" y="229"/>
                  </a:lnTo>
                  <a:lnTo>
                    <a:pt x="487" y="229"/>
                  </a:lnTo>
                  <a:lnTo>
                    <a:pt x="487" y="232"/>
                  </a:lnTo>
                  <a:lnTo>
                    <a:pt x="490" y="232"/>
                  </a:lnTo>
                  <a:lnTo>
                    <a:pt x="494" y="229"/>
                  </a:lnTo>
                  <a:lnTo>
                    <a:pt x="502" y="222"/>
                  </a:lnTo>
                  <a:lnTo>
                    <a:pt x="504" y="222"/>
                  </a:lnTo>
                  <a:lnTo>
                    <a:pt x="506" y="222"/>
                  </a:lnTo>
                  <a:lnTo>
                    <a:pt x="506" y="222"/>
                  </a:lnTo>
                  <a:lnTo>
                    <a:pt x="509" y="222"/>
                  </a:lnTo>
                  <a:lnTo>
                    <a:pt x="513" y="225"/>
                  </a:lnTo>
                  <a:lnTo>
                    <a:pt x="516" y="225"/>
                  </a:lnTo>
                  <a:lnTo>
                    <a:pt x="518" y="222"/>
                  </a:lnTo>
                  <a:lnTo>
                    <a:pt x="518" y="220"/>
                  </a:lnTo>
                  <a:lnTo>
                    <a:pt x="523" y="215"/>
                  </a:lnTo>
                  <a:lnTo>
                    <a:pt x="523" y="215"/>
                  </a:lnTo>
                  <a:lnTo>
                    <a:pt x="523" y="213"/>
                  </a:lnTo>
                  <a:lnTo>
                    <a:pt x="525" y="213"/>
                  </a:lnTo>
                  <a:lnTo>
                    <a:pt x="528" y="213"/>
                  </a:lnTo>
                  <a:lnTo>
                    <a:pt x="532" y="213"/>
                  </a:lnTo>
                  <a:lnTo>
                    <a:pt x="535" y="213"/>
                  </a:lnTo>
                  <a:lnTo>
                    <a:pt x="535" y="213"/>
                  </a:lnTo>
                  <a:lnTo>
                    <a:pt x="537" y="210"/>
                  </a:lnTo>
                  <a:lnTo>
                    <a:pt x="539" y="208"/>
                  </a:lnTo>
                  <a:lnTo>
                    <a:pt x="542" y="206"/>
                  </a:lnTo>
                  <a:lnTo>
                    <a:pt x="544" y="206"/>
                  </a:lnTo>
                  <a:lnTo>
                    <a:pt x="549" y="206"/>
                  </a:lnTo>
                  <a:lnTo>
                    <a:pt x="549" y="206"/>
                  </a:lnTo>
                  <a:lnTo>
                    <a:pt x="549" y="206"/>
                  </a:lnTo>
                  <a:lnTo>
                    <a:pt x="551" y="206"/>
                  </a:lnTo>
                  <a:lnTo>
                    <a:pt x="551" y="206"/>
                  </a:lnTo>
                  <a:lnTo>
                    <a:pt x="558" y="201"/>
                  </a:lnTo>
                  <a:lnTo>
                    <a:pt x="561" y="201"/>
                  </a:lnTo>
                  <a:lnTo>
                    <a:pt x="561" y="201"/>
                  </a:lnTo>
                  <a:lnTo>
                    <a:pt x="561" y="199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201"/>
                  </a:lnTo>
                  <a:lnTo>
                    <a:pt x="563" y="199"/>
                  </a:lnTo>
                  <a:lnTo>
                    <a:pt x="563" y="196"/>
                  </a:lnTo>
                  <a:lnTo>
                    <a:pt x="563" y="194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3" y="191"/>
                  </a:lnTo>
                  <a:lnTo>
                    <a:pt x="565" y="191"/>
                  </a:lnTo>
                  <a:lnTo>
                    <a:pt x="565" y="191"/>
                  </a:lnTo>
                  <a:lnTo>
                    <a:pt x="561" y="184"/>
                  </a:lnTo>
                  <a:lnTo>
                    <a:pt x="558" y="184"/>
                  </a:lnTo>
                  <a:lnTo>
                    <a:pt x="558" y="182"/>
                  </a:lnTo>
                  <a:lnTo>
                    <a:pt x="554" y="180"/>
                  </a:lnTo>
                  <a:lnTo>
                    <a:pt x="554" y="177"/>
                  </a:lnTo>
                  <a:lnTo>
                    <a:pt x="554" y="175"/>
                  </a:lnTo>
                  <a:lnTo>
                    <a:pt x="551" y="173"/>
                  </a:lnTo>
                  <a:lnTo>
                    <a:pt x="551" y="173"/>
                  </a:lnTo>
                  <a:lnTo>
                    <a:pt x="551" y="170"/>
                  </a:lnTo>
                  <a:lnTo>
                    <a:pt x="554" y="168"/>
                  </a:lnTo>
                  <a:lnTo>
                    <a:pt x="554" y="165"/>
                  </a:lnTo>
                  <a:lnTo>
                    <a:pt x="554" y="165"/>
                  </a:lnTo>
                  <a:lnTo>
                    <a:pt x="556" y="163"/>
                  </a:lnTo>
                  <a:lnTo>
                    <a:pt x="554" y="163"/>
                  </a:lnTo>
                  <a:lnTo>
                    <a:pt x="554" y="163"/>
                  </a:lnTo>
                  <a:lnTo>
                    <a:pt x="551" y="163"/>
                  </a:lnTo>
                  <a:lnTo>
                    <a:pt x="551" y="163"/>
                  </a:lnTo>
                  <a:lnTo>
                    <a:pt x="549" y="163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51" y="161"/>
                  </a:lnTo>
                  <a:lnTo>
                    <a:pt x="554" y="161"/>
                  </a:lnTo>
                  <a:lnTo>
                    <a:pt x="554" y="158"/>
                  </a:lnTo>
                  <a:lnTo>
                    <a:pt x="551" y="156"/>
                  </a:lnTo>
                  <a:lnTo>
                    <a:pt x="549" y="154"/>
                  </a:lnTo>
                  <a:lnTo>
                    <a:pt x="547" y="154"/>
                  </a:lnTo>
                  <a:lnTo>
                    <a:pt x="547" y="151"/>
                  </a:lnTo>
                  <a:lnTo>
                    <a:pt x="547" y="151"/>
                  </a:lnTo>
                  <a:lnTo>
                    <a:pt x="547" y="149"/>
                  </a:lnTo>
                  <a:lnTo>
                    <a:pt x="549" y="149"/>
                  </a:lnTo>
                  <a:lnTo>
                    <a:pt x="549" y="149"/>
                  </a:lnTo>
                  <a:lnTo>
                    <a:pt x="549" y="146"/>
                  </a:lnTo>
                  <a:lnTo>
                    <a:pt x="544" y="135"/>
                  </a:lnTo>
                  <a:lnTo>
                    <a:pt x="542" y="130"/>
                  </a:lnTo>
                  <a:lnTo>
                    <a:pt x="542" y="130"/>
                  </a:lnTo>
                  <a:lnTo>
                    <a:pt x="544" y="130"/>
                  </a:lnTo>
                  <a:lnTo>
                    <a:pt x="551" y="128"/>
                  </a:lnTo>
                  <a:lnTo>
                    <a:pt x="551" y="128"/>
                  </a:lnTo>
                  <a:lnTo>
                    <a:pt x="554" y="128"/>
                  </a:lnTo>
                  <a:lnTo>
                    <a:pt x="554" y="128"/>
                  </a:lnTo>
                  <a:lnTo>
                    <a:pt x="554" y="128"/>
                  </a:lnTo>
                  <a:lnTo>
                    <a:pt x="556" y="128"/>
                  </a:lnTo>
                  <a:lnTo>
                    <a:pt x="556" y="128"/>
                  </a:lnTo>
                  <a:lnTo>
                    <a:pt x="558" y="128"/>
                  </a:lnTo>
                  <a:lnTo>
                    <a:pt x="558" y="128"/>
                  </a:lnTo>
                  <a:lnTo>
                    <a:pt x="558" y="130"/>
                  </a:lnTo>
                  <a:lnTo>
                    <a:pt x="558" y="130"/>
                  </a:lnTo>
                  <a:lnTo>
                    <a:pt x="558" y="130"/>
                  </a:lnTo>
                  <a:lnTo>
                    <a:pt x="561" y="130"/>
                  </a:lnTo>
                  <a:lnTo>
                    <a:pt x="561" y="130"/>
                  </a:lnTo>
                  <a:lnTo>
                    <a:pt x="561" y="132"/>
                  </a:lnTo>
                  <a:lnTo>
                    <a:pt x="563" y="132"/>
                  </a:lnTo>
                  <a:lnTo>
                    <a:pt x="563" y="132"/>
                  </a:lnTo>
                  <a:lnTo>
                    <a:pt x="565" y="130"/>
                  </a:lnTo>
                  <a:lnTo>
                    <a:pt x="568" y="130"/>
                  </a:lnTo>
                  <a:lnTo>
                    <a:pt x="570" y="125"/>
                  </a:lnTo>
                  <a:lnTo>
                    <a:pt x="573" y="123"/>
                  </a:lnTo>
                  <a:lnTo>
                    <a:pt x="575" y="120"/>
                  </a:lnTo>
                  <a:lnTo>
                    <a:pt x="577" y="120"/>
                  </a:lnTo>
                  <a:lnTo>
                    <a:pt x="591" y="123"/>
                  </a:lnTo>
                  <a:lnTo>
                    <a:pt x="594" y="123"/>
                  </a:lnTo>
                  <a:lnTo>
                    <a:pt x="596" y="123"/>
                  </a:lnTo>
                  <a:lnTo>
                    <a:pt x="596" y="120"/>
                  </a:lnTo>
                  <a:lnTo>
                    <a:pt x="596" y="120"/>
                  </a:lnTo>
                  <a:lnTo>
                    <a:pt x="594" y="120"/>
                  </a:lnTo>
                  <a:lnTo>
                    <a:pt x="594" y="118"/>
                  </a:lnTo>
                  <a:lnTo>
                    <a:pt x="591" y="118"/>
                  </a:lnTo>
                  <a:lnTo>
                    <a:pt x="589" y="116"/>
                  </a:lnTo>
                  <a:lnTo>
                    <a:pt x="589" y="116"/>
                  </a:lnTo>
                  <a:lnTo>
                    <a:pt x="589" y="113"/>
                  </a:lnTo>
                  <a:lnTo>
                    <a:pt x="591" y="113"/>
                  </a:lnTo>
                  <a:lnTo>
                    <a:pt x="591" y="111"/>
                  </a:lnTo>
                  <a:lnTo>
                    <a:pt x="601" y="111"/>
                  </a:lnTo>
                  <a:lnTo>
                    <a:pt x="606" y="109"/>
                  </a:lnTo>
                  <a:lnTo>
                    <a:pt x="608" y="106"/>
                  </a:lnTo>
                  <a:lnTo>
                    <a:pt x="610" y="104"/>
                  </a:lnTo>
                  <a:lnTo>
                    <a:pt x="613" y="102"/>
                  </a:lnTo>
                  <a:lnTo>
                    <a:pt x="615" y="102"/>
                  </a:lnTo>
                  <a:lnTo>
                    <a:pt x="617" y="102"/>
                  </a:lnTo>
                  <a:lnTo>
                    <a:pt x="617" y="102"/>
                  </a:lnTo>
                  <a:lnTo>
                    <a:pt x="622" y="102"/>
                  </a:lnTo>
                  <a:lnTo>
                    <a:pt x="627" y="102"/>
                  </a:lnTo>
                  <a:lnTo>
                    <a:pt x="629" y="102"/>
                  </a:lnTo>
                  <a:lnTo>
                    <a:pt x="632" y="102"/>
                  </a:lnTo>
                  <a:lnTo>
                    <a:pt x="632" y="104"/>
                  </a:lnTo>
                  <a:lnTo>
                    <a:pt x="634" y="106"/>
                  </a:lnTo>
                  <a:lnTo>
                    <a:pt x="634" y="109"/>
                  </a:lnTo>
                  <a:lnTo>
                    <a:pt x="636" y="116"/>
                  </a:lnTo>
                  <a:lnTo>
                    <a:pt x="636" y="116"/>
                  </a:lnTo>
                  <a:lnTo>
                    <a:pt x="639" y="118"/>
                  </a:lnTo>
                  <a:lnTo>
                    <a:pt x="641" y="118"/>
                  </a:lnTo>
                  <a:lnTo>
                    <a:pt x="648" y="123"/>
                  </a:lnTo>
                  <a:lnTo>
                    <a:pt x="651" y="125"/>
                  </a:lnTo>
                  <a:lnTo>
                    <a:pt x="651" y="128"/>
                  </a:lnTo>
                  <a:lnTo>
                    <a:pt x="651" y="130"/>
                  </a:lnTo>
                  <a:lnTo>
                    <a:pt x="651" y="132"/>
                  </a:lnTo>
                  <a:lnTo>
                    <a:pt x="651" y="135"/>
                  </a:lnTo>
                  <a:lnTo>
                    <a:pt x="651" y="139"/>
                  </a:lnTo>
                  <a:lnTo>
                    <a:pt x="648" y="144"/>
                  </a:lnTo>
                  <a:lnTo>
                    <a:pt x="648" y="146"/>
                  </a:lnTo>
                  <a:lnTo>
                    <a:pt x="646" y="149"/>
                  </a:lnTo>
                  <a:lnTo>
                    <a:pt x="646" y="151"/>
                  </a:lnTo>
                  <a:lnTo>
                    <a:pt x="646" y="154"/>
                  </a:lnTo>
                  <a:lnTo>
                    <a:pt x="646" y="156"/>
                  </a:lnTo>
                  <a:lnTo>
                    <a:pt x="646" y="156"/>
                  </a:lnTo>
                  <a:lnTo>
                    <a:pt x="651" y="161"/>
                  </a:lnTo>
                  <a:lnTo>
                    <a:pt x="651" y="161"/>
                  </a:lnTo>
                  <a:lnTo>
                    <a:pt x="651" y="163"/>
                  </a:lnTo>
                  <a:lnTo>
                    <a:pt x="651" y="165"/>
                  </a:lnTo>
                  <a:lnTo>
                    <a:pt x="651" y="165"/>
                  </a:lnTo>
                  <a:lnTo>
                    <a:pt x="648" y="170"/>
                  </a:lnTo>
                  <a:lnTo>
                    <a:pt x="648" y="170"/>
                  </a:lnTo>
                  <a:lnTo>
                    <a:pt x="648" y="173"/>
                  </a:lnTo>
                  <a:lnTo>
                    <a:pt x="648" y="173"/>
                  </a:lnTo>
                  <a:lnTo>
                    <a:pt x="651" y="175"/>
                  </a:lnTo>
                  <a:lnTo>
                    <a:pt x="653" y="177"/>
                  </a:lnTo>
                  <a:lnTo>
                    <a:pt x="655" y="180"/>
                  </a:lnTo>
                  <a:lnTo>
                    <a:pt x="658" y="182"/>
                  </a:lnTo>
                  <a:lnTo>
                    <a:pt x="665" y="184"/>
                  </a:lnTo>
                  <a:lnTo>
                    <a:pt x="669" y="184"/>
                  </a:lnTo>
                  <a:lnTo>
                    <a:pt x="672" y="184"/>
                  </a:lnTo>
                  <a:lnTo>
                    <a:pt x="674" y="184"/>
                  </a:lnTo>
                  <a:lnTo>
                    <a:pt x="684" y="180"/>
                  </a:lnTo>
                  <a:lnTo>
                    <a:pt x="686" y="180"/>
                  </a:lnTo>
                  <a:lnTo>
                    <a:pt x="688" y="180"/>
                  </a:lnTo>
                  <a:lnTo>
                    <a:pt x="688" y="182"/>
                  </a:lnTo>
                  <a:lnTo>
                    <a:pt x="688" y="182"/>
                  </a:lnTo>
                  <a:lnTo>
                    <a:pt x="686" y="184"/>
                  </a:lnTo>
                  <a:lnTo>
                    <a:pt x="684" y="189"/>
                  </a:lnTo>
                  <a:lnTo>
                    <a:pt x="681" y="191"/>
                  </a:lnTo>
                  <a:lnTo>
                    <a:pt x="681" y="194"/>
                  </a:lnTo>
                  <a:lnTo>
                    <a:pt x="684" y="194"/>
                  </a:lnTo>
                  <a:lnTo>
                    <a:pt x="686" y="196"/>
                  </a:lnTo>
                  <a:lnTo>
                    <a:pt x="693" y="194"/>
                  </a:lnTo>
                  <a:lnTo>
                    <a:pt x="695" y="196"/>
                  </a:lnTo>
                  <a:lnTo>
                    <a:pt x="698" y="196"/>
                  </a:lnTo>
                  <a:lnTo>
                    <a:pt x="698" y="196"/>
                  </a:lnTo>
                  <a:lnTo>
                    <a:pt x="700" y="199"/>
                  </a:lnTo>
                  <a:lnTo>
                    <a:pt x="700" y="199"/>
                  </a:lnTo>
                  <a:lnTo>
                    <a:pt x="705" y="203"/>
                  </a:lnTo>
                  <a:lnTo>
                    <a:pt x="707" y="203"/>
                  </a:lnTo>
                  <a:lnTo>
                    <a:pt x="712" y="206"/>
                  </a:lnTo>
                  <a:lnTo>
                    <a:pt x="724" y="206"/>
                  </a:lnTo>
                  <a:lnTo>
                    <a:pt x="743" y="210"/>
                  </a:lnTo>
                  <a:lnTo>
                    <a:pt x="745" y="213"/>
                  </a:lnTo>
                  <a:lnTo>
                    <a:pt x="748" y="215"/>
                  </a:lnTo>
                  <a:lnTo>
                    <a:pt x="748" y="217"/>
                  </a:lnTo>
                  <a:lnTo>
                    <a:pt x="750" y="217"/>
                  </a:lnTo>
                  <a:lnTo>
                    <a:pt x="750" y="220"/>
                  </a:lnTo>
                  <a:lnTo>
                    <a:pt x="750" y="222"/>
                  </a:lnTo>
                  <a:lnTo>
                    <a:pt x="750" y="227"/>
                  </a:lnTo>
                  <a:lnTo>
                    <a:pt x="750" y="229"/>
                  </a:lnTo>
                  <a:lnTo>
                    <a:pt x="748" y="232"/>
                  </a:lnTo>
                  <a:lnTo>
                    <a:pt x="748" y="232"/>
                  </a:lnTo>
                  <a:lnTo>
                    <a:pt x="748" y="234"/>
                  </a:lnTo>
                  <a:lnTo>
                    <a:pt x="748" y="236"/>
                  </a:lnTo>
                  <a:lnTo>
                    <a:pt x="752" y="246"/>
                  </a:lnTo>
                  <a:lnTo>
                    <a:pt x="755" y="248"/>
                  </a:lnTo>
                  <a:lnTo>
                    <a:pt x="757" y="251"/>
                  </a:lnTo>
                  <a:lnTo>
                    <a:pt x="757" y="255"/>
                  </a:lnTo>
                  <a:lnTo>
                    <a:pt x="759" y="255"/>
                  </a:lnTo>
                  <a:lnTo>
                    <a:pt x="759" y="258"/>
                  </a:lnTo>
                  <a:lnTo>
                    <a:pt x="762" y="258"/>
                  </a:lnTo>
                  <a:lnTo>
                    <a:pt x="766" y="260"/>
                  </a:lnTo>
                  <a:lnTo>
                    <a:pt x="766" y="260"/>
                  </a:lnTo>
                  <a:lnTo>
                    <a:pt x="766" y="262"/>
                  </a:lnTo>
                  <a:lnTo>
                    <a:pt x="769" y="262"/>
                  </a:lnTo>
                  <a:lnTo>
                    <a:pt x="769" y="262"/>
                  </a:lnTo>
                  <a:lnTo>
                    <a:pt x="769" y="265"/>
                  </a:lnTo>
                  <a:lnTo>
                    <a:pt x="766" y="265"/>
                  </a:lnTo>
                  <a:lnTo>
                    <a:pt x="766" y="265"/>
                  </a:lnTo>
                  <a:lnTo>
                    <a:pt x="762" y="265"/>
                  </a:lnTo>
                  <a:lnTo>
                    <a:pt x="759" y="265"/>
                  </a:lnTo>
                  <a:lnTo>
                    <a:pt x="759" y="265"/>
                  </a:lnTo>
                  <a:lnTo>
                    <a:pt x="759" y="265"/>
                  </a:lnTo>
                  <a:lnTo>
                    <a:pt x="757" y="265"/>
                  </a:lnTo>
                  <a:lnTo>
                    <a:pt x="757" y="265"/>
                  </a:lnTo>
                  <a:lnTo>
                    <a:pt x="757" y="267"/>
                  </a:lnTo>
                  <a:lnTo>
                    <a:pt x="755" y="267"/>
                  </a:lnTo>
                  <a:lnTo>
                    <a:pt x="755" y="272"/>
                  </a:lnTo>
                  <a:lnTo>
                    <a:pt x="755" y="277"/>
                  </a:lnTo>
                  <a:lnTo>
                    <a:pt x="757" y="279"/>
                  </a:lnTo>
                  <a:lnTo>
                    <a:pt x="757" y="284"/>
                  </a:lnTo>
                  <a:lnTo>
                    <a:pt x="759" y="286"/>
                  </a:lnTo>
                  <a:lnTo>
                    <a:pt x="764" y="298"/>
                  </a:lnTo>
                  <a:lnTo>
                    <a:pt x="766" y="298"/>
                  </a:lnTo>
                  <a:lnTo>
                    <a:pt x="766" y="300"/>
                  </a:lnTo>
                  <a:lnTo>
                    <a:pt x="766" y="303"/>
                  </a:lnTo>
                  <a:lnTo>
                    <a:pt x="766" y="303"/>
                  </a:lnTo>
                  <a:lnTo>
                    <a:pt x="764" y="305"/>
                  </a:lnTo>
                  <a:lnTo>
                    <a:pt x="762" y="310"/>
                  </a:lnTo>
                  <a:lnTo>
                    <a:pt x="762" y="310"/>
                  </a:lnTo>
                  <a:lnTo>
                    <a:pt x="759" y="310"/>
                  </a:lnTo>
                  <a:lnTo>
                    <a:pt x="757" y="310"/>
                  </a:lnTo>
                  <a:lnTo>
                    <a:pt x="755" y="310"/>
                  </a:lnTo>
                  <a:lnTo>
                    <a:pt x="752" y="312"/>
                  </a:lnTo>
                  <a:lnTo>
                    <a:pt x="750" y="314"/>
                  </a:lnTo>
                  <a:lnTo>
                    <a:pt x="748" y="319"/>
                  </a:lnTo>
                  <a:lnTo>
                    <a:pt x="748" y="322"/>
                  </a:lnTo>
                  <a:lnTo>
                    <a:pt x="748" y="322"/>
                  </a:lnTo>
                  <a:lnTo>
                    <a:pt x="748" y="324"/>
                  </a:lnTo>
                  <a:lnTo>
                    <a:pt x="750" y="324"/>
                  </a:lnTo>
                  <a:lnTo>
                    <a:pt x="750" y="326"/>
                  </a:lnTo>
                  <a:lnTo>
                    <a:pt x="752" y="329"/>
                  </a:lnTo>
                  <a:lnTo>
                    <a:pt x="759" y="331"/>
                  </a:lnTo>
                  <a:lnTo>
                    <a:pt x="762" y="333"/>
                  </a:lnTo>
                  <a:lnTo>
                    <a:pt x="762" y="333"/>
                  </a:lnTo>
                  <a:lnTo>
                    <a:pt x="766" y="343"/>
                  </a:lnTo>
                  <a:lnTo>
                    <a:pt x="774" y="350"/>
                  </a:lnTo>
                  <a:lnTo>
                    <a:pt x="778" y="352"/>
                  </a:lnTo>
                  <a:lnTo>
                    <a:pt x="781" y="355"/>
                  </a:lnTo>
                  <a:lnTo>
                    <a:pt x="783" y="357"/>
                  </a:lnTo>
                  <a:lnTo>
                    <a:pt x="790" y="359"/>
                  </a:lnTo>
                  <a:lnTo>
                    <a:pt x="797" y="359"/>
                  </a:lnTo>
                  <a:lnTo>
                    <a:pt x="802" y="362"/>
                  </a:lnTo>
                  <a:lnTo>
                    <a:pt x="804" y="362"/>
                  </a:lnTo>
                  <a:lnTo>
                    <a:pt x="804" y="362"/>
                  </a:lnTo>
                  <a:lnTo>
                    <a:pt x="809" y="366"/>
                  </a:lnTo>
                  <a:lnTo>
                    <a:pt x="811" y="366"/>
                  </a:lnTo>
                  <a:lnTo>
                    <a:pt x="814" y="369"/>
                  </a:lnTo>
                  <a:lnTo>
                    <a:pt x="816" y="369"/>
                  </a:lnTo>
                  <a:lnTo>
                    <a:pt x="826" y="366"/>
                  </a:lnTo>
                  <a:lnTo>
                    <a:pt x="828" y="366"/>
                  </a:lnTo>
                  <a:lnTo>
                    <a:pt x="828" y="369"/>
                  </a:lnTo>
                  <a:lnTo>
                    <a:pt x="830" y="369"/>
                  </a:lnTo>
                  <a:lnTo>
                    <a:pt x="830" y="371"/>
                  </a:lnTo>
                  <a:lnTo>
                    <a:pt x="830" y="371"/>
                  </a:lnTo>
                  <a:lnTo>
                    <a:pt x="830" y="374"/>
                  </a:lnTo>
                  <a:lnTo>
                    <a:pt x="833" y="374"/>
                  </a:lnTo>
                  <a:lnTo>
                    <a:pt x="835" y="374"/>
                  </a:lnTo>
                  <a:lnTo>
                    <a:pt x="835" y="374"/>
                  </a:lnTo>
                  <a:lnTo>
                    <a:pt x="837" y="374"/>
                  </a:lnTo>
                  <a:lnTo>
                    <a:pt x="840" y="371"/>
                  </a:lnTo>
                  <a:lnTo>
                    <a:pt x="842" y="369"/>
                  </a:lnTo>
                  <a:lnTo>
                    <a:pt x="844" y="366"/>
                  </a:lnTo>
                  <a:lnTo>
                    <a:pt x="844" y="366"/>
                  </a:lnTo>
                  <a:lnTo>
                    <a:pt x="847" y="366"/>
                  </a:lnTo>
                  <a:lnTo>
                    <a:pt x="847" y="369"/>
                  </a:lnTo>
                  <a:lnTo>
                    <a:pt x="849" y="371"/>
                  </a:lnTo>
                  <a:lnTo>
                    <a:pt x="852" y="371"/>
                  </a:lnTo>
                  <a:lnTo>
                    <a:pt x="852" y="371"/>
                  </a:lnTo>
                  <a:lnTo>
                    <a:pt x="854" y="371"/>
                  </a:lnTo>
                  <a:lnTo>
                    <a:pt x="856" y="369"/>
                  </a:lnTo>
                  <a:lnTo>
                    <a:pt x="861" y="366"/>
                  </a:lnTo>
                  <a:lnTo>
                    <a:pt x="866" y="364"/>
                  </a:lnTo>
                  <a:lnTo>
                    <a:pt x="866" y="364"/>
                  </a:lnTo>
                  <a:lnTo>
                    <a:pt x="870" y="362"/>
                  </a:lnTo>
                  <a:lnTo>
                    <a:pt x="873" y="362"/>
                  </a:lnTo>
                  <a:lnTo>
                    <a:pt x="873" y="362"/>
                  </a:lnTo>
                  <a:lnTo>
                    <a:pt x="873" y="359"/>
                  </a:lnTo>
                  <a:lnTo>
                    <a:pt x="873" y="359"/>
                  </a:lnTo>
                  <a:lnTo>
                    <a:pt x="873" y="357"/>
                  </a:lnTo>
                  <a:lnTo>
                    <a:pt x="868" y="350"/>
                  </a:lnTo>
                  <a:lnTo>
                    <a:pt x="868" y="348"/>
                  </a:lnTo>
                  <a:lnTo>
                    <a:pt x="868" y="348"/>
                  </a:lnTo>
                  <a:lnTo>
                    <a:pt x="868" y="345"/>
                  </a:lnTo>
                  <a:lnTo>
                    <a:pt x="870" y="343"/>
                  </a:lnTo>
                  <a:lnTo>
                    <a:pt x="870" y="340"/>
                  </a:lnTo>
                  <a:lnTo>
                    <a:pt x="873" y="340"/>
                  </a:lnTo>
                  <a:lnTo>
                    <a:pt x="875" y="338"/>
                  </a:lnTo>
                  <a:lnTo>
                    <a:pt x="878" y="338"/>
                  </a:lnTo>
                  <a:lnTo>
                    <a:pt x="880" y="338"/>
                  </a:lnTo>
                  <a:lnTo>
                    <a:pt x="880" y="338"/>
                  </a:lnTo>
                  <a:lnTo>
                    <a:pt x="882" y="340"/>
                  </a:lnTo>
                  <a:lnTo>
                    <a:pt x="882" y="340"/>
                  </a:lnTo>
                  <a:lnTo>
                    <a:pt x="885" y="348"/>
                  </a:lnTo>
                  <a:lnTo>
                    <a:pt x="887" y="355"/>
                  </a:lnTo>
                  <a:lnTo>
                    <a:pt x="887" y="359"/>
                  </a:lnTo>
                  <a:lnTo>
                    <a:pt x="887" y="362"/>
                  </a:lnTo>
                  <a:lnTo>
                    <a:pt x="887" y="366"/>
                  </a:lnTo>
                  <a:lnTo>
                    <a:pt x="887" y="366"/>
                  </a:lnTo>
                  <a:lnTo>
                    <a:pt x="889" y="369"/>
                  </a:lnTo>
                  <a:lnTo>
                    <a:pt x="889" y="369"/>
                  </a:lnTo>
                  <a:lnTo>
                    <a:pt x="892" y="371"/>
                  </a:lnTo>
                  <a:lnTo>
                    <a:pt x="892" y="371"/>
                  </a:lnTo>
                  <a:lnTo>
                    <a:pt x="894" y="371"/>
                  </a:lnTo>
                  <a:lnTo>
                    <a:pt x="904" y="366"/>
                  </a:lnTo>
                  <a:lnTo>
                    <a:pt x="906" y="364"/>
                  </a:lnTo>
                  <a:lnTo>
                    <a:pt x="906" y="364"/>
                  </a:lnTo>
                  <a:lnTo>
                    <a:pt x="908" y="366"/>
                  </a:lnTo>
                  <a:lnTo>
                    <a:pt x="911" y="366"/>
                  </a:lnTo>
                  <a:lnTo>
                    <a:pt x="913" y="366"/>
                  </a:lnTo>
                  <a:lnTo>
                    <a:pt x="913" y="366"/>
                  </a:lnTo>
                  <a:lnTo>
                    <a:pt x="915" y="366"/>
                  </a:lnTo>
                  <a:lnTo>
                    <a:pt x="915" y="364"/>
                  </a:lnTo>
                  <a:lnTo>
                    <a:pt x="918" y="362"/>
                  </a:lnTo>
                  <a:lnTo>
                    <a:pt x="918" y="362"/>
                  </a:lnTo>
                  <a:lnTo>
                    <a:pt x="920" y="359"/>
                  </a:lnTo>
                  <a:lnTo>
                    <a:pt x="920" y="359"/>
                  </a:lnTo>
                  <a:lnTo>
                    <a:pt x="922" y="357"/>
                  </a:lnTo>
                  <a:lnTo>
                    <a:pt x="925" y="357"/>
                  </a:lnTo>
                  <a:lnTo>
                    <a:pt x="932" y="357"/>
                  </a:lnTo>
                  <a:lnTo>
                    <a:pt x="934" y="357"/>
                  </a:lnTo>
                  <a:lnTo>
                    <a:pt x="939" y="357"/>
                  </a:lnTo>
                  <a:lnTo>
                    <a:pt x="941" y="357"/>
                  </a:lnTo>
                  <a:lnTo>
                    <a:pt x="946" y="357"/>
                  </a:lnTo>
                  <a:lnTo>
                    <a:pt x="949" y="357"/>
                  </a:lnTo>
                  <a:lnTo>
                    <a:pt x="949" y="359"/>
                  </a:lnTo>
                  <a:lnTo>
                    <a:pt x="949" y="362"/>
                  </a:lnTo>
                  <a:lnTo>
                    <a:pt x="949" y="362"/>
                  </a:lnTo>
                  <a:lnTo>
                    <a:pt x="946" y="364"/>
                  </a:lnTo>
                  <a:lnTo>
                    <a:pt x="944" y="369"/>
                  </a:lnTo>
                  <a:lnTo>
                    <a:pt x="941" y="371"/>
                  </a:lnTo>
                  <a:lnTo>
                    <a:pt x="941" y="371"/>
                  </a:lnTo>
                  <a:lnTo>
                    <a:pt x="941" y="374"/>
                  </a:lnTo>
                  <a:lnTo>
                    <a:pt x="941" y="374"/>
                  </a:lnTo>
                  <a:lnTo>
                    <a:pt x="941" y="376"/>
                  </a:lnTo>
                  <a:lnTo>
                    <a:pt x="941" y="378"/>
                  </a:lnTo>
                  <a:lnTo>
                    <a:pt x="941" y="378"/>
                  </a:lnTo>
                  <a:lnTo>
                    <a:pt x="941" y="381"/>
                  </a:lnTo>
                  <a:lnTo>
                    <a:pt x="941" y="381"/>
                  </a:lnTo>
                  <a:lnTo>
                    <a:pt x="944" y="383"/>
                  </a:lnTo>
                  <a:lnTo>
                    <a:pt x="946" y="388"/>
                  </a:lnTo>
                  <a:lnTo>
                    <a:pt x="953" y="395"/>
                  </a:lnTo>
                  <a:lnTo>
                    <a:pt x="956" y="395"/>
                  </a:lnTo>
                  <a:lnTo>
                    <a:pt x="958" y="397"/>
                  </a:lnTo>
                  <a:lnTo>
                    <a:pt x="960" y="397"/>
                  </a:lnTo>
                  <a:lnTo>
                    <a:pt x="963" y="397"/>
                  </a:lnTo>
                  <a:lnTo>
                    <a:pt x="965" y="397"/>
                  </a:lnTo>
                  <a:lnTo>
                    <a:pt x="967" y="397"/>
                  </a:lnTo>
                  <a:lnTo>
                    <a:pt x="975" y="392"/>
                  </a:lnTo>
                  <a:lnTo>
                    <a:pt x="975" y="392"/>
                  </a:lnTo>
                  <a:lnTo>
                    <a:pt x="977" y="392"/>
                  </a:lnTo>
                  <a:lnTo>
                    <a:pt x="982" y="395"/>
                  </a:lnTo>
                  <a:lnTo>
                    <a:pt x="984" y="395"/>
                  </a:lnTo>
                  <a:lnTo>
                    <a:pt x="991" y="392"/>
                  </a:lnTo>
                  <a:lnTo>
                    <a:pt x="993" y="392"/>
                  </a:lnTo>
                  <a:lnTo>
                    <a:pt x="1001" y="392"/>
                  </a:lnTo>
                  <a:lnTo>
                    <a:pt x="1003" y="392"/>
                  </a:lnTo>
                  <a:lnTo>
                    <a:pt x="1008" y="390"/>
                  </a:lnTo>
                  <a:lnTo>
                    <a:pt x="1015" y="388"/>
                  </a:lnTo>
                  <a:lnTo>
                    <a:pt x="1015" y="388"/>
                  </a:lnTo>
                  <a:lnTo>
                    <a:pt x="1017" y="388"/>
                  </a:lnTo>
                  <a:lnTo>
                    <a:pt x="1019" y="388"/>
                  </a:lnTo>
                  <a:lnTo>
                    <a:pt x="1024" y="390"/>
                  </a:lnTo>
                  <a:lnTo>
                    <a:pt x="1029" y="392"/>
                  </a:lnTo>
                  <a:lnTo>
                    <a:pt x="1031" y="392"/>
                  </a:lnTo>
                  <a:lnTo>
                    <a:pt x="1038" y="395"/>
                  </a:lnTo>
                  <a:lnTo>
                    <a:pt x="1048" y="395"/>
                  </a:lnTo>
                  <a:lnTo>
                    <a:pt x="1050" y="395"/>
                  </a:lnTo>
                  <a:lnTo>
                    <a:pt x="1053" y="397"/>
                  </a:lnTo>
                  <a:lnTo>
                    <a:pt x="1053" y="397"/>
                  </a:lnTo>
                  <a:lnTo>
                    <a:pt x="1055" y="400"/>
                  </a:lnTo>
                  <a:lnTo>
                    <a:pt x="1055" y="402"/>
                  </a:lnTo>
                  <a:lnTo>
                    <a:pt x="1055" y="404"/>
                  </a:lnTo>
                  <a:lnTo>
                    <a:pt x="1055" y="414"/>
                  </a:lnTo>
                  <a:lnTo>
                    <a:pt x="1055" y="414"/>
                  </a:lnTo>
                  <a:lnTo>
                    <a:pt x="1050" y="419"/>
                  </a:lnTo>
                  <a:lnTo>
                    <a:pt x="1050" y="421"/>
                  </a:lnTo>
                  <a:lnTo>
                    <a:pt x="1050" y="421"/>
                  </a:lnTo>
                  <a:lnTo>
                    <a:pt x="1053" y="423"/>
                  </a:lnTo>
                  <a:lnTo>
                    <a:pt x="1053" y="426"/>
                  </a:lnTo>
                  <a:lnTo>
                    <a:pt x="1060" y="428"/>
                  </a:lnTo>
                  <a:lnTo>
                    <a:pt x="1064" y="433"/>
                  </a:lnTo>
                  <a:lnTo>
                    <a:pt x="1067" y="435"/>
                  </a:lnTo>
                  <a:lnTo>
                    <a:pt x="1067" y="435"/>
                  </a:lnTo>
                  <a:lnTo>
                    <a:pt x="1069" y="435"/>
                  </a:lnTo>
                  <a:lnTo>
                    <a:pt x="1071" y="435"/>
                  </a:lnTo>
                  <a:lnTo>
                    <a:pt x="1074" y="435"/>
                  </a:lnTo>
                  <a:lnTo>
                    <a:pt x="1076" y="433"/>
                  </a:lnTo>
                  <a:lnTo>
                    <a:pt x="1076" y="433"/>
                  </a:lnTo>
                  <a:lnTo>
                    <a:pt x="1081" y="430"/>
                  </a:lnTo>
                  <a:lnTo>
                    <a:pt x="1083" y="428"/>
                  </a:lnTo>
                  <a:lnTo>
                    <a:pt x="1083" y="428"/>
                  </a:lnTo>
                  <a:lnTo>
                    <a:pt x="1086" y="428"/>
                  </a:lnTo>
                  <a:lnTo>
                    <a:pt x="1086" y="426"/>
                  </a:lnTo>
                  <a:lnTo>
                    <a:pt x="1088" y="426"/>
                  </a:lnTo>
                  <a:lnTo>
                    <a:pt x="1090" y="426"/>
                  </a:lnTo>
                  <a:lnTo>
                    <a:pt x="1090" y="426"/>
                  </a:lnTo>
                  <a:lnTo>
                    <a:pt x="1093" y="428"/>
                  </a:lnTo>
                  <a:lnTo>
                    <a:pt x="1093" y="428"/>
                  </a:lnTo>
                  <a:lnTo>
                    <a:pt x="1093" y="428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0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5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37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0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2"/>
                  </a:lnTo>
                  <a:lnTo>
                    <a:pt x="1093" y="445"/>
                  </a:lnTo>
                  <a:lnTo>
                    <a:pt x="1093" y="445"/>
                  </a:lnTo>
                  <a:lnTo>
                    <a:pt x="1093" y="445"/>
                  </a:lnTo>
                  <a:lnTo>
                    <a:pt x="1102" y="447"/>
                  </a:lnTo>
                  <a:lnTo>
                    <a:pt x="1105" y="447"/>
                  </a:lnTo>
                  <a:lnTo>
                    <a:pt x="1107" y="449"/>
                  </a:lnTo>
                  <a:lnTo>
                    <a:pt x="1109" y="447"/>
                  </a:lnTo>
                  <a:lnTo>
                    <a:pt x="1109" y="447"/>
                  </a:lnTo>
                  <a:lnTo>
                    <a:pt x="1112" y="449"/>
                  </a:lnTo>
                  <a:lnTo>
                    <a:pt x="1114" y="449"/>
                  </a:lnTo>
                  <a:lnTo>
                    <a:pt x="1116" y="452"/>
                  </a:lnTo>
                  <a:lnTo>
                    <a:pt x="1119" y="456"/>
                  </a:lnTo>
                  <a:lnTo>
                    <a:pt x="1121" y="459"/>
                  </a:lnTo>
                  <a:lnTo>
                    <a:pt x="1126" y="461"/>
                  </a:lnTo>
                  <a:lnTo>
                    <a:pt x="1126" y="463"/>
                  </a:lnTo>
                  <a:lnTo>
                    <a:pt x="1128" y="466"/>
                  </a:lnTo>
                  <a:lnTo>
                    <a:pt x="1133" y="475"/>
                  </a:lnTo>
                  <a:lnTo>
                    <a:pt x="1133" y="475"/>
                  </a:lnTo>
                  <a:lnTo>
                    <a:pt x="1135" y="475"/>
                  </a:lnTo>
                  <a:lnTo>
                    <a:pt x="1140" y="480"/>
                  </a:lnTo>
                  <a:lnTo>
                    <a:pt x="1145" y="485"/>
                  </a:lnTo>
                  <a:lnTo>
                    <a:pt x="1147" y="487"/>
                  </a:lnTo>
                  <a:lnTo>
                    <a:pt x="1147" y="487"/>
                  </a:lnTo>
                  <a:lnTo>
                    <a:pt x="1150" y="487"/>
                  </a:lnTo>
                  <a:lnTo>
                    <a:pt x="1150" y="487"/>
                  </a:lnTo>
                  <a:lnTo>
                    <a:pt x="1150" y="487"/>
                  </a:lnTo>
                  <a:lnTo>
                    <a:pt x="1150" y="482"/>
                  </a:lnTo>
                  <a:lnTo>
                    <a:pt x="1152" y="482"/>
                  </a:lnTo>
                  <a:lnTo>
                    <a:pt x="1152" y="480"/>
                  </a:lnTo>
                  <a:lnTo>
                    <a:pt x="1152" y="480"/>
                  </a:lnTo>
                  <a:lnTo>
                    <a:pt x="1154" y="480"/>
                  </a:lnTo>
                  <a:lnTo>
                    <a:pt x="1157" y="478"/>
                  </a:lnTo>
                  <a:lnTo>
                    <a:pt x="1157" y="478"/>
                  </a:lnTo>
                  <a:lnTo>
                    <a:pt x="1159" y="478"/>
                  </a:lnTo>
                  <a:lnTo>
                    <a:pt x="1164" y="478"/>
                  </a:lnTo>
                  <a:lnTo>
                    <a:pt x="1168" y="478"/>
                  </a:lnTo>
                  <a:lnTo>
                    <a:pt x="1171" y="480"/>
                  </a:lnTo>
                  <a:lnTo>
                    <a:pt x="1173" y="478"/>
                  </a:lnTo>
                  <a:lnTo>
                    <a:pt x="1176" y="478"/>
                  </a:lnTo>
                  <a:lnTo>
                    <a:pt x="1178" y="475"/>
                  </a:lnTo>
                  <a:lnTo>
                    <a:pt x="1180" y="475"/>
                  </a:lnTo>
                  <a:lnTo>
                    <a:pt x="1180" y="478"/>
                  </a:lnTo>
                  <a:lnTo>
                    <a:pt x="1183" y="478"/>
                  </a:lnTo>
                  <a:lnTo>
                    <a:pt x="1183" y="478"/>
                  </a:lnTo>
                  <a:lnTo>
                    <a:pt x="1185" y="478"/>
                  </a:lnTo>
                  <a:lnTo>
                    <a:pt x="1190" y="478"/>
                  </a:lnTo>
                  <a:lnTo>
                    <a:pt x="1192" y="478"/>
                  </a:lnTo>
                  <a:lnTo>
                    <a:pt x="1202" y="480"/>
                  </a:lnTo>
                  <a:lnTo>
                    <a:pt x="1204" y="480"/>
                  </a:lnTo>
                  <a:lnTo>
                    <a:pt x="1204" y="482"/>
                  </a:lnTo>
                  <a:lnTo>
                    <a:pt x="1206" y="482"/>
                  </a:lnTo>
                  <a:lnTo>
                    <a:pt x="1206" y="487"/>
                  </a:lnTo>
                  <a:lnTo>
                    <a:pt x="1209" y="489"/>
                  </a:lnTo>
                  <a:lnTo>
                    <a:pt x="1194" y="489"/>
                  </a:lnTo>
                  <a:lnTo>
                    <a:pt x="1192" y="489"/>
                  </a:lnTo>
                  <a:lnTo>
                    <a:pt x="1190" y="492"/>
                  </a:lnTo>
                  <a:lnTo>
                    <a:pt x="1190" y="492"/>
                  </a:lnTo>
                  <a:lnTo>
                    <a:pt x="1192" y="494"/>
                  </a:lnTo>
                  <a:lnTo>
                    <a:pt x="1194" y="499"/>
                  </a:lnTo>
                  <a:lnTo>
                    <a:pt x="1194" y="499"/>
                  </a:lnTo>
                  <a:lnTo>
                    <a:pt x="1197" y="501"/>
                  </a:lnTo>
                  <a:lnTo>
                    <a:pt x="1194" y="501"/>
                  </a:lnTo>
                  <a:lnTo>
                    <a:pt x="1194" y="504"/>
                  </a:lnTo>
                  <a:lnTo>
                    <a:pt x="1194" y="504"/>
                  </a:lnTo>
                  <a:lnTo>
                    <a:pt x="1190" y="501"/>
                  </a:lnTo>
                  <a:lnTo>
                    <a:pt x="1187" y="504"/>
                  </a:lnTo>
                  <a:lnTo>
                    <a:pt x="1187" y="504"/>
                  </a:lnTo>
                  <a:lnTo>
                    <a:pt x="1183" y="508"/>
                  </a:lnTo>
                  <a:lnTo>
                    <a:pt x="1178" y="516"/>
                  </a:lnTo>
                  <a:lnTo>
                    <a:pt x="1176" y="516"/>
                  </a:lnTo>
                  <a:lnTo>
                    <a:pt x="1176" y="518"/>
                  </a:lnTo>
                  <a:lnTo>
                    <a:pt x="1176" y="518"/>
                  </a:lnTo>
                  <a:lnTo>
                    <a:pt x="1176" y="520"/>
                  </a:lnTo>
                  <a:lnTo>
                    <a:pt x="1176" y="520"/>
                  </a:lnTo>
                  <a:lnTo>
                    <a:pt x="1178" y="523"/>
                  </a:lnTo>
                  <a:lnTo>
                    <a:pt x="1192" y="534"/>
                  </a:lnTo>
                  <a:lnTo>
                    <a:pt x="1199" y="539"/>
                  </a:lnTo>
                  <a:lnTo>
                    <a:pt x="1202" y="544"/>
                  </a:lnTo>
                  <a:lnTo>
                    <a:pt x="1202" y="544"/>
                  </a:lnTo>
                  <a:lnTo>
                    <a:pt x="1202" y="54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1714683" y="3186374"/>
              <a:ext cx="887132" cy="949325"/>
            </a:xfrm>
            <a:custGeom>
              <a:avLst/>
              <a:gdLst>
                <a:gd name="T0" fmla="*/ 1003 w 1024"/>
                <a:gd name="T1" fmla="*/ 909 h 1093"/>
                <a:gd name="T2" fmla="*/ 958 w 1024"/>
                <a:gd name="T3" fmla="*/ 914 h 1093"/>
                <a:gd name="T4" fmla="*/ 922 w 1024"/>
                <a:gd name="T5" fmla="*/ 921 h 1093"/>
                <a:gd name="T6" fmla="*/ 856 w 1024"/>
                <a:gd name="T7" fmla="*/ 921 h 1093"/>
                <a:gd name="T8" fmla="*/ 773 w 1024"/>
                <a:gd name="T9" fmla="*/ 963 h 1093"/>
                <a:gd name="T10" fmla="*/ 716 w 1024"/>
                <a:gd name="T11" fmla="*/ 961 h 1093"/>
                <a:gd name="T12" fmla="*/ 636 w 1024"/>
                <a:gd name="T13" fmla="*/ 958 h 1093"/>
                <a:gd name="T14" fmla="*/ 558 w 1024"/>
                <a:gd name="T15" fmla="*/ 911 h 1093"/>
                <a:gd name="T16" fmla="*/ 487 w 1024"/>
                <a:gd name="T17" fmla="*/ 937 h 1093"/>
                <a:gd name="T18" fmla="*/ 440 w 1024"/>
                <a:gd name="T19" fmla="*/ 973 h 1093"/>
                <a:gd name="T20" fmla="*/ 447 w 1024"/>
                <a:gd name="T21" fmla="*/ 1070 h 1093"/>
                <a:gd name="T22" fmla="*/ 402 w 1024"/>
                <a:gd name="T23" fmla="*/ 1072 h 1093"/>
                <a:gd name="T24" fmla="*/ 378 w 1024"/>
                <a:gd name="T25" fmla="*/ 996 h 1093"/>
                <a:gd name="T26" fmla="*/ 267 w 1024"/>
                <a:gd name="T27" fmla="*/ 1013 h 1093"/>
                <a:gd name="T28" fmla="*/ 234 w 1024"/>
                <a:gd name="T29" fmla="*/ 928 h 1093"/>
                <a:gd name="T30" fmla="*/ 175 w 1024"/>
                <a:gd name="T31" fmla="*/ 864 h 1093"/>
                <a:gd name="T32" fmla="*/ 191 w 1024"/>
                <a:gd name="T33" fmla="*/ 776 h 1093"/>
                <a:gd name="T34" fmla="*/ 147 w 1024"/>
                <a:gd name="T35" fmla="*/ 734 h 1093"/>
                <a:gd name="T36" fmla="*/ 139 w 1024"/>
                <a:gd name="T37" fmla="*/ 651 h 1093"/>
                <a:gd name="T38" fmla="*/ 9 w 1024"/>
                <a:gd name="T39" fmla="*/ 632 h 1093"/>
                <a:gd name="T40" fmla="*/ 19 w 1024"/>
                <a:gd name="T41" fmla="*/ 519 h 1093"/>
                <a:gd name="T42" fmla="*/ 99 w 1024"/>
                <a:gd name="T43" fmla="*/ 448 h 1093"/>
                <a:gd name="T44" fmla="*/ 168 w 1024"/>
                <a:gd name="T45" fmla="*/ 419 h 1093"/>
                <a:gd name="T46" fmla="*/ 177 w 1024"/>
                <a:gd name="T47" fmla="*/ 365 h 1093"/>
                <a:gd name="T48" fmla="*/ 206 w 1024"/>
                <a:gd name="T49" fmla="*/ 242 h 1093"/>
                <a:gd name="T50" fmla="*/ 163 w 1024"/>
                <a:gd name="T51" fmla="*/ 164 h 1093"/>
                <a:gd name="T52" fmla="*/ 201 w 1024"/>
                <a:gd name="T53" fmla="*/ 107 h 1093"/>
                <a:gd name="T54" fmla="*/ 241 w 1024"/>
                <a:gd name="T55" fmla="*/ 19 h 1093"/>
                <a:gd name="T56" fmla="*/ 284 w 1024"/>
                <a:gd name="T57" fmla="*/ 12 h 1093"/>
                <a:gd name="T58" fmla="*/ 291 w 1024"/>
                <a:gd name="T59" fmla="*/ 95 h 1093"/>
                <a:gd name="T60" fmla="*/ 312 w 1024"/>
                <a:gd name="T61" fmla="*/ 102 h 1093"/>
                <a:gd name="T62" fmla="*/ 362 w 1024"/>
                <a:gd name="T63" fmla="*/ 88 h 1093"/>
                <a:gd name="T64" fmla="*/ 388 w 1024"/>
                <a:gd name="T65" fmla="*/ 161 h 1093"/>
                <a:gd name="T66" fmla="*/ 428 w 1024"/>
                <a:gd name="T67" fmla="*/ 223 h 1093"/>
                <a:gd name="T68" fmla="*/ 487 w 1024"/>
                <a:gd name="T69" fmla="*/ 320 h 1093"/>
                <a:gd name="T70" fmla="*/ 504 w 1024"/>
                <a:gd name="T71" fmla="*/ 403 h 1093"/>
                <a:gd name="T72" fmla="*/ 515 w 1024"/>
                <a:gd name="T73" fmla="*/ 452 h 1093"/>
                <a:gd name="T74" fmla="*/ 551 w 1024"/>
                <a:gd name="T75" fmla="*/ 481 h 1093"/>
                <a:gd name="T76" fmla="*/ 645 w 1024"/>
                <a:gd name="T77" fmla="*/ 483 h 1093"/>
                <a:gd name="T78" fmla="*/ 690 w 1024"/>
                <a:gd name="T79" fmla="*/ 429 h 1093"/>
                <a:gd name="T80" fmla="*/ 712 w 1024"/>
                <a:gd name="T81" fmla="*/ 343 h 1093"/>
                <a:gd name="T82" fmla="*/ 776 w 1024"/>
                <a:gd name="T83" fmla="*/ 280 h 1093"/>
                <a:gd name="T84" fmla="*/ 818 w 1024"/>
                <a:gd name="T85" fmla="*/ 235 h 1093"/>
                <a:gd name="T86" fmla="*/ 870 w 1024"/>
                <a:gd name="T87" fmla="*/ 213 h 1093"/>
                <a:gd name="T88" fmla="*/ 865 w 1024"/>
                <a:gd name="T89" fmla="*/ 232 h 1093"/>
                <a:gd name="T90" fmla="*/ 882 w 1024"/>
                <a:gd name="T91" fmla="*/ 315 h 1093"/>
                <a:gd name="T92" fmla="*/ 965 w 1024"/>
                <a:gd name="T93" fmla="*/ 315 h 1093"/>
                <a:gd name="T94" fmla="*/ 960 w 1024"/>
                <a:gd name="T95" fmla="*/ 381 h 1093"/>
                <a:gd name="T96" fmla="*/ 906 w 1024"/>
                <a:gd name="T97" fmla="*/ 393 h 1093"/>
                <a:gd name="T98" fmla="*/ 832 w 1024"/>
                <a:gd name="T99" fmla="*/ 384 h 1093"/>
                <a:gd name="T100" fmla="*/ 776 w 1024"/>
                <a:gd name="T101" fmla="*/ 403 h 1093"/>
                <a:gd name="T102" fmla="*/ 773 w 1024"/>
                <a:gd name="T103" fmla="*/ 443 h 1093"/>
                <a:gd name="T104" fmla="*/ 820 w 1024"/>
                <a:gd name="T105" fmla="*/ 466 h 1093"/>
                <a:gd name="T106" fmla="*/ 861 w 1024"/>
                <a:gd name="T107" fmla="*/ 481 h 1093"/>
                <a:gd name="T108" fmla="*/ 877 w 1024"/>
                <a:gd name="T109" fmla="*/ 511 h 1093"/>
                <a:gd name="T110" fmla="*/ 839 w 1024"/>
                <a:gd name="T111" fmla="*/ 563 h 1093"/>
                <a:gd name="T112" fmla="*/ 837 w 1024"/>
                <a:gd name="T113" fmla="*/ 608 h 1093"/>
                <a:gd name="T114" fmla="*/ 865 w 1024"/>
                <a:gd name="T115" fmla="*/ 665 h 1093"/>
                <a:gd name="T116" fmla="*/ 839 w 1024"/>
                <a:gd name="T117" fmla="*/ 760 h 1093"/>
                <a:gd name="T118" fmla="*/ 882 w 1024"/>
                <a:gd name="T119" fmla="*/ 767 h 1093"/>
                <a:gd name="T120" fmla="*/ 915 w 1024"/>
                <a:gd name="T121" fmla="*/ 817 h 1093"/>
                <a:gd name="T122" fmla="*/ 951 w 1024"/>
                <a:gd name="T123" fmla="*/ 817 h 1093"/>
                <a:gd name="T124" fmla="*/ 998 w 1024"/>
                <a:gd name="T125" fmla="*/ 831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24" h="1093">
                  <a:moveTo>
                    <a:pt x="1024" y="866"/>
                  </a:moveTo>
                  <a:lnTo>
                    <a:pt x="1024" y="866"/>
                  </a:lnTo>
                  <a:lnTo>
                    <a:pt x="1024" y="866"/>
                  </a:lnTo>
                  <a:lnTo>
                    <a:pt x="1024" y="866"/>
                  </a:lnTo>
                  <a:lnTo>
                    <a:pt x="1024" y="866"/>
                  </a:lnTo>
                  <a:lnTo>
                    <a:pt x="1021" y="869"/>
                  </a:lnTo>
                  <a:lnTo>
                    <a:pt x="1021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7" y="869"/>
                  </a:lnTo>
                  <a:lnTo>
                    <a:pt x="1014" y="869"/>
                  </a:lnTo>
                  <a:lnTo>
                    <a:pt x="1014" y="871"/>
                  </a:lnTo>
                  <a:lnTo>
                    <a:pt x="1014" y="871"/>
                  </a:lnTo>
                  <a:lnTo>
                    <a:pt x="1014" y="871"/>
                  </a:lnTo>
                  <a:lnTo>
                    <a:pt x="1017" y="878"/>
                  </a:lnTo>
                  <a:lnTo>
                    <a:pt x="1017" y="878"/>
                  </a:lnTo>
                  <a:lnTo>
                    <a:pt x="1017" y="880"/>
                  </a:lnTo>
                  <a:lnTo>
                    <a:pt x="1017" y="880"/>
                  </a:lnTo>
                  <a:lnTo>
                    <a:pt x="1017" y="880"/>
                  </a:lnTo>
                  <a:lnTo>
                    <a:pt x="1014" y="883"/>
                  </a:lnTo>
                  <a:lnTo>
                    <a:pt x="1014" y="885"/>
                  </a:lnTo>
                  <a:lnTo>
                    <a:pt x="1014" y="888"/>
                  </a:lnTo>
                  <a:lnTo>
                    <a:pt x="1014" y="892"/>
                  </a:lnTo>
                  <a:lnTo>
                    <a:pt x="1012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10" y="904"/>
                  </a:lnTo>
                  <a:lnTo>
                    <a:pt x="1007" y="904"/>
                  </a:lnTo>
                  <a:lnTo>
                    <a:pt x="1007" y="906"/>
                  </a:lnTo>
                  <a:lnTo>
                    <a:pt x="1005" y="906"/>
                  </a:lnTo>
                  <a:lnTo>
                    <a:pt x="1005" y="906"/>
                  </a:lnTo>
                  <a:lnTo>
                    <a:pt x="1005" y="906"/>
                  </a:lnTo>
                  <a:lnTo>
                    <a:pt x="1003" y="906"/>
                  </a:lnTo>
                  <a:lnTo>
                    <a:pt x="1003" y="909"/>
                  </a:lnTo>
                  <a:lnTo>
                    <a:pt x="1003" y="909"/>
                  </a:lnTo>
                  <a:lnTo>
                    <a:pt x="1003" y="909"/>
                  </a:lnTo>
                  <a:lnTo>
                    <a:pt x="995" y="909"/>
                  </a:lnTo>
                  <a:lnTo>
                    <a:pt x="995" y="909"/>
                  </a:lnTo>
                  <a:lnTo>
                    <a:pt x="993" y="909"/>
                  </a:lnTo>
                  <a:lnTo>
                    <a:pt x="991" y="909"/>
                  </a:lnTo>
                  <a:lnTo>
                    <a:pt x="991" y="909"/>
                  </a:lnTo>
                  <a:lnTo>
                    <a:pt x="986" y="904"/>
                  </a:lnTo>
                  <a:lnTo>
                    <a:pt x="984" y="904"/>
                  </a:lnTo>
                  <a:lnTo>
                    <a:pt x="984" y="904"/>
                  </a:lnTo>
                  <a:lnTo>
                    <a:pt x="984" y="904"/>
                  </a:lnTo>
                  <a:lnTo>
                    <a:pt x="981" y="902"/>
                  </a:lnTo>
                  <a:lnTo>
                    <a:pt x="981" y="902"/>
                  </a:lnTo>
                  <a:lnTo>
                    <a:pt x="979" y="899"/>
                  </a:lnTo>
                  <a:lnTo>
                    <a:pt x="979" y="899"/>
                  </a:lnTo>
                  <a:lnTo>
                    <a:pt x="979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7" y="899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2"/>
                  </a:lnTo>
                  <a:lnTo>
                    <a:pt x="974" y="904"/>
                  </a:lnTo>
                  <a:lnTo>
                    <a:pt x="974" y="904"/>
                  </a:lnTo>
                  <a:lnTo>
                    <a:pt x="972" y="904"/>
                  </a:lnTo>
                  <a:lnTo>
                    <a:pt x="969" y="906"/>
                  </a:lnTo>
                  <a:lnTo>
                    <a:pt x="967" y="906"/>
                  </a:lnTo>
                  <a:lnTo>
                    <a:pt x="967" y="906"/>
                  </a:lnTo>
                  <a:lnTo>
                    <a:pt x="965" y="909"/>
                  </a:lnTo>
                  <a:lnTo>
                    <a:pt x="962" y="911"/>
                  </a:lnTo>
                  <a:lnTo>
                    <a:pt x="962" y="911"/>
                  </a:lnTo>
                  <a:lnTo>
                    <a:pt x="960" y="911"/>
                  </a:lnTo>
                  <a:lnTo>
                    <a:pt x="960" y="911"/>
                  </a:lnTo>
                  <a:lnTo>
                    <a:pt x="960" y="911"/>
                  </a:lnTo>
                  <a:lnTo>
                    <a:pt x="958" y="911"/>
                  </a:lnTo>
                  <a:lnTo>
                    <a:pt x="958" y="911"/>
                  </a:lnTo>
                  <a:lnTo>
                    <a:pt x="955" y="911"/>
                  </a:lnTo>
                  <a:lnTo>
                    <a:pt x="955" y="914"/>
                  </a:lnTo>
                  <a:lnTo>
                    <a:pt x="958" y="914"/>
                  </a:lnTo>
                  <a:lnTo>
                    <a:pt x="958" y="916"/>
                  </a:lnTo>
                  <a:lnTo>
                    <a:pt x="958" y="916"/>
                  </a:lnTo>
                  <a:lnTo>
                    <a:pt x="958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5" y="918"/>
                  </a:lnTo>
                  <a:lnTo>
                    <a:pt x="953" y="918"/>
                  </a:lnTo>
                  <a:lnTo>
                    <a:pt x="953" y="918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51" y="916"/>
                  </a:lnTo>
                  <a:lnTo>
                    <a:pt x="948" y="916"/>
                  </a:lnTo>
                  <a:lnTo>
                    <a:pt x="948" y="916"/>
                  </a:lnTo>
                  <a:lnTo>
                    <a:pt x="948" y="916"/>
                  </a:lnTo>
                  <a:lnTo>
                    <a:pt x="948" y="918"/>
                  </a:lnTo>
                  <a:lnTo>
                    <a:pt x="948" y="918"/>
                  </a:lnTo>
                  <a:lnTo>
                    <a:pt x="948" y="918"/>
                  </a:lnTo>
                  <a:lnTo>
                    <a:pt x="948" y="921"/>
                  </a:lnTo>
                  <a:lnTo>
                    <a:pt x="948" y="923"/>
                  </a:lnTo>
                  <a:lnTo>
                    <a:pt x="948" y="923"/>
                  </a:lnTo>
                  <a:lnTo>
                    <a:pt x="946" y="923"/>
                  </a:lnTo>
                  <a:lnTo>
                    <a:pt x="946" y="923"/>
                  </a:lnTo>
                  <a:lnTo>
                    <a:pt x="946" y="925"/>
                  </a:lnTo>
                  <a:lnTo>
                    <a:pt x="941" y="928"/>
                  </a:lnTo>
                  <a:lnTo>
                    <a:pt x="941" y="928"/>
                  </a:lnTo>
                  <a:lnTo>
                    <a:pt x="939" y="930"/>
                  </a:lnTo>
                  <a:lnTo>
                    <a:pt x="934" y="932"/>
                  </a:lnTo>
                  <a:lnTo>
                    <a:pt x="934" y="932"/>
                  </a:lnTo>
                  <a:lnTo>
                    <a:pt x="934" y="935"/>
                  </a:lnTo>
                  <a:lnTo>
                    <a:pt x="932" y="937"/>
                  </a:lnTo>
                  <a:lnTo>
                    <a:pt x="932" y="937"/>
                  </a:lnTo>
                  <a:lnTo>
                    <a:pt x="927" y="932"/>
                  </a:lnTo>
                  <a:lnTo>
                    <a:pt x="927" y="930"/>
                  </a:lnTo>
                  <a:lnTo>
                    <a:pt x="925" y="925"/>
                  </a:lnTo>
                  <a:lnTo>
                    <a:pt x="925" y="925"/>
                  </a:lnTo>
                  <a:lnTo>
                    <a:pt x="925" y="925"/>
                  </a:lnTo>
                  <a:lnTo>
                    <a:pt x="922" y="923"/>
                  </a:lnTo>
                  <a:lnTo>
                    <a:pt x="922" y="921"/>
                  </a:lnTo>
                  <a:lnTo>
                    <a:pt x="922" y="921"/>
                  </a:lnTo>
                  <a:lnTo>
                    <a:pt x="920" y="921"/>
                  </a:lnTo>
                  <a:lnTo>
                    <a:pt x="920" y="921"/>
                  </a:lnTo>
                  <a:lnTo>
                    <a:pt x="917" y="921"/>
                  </a:lnTo>
                  <a:lnTo>
                    <a:pt x="917" y="918"/>
                  </a:lnTo>
                  <a:lnTo>
                    <a:pt x="915" y="918"/>
                  </a:lnTo>
                  <a:lnTo>
                    <a:pt x="913" y="916"/>
                  </a:lnTo>
                  <a:lnTo>
                    <a:pt x="913" y="914"/>
                  </a:lnTo>
                  <a:lnTo>
                    <a:pt x="910" y="911"/>
                  </a:lnTo>
                  <a:lnTo>
                    <a:pt x="910" y="909"/>
                  </a:lnTo>
                  <a:lnTo>
                    <a:pt x="910" y="906"/>
                  </a:lnTo>
                  <a:lnTo>
                    <a:pt x="908" y="906"/>
                  </a:lnTo>
                  <a:lnTo>
                    <a:pt x="906" y="906"/>
                  </a:lnTo>
                  <a:lnTo>
                    <a:pt x="901" y="911"/>
                  </a:lnTo>
                  <a:lnTo>
                    <a:pt x="901" y="911"/>
                  </a:lnTo>
                  <a:lnTo>
                    <a:pt x="898" y="914"/>
                  </a:lnTo>
                  <a:lnTo>
                    <a:pt x="898" y="916"/>
                  </a:lnTo>
                  <a:lnTo>
                    <a:pt x="896" y="918"/>
                  </a:lnTo>
                  <a:lnTo>
                    <a:pt x="896" y="918"/>
                  </a:lnTo>
                  <a:lnTo>
                    <a:pt x="894" y="918"/>
                  </a:lnTo>
                  <a:lnTo>
                    <a:pt x="894" y="918"/>
                  </a:lnTo>
                  <a:lnTo>
                    <a:pt x="891" y="918"/>
                  </a:lnTo>
                  <a:lnTo>
                    <a:pt x="891" y="918"/>
                  </a:lnTo>
                  <a:lnTo>
                    <a:pt x="891" y="918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6"/>
                  </a:lnTo>
                  <a:lnTo>
                    <a:pt x="889" y="918"/>
                  </a:lnTo>
                  <a:lnTo>
                    <a:pt x="889" y="918"/>
                  </a:lnTo>
                  <a:lnTo>
                    <a:pt x="877" y="918"/>
                  </a:lnTo>
                  <a:lnTo>
                    <a:pt x="875" y="918"/>
                  </a:lnTo>
                  <a:lnTo>
                    <a:pt x="872" y="921"/>
                  </a:lnTo>
                  <a:lnTo>
                    <a:pt x="868" y="921"/>
                  </a:lnTo>
                  <a:lnTo>
                    <a:pt x="863" y="925"/>
                  </a:lnTo>
                  <a:lnTo>
                    <a:pt x="861" y="925"/>
                  </a:lnTo>
                  <a:lnTo>
                    <a:pt x="861" y="925"/>
                  </a:lnTo>
                  <a:lnTo>
                    <a:pt x="856" y="923"/>
                  </a:lnTo>
                  <a:lnTo>
                    <a:pt x="856" y="921"/>
                  </a:lnTo>
                  <a:lnTo>
                    <a:pt x="854" y="923"/>
                  </a:lnTo>
                  <a:lnTo>
                    <a:pt x="854" y="925"/>
                  </a:lnTo>
                  <a:lnTo>
                    <a:pt x="854" y="925"/>
                  </a:lnTo>
                  <a:lnTo>
                    <a:pt x="851" y="928"/>
                  </a:lnTo>
                  <a:lnTo>
                    <a:pt x="849" y="930"/>
                  </a:lnTo>
                  <a:lnTo>
                    <a:pt x="846" y="930"/>
                  </a:lnTo>
                  <a:lnTo>
                    <a:pt x="844" y="930"/>
                  </a:lnTo>
                  <a:lnTo>
                    <a:pt x="846" y="947"/>
                  </a:lnTo>
                  <a:lnTo>
                    <a:pt x="846" y="951"/>
                  </a:lnTo>
                  <a:lnTo>
                    <a:pt x="844" y="951"/>
                  </a:lnTo>
                  <a:lnTo>
                    <a:pt x="839" y="954"/>
                  </a:lnTo>
                  <a:lnTo>
                    <a:pt x="837" y="954"/>
                  </a:lnTo>
                  <a:lnTo>
                    <a:pt x="832" y="961"/>
                  </a:lnTo>
                  <a:lnTo>
                    <a:pt x="830" y="961"/>
                  </a:lnTo>
                  <a:lnTo>
                    <a:pt x="828" y="961"/>
                  </a:lnTo>
                  <a:lnTo>
                    <a:pt x="825" y="963"/>
                  </a:lnTo>
                  <a:lnTo>
                    <a:pt x="823" y="961"/>
                  </a:lnTo>
                  <a:lnTo>
                    <a:pt x="820" y="961"/>
                  </a:lnTo>
                  <a:lnTo>
                    <a:pt x="818" y="958"/>
                  </a:lnTo>
                  <a:lnTo>
                    <a:pt x="816" y="958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813" y="961"/>
                  </a:lnTo>
                  <a:lnTo>
                    <a:pt x="813" y="958"/>
                  </a:lnTo>
                  <a:lnTo>
                    <a:pt x="813" y="958"/>
                  </a:lnTo>
                  <a:lnTo>
                    <a:pt x="811" y="958"/>
                  </a:lnTo>
                  <a:lnTo>
                    <a:pt x="811" y="958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11" y="956"/>
                  </a:lnTo>
                  <a:lnTo>
                    <a:pt x="809" y="958"/>
                  </a:lnTo>
                  <a:lnTo>
                    <a:pt x="799" y="963"/>
                  </a:lnTo>
                  <a:lnTo>
                    <a:pt x="797" y="966"/>
                  </a:lnTo>
                  <a:lnTo>
                    <a:pt x="785" y="970"/>
                  </a:lnTo>
                  <a:lnTo>
                    <a:pt x="783" y="970"/>
                  </a:lnTo>
                  <a:lnTo>
                    <a:pt x="780" y="968"/>
                  </a:lnTo>
                  <a:lnTo>
                    <a:pt x="778" y="966"/>
                  </a:lnTo>
                  <a:lnTo>
                    <a:pt x="773" y="963"/>
                  </a:lnTo>
                  <a:lnTo>
                    <a:pt x="771" y="961"/>
                  </a:lnTo>
                  <a:lnTo>
                    <a:pt x="771" y="958"/>
                  </a:lnTo>
                  <a:lnTo>
                    <a:pt x="771" y="954"/>
                  </a:lnTo>
                  <a:lnTo>
                    <a:pt x="771" y="951"/>
                  </a:lnTo>
                  <a:lnTo>
                    <a:pt x="773" y="949"/>
                  </a:lnTo>
                  <a:lnTo>
                    <a:pt x="771" y="949"/>
                  </a:lnTo>
                  <a:lnTo>
                    <a:pt x="759" y="951"/>
                  </a:lnTo>
                  <a:lnTo>
                    <a:pt x="757" y="951"/>
                  </a:lnTo>
                  <a:lnTo>
                    <a:pt x="754" y="951"/>
                  </a:lnTo>
                  <a:lnTo>
                    <a:pt x="752" y="951"/>
                  </a:lnTo>
                  <a:lnTo>
                    <a:pt x="752" y="951"/>
                  </a:lnTo>
                  <a:lnTo>
                    <a:pt x="750" y="954"/>
                  </a:lnTo>
                  <a:lnTo>
                    <a:pt x="747" y="956"/>
                  </a:lnTo>
                  <a:lnTo>
                    <a:pt x="745" y="958"/>
                  </a:lnTo>
                  <a:lnTo>
                    <a:pt x="745" y="961"/>
                  </a:lnTo>
                  <a:lnTo>
                    <a:pt x="742" y="968"/>
                  </a:lnTo>
                  <a:lnTo>
                    <a:pt x="742" y="970"/>
                  </a:lnTo>
                  <a:lnTo>
                    <a:pt x="740" y="973"/>
                  </a:lnTo>
                  <a:lnTo>
                    <a:pt x="738" y="975"/>
                  </a:lnTo>
                  <a:lnTo>
                    <a:pt x="738" y="977"/>
                  </a:lnTo>
                  <a:lnTo>
                    <a:pt x="738" y="980"/>
                  </a:lnTo>
                  <a:lnTo>
                    <a:pt x="738" y="980"/>
                  </a:lnTo>
                  <a:lnTo>
                    <a:pt x="735" y="982"/>
                  </a:lnTo>
                  <a:lnTo>
                    <a:pt x="735" y="982"/>
                  </a:lnTo>
                  <a:lnTo>
                    <a:pt x="733" y="982"/>
                  </a:lnTo>
                  <a:lnTo>
                    <a:pt x="733" y="980"/>
                  </a:lnTo>
                  <a:lnTo>
                    <a:pt x="731" y="980"/>
                  </a:lnTo>
                  <a:lnTo>
                    <a:pt x="731" y="977"/>
                  </a:lnTo>
                  <a:lnTo>
                    <a:pt x="728" y="975"/>
                  </a:lnTo>
                  <a:lnTo>
                    <a:pt x="728" y="973"/>
                  </a:lnTo>
                  <a:lnTo>
                    <a:pt x="726" y="973"/>
                  </a:lnTo>
                  <a:lnTo>
                    <a:pt x="726" y="973"/>
                  </a:lnTo>
                  <a:lnTo>
                    <a:pt x="724" y="973"/>
                  </a:lnTo>
                  <a:lnTo>
                    <a:pt x="721" y="968"/>
                  </a:lnTo>
                  <a:lnTo>
                    <a:pt x="721" y="968"/>
                  </a:lnTo>
                  <a:lnTo>
                    <a:pt x="721" y="968"/>
                  </a:lnTo>
                  <a:lnTo>
                    <a:pt x="719" y="963"/>
                  </a:lnTo>
                  <a:lnTo>
                    <a:pt x="719" y="961"/>
                  </a:lnTo>
                  <a:lnTo>
                    <a:pt x="716" y="961"/>
                  </a:lnTo>
                  <a:lnTo>
                    <a:pt x="709" y="951"/>
                  </a:lnTo>
                  <a:lnTo>
                    <a:pt x="702" y="940"/>
                  </a:lnTo>
                  <a:lnTo>
                    <a:pt x="702" y="940"/>
                  </a:lnTo>
                  <a:lnTo>
                    <a:pt x="695" y="940"/>
                  </a:lnTo>
                  <a:lnTo>
                    <a:pt x="693" y="942"/>
                  </a:lnTo>
                  <a:lnTo>
                    <a:pt x="693" y="942"/>
                  </a:lnTo>
                  <a:lnTo>
                    <a:pt x="693" y="944"/>
                  </a:lnTo>
                  <a:lnTo>
                    <a:pt x="690" y="947"/>
                  </a:lnTo>
                  <a:lnTo>
                    <a:pt x="688" y="949"/>
                  </a:lnTo>
                  <a:lnTo>
                    <a:pt x="688" y="949"/>
                  </a:lnTo>
                  <a:lnTo>
                    <a:pt x="688" y="956"/>
                  </a:lnTo>
                  <a:lnTo>
                    <a:pt x="686" y="956"/>
                  </a:lnTo>
                  <a:lnTo>
                    <a:pt x="681" y="961"/>
                  </a:lnTo>
                  <a:lnTo>
                    <a:pt x="681" y="963"/>
                  </a:lnTo>
                  <a:lnTo>
                    <a:pt x="679" y="961"/>
                  </a:lnTo>
                  <a:lnTo>
                    <a:pt x="676" y="961"/>
                  </a:lnTo>
                  <a:lnTo>
                    <a:pt x="674" y="956"/>
                  </a:lnTo>
                  <a:lnTo>
                    <a:pt x="671" y="949"/>
                  </a:lnTo>
                  <a:lnTo>
                    <a:pt x="669" y="947"/>
                  </a:lnTo>
                  <a:lnTo>
                    <a:pt x="669" y="944"/>
                  </a:lnTo>
                  <a:lnTo>
                    <a:pt x="671" y="942"/>
                  </a:lnTo>
                  <a:lnTo>
                    <a:pt x="671" y="940"/>
                  </a:lnTo>
                  <a:lnTo>
                    <a:pt x="669" y="940"/>
                  </a:lnTo>
                  <a:lnTo>
                    <a:pt x="669" y="937"/>
                  </a:lnTo>
                  <a:lnTo>
                    <a:pt x="667" y="935"/>
                  </a:lnTo>
                  <a:lnTo>
                    <a:pt x="667" y="935"/>
                  </a:lnTo>
                  <a:lnTo>
                    <a:pt x="664" y="932"/>
                  </a:lnTo>
                  <a:lnTo>
                    <a:pt x="662" y="932"/>
                  </a:lnTo>
                  <a:lnTo>
                    <a:pt x="660" y="932"/>
                  </a:lnTo>
                  <a:lnTo>
                    <a:pt x="655" y="940"/>
                  </a:lnTo>
                  <a:lnTo>
                    <a:pt x="653" y="944"/>
                  </a:lnTo>
                  <a:lnTo>
                    <a:pt x="650" y="944"/>
                  </a:lnTo>
                  <a:lnTo>
                    <a:pt x="648" y="947"/>
                  </a:lnTo>
                  <a:lnTo>
                    <a:pt x="641" y="949"/>
                  </a:lnTo>
                  <a:lnTo>
                    <a:pt x="638" y="949"/>
                  </a:lnTo>
                  <a:lnTo>
                    <a:pt x="636" y="954"/>
                  </a:lnTo>
                  <a:lnTo>
                    <a:pt x="636" y="954"/>
                  </a:lnTo>
                  <a:lnTo>
                    <a:pt x="636" y="956"/>
                  </a:lnTo>
                  <a:lnTo>
                    <a:pt x="636" y="958"/>
                  </a:lnTo>
                  <a:lnTo>
                    <a:pt x="636" y="958"/>
                  </a:lnTo>
                  <a:lnTo>
                    <a:pt x="629" y="961"/>
                  </a:lnTo>
                  <a:lnTo>
                    <a:pt x="627" y="961"/>
                  </a:lnTo>
                  <a:lnTo>
                    <a:pt x="627" y="961"/>
                  </a:lnTo>
                  <a:lnTo>
                    <a:pt x="624" y="963"/>
                  </a:lnTo>
                  <a:lnTo>
                    <a:pt x="624" y="963"/>
                  </a:lnTo>
                  <a:lnTo>
                    <a:pt x="624" y="966"/>
                  </a:lnTo>
                  <a:lnTo>
                    <a:pt x="624" y="968"/>
                  </a:lnTo>
                  <a:lnTo>
                    <a:pt x="622" y="968"/>
                  </a:lnTo>
                  <a:lnTo>
                    <a:pt x="619" y="968"/>
                  </a:lnTo>
                  <a:lnTo>
                    <a:pt x="617" y="968"/>
                  </a:lnTo>
                  <a:lnTo>
                    <a:pt x="612" y="963"/>
                  </a:lnTo>
                  <a:lnTo>
                    <a:pt x="608" y="961"/>
                  </a:lnTo>
                  <a:lnTo>
                    <a:pt x="608" y="958"/>
                  </a:lnTo>
                  <a:lnTo>
                    <a:pt x="605" y="958"/>
                  </a:lnTo>
                  <a:lnTo>
                    <a:pt x="603" y="949"/>
                  </a:lnTo>
                  <a:lnTo>
                    <a:pt x="603" y="947"/>
                  </a:lnTo>
                  <a:lnTo>
                    <a:pt x="601" y="944"/>
                  </a:lnTo>
                  <a:lnTo>
                    <a:pt x="601" y="942"/>
                  </a:lnTo>
                  <a:lnTo>
                    <a:pt x="598" y="942"/>
                  </a:lnTo>
                  <a:lnTo>
                    <a:pt x="593" y="940"/>
                  </a:lnTo>
                  <a:lnTo>
                    <a:pt x="591" y="937"/>
                  </a:lnTo>
                  <a:lnTo>
                    <a:pt x="584" y="930"/>
                  </a:lnTo>
                  <a:lnTo>
                    <a:pt x="582" y="928"/>
                  </a:lnTo>
                  <a:lnTo>
                    <a:pt x="577" y="928"/>
                  </a:lnTo>
                  <a:lnTo>
                    <a:pt x="575" y="925"/>
                  </a:lnTo>
                  <a:lnTo>
                    <a:pt x="575" y="925"/>
                  </a:lnTo>
                  <a:lnTo>
                    <a:pt x="572" y="923"/>
                  </a:lnTo>
                  <a:lnTo>
                    <a:pt x="572" y="921"/>
                  </a:lnTo>
                  <a:lnTo>
                    <a:pt x="572" y="921"/>
                  </a:lnTo>
                  <a:lnTo>
                    <a:pt x="570" y="923"/>
                  </a:lnTo>
                  <a:lnTo>
                    <a:pt x="570" y="923"/>
                  </a:lnTo>
                  <a:lnTo>
                    <a:pt x="570" y="923"/>
                  </a:lnTo>
                  <a:lnTo>
                    <a:pt x="565" y="923"/>
                  </a:lnTo>
                  <a:lnTo>
                    <a:pt x="565" y="921"/>
                  </a:lnTo>
                  <a:lnTo>
                    <a:pt x="565" y="918"/>
                  </a:lnTo>
                  <a:lnTo>
                    <a:pt x="565" y="916"/>
                  </a:lnTo>
                  <a:lnTo>
                    <a:pt x="563" y="914"/>
                  </a:lnTo>
                  <a:lnTo>
                    <a:pt x="558" y="911"/>
                  </a:lnTo>
                  <a:lnTo>
                    <a:pt x="556" y="911"/>
                  </a:lnTo>
                  <a:lnTo>
                    <a:pt x="553" y="914"/>
                  </a:lnTo>
                  <a:lnTo>
                    <a:pt x="553" y="914"/>
                  </a:lnTo>
                  <a:lnTo>
                    <a:pt x="551" y="918"/>
                  </a:lnTo>
                  <a:lnTo>
                    <a:pt x="551" y="921"/>
                  </a:lnTo>
                  <a:lnTo>
                    <a:pt x="549" y="921"/>
                  </a:lnTo>
                  <a:lnTo>
                    <a:pt x="549" y="921"/>
                  </a:lnTo>
                  <a:lnTo>
                    <a:pt x="546" y="921"/>
                  </a:lnTo>
                  <a:lnTo>
                    <a:pt x="546" y="921"/>
                  </a:lnTo>
                  <a:lnTo>
                    <a:pt x="544" y="921"/>
                  </a:lnTo>
                  <a:lnTo>
                    <a:pt x="544" y="923"/>
                  </a:lnTo>
                  <a:lnTo>
                    <a:pt x="544" y="923"/>
                  </a:lnTo>
                  <a:lnTo>
                    <a:pt x="546" y="925"/>
                  </a:lnTo>
                  <a:lnTo>
                    <a:pt x="546" y="925"/>
                  </a:lnTo>
                  <a:lnTo>
                    <a:pt x="546" y="928"/>
                  </a:lnTo>
                  <a:lnTo>
                    <a:pt x="546" y="928"/>
                  </a:lnTo>
                  <a:lnTo>
                    <a:pt x="546" y="928"/>
                  </a:lnTo>
                  <a:lnTo>
                    <a:pt x="530" y="940"/>
                  </a:lnTo>
                  <a:lnTo>
                    <a:pt x="527" y="942"/>
                  </a:lnTo>
                  <a:lnTo>
                    <a:pt x="527" y="947"/>
                  </a:lnTo>
                  <a:lnTo>
                    <a:pt x="525" y="949"/>
                  </a:lnTo>
                  <a:lnTo>
                    <a:pt x="523" y="949"/>
                  </a:lnTo>
                  <a:lnTo>
                    <a:pt x="523" y="949"/>
                  </a:lnTo>
                  <a:lnTo>
                    <a:pt x="520" y="947"/>
                  </a:lnTo>
                  <a:lnTo>
                    <a:pt x="518" y="947"/>
                  </a:lnTo>
                  <a:lnTo>
                    <a:pt x="515" y="947"/>
                  </a:lnTo>
                  <a:lnTo>
                    <a:pt x="513" y="947"/>
                  </a:lnTo>
                  <a:lnTo>
                    <a:pt x="511" y="949"/>
                  </a:lnTo>
                  <a:lnTo>
                    <a:pt x="511" y="949"/>
                  </a:lnTo>
                  <a:lnTo>
                    <a:pt x="508" y="947"/>
                  </a:lnTo>
                  <a:lnTo>
                    <a:pt x="511" y="947"/>
                  </a:lnTo>
                  <a:lnTo>
                    <a:pt x="508" y="944"/>
                  </a:lnTo>
                  <a:lnTo>
                    <a:pt x="508" y="944"/>
                  </a:lnTo>
                  <a:lnTo>
                    <a:pt x="506" y="942"/>
                  </a:lnTo>
                  <a:lnTo>
                    <a:pt x="499" y="940"/>
                  </a:lnTo>
                  <a:lnTo>
                    <a:pt x="496" y="940"/>
                  </a:lnTo>
                  <a:lnTo>
                    <a:pt x="494" y="940"/>
                  </a:lnTo>
                  <a:lnTo>
                    <a:pt x="492" y="940"/>
                  </a:lnTo>
                  <a:lnTo>
                    <a:pt x="487" y="937"/>
                  </a:lnTo>
                  <a:lnTo>
                    <a:pt x="485" y="937"/>
                  </a:lnTo>
                  <a:lnTo>
                    <a:pt x="482" y="940"/>
                  </a:lnTo>
                  <a:lnTo>
                    <a:pt x="482" y="942"/>
                  </a:lnTo>
                  <a:lnTo>
                    <a:pt x="482" y="944"/>
                  </a:lnTo>
                  <a:lnTo>
                    <a:pt x="478" y="942"/>
                  </a:lnTo>
                  <a:lnTo>
                    <a:pt x="475" y="940"/>
                  </a:lnTo>
                  <a:lnTo>
                    <a:pt x="473" y="930"/>
                  </a:lnTo>
                  <a:lnTo>
                    <a:pt x="470" y="925"/>
                  </a:lnTo>
                  <a:lnTo>
                    <a:pt x="468" y="925"/>
                  </a:lnTo>
                  <a:lnTo>
                    <a:pt x="468" y="925"/>
                  </a:lnTo>
                  <a:lnTo>
                    <a:pt x="463" y="925"/>
                  </a:lnTo>
                  <a:lnTo>
                    <a:pt x="461" y="928"/>
                  </a:lnTo>
                  <a:lnTo>
                    <a:pt x="459" y="928"/>
                  </a:lnTo>
                  <a:lnTo>
                    <a:pt x="456" y="930"/>
                  </a:lnTo>
                  <a:lnTo>
                    <a:pt x="456" y="932"/>
                  </a:lnTo>
                  <a:lnTo>
                    <a:pt x="454" y="935"/>
                  </a:lnTo>
                  <a:lnTo>
                    <a:pt x="454" y="937"/>
                  </a:lnTo>
                  <a:lnTo>
                    <a:pt x="454" y="940"/>
                  </a:lnTo>
                  <a:lnTo>
                    <a:pt x="454" y="940"/>
                  </a:lnTo>
                  <a:lnTo>
                    <a:pt x="452" y="942"/>
                  </a:lnTo>
                  <a:lnTo>
                    <a:pt x="452" y="942"/>
                  </a:lnTo>
                  <a:lnTo>
                    <a:pt x="452" y="944"/>
                  </a:lnTo>
                  <a:lnTo>
                    <a:pt x="449" y="949"/>
                  </a:lnTo>
                  <a:lnTo>
                    <a:pt x="447" y="949"/>
                  </a:lnTo>
                  <a:lnTo>
                    <a:pt x="447" y="949"/>
                  </a:lnTo>
                  <a:lnTo>
                    <a:pt x="444" y="949"/>
                  </a:lnTo>
                  <a:lnTo>
                    <a:pt x="442" y="949"/>
                  </a:lnTo>
                  <a:lnTo>
                    <a:pt x="442" y="947"/>
                  </a:lnTo>
                  <a:lnTo>
                    <a:pt x="440" y="949"/>
                  </a:lnTo>
                  <a:lnTo>
                    <a:pt x="440" y="949"/>
                  </a:lnTo>
                  <a:lnTo>
                    <a:pt x="437" y="951"/>
                  </a:lnTo>
                  <a:lnTo>
                    <a:pt x="437" y="954"/>
                  </a:lnTo>
                  <a:lnTo>
                    <a:pt x="440" y="958"/>
                  </a:lnTo>
                  <a:lnTo>
                    <a:pt x="442" y="961"/>
                  </a:lnTo>
                  <a:lnTo>
                    <a:pt x="442" y="963"/>
                  </a:lnTo>
                  <a:lnTo>
                    <a:pt x="440" y="966"/>
                  </a:lnTo>
                  <a:lnTo>
                    <a:pt x="440" y="968"/>
                  </a:lnTo>
                  <a:lnTo>
                    <a:pt x="440" y="970"/>
                  </a:lnTo>
                  <a:lnTo>
                    <a:pt x="440" y="973"/>
                  </a:lnTo>
                  <a:lnTo>
                    <a:pt x="442" y="980"/>
                  </a:lnTo>
                  <a:lnTo>
                    <a:pt x="442" y="982"/>
                  </a:lnTo>
                  <a:lnTo>
                    <a:pt x="444" y="987"/>
                  </a:lnTo>
                  <a:lnTo>
                    <a:pt x="444" y="989"/>
                  </a:lnTo>
                  <a:lnTo>
                    <a:pt x="447" y="992"/>
                  </a:lnTo>
                  <a:lnTo>
                    <a:pt x="452" y="994"/>
                  </a:lnTo>
                  <a:lnTo>
                    <a:pt x="452" y="994"/>
                  </a:lnTo>
                  <a:lnTo>
                    <a:pt x="452" y="996"/>
                  </a:lnTo>
                  <a:lnTo>
                    <a:pt x="452" y="996"/>
                  </a:lnTo>
                  <a:lnTo>
                    <a:pt x="452" y="999"/>
                  </a:lnTo>
                  <a:lnTo>
                    <a:pt x="454" y="1003"/>
                  </a:lnTo>
                  <a:lnTo>
                    <a:pt x="454" y="1006"/>
                  </a:lnTo>
                  <a:lnTo>
                    <a:pt x="456" y="1006"/>
                  </a:lnTo>
                  <a:lnTo>
                    <a:pt x="459" y="1011"/>
                  </a:lnTo>
                  <a:lnTo>
                    <a:pt x="459" y="1011"/>
                  </a:lnTo>
                  <a:lnTo>
                    <a:pt x="454" y="1018"/>
                  </a:lnTo>
                  <a:lnTo>
                    <a:pt x="454" y="1020"/>
                  </a:lnTo>
                  <a:lnTo>
                    <a:pt x="454" y="1022"/>
                  </a:lnTo>
                  <a:lnTo>
                    <a:pt x="454" y="1022"/>
                  </a:lnTo>
                  <a:lnTo>
                    <a:pt x="456" y="1025"/>
                  </a:lnTo>
                  <a:lnTo>
                    <a:pt x="456" y="1027"/>
                  </a:lnTo>
                  <a:lnTo>
                    <a:pt x="456" y="1027"/>
                  </a:lnTo>
                  <a:lnTo>
                    <a:pt x="456" y="1029"/>
                  </a:lnTo>
                  <a:lnTo>
                    <a:pt x="456" y="1032"/>
                  </a:lnTo>
                  <a:lnTo>
                    <a:pt x="459" y="1032"/>
                  </a:lnTo>
                  <a:lnTo>
                    <a:pt x="461" y="1034"/>
                  </a:lnTo>
                  <a:lnTo>
                    <a:pt x="461" y="1034"/>
                  </a:lnTo>
                  <a:lnTo>
                    <a:pt x="461" y="1037"/>
                  </a:lnTo>
                  <a:lnTo>
                    <a:pt x="459" y="1039"/>
                  </a:lnTo>
                  <a:lnTo>
                    <a:pt x="456" y="1039"/>
                  </a:lnTo>
                  <a:lnTo>
                    <a:pt x="454" y="1039"/>
                  </a:lnTo>
                  <a:lnTo>
                    <a:pt x="452" y="1039"/>
                  </a:lnTo>
                  <a:lnTo>
                    <a:pt x="452" y="1041"/>
                  </a:lnTo>
                  <a:lnTo>
                    <a:pt x="454" y="1048"/>
                  </a:lnTo>
                  <a:lnTo>
                    <a:pt x="452" y="1048"/>
                  </a:lnTo>
                  <a:lnTo>
                    <a:pt x="449" y="1051"/>
                  </a:lnTo>
                  <a:lnTo>
                    <a:pt x="449" y="1065"/>
                  </a:lnTo>
                  <a:lnTo>
                    <a:pt x="447" y="1067"/>
                  </a:lnTo>
                  <a:lnTo>
                    <a:pt x="447" y="1070"/>
                  </a:lnTo>
                  <a:lnTo>
                    <a:pt x="447" y="1072"/>
                  </a:lnTo>
                  <a:lnTo>
                    <a:pt x="449" y="1074"/>
                  </a:lnTo>
                  <a:lnTo>
                    <a:pt x="454" y="1079"/>
                  </a:lnTo>
                  <a:lnTo>
                    <a:pt x="456" y="1079"/>
                  </a:lnTo>
                  <a:lnTo>
                    <a:pt x="456" y="1082"/>
                  </a:lnTo>
                  <a:lnTo>
                    <a:pt x="459" y="1082"/>
                  </a:lnTo>
                  <a:lnTo>
                    <a:pt x="459" y="1084"/>
                  </a:lnTo>
                  <a:lnTo>
                    <a:pt x="459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6" y="1086"/>
                  </a:lnTo>
                  <a:lnTo>
                    <a:pt x="454" y="1086"/>
                  </a:lnTo>
                  <a:lnTo>
                    <a:pt x="452" y="1086"/>
                  </a:lnTo>
                  <a:lnTo>
                    <a:pt x="449" y="1086"/>
                  </a:lnTo>
                  <a:lnTo>
                    <a:pt x="449" y="1089"/>
                  </a:lnTo>
                  <a:lnTo>
                    <a:pt x="452" y="1091"/>
                  </a:lnTo>
                  <a:lnTo>
                    <a:pt x="449" y="1093"/>
                  </a:lnTo>
                  <a:lnTo>
                    <a:pt x="449" y="1093"/>
                  </a:lnTo>
                  <a:lnTo>
                    <a:pt x="447" y="1093"/>
                  </a:lnTo>
                  <a:lnTo>
                    <a:pt x="444" y="1093"/>
                  </a:lnTo>
                  <a:lnTo>
                    <a:pt x="442" y="1093"/>
                  </a:lnTo>
                  <a:lnTo>
                    <a:pt x="440" y="1091"/>
                  </a:lnTo>
                  <a:lnTo>
                    <a:pt x="437" y="1086"/>
                  </a:lnTo>
                  <a:lnTo>
                    <a:pt x="437" y="1084"/>
                  </a:lnTo>
                  <a:lnTo>
                    <a:pt x="435" y="1084"/>
                  </a:lnTo>
                  <a:lnTo>
                    <a:pt x="430" y="1084"/>
                  </a:lnTo>
                  <a:lnTo>
                    <a:pt x="428" y="1084"/>
                  </a:lnTo>
                  <a:lnTo>
                    <a:pt x="428" y="1084"/>
                  </a:lnTo>
                  <a:lnTo>
                    <a:pt x="428" y="1082"/>
                  </a:lnTo>
                  <a:lnTo>
                    <a:pt x="428" y="1082"/>
                  </a:lnTo>
                  <a:lnTo>
                    <a:pt x="430" y="1079"/>
                  </a:lnTo>
                  <a:lnTo>
                    <a:pt x="428" y="1079"/>
                  </a:lnTo>
                  <a:lnTo>
                    <a:pt x="428" y="1077"/>
                  </a:lnTo>
                  <a:lnTo>
                    <a:pt x="428" y="1077"/>
                  </a:lnTo>
                  <a:lnTo>
                    <a:pt x="423" y="1074"/>
                  </a:lnTo>
                  <a:lnTo>
                    <a:pt x="421" y="1074"/>
                  </a:lnTo>
                  <a:lnTo>
                    <a:pt x="418" y="1074"/>
                  </a:lnTo>
                  <a:lnTo>
                    <a:pt x="404" y="1072"/>
                  </a:lnTo>
                  <a:lnTo>
                    <a:pt x="402" y="1072"/>
                  </a:lnTo>
                  <a:lnTo>
                    <a:pt x="395" y="1074"/>
                  </a:lnTo>
                  <a:lnTo>
                    <a:pt x="392" y="1077"/>
                  </a:lnTo>
                  <a:lnTo>
                    <a:pt x="390" y="1077"/>
                  </a:lnTo>
                  <a:lnTo>
                    <a:pt x="390" y="1074"/>
                  </a:lnTo>
                  <a:lnTo>
                    <a:pt x="388" y="1072"/>
                  </a:lnTo>
                  <a:lnTo>
                    <a:pt x="388" y="1070"/>
                  </a:lnTo>
                  <a:lnTo>
                    <a:pt x="385" y="1067"/>
                  </a:lnTo>
                  <a:lnTo>
                    <a:pt x="383" y="1065"/>
                  </a:lnTo>
                  <a:lnTo>
                    <a:pt x="385" y="1060"/>
                  </a:lnTo>
                  <a:lnTo>
                    <a:pt x="385" y="1060"/>
                  </a:lnTo>
                  <a:lnTo>
                    <a:pt x="385" y="1058"/>
                  </a:lnTo>
                  <a:lnTo>
                    <a:pt x="385" y="1058"/>
                  </a:lnTo>
                  <a:lnTo>
                    <a:pt x="385" y="1055"/>
                  </a:lnTo>
                  <a:lnTo>
                    <a:pt x="388" y="1055"/>
                  </a:lnTo>
                  <a:lnTo>
                    <a:pt x="390" y="1051"/>
                  </a:lnTo>
                  <a:lnTo>
                    <a:pt x="390" y="1051"/>
                  </a:lnTo>
                  <a:lnTo>
                    <a:pt x="388" y="1051"/>
                  </a:lnTo>
                  <a:lnTo>
                    <a:pt x="388" y="1051"/>
                  </a:lnTo>
                  <a:lnTo>
                    <a:pt x="385" y="1048"/>
                  </a:lnTo>
                  <a:lnTo>
                    <a:pt x="383" y="1046"/>
                  </a:lnTo>
                  <a:lnTo>
                    <a:pt x="383" y="1044"/>
                  </a:lnTo>
                  <a:lnTo>
                    <a:pt x="383" y="1041"/>
                  </a:lnTo>
                  <a:lnTo>
                    <a:pt x="385" y="1032"/>
                  </a:lnTo>
                  <a:lnTo>
                    <a:pt x="385" y="1029"/>
                  </a:lnTo>
                  <a:lnTo>
                    <a:pt x="385" y="1027"/>
                  </a:lnTo>
                  <a:lnTo>
                    <a:pt x="383" y="1025"/>
                  </a:lnTo>
                  <a:lnTo>
                    <a:pt x="383" y="1025"/>
                  </a:lnTo>
                  <a:lnTo>
                    <a:pt x="383" y="1022"/>
                  </a:lnTo>
                  <a:lnTo>
                    <a:pt x="385" y="1020"/>
                  </a:lnTo>
                  <a:lnTo>
                    <a:pt x="385" y="1020"/>
                  </a:lnTo>
                  <a:lnTo>
                    <a:pt x="385" y="1018"/>
                  </a:lnTo>
                  <a:lnTo>
                    <a:pt x="385" y="1015"/>
                  </a:lnTo>
                  <a:lnTo>
                    <a:pt x="385" y="1013"/>
                  </a:lnTo>
                  <a:lnTo>
                    <a:pt x="383" y="1011"/>
                  </a:lnTo>
                  <a:lnTo>
                    <a:pt x="383" y="1008"/>
                  </a:lnTo>
                  <a:lnTo>
                    <a:pt x="381" y="1008"/>
                  </a:lnTo>
                  <a:lnTo>
                    <a:pt x="383" y="1001"/>
                  </a:lnTo>
                  <a:lnTo>
                    <a:pt x="381" y="999"/>
                  </a:lnTo>
                  <a:lnTo>
                    <a:pt x="378" y="996"/>
                  </a:lnTo>
                  <a:lnTo>
                    <a:pt x="376" y="996"/>
                  </a:lnTo>
                  <a:lnTo>
                    <a:pt x="374" y="999"/>
                  </a:lnTo>
                  <a:lnTo>
                    <a:pt x="371" y="999"/>
                  </a:lnTo>
                  <a:lnTo>
                    <a:pt x="366" y="1001"/>
                  </a:lnTo>
                  <a:lnTo>
                    <a:pt x="364" y="1001"/>
                  </a:lnTo>
                  <a:lnTo>
                    <a:pt x="352" y="1003"/>
                  </a:lnTo>
                  <a:lnTo>
                    <a:pt x="345" y="1003"/>
                  </a:lnTo>
                  <a:lnTo>
                    <a:pt x="340" y="1006"/>
                  </a:lnTo>
                  <a:lnTo>
                    <a:pt x="336" y="1013"/>
                  </a:lnTo>
                  <a:lnTo>
                    <a:pt x="329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18"/>
                  </a:lnTo>
                  <a:lnTo>
                    <a:pt x="322" y="1020"/>
                  </a:lnTo>
                  <a:lnTo>
                    <a:pt x="317" y="1020"/>
                  </a:lnTo>
                  <a:lnTo>
                    <a:pt x="312" y="1020"/>
                  </a:lnTo>
                  <a:lnTo>
                    <a:pt x="307" y="1020"/>
                  </a:lnTo>
                  <a:lnTo>
                    <a:pt x="303" y="1018"/>
                  </a:lnTo>
                  <a:lnTo>
                    <a:pt x="300" y="1018"/>
                  </a:lnTo>
                  <a:lnTo>
                    <a:pt x="298" y="1018"/>
                  </a:lnTo>
                  <a:lnTo>
                    <a:pt x="295" y="1015"/>
                  </a:lnTo>
                  <a:lnTo>
                    <a:pt x="295" y="1013"/>
                  </a:lnTo>
                  <a:lnTo>
                    <a:pt x="295" y="1011"/>
                  </a:lnTo>
                  <a:lnTo>
                    <a:pt x="291" y="1008"/>
                  </a:lnTo>
                  <a:lnTo>
                    <a:pt x="291" y="1006"/>
                  </a:lnTo>
                  <a:lnTo>
                    <a:pt x="288" y="1006"/>
                  </a:lnTo>
                  <a:lnTo>
                    <a:pt x="286" y="1003"/>
                  </a:lnTo>
                  <a:lnTo>
                    <a:pt x="284" y="1006"/>
                  </a:lnTo>
                  <a:lnTo>
                    <a:pt x="281" y="1006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9" y="1008"/>
                  </a:lnTo>
                  <a:lnTo>
                    <a:pt x="277" y="1008"/>
                  </a:lnTo>
                  <a:lnTo>
                    <a:pt x="272" y="1011"/>
                  </a:lnTo>
                  <a:lnTo>
                    <a:pt x="269" y="1011"/>
                  </a:lnTo>
                  <a:lnTo>
                    <a:pt x="267" y="1013"/>
                  </a:lnTo>
                  <a:lnTo>
                    <a:pt x="265" y="1013"/>
                  </a:lnTo>
                  <a:lnTo>
                    <a:pt x="262" y="1011"/>
                  </a:lnTo>
                  <a:lnTo>
                    <a:pt x="258" y="1003"/>
                  </a:lnTo>
                  <a:lnTo>
                    <a:pt x="258" y="1001"/>
                  </a:lnTo>
                  <a:lnTo>
                    <a:pt x="255" y="999"/>
                  </a:lnTo>
                  <a:lnTo>
                    <a:pt x="255" y="996"/>
                  </a:lnTo>
                  <a:lnTo>
                    <a:pt x="255" y="994"/>
                  </a:lnTo>
                  <a:lnTo>
                    <a:pt x="255" y="992"/>
                  </a:lnTo>
                  <a:lnTo>
                    <a:pt x="255" y="992"/>
                  </a:lnTo>
                  <a:lnTo>
                    <a:pt x="258" y="989"/>
                  </a:lnTo>
                  <a:lnTo>
                    <a:pt x="258" y="987"/>
                  </a:lnTo>
                  <a:lnTo>
                    <a:pt x="260" y="985"/>
                  </a:lnTo>
                  <a:lnTo>
                    <a:pt x="260" y="985"/>
                  </a:lnTo>
                  <a:lnTo>
                    <a:pt x="262" y="985"/>
                  </a:lnTo>
                  <a:lnTo>
                    <a:pt x="262" y="985"/>
                  </a:lnTo>
                  <a:lnTo>
                    <a:pt x="265" y="985"/>
                  </a:lnTo>
                  <a:lnTo>
                    <a:pt x="262" y="982"/>
                  </a:lnTo>
                  <a:lnTo>
                    <a:pt x="262" y="982"/>
                  </a:lnTo>
                  <a:lnTo>
                    <a:pt x="260" y="980"/>
                  </a:lnTo>
                  <a:lnTo>
                    <a:pt x="258" y="977"/>
                  </a:lnTo>
                  <a:lnTo>
                    <a:pt x="246" y="975"/>
                  </a:lnTo>
                  <a:lnTo>
                    <a:pt x="243" y="970"/>
                  </a:lnTo>
                  <a:lnTo>
                    <a:pt x="241" y="970"/>
                  </a:lnTo>
                  <a:lnTo>
                    <a:pt x="241" y="961"/>
                  </a:lnTo>
                  <a:lnTo>
                    <a:pt x="241" y="956"/>
                  </a:lnTo>
                  <a:lnTo>
                    <a:pt x="239" y="954"/>
                  </a:lnTo>
                  <a:lnTo>
                    <a:pt x="241" y="951"/>
                  </a:lnTo>
                  <a:lnTo>
                    <a:pt x="246" y="944"/>
                  </a:lnTo>
                  <a:lnTo>
                    <a:pt x="248" y="940"/>
                  </a:lnTo>
                  <a:lnTo>
                    <a:pt x="246" y="935"/>
                  </a:lnTo>
                  <a:lnTo>
                    <a:pt x="246" y="935"/>
                  </a:lnTo>
                  <a:lnTo>
                    <a:pt x="246" y="932"/>
                  </a:lnTo>
                  <a:lnTo>
                    <a:pt x="246" y="930"/>
                  </a:lnTo>
                  <a:lnTo>
                    <a:pt x="246" y="930"/>
                  </a:lnTo>
                  <a:lnTo>
                    <a:pt x="239" y="925"/>
                  </a:lnTo>
                  <a:lnTo>
                    <a:pt x="236" y="925"/>
                  </a:lnTo>
                  <a:lnTo>
                    <a:pt x="234" y="925"/>
                  </a:lnTo>
                  <a:lnTo>
                    <a:pt x="234" y="928"/>
                  </a:lnTo>
                  <a:lnTo>
                    <a:pt x="234" y="928"/>
                  </a:lnTo>
                  <a:lnTo>
                    <a:pt x="232" y="928"/>
                  </a:lnTo>
                  <a:lnTo>
                    <a:pt x="232" y="928"/>
                  </a:lnTo>
                  <a:lnTo>
                    <a:pt x="229" y="928"/>
                  </a:lnTo>
                  <a:lnTo>
                    <a:pt x="229" y="925"/>
                  </a:lnTo>
                  <a:lnTo>
                    <a:pt x="222" y="921"/>
                  </a:lnTo>
                  <a:lnTo>
                    <a:pt x="220" y="918"/>
                  </a:lnTo>
                  <a:lnTo>
                    <a:pt x="217" y="921"/>
                  </a:lnTo>
                  <a:lnTo>
                    <a:pt x="217" y="921"/>
                  </a:lnTo>
                  <a:lnTo>
                    <a:pt x="215" y="923"/>
                  </a:lnTo>
                  <a:lnTo>
                    <a:pt x="213" y="921"/>
                  </a:lnTo>
                  <a:lnTo>
                    <a:pt x="213" y="918"/>
                  </a:lnTo>
                  <a:lnTo>
                    <a:pt x="213" y="916"/>
                  </a:lnTo>
                  <a:lnTo>
                    <a:pt x="210" y="916"/>
                  </a:lnTo>
                  <a:lnTo>
                    <a:pt x="210" y="914"/>
                  </a:lnTo>
                  <a:lnTo>
                    <a:pt x="201" y="909"/>
                  </a:lnTo>
                  <a:lnTo>
                    <a:pt x="196" y="909"/>
                  </a:lnTo>
                  <a:lnTo>
                    <a:pt x="194" y="909"/>
                  </a:lnTo>
                  <a:lnTo>
                    <a:pt x="189" y="904"/>
                  </a:lnTo>
                  <a:lnTo>
                    <a:pt x="187" y="904"/>
                  </a:lnTo>
                  <a:lnTo>
                    <a:pt x="180" y="904"/>
                  </a:lnTo>
                  <a:lnTo>
                    <a:pt x="175" y="904"/>
                  </a:lnTo>
                  <a:lnTo>
                    <a:pt x="165" y="899"/>
                  </a:lnTo>
                  <a:lnTo>
                    <a:pt x="161" y="897"/>
                  </a:lnTo>
                  <a:lnTo>
                    <a:pt x="156" y="895"/>
                  </a:lnTo>
                  <a:lnTo>
                    <a:pt x="154" y="890"/>
                  </a:lnTo>
                  <a:lnTo>
                    <a:pt x="158" y="890"/>
                  </a:lnTo>
                  <a:lnTo>
                    <a:pt x="156" y="888"/>
                  </a:lnTo>
                  <a:lnTo>
                    <a:pt x="158" y="885"/>
                  </a:lnTo>
                  <a:lnTo>
                    <a:pt x="163" y="880"/>
                  </a:lnTo>
                  <a:lnTo>
                    <a:pt x="163" y="880"/>
                  </a:lnTo>
                  <a:lnTo>
                    <a:pt x="165" y="873"/>
                  </a:lnTo>
                  <a:lnTo>
                    <a:pt x="168" y="873"/>
                  </a:lnTo>
                  <a:lnTo>
                    <a:pt x="170" y="871"/>
                  </a:lnTo>
                  <a:lnTo>
                    <a:pt x="170" y="869"/>
                  </a:lnTo>
                  <a:lnTo>
                    <a:pt x="170" y="869"/>
                  </a:lnTo>
                  <a:lnTo>
                    <a:pt x="170" y="866"/>
                  </a:lnTo>
                  <a:lnTo>
                    <a:pt x="170" y="866"/>
                  </a:lnTo>
                  <a:lnTo>
                    <a:pt x="170" y="864"/>
                  </a:lnTo>
                  <a:lnTo>
                    <a:pt x="175" y="864"/>
                  </a:lnTo>
                  <a:lnTo>
                    <a:pt x="184" y="857"/>
                  </a:lnTo>
                  <a:lnTo>
                    <a:pt x="184" y="857"/>
                  </a:lnTo>
                  <a:lnTo>
                    <a:pt x="184" y="854"/>
                  </a:lnTo>
                  <a:lnTo>
                    <a:pt x="184" y="854"/>
                  </a:lnTo>
                  <a:lnTo>
                    <a:pt x="184" y="852"/>
                  </a:lnTo>
                  <a:lnTo>
                    <a:pt x="184" y="850"/>
                  </a:lnTo>
                  <a:lnTo>
                    <a:pt x="184" y="847"/>
                  </a:lnTo>
                  <a:lnTo>
                    <a:pt x="187" y="845"/>
                  </a:lnTo>
                  <a:lnTo>
                    <a:pt x="187" y="843"/>
                  </a:lnTo>
                  <a:lnTo>
                    <a:pt x="184" y="826"/>
                  </a:lnTo>
                  <a:lnTo>
                    <a:pt x="184" y="824"/>
                  </a:lnTo>
                  <a:lnTo>
                    <a:pt x="184" y="821"/>
                  </a:lnTo>
                  <a:lnTo>
                    <a:pt x="187" y="821"/>
                  </a:lnTo>
                  <a:lnTo>
                    <a:pt x="189" y="821"/>
                  </a:lnTo>
                  <a:lnTo>
                    <a:pt x="189" y="821"/>
                  </a:lnTo>
                  <a:lnTo>
                    <a:pt x="191" y="821"/>
                  </a:lnTo>
                  <a:lnTo>
                    <a:pt x="194" y="817"/>
                  </a:lnTo>
                  <a:lnTo>
                    <a:pt x="196" y="814"/>
                  </a:lnTo>
                  <a:lnTo>
                    <a:pt x="199" y="812"/>
                  </a:lnTo>
                  <a:lnTo>
                    <a:pt x="199" y="809"/>
                  </a:lnTo>
                  <a:lnTo>
                    <a:pt x="199" y="805"/>
                  </a:lnTo>
                  <a:lnTo>
                    <a:pt x="201" y="802"/>
                  </a:lnTo>
                  <a:lnTo>
                    <a:pt x="203" y="802"/>
                  </a:lnTo>
                  <a:lnTo>
                    <a:pt x="208" y="807"/>
                  </a:lnTo>
                  <a:lnTo>
                    <a:pt x="213" y="809"/>
                  </a:lnTo>
                  <a:lnTo>
                    <a:pt x="215" y="807"/>
                  </a:lnTo>
                  <a:lnTo>
                    <a:pt x="215" y="805"/>
                  </a:lnTo>
                  <a:lnTo>
                    <a:pt x="210" y="798"/>
                  </a:lnTo>
                  <a:lnTo>
                    <a:pt x="210" y="795"/>
                  </a:lnTo>
                  <a:lnTo>
                    <a:pt x="210" y="793"/>
                  </a:lnTo>
                  <a:lnTo>
                    <a:pt x="213" y="793"/>
                  </a:lnTo>
                  <a:lnTo>
                    <a:pt x="213" y="791"/>
                  </a:lnTo>
                  <a:lnTo>
                    <a:pt x="210" y="788"/>
                  </a:lnTo>
                  <a:lnTo>
                    <a:pt x="201" y="786"/>
                  </a:lnTo>
                  <a:lnTo>
                    <a:pt x="199" y="783"/>
                  </a:lnTo>
                  <a:lnTo>
                    <a:pt x="196" y="779"/>
                  </a:lnTo>
                  <a:lnTo>
                    <a:pt x="194" y="776"/>
                  </a:lnTo>
                  <a:lnTo>
                    <a:pt x="191" y="776"/>
                  </a:lnTo>
                  <a:lnTo>
                    <a:pt x="191" y="776"/>
                  </a:lnTo>
                  <a:lnTo>
                    <a:pt x="189" y="779"/>
                  </a:lnTo>
                  <a:lnTo>
                    <a:pt x="189" y="781"/>
                  </a:lnTo>
                  <a:lnTo>
                    <a:pt x="187" y="779"/>
                  </a:lnTo>
                  <a:lnTo>
                    <a:pt x="184" y="781"/>
                  </a:lnTo>
                  <a:lnTo>
                    <a:pt x="182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80" y="781"/>
                  </a:lnTo>
                  <a:lnTo>
                    <a:pt x="177" y="781"/>
                  </a:lnTo>
                  <a:lnTo>
                    <a:pt x="177" y="779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7" y="776"/>
                  </a:lnTo>
                  <a:lnTo>
                    <a:pt x="175" y="776"/>
                  </a:lnTo>
                  <a:lnTo>
                    <a:pt x="175" y="774"/>
                  </a:lnTo>
                  <a:lnTo>
                    <a:pt x="170" y="774"/>
                  </a:lnTo>
                  <a:lnTo>
                    <a:pt x="170" y="774"/>
                  </a:lnTo>
                  <a:lnTo>
                    <a:pt x="165" y="772"/>
                  </a:lnTo>
                  <a:lnTo>
                    <a:pt x="163" y="772"/>
                  </a:lnTo>
                  <a:lnTo>
                    <a:pt x="161" y="769"/>
                  </a:lnTo>
                  <a:lnTo>
                    <a:pt x="161" y="767"/>
                  </a:lnTo>
                  <a:lnTo>
                    <a:pt x="161" y="765"/>
                  </a:lnTo>
                  <a:lnTo>
                    <a:pt x="158" y="762"/>
                  </a:lnTo>
                  <a:lnTo>
                    <a:pt x="156" y="762"/>
                  </a:lnTo>
                  <a:lnTo>
                    <a:pt x="156" y="762"/>
                  </a:lnTo>
                  <a:lnTo>
                    <a:pt x="154" y="760"/>
                  </a:lnTo>
                  <a:lnTo>
                    <a:pt x="149" y="757"/>
                  </a:lnTo>
                  <a:lnTo>
                    <a:pt x="139" y="755"/>
                  </a:lnTo>
                  <a:lnTo>
                    <a:pt x="142" y="750"/>
                  </a:lnTo>
                  <a:lnTo>
                    <a:pt x="149" y="743"/>
                  </a:lnTo>
                  <a:lnTo>
                    <a:pt x="147" y="738"/>
                  </a:lnTo>
                  <a:lnTo>
                    <a:pt x="142" y="738"/>
                  </a:lnTo>
                  <a:lnTo>
                    <a:pt x="142" y="736"/>
                  </a:lnTo>
                  <a:lnTo>
                    <a:pt x="142" y="736"/>
                  </a:lnTo>
                  <a:lnTo>
                    <a:pt x="144" y="736"/>
                  </a:lnTo>
                  <a:lnTo>
                    <a:pt x="144" y="736"/>
                  </a:lnTo>
                  <a:lnTo>
                    <a:pt x="147" y="734"/>
                  </a:lnTo>
                  <a:lnTo>
                    <a:pt x="147" y="734"/>
                  </a:lnTo>
                  <a:lnTo>
                    <a:pt x="149" y="731"/>
                  </a:lnTo>
                  <a:lnTo>
                    <a:pt x="149" y="729"/>
                  </a:lnTo>
                  <a:lnTo>
                    <a:pt x="147" y="722"/>
                  </a:lnTo>
                  <a:lnTo>
                    <a:pt x="147" y="720"/>
                  </a:lnTo>
                  <a:lnTo>
                    <a:pt x="144" y="717"/>
                  </a:lnTo>
                  <a:lnTo>
                    <a:pt x="142" y="717"/>
                  </a:lnTo>
                  <a:lnTo>
                    <a:pt x="139" y="717"/>
                  </a:lnTo>
                  <a:lnTo>
                    <a:pt x="139" y="715"/>
                  </a:lnTo>
                  <a:lnTo>
                    <a:pt x="137" y="708"/>
                  </a:lnTo>
                  <a:lnTo>
                    <a:pt x="139" y="708"/>
                  </a:lnTo>
                  <a:lnTo>
                    <a:pt x="139" y="705"/>
                  </a:lnTo>
                  <a:lnTo>
                    <a:pt x="147" y="705"/>
                  </a:lnTo>
                  <a:lnTo>
                    <a:pt x="147" y="703"/>
                  </a:lnTo>
                  <a:lnTo>
                    <a:pt x="149" y="703"/>
                  </a:lnTo>
                  <a:lnTo>
                    <a:pt x="149" y="701"/>
                  </a:lnTo>
                  <a:lnTo>
                    <a:pt x="147" y="701"/>
                  </a:lnTo>
                  <a:lnTo>
                    <a:pt x="144" y="691"/>
                  </a:lnTo>
                  <a:lnTo>
                    <a:pt x="144" y="689"/>
                  </a:lnTo>
                  <a:lnTo>
                    <a:pt x="144" y="684"/>
                  </a:lnTo>
                  <a:lnTo>
                    <a:pt x="144" y="682"/>
                  </a:lnTo>
                  <a:lnTo>
                    <a:pt x="142" y="679"/>
                  </a:lnTo>
                  <a:lnTo>
                    <a:pt x="137" y="677"/>
                  </a:lnTo>
                  <a:lnTo>
                    <a:pt x="135" y="675"/>
                  </a:lnTo>
                  <a:lnTo>
                    <a:pt x="132" y="675"/>
                  </a:lnTo>
                  <a:lnTo>
                    <a:pt x="130" y="675"/>
                  </a:lnTo>
                  <a:lnTo>
                    <a:pt x="130" y="672"/>
                  </a:lnTo>
                  <a:lnTo>
                    <a:pt x="130" y="672"/>
                  </a:lnTo>
                  <a:lnTo>
                    <a:pt x="130" y="670"/>
                  </a:lnTo>
                  <a:lnTo>
                    <a:pt x="130" y="670"/>
                  </a:lnTo>
                  <a:lnTo>
                    <a:pt x="132" y="660"/>
                  </a:lnTo>
                  <a:lnTo>
                    <a:pt x="132" y="658"/>
                  </a:lnTo>
                  <a:lnTo>
                    <a:pt x="132" y="656"/>
                  </a:lnTo>
                  <a:lnTo>
                    <a:pt x="132" y="656"/>
                  </a:lnTo>
                  <a:lnTo>
                    <a:pt x="132" y="653"/>
                  </a:lnTo>
                  <a:lnTo>
                    <a:pt x="132" y="651"/>
                  </a:lnTo>
                  <a:lnTo>
                    <a:pt x="132" y="651"/>
                  </a:lnTo>
                  <a:lnTo>
                    <a:pt x="135" y="651"/>
                  </a:lnTo>
                  <a:lnTo>
                    <a:pt x="137" y="651"/>
                  </a:lnTo>
                  <a:lnTo>
                    <a:pt x="139" y="651"/>
                  </a:lnTo>
                  <a:lnTo>
                    <a:pt x="147" y="646"/>
                  </a:lnTo>
                  <a:lnTo>
                    <a:pt x="158" y="644"/>
                  </a:lnTo>
                  <a:lnTo>
                    <a:pt x="161" y="639"/>
                  </a:lnTo>
                  <a:lnTo>
                    <a:pt x="161" y="637"/>
                  </a:lnTo>
                  <a:lnTo>
                    <a:pt x="161" y="634"/>
                  </a:lnTo>
                  <a:lnTo>
                    <a:pt x="158" y="637"/>
                  </a:lnTo>
                  <a:lnTo>
                    <a:pt x="154" y="637"/>
                  </a:lnTo>
                  <a:lnTo>
                    <a:pt x="142" y="634"/>
                  </a:lnTo>
                  <a:lnTo>
                    <a:pt x="137" y="634"/>
                  </a:lnTo>
                  <a:lnTo>
                    <a:pt x="132" y="634"/>
                  </a:lnTo>
                  <a:lnTo>
                    <a:pt x="130" y="634"/>
                  </a:lnTo>
                  <a:lnTo>
                    <a:pt x="128" y="634"/>
                  </a:lnTo>
                  <a:lnTo>
                    <a:pt x="125" y="634"/>
                  </a:lnTo>
                  <a:lnTo>
                    <a:pt x="125" y="634"/>
                  </a:lnTo>
                  <a:lnTo>
                    <a:pt x="121" y="632"/>
                  </a:lnTo>
                  <a:lnTo>
                    <a:pt x="118" y="627"/>
                  </a:lnTo>
                  <a:lnTo>
                    <a:pt x="113" y="625"/>
                  </a:lnTo>
                  <a:lnTo>
                    <a:pt x="109" y="623"/>
                  </a:lnTo>
                  <a:lnTo>
                    <a:pt x="104" y="623"/>
                  </a:lnTo>
                  <a:lnTo>
                    <a:pt x="104" y="623"/>
                  </a:lnTo>
                  <a:lnTo>
                    <a:pt x="99" y="625"/>
                  </a:lnTo>
                  <a:lnTo>
                    <a:pt x="97" y="625"/>
                  </a:lnTo>
                  <a:lnTo>
                    <a:pt x="92" y="623"/>
                  </a:lnTo>
                  <a:lnTo>
                    <a:pt x="85" y="618"/>
                  </a:lnTo>
                  <a:lnTo>
                    <a:pt x="80" y="618"/>
                  </a:lnTo>
                  <a:lnTo>
                    <a:pt x="71" y="615"/>
                  </a:lnTo>
                  <a:lnTo>
                    <a:pt x="45" y="620"/>
                  </a:lnTo>
                  <a:lnTo>
                    <a:pt x="42" y="620"/>
                  </a:lnTo>
                  <a:lnTo>
                    <a:pt x="38" y="623"/>
                  </a:lnTo>
                  <a:lnTo>
                    <a:pt x="35" y="625"/>
                  </a:lnTo>
                  <a:lnTo>
                    <a:pt x="33" y="625"/>
                  </a:lnTo>
                  <a:lnTo>
                    <a:pt x="31" y="625"/>
                  </a:lnTo>
                  <a:lnTo>
                    <a:pt x="28" y="625"/>
                  </a:lnTo>
                  <a:lnTo>
                    <a:pt x="26" y="625"/>
                  </a:lnTo>
                  <a:lnTo>
                    <a:pt x="19" y="630"/>
                  </a:lnTo>
                  <a:lnTo>
                    <a:pt x="16" y="630"/>
                  </a:lnTo>
                  <a:lnTo>
                    <a:pt x="14" y="630"/>
                  </a:lnTo>
                  <a:lnTo>
                    <a:pt x="12" y="630"/>
                  </a:lnTo>
                  <a:lnTo>
                    <a:pt x="9" y="632"/>
                  </a:lnTo>
                  <a:lnTo>
                    <a:pt x="9" y="630"/>
                  </a:lnTo>
                  <a:lnTo>
                    <a:pt x="9" y="627"/>
                  </a:lnTo>
                  <a:lnTo>
                    <a:pt x="9" y="627"/>
                  </a:lnTo>
                  <a:lnTo>
                    <a:pt x="5" y="623"/>
                  </a:lnTo>
                  <a:lnTo>
                    <a:pt x="2" y="620"/>
                  </a:lnTo>
                  <a:lnTo>
                    <a:pt x="0" y="615"/>
                  </a:lnTo>
                  <a:lnTo>
                    <a:pt x="26" y="601"/>
                  </a:lnTo>
                  <a:lnTo>
                    <a:pt x="28" y="599"/>
                  </a:lnTo>
                  <a:lnTo>
                    <a:pt x="28" y="594"/>
                  </a:lnTo>
                  <a:lnTo>
                    <a:pt x="28" y="594"/>
                  </a:lnTo>
                  <a:lnTo>
                    <a:pt x="26" y="592"/>
                  </a:lnTo>
                  <a:lnTo>
                    <a:pt x="26" y="589"/>
                  </a:lnTo>
                  <a:lnTo>
                    <a:pt x="28" y="587"/>
                  </a:lnTo>
                  <a:lnTo>
                    <a:pt x="28" y="587"/>
                  </a:lnTo>
                  <a:lnTo>
                    <a:pt x="28" y="587"/>
                  </a:lnTo>
                  <a:lnTo>
                    <a:pt x="31" y="587"/>
                  </a:lnTo>
                  <a:lnTo>
                    <a:pt x="31" y="582"/>
                  </a:lnTo>
                  <a:lnTo>
                    <a:pt x="21" y="575"/>
                  </a:lnTo>
                  <a:lnTo>
                    <a:pt x="21" y="573"/>
                  </a:lnTo>
                  <a:lnTo>
                    <a:pt x="24" y="573"/>
                  </a:lnTo>
                  <a:lnTo>
                    <a:pt x="26" y="573"/>
                  </a:lnTo>
                  <a:lnTo>
                    <a:pt x="28" y="573"/>
                  </a:lnTo>
                  <a:lnTo>
                    <a:pt x="28" y="571"/>
                  </a:lnTo>
                  <a:lnTo>
                    <a:pt x="28" y="568"/>
                  </a:lnTo>
                  <a:lnTo>
                    <a:pt x="26" y="566"/>
                  </a:lnTo>
                  <a:lnTo>
                    <a:pt x="26" y="563"/>
                  </a:lnTo>
                  <a:lnTo>
                    <a:pt x="26" y="563"/>
                  </a:lnTo>
                  <a:lnTo>
                    <a:pt x="26" y="561"/>
                  </a:lnTo>
                  <a:lnTo>
                    <a:pt x="26" y="561"/>
                  </a:lnTo>
                  <a:lnTo>
                    <a:pt x="24" y="559"/>
                  </a:lnTo>
                  <a:lnTo>
                    <a:pt x="24" y="559"/>
                  </a:lnTo>
                  <a:lnTo>
                    <a:pt x="21" y="556"/>
                  </a:lnTo>
                  <a:lnTo>
                    <a:pt x="12" y="556"/>
                  </a:lnTo>
                  <a:lnTo>
                    <a:pt x="9" y="554"/>
                  </a:lnTo>
                  <a:lnTo>
                    <a:pt x="12" y="552"/>
                  </a:lnTo>
                  <a:lnTo>
                    <a:pt x="16" y="535"/>
                  </a:lnTo>
                  <a:lnTo>
                    <a:pt x="19" y="521"/>
                  </a:lnTo>
                  <a:lnTo>
                    <a:pt x="19" y="519"/>
                  </a:lnTo>
                  <a:lnTo>
                    <a:pt x="19" y="519"/>
                  </a:lnTo>
                  <a:lnTo>
                    <a:pt x="28" y="514"/>
                  </a:lnTo>
                  <a:lnTo>
                    <a:pt x="33" y="511"/>
                  </a:lnTo>
                  <a:lnTo>
                    <a:pt x="35" y="511"/>
                  </a:lnTo>
                  <a:lnTo>
                    <a:pt x="38" y="511"/>
                  </a:lnTo>
                  <a:lnTo>
                    <a:pt x="42" y="514"/>
                  </a:lnTo>
                  <a:lnTo>
                    <a:pt x="45" y="514"/>
                  </a:lnTo>
                  <a:lnTo>
                    <a:pt x="47" y="514"/>
                  </a:lnTo>
                  <a:lnTo>
                    <a:pt x="50" y="511"/>
                  </a:lnTo>
                  <a:lnTo>
                    <a:pt x="47" y="509"/>
                  </a:lnTo>
                  <a:lnTo>
                    <a:pt x="45" y="504"/>
                  </a:lnTo>
                  <a:lnTo>
                    <a:pt x="42" y="500"/>
                  </a:lnTo>
                  <a:lnTo>
                    <a:pt x="42" y="497"/>
                  </a:lnTo>
                  <a:lnTo>
                    <a:pt x="45" y="488"/>
                  </a:lnTo>
                  <a:lnTo>
                    <a:pt x="45" y="483"/>
                  </a:lnTo>
                  <a:lnTo>
                    <a:pt x="45" y="483"/>
                  </a:lnTo>
                  <a:lnTo>
                    <a:pt x="47" y="483"/>
                  </a:lnTo>
                  <a:lnTo>
                    <a:pt x="50" y="481"/>
                  </a:lnTo>
                  <a:lnTo>
                    <a:pt x="52" y="478"/>
                  </a:lnTo>
                  <a:lnTo>
                    <a:pt x="57" y="474"/>
                  </a:lnTo>
                  <a:lnTo>
                    <a:pt x="61" y="464"/>
                  </a:lnTo>
                  <a:lnTo>
                    <a:pt x="64" y="462"/>
                  </a:lnTo>
                  <a:lnTo>
                    <a:pt x="66" y="466"/>
                  </a:lnTo>
                  <a:lnTo>
                    <a:pt x="68" y="469"/>
                  </a:lnTo>
                  <a:lnTo>
                    <a:pt x="68" y="471"/>
                  </a:lnTo>
                  <a:lnTo>
                    <a:pt x="68" y="471"/>
                  </a:lnTo>
                  <a:lnTo>
                    <a:pt x="73" y="471"/>
                  </a:lnTo>
                  <a:lnTo>
                    <a:pt x="76" y="471"/>
                  </a:lnTo>
                  <a:lnTo>
                    <a:pt x="80" y="466"/>
                  </a:lnTo>
                  <a:lnTo>
                    <a:pt x="83" y="466"/>
                  </a:lnTo>
                  <a:lnTo>
                    <a:pt x="87" y="464"/>
                  </a:lnTo>
                  <a:lnTo>
                    <a:pt x="90" y="464"/>
                  </a:lnTo>
                  <a:lnTo>
                    <a:pt x="92" y="459"/>
                  </a:lnTo>
                  <a:lnTo>
                    <a:pt x="94" y="457"/>
                  </a:lnTo>
                  <a:lnTo>
                    <a:pt x="97" y="455"/>
                  </a:lnTo>
                  <a:lnTo>
                    <a:pt x="99" y="457"/>
                  </a:lnTo>
                  <a:lnTo>
                    <a:pt x="99" y="455"/>
                  </a:lnTo>
                  <a:lnTo>
                    <a:pt x="99" y="452"/>
                  </a:lnTo>
                  <a:lnTo>
                    <a:pt x="99" y="448"/>
                  </a:lnTo>
                  <a:lnTo>
                    <a:pt x="99" y="448"/>
                  </a:lnTo>
                  <a:lnTo>
                    <a:pt x="99" y="445"/>
                  </a:lnTo>
                  <a:lnTo>
                    <a:pt x="99" y="443"/>
                  </a:lnTo>
                  <a:lnTo>
                    <a:pt x="99" y="443"/>
                  </a:lnTo>
                  <a:lnTo>
                    <a:pt x="102" y="440"/>
                  </a:lnTo>
                  <a:lnTo>
                    <a:pt x="104" y="440"/>
                  </a:lnTo>
                  <a:lnTo>
                    <a:pt x="104" y="438"/>
                  </a:lnTo>
                  <a:lnTo>
                    <a:pt x="106" y="436"/>
                  </a:lnTo>
                  <a:lnTo>
                    <a:pt x="106" y="431"/>
                  </a:lnTo>
                  <a:lnTo>
                    <a:pt x="106" y="429"/>
                  </a:lnTo>
                  <a:lnTo>
                    <a:pt x="109" y="429"/>
                  </a:lnTo>
                  <a:lnTo>
                    <a:pt x="118" y="436"/>
                  </a:lnTo>
                  <a:lnTo>
                    <a:pt x="118" y="436"/>
                  </a:lnTo>
                  <a:lnTo>
                    <a:pt x="121" y="440"/>
                  </a:lnTo>
                  <a:lnTo>
                    <a:pt x="123" y="440"/>
                  </a:lnTo>
                  <a:lnTo>
                    <a:pt x="125" y="440"/>
                  </a:lnTo>
                  <a:lnTo>
                    <a:pt x="128" y="440"/>
                  </a:lnTo>
                  <a:lnTo>
                    <a:pt x="130" y="440"/>
                  </a:lnTo>
                  <a:lnTo>
                    <a:pt x="132" y="438"/>
                  </a:lnTo>
                  <a:lnTo>
                    <a:pt x="135" y="433"/>
                  </a:lnTo>
                  <a:lnTo>
                    <a:pt x="135" y="431"/>
                  </a:lnTo>
                  <a:lnTo>
                    <a:pt x="139" y="429"/>
                  </a:lnTo>
                  <a:lnTo>
                    <a:pt x="139" y="426"/>
                  </a:lnTo>
                  <a:lnTo>
                    <a:pt x="142" y="426"/>
                  </a:lnTo>
                  <a:lnTo>
                    <a:pt x="142" y="424"/>
                  </a:lnTo>
                  <a:lnTo>
                    <a:pt x="142" y="424"/>
                  </a:lnTo>
                  <a:lnTo>
                    <a:pt x="144" y="424"/>
                  </a:lnTo>
                  <a:lnTo>
                    <a:pt x="144" y="422"/>
                  </a:lnTo>
                  <a:lnTo>
                    <a:pt x="147" y="419"/>
                  </a:lnTo>
                  <a:lnTo>
                    <a:pt x="149" y="417"/>
                  </a:lnTo>
                  <a:lnTo>
                    <a:pt x="149" y="414"/>
                  </a:lnTo>
                  <a:lnTo>
                    <a:pt x="154" y="412"/>
                  </a:lnTo>
                  <a:lnTo>
                    <a:pt x="154" y="412"/>
                  </a:lnTo>
                  <a:lnTo>
                    <a:pt x="156" y="412"/>
                  </a:lnTo>
                  <a:lnTo>
                    <a:pt x="158" y="414"/>
                  </a:lnTo>
                  <a:lnTo>
                    <a:pt x="161" y="417"/>
                  </a:lnTo>
                  <a:lnTo>
                    <a:pt x="163" y="419"/>
                  </a:lnTo>
                  <a:lnTo>
                    <a:pt x="163" y="419"/>
                  </a:lnTo>
                  <a:lnTo>
                    <a:pt x="165" y="419"/>
                  </a:lnTo>
                  <a:lnTo>
                    <a:pt x="168" y="419"/>
                  </a:lnTo>
                  <a:lnTo>
                    <a:pt x="173" y="417"/>
                  </a:lnTo>
                  <a:lnTo>
                    <a:pt x="175" y="417"/>
                  </a:lnTo>
                  <a:lnTo>
                    <a:pt x="175" y="414"/>
                  </a:lnTo>
                  <a:lnTo>
                    <a:pt x="175" y="412"/>
                  </a:lnTo>
                  <a:lnTo>
                    <a:pt x="175" y="412"/>
                  </a:lnTo>
                  <a:lnTo>
                    <a:pt x="175" y="410"/>
                  </a:lnTo>
                  <a:lnTo>
                    <a:pt x="175" y="410"/>
                  </a:lnTo>
                  <a:lnTo>
                    <a:pt x="173" y="410"/>
                  </a:lnTo>
                  <a:lnTo>
                    <a:pt x="173" y="407"/>
                  </a:lnTo>
                  <a:lnTo>
                    <a:pt x="170" y="400"/>
                  </a:lnTo>
                  <a:lnTo>
                    <a:pt x="170" y="398"/>
                  </a:lnTo>
                  <a:lnTo>
                    <a:pt x="168" y="398"/>
                  </a:lnTo>
                  <a:lnTo>
                    <a:pt x="168" y="398"/>
                  </a:lnTo>
                  <a:lnTo>
                    <a:pt x="165" y="395"/>
                  </a:lnTo>
                  <a:lnTo>
                    <a:pt x="165" y="395"/>
                  </a:lnTo>
                  <a:lnTo>
                    <a:pt x="165" y="393"/>
                  </a:lnTo>
                  <a:lnTo>
                    <a:pt x="165" y="388"/>
                  </a:lnTo>
                  <a:lnTo>
                    <a:pt x="165" y="384"/>
                  </a:lnTo>
                  <a:lnTo>
                    <a:pt x="163" y="381"/>
                  </a:lnTo>
                  <a:lnTo>
                    <a:pt x="163" y="379"/>
                  </a:lnTo>
                  <a:lnTo>
                    <a:pt x="165" y="379"/>
                  </a:lnTo>
                  <a:lnTo>
                    <a:pt x="168" y="377"/>
                  </a:lnTo>
                  <a:lnTo>
                    <a:pt x="170" y="377"/>
                  </a:lnTo>
                  <a:lnTo>
                    <a:pt x="173" y="377"/>
                  </a:lnTo>
                  <a:lnTo>
                    <a:pt x="175" y="377"/>
                  </a:lnTo>
                  <a:lnTo>
                    <a:pt x="173" y="381"/>
                  </a:lnTo>
                  <a:lnTo>
                    <a:pt x="173" y="384"/>
                  </a:lnTo>
                  <a:lnTo>
                    <a:pt x="175" y="384"/>
                  </a:lnTo>
                  <a:lnTo>
                    <a:pt x="180" y="381"/>
                  </a:lnTo>
                  <a:lnTo>
                    <a:pt x="180" y="381"/>
                  </a:lnTo>
                  <a:lnTo>
                    <a:pt x="182" y="379"/>
                  </a:lnTo>
                  <a:lnTo>
                    <a:pt x="182" y="377"/>
                  </a:lnTo>
                  <a:lnTo>
                    <a:pt x="182" y="377"/>
                  </a:lnTo>
                  <a:lnTo>
                    <a:pt x="184" y="377"/>
                  </a:lnTo>
                  <a:lnTo>
                    <a:pt x="184" y="374"/>
                  </a:lnTo>
                  <a:lnTo>
                    <a:pt x="182" y="367"/>
                  </a:lnTo>
                  <a:lnTo>
                    <a:pt x="182" y="365"/>
                  </a:lnTo>
                  <a:lnTo>
                    <a:pt x="180" y="365"/>
                  </a:lnTo>
                  <a:lnTo>
                    <a:pt x="177" y="365"/>
                  </a:lnTo>
                  <a:lnTo>
                    <a:pt x="180" y="362"/>
                  </a:lnTo>
                  <a:lnTo>
                    <a:pt x="180" y="360"/>
                  </a:lnTo>
                  <a:lnTo>
                    <a:pt x="182" y="358"/>
                  </a:lnTo>
                  <a:lnTo>
                    <a:pt x="187" y="353"/>
                  </a:lnTo>
                  <a:lnTo>
                    <a:pt x="189" y="351"/>
                  </a:lnTo>
                  <a:lnTo>
                    <a:pt x="189" y="351"/>
                  </a:lnTo>
                  <a:lnTo>
                    <a:pt x="189" y="348"/>
                  </a:lnTo>
                  <a:lnTo>
                    <a:pt x="194" y="332"/>
                  </a:lnTo>
                  <a:lnTo>
                    <a:pt x="196" y="327"/>
                  </a:lnTo>
                  <a:lnTo>
                    <a:pt x="199" y="322"/>
                  </a:lnTo>
                  <a:lnTo>
                    <a:pt x="199" y="322"/>
                  </a:lnTo>
                  <a:lnTo>
                    <a:pt x="199" y="317"/>
                  </a:lnTo>
                  <a:lnTo>
                    <a:pt x="199" y="317"/>
                  </a:lnTo>
                  <a:lnTo>
                    <a:pt x="199" y="315"/>
                  </a:lnTo>
                  <a:lnTo>
                    <a:pt x="199" y="315"/>
                  </a:lnTo>
                  <a:lnTo>
                    <a:pt x="199" y="313"/>
                  </a:lnTo>
                  <a:lnTo>
                    <a:pt x="199" y="308"/>
                  </a:lnTo>
                  <a:lnTo>
                    <a:pt x="199" y="306"/>
                  </a:lnTo>
                  <a:lnTo>
                    <a:pt x="201" y="303"/>
                  </a:lnTo>
                  <a:lnTo>
                    <a:pt x="203" y="301"/>
                  </a:lnTo>
                  <a:lnTo>
                    <a:pt x="201" y="296"/>
                  </a:lnTo>
                  <a:lnTo>
                    <a:pt x="201" y="291"/>
                  </a:lnTo>
                  <a:lnTo>
                    <a:pt x="201" y="289"/>
                  </a:lnTo>
                  <a:lnTo>
                    <a:pt x="201" y="289"/>
                  </a:lnTo>
                  <a:lnTo>
                    <a:pt x="203" y="287"/>
                  </a:lnTo>
                  <a:lnTo>
                    <a:pt x="203" y="287"/>
                  </a:lnTo>
                  <a:lnTo>
                    <a:pt x="203" y="284"/>
                  </a:lnTo>
                  <a:lnTo>
                    <a:pt x="203" y="272"/>
                  </a:lnTo>
                  <a:lnTo>
                    <a:pt x="203" y="270"/>
                  </a:lnTo>
                  <a:lnTo>
                    <a:pt x="206" y="270"/>
                  </a:lnTo>
                  <a:lnTo>
                    <a:pt x="206" y="268"/>
                  </a:lnTo>
                  <a:lnTo>
                    <a:pt x="206" y="265"/>
                  </a:lnTo>
                  <a:lnTo>
                    <a:pt x="206" y="263"/>
                  </a:lnTo>
                  <a:lnTo>
                    <a:pt x="203" y="261"/>
                  </a:lnTo>
                  <a:lnTo>
                    <a:pt x="203" y="261"/>
                  </a:lnTo>
                  <a:lnTo>
                    <a:pt x="201" y="258"/>
                  </a:lnTo>
                  <a:lnTo>
                    <a:pt x="203" y="249"/>
                  </a:lnTo>
                  <a:lnTo>
                    <a:pt x="203" y="244"/>
                  </a:lnTo>
                  <a:lnTo>
                    <a:pt x="206" y="242"/>
                  </a:lnTo>
                  <a:lnTo>
                    <a:pt x="208" y="235"/>
                  </a:lnTo>
                  <a:lnTo>
                    <a:pt x="210" y="230"/>
                  </a:lnTo>
                  <a:lnTo>
                    <a:pt x="210" y="225"/>
                  </a:lnTo>
                  <a:lnTo>
                    <a:pt x="208" y="225"/>
                  </a:lnTo>
                  <a:lnTo>
                    <a:pt x="208" y="225"/>
                  </a:lnTo>
                  <a:lnTo>
                    <a:pt x="208" y="223"/>
                  </a:lnTo>
                  <a:lnTo>
                    <a:pt x="208" y="223"/>
                  </a:lnTo>
                  <a:lnTo>
                    <a:pt x="208" y="211"/>
                  </a:lnTo>
                  <a:lnTo>
                    <a:pt x="210" y="206"/>
                  </a:lnTo>
                  <a:lnTo>
                    <a:pt x="213" y="202"/>
                  </a:lnTo>
                  <a:lnTo>
                    <a:pt x="213" y="199"/>
                  </a:lnTo>
                  <a:lnTo>
                    <a:pt x="213" y="197"/>
                  </a:lnTo>
                  <a:lnTo>
                    <a:pt x="210" y="194"/>
                  </a:lnTo>
                  <a:lnTo>
                    <a:pt x="210" y="194"/>
                  </a:lnTo>
                  <a:lnTo>
                    <a:pt x="210" y="192"/>
                  </a:lnTo>
                  <a:lnTo>
                    <a:pt x="208" y="192"/>
                  </a:lnTo>
                  <a:lnTo>
                    <a:pt x="208" y="192"/>
                  </a:lnTo>
                  <a:lnTo>
                    <a:pt x="206" y="194"/>
                  </a:lnTo>
                  <a:lnTo>
                    <a:pt x="203" y="194"/>
                  </a:lnTo>
                  <a:lnTo>
                    <a:pt x="201" y="192"/>
                  </a:lnTo>
                  <a:lnTo>
                    <a:pt x="201" y="192"/>
                  </a:lnTo>
                  <a:lnTo>
                    <a:pt x="199" y="185"/>
                  </a:lnTo>
                  <a:lnTo>
                    <a:pt x="196" y="183"/>
                  </a:lnTo>
                  <a:lnTo>
                    <a:pt x="194" y="185"/>
                  </a:lnTo>
                  <a:lnTo>
                    <a:pt x="191" y="183"/>
                  </a:lnTo>
                  <a:lnTo>
                    <a:pt x="187" y="178"/>
                  </a:lnTo>
                  <a:lnTo>
                    <a:pt x="184" y="175"/>
                  </a:lnTo>
                  <a:lnTo>
                    <a:pt x="182" y="178"/>
                  </a:lnTo>
                  <a:lnTo>
                    <a:pt x="182" y="180"/>
                  </a:lnTo>
                  <a:lnTo>
                    <a:pt x="182" y="185"/>
                  </a:lnTo>
                  <a:lnTo>
                    <a:pt x="180" y="187"/>
                  </a:lnTo>
                  <a:lnTo>
                    <a:pt x="180" y="192"/>
                  </a:lnTo>
                  <a:lnTo>
                    <a:pt x="175" y="194"/>
                  </a:lnTo>
                  <a:lnTo>
                    <a:pt x="173" y="194"/>
                  </a:lnTo>
                  <a:lnTo>
                    <a:pt x="168" y="192"/>
                  </a:lnTo>
                  <a:lnTo>
                    <a:pt x="168" y="187"/>
                  </a:lnTo>
                  <a:lnTo>
                    <a:pt x="165" y="175"/>
                  </a:lnTo>
                  <a:lnTo>
                    <a:pt x="165" y="171"/>
                  </a:lnTo>
                  <a:lnTo>
                    <a:pt x="163" y="164"/>
                  </a:lnTo>
                  <a:lnTo>
                    <a:pt x="163" y="164"/>
                  </a:lnTo>
                  <a:lnTo>
                    <a:pt x="163" y="161"/>
                  </a:lnTo>
                  <a:lnTo>
                    <a:pt x="163" y="159"/>
                  </a:lnTo>
                  <a:lnTo>
                    <a:pt x="163" y="159"/>
                  </a:lnTo>
                  <a:lnTo>
                    <a:pt x="163" y="157"/>
                  </a:lnTo>
                  <a:lnTo>
                    <a:pt x="163" y="154"/>
                  </a:lnTo>
                  <a:lnTo>
                    <a:pt x="163" y="154"/>
                  </a:lnTo>
                  <a:lnTo>
                    <a:pt x="163" y="152"/>
                  </a:lnTo>
                  <a:lnTo>
                    <a:pt x="161" y="149"/>
                  </a:lnTo>
                  <a:lnTo>
                    <a:pt x="158" y="145"/>
                  </a:lnTo>
                  <a:lnTo>
                    <a:pt x="158" y="142"/>
                  </a:lnTo>
                  <a:lnTo>
                    <a:pt x="161" y="142"/>
                  </a:lnTo>
                  <a:lnTo>
                    <a:pt x="163" y="142"/>
                  </a:lnTo>
                  <a:lnTo>
                    <a:pt x="163" y="140"/>
                  </a:lnTo>
                  <a:lnTo>
                    <a:pt x="163" y="138"/>
                  </a:lnTo>
                  <a:lnTo>
                    <a:pt x="161" y="135"/>
                  </a:lnTo>
                  <a:lnTo>
                    <a:pt x="158" y="131"/>
                  </a:lnTo>
                  <a:lnTo>
                    <a:pt x="158" y="131"/>
                  </a:lnTo>
                  <a:lnTo>
                    <a:pt x="158" y="128"/>
                  </a:lnTo>
                  <a:lnTo>
                    <a:pt x="161" y="126"/>
                  </a:lnTo>
                  <a:lnTo>
                    <a:pt x="163" y="114"/>
                  </a:lnTo>
                  <a:lnTo>
                    <a:pt x="163" y="112"/>
                  </a:lnTo>
                  <a:lnTo>
                    <a:pt x="163" y="109"/>
                  </a:lnTo>
                  <a:lnTo>
                    <a:pt x="163" y="109"/>
                  </a:lnTo>
                  <a:lnTo>
                    <a:pt x="165" y="107"/>
                  </a:lnTo>
                  <a:lnTo>
                    <a:pt x="175" y="105"/>
                  </a:lnTo>
                  <a:lnTo>
                    <a:pt x="177" y="105"/>
                  </a:lnTo>
                  <a:lnTo>
                    <a:pt x="180" y="102"/>
                  </a:lnTo>
                  <a:lnTo>
                    <a:pt x="182" y="102"/>
                  </a:lnTo>
                  <a:lnTo>
                    <a:pt x="182" y="97"/>
                  </a:lnTo>
                  <a:lnTo>
                    <a:pt x="184" y="93"/>
                  </a:lnTo>
                  <a:lnTo>
                    <a:pt x="189" y="88"/>
                  </a:lnTo>
                  <a:lnTo>
                    <a:pt x="191" y="90"/>
                  </a:lnTo>
                  <a:lnTo>
                    <a:pt x="191" y="90"/>
                  </a:lnTo>
                  <a:lnTo>
                    <a:pt x="191" y="93"/>
                  </a:lnTo>
                  <a:lnTo>
                    <a:pt x="194" y="97"/>
                  </a:lnTo>
                  <a:lnTo>
                    <a:pt x="199" y="105"/>
                  </a:lnTo>
                  <a:lnTo>
                    <a:pt x="201" y="107"/>
                  </a:lnTo>
                  <a:lnTo>
                    <a:pt x="201" y="107"/>
                  </a:lnTo>
                  <a:lnTo>
                    <a:pt x="206" y="107"/>
                  </a:lnTo>
                  <a:lnTo>
                    <a:pt x="206" y="107"/>
                  </a:lnTo>
                  <a:lnTo>
                    <a:pt x="215" y="102"/>
                  </a:lnTo>
                  <a:lnTo>
                    <a:pt x="217" y="102"/>
                  </a:lnTo>
                  <a:lnTo>
                    <a:pt x="222" y="95"/>
                  </a:lnTo>
                  <a:lnTo>
                    <a:pt x="225" y="93"/>
                  </a:lnTo>
                  <a:lnTo>
                    <a:pt x="227" y="90"/>
                  </a:lnTo>
                  <a:lnTo>
                    <a:pt x="229" y="88"/>
                  </a:lnTo>
                  <a:lnTo>
                    <a:pt x="229" y="86"/>
                  </a:lnTo>
                  <a:lnTo>
                    <a:pt x="229" y="83"/>
                  </a:lnTo>
                  <a:lnTo>
                    <a:pt x="229" y="81"/>
                  </a:lnTo>
                  <a:lnTo>
                    <a:pt x="229" y="79"/>
                  </a:lnTo>
                  <a:lnTo>
                    <a:pt x="227" y="74"/>
                  </a:lnTo>
                  <a:lnTo>
                    <a:pt x="227" y="67"/>
                  </a:lnTo>
                  <a:lnTo>
                    <a:pt x="227" y="62"/>
                  </a:lnTo>
                  <a:lnTo>
                    <a:pt x="227" y="60"/>
                  </a:lnTo>
                  <a:lnTo>
                    <a:pt x="227" y="57"/>
                  </a:lnTo>
                  <a:lnTo>
                    <a:pt x="229" y="55"/>
                  </a:lnTo>
                  <a:lnTo>
                    <a:pt x="229" y="55"/>
                  </a:lnTo>
                  <a:lnTo>
                    <a:pt x="232" y="52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39" y="50"/>
                  </a:lnTo>
                  <a:lnTo>
                    <a:pt x="239" y="48"/>
                  </a:lnTo>
                  <a:lnTo>
                    <a:pt x="239" y="41"/>
                  </a:lnTo>
                  <a:lnTo>
                    <a:pt x="239" y="41"/>
                  </a:lnTo>
                  <a:lnTo>
                    <a:pt x="239" y="41"/>
                  </a:lnTo>
                  <a:lnTo>
                    <a:pt x="239" y="38"/>
                  </a:lnTo>
                  <a:lnTo>
                    <a:pt x="239" y="38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39" y="36"/>
                  </a:lnTo>
                  <a:lnTo>
                    <a:pt x="239" y="34"/>
                  </a:lnTo>
                  <a:lnTo>
                    <a:pt x="239" y="31"/>
                  </a:lnTo>
                  <a:lnTo>
                    <a:pt x="239" y="24"/>
                  </a:lnTo>
                  <a:lnTo>
                    <a:pt x="239" y="24"/>
                  </a:lnTo>
                  <a:lnTo>
                    <a:pt x="241" y="22"/>
                  </a:lnTo>
                  <a:lnTo>
                    <a:pt x="241" y="22"/>
                  </a:lnTo>
                  <a:lnTo>
                    <a:pt x="241" y="19"/>
                  </a:lnTo>
                  <a:lnTo>
                    <a:pt x="243" y="19"/>
                  </a:lnTo>
                  <a:lnTo>
                    <a:pt x="251" y="22"/>
                  </a:lnTo>
                  <a:lnTo>
                    <a:pt x="253" y="22"/>
                  </a:lnTo>
                  <a:lnTo>
                    <a:pt x="253" y="19"/>
                  </a:lnTo>
                  <a:lnTo>
                    <a:pt x="255" y="19"/>
                  </a:lnTo>
                  <a:lnTo>
                    <a:pt x="255" y="19"/>
                  </a:lnTo>
                  <a:lnTo>
                    <a:pt x="255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19"/>
                  </a:lnTo>
                  <a:lnTo>
                    <a:pt x="258" y="36"/>
                  </a:lnTo>
                  <a:lnTo>
                    <a:pt x="260" y="43"/>
                  </a:lnTo>
                  <a:lnTo>
                    <a:pt x="260" y="45"/>
                  </a:lnTo>
                  <a:lnTo>
                    <a:pt x="262" y="48"/>
                  </a:lnTo>
                  <a:lnTo>
                    <a:pt x="262" y="48"/>
                  </a:lnTo>
                  <a:lnTo>
                    <a:pt x="265" y="48"/>
                  </a:lnTo>
                  <a:lnTo>
                    <a:pt x="267" y="48"/>
                  </a:lnTo>
                  <a:lnTo>
                    <a:pt x="272" y="45"/>
                  </a:lnTo>
                  <a:lnTo>
                    <a:pt x="272" y="45"/>
                  </a:lnTo>
                  <a:lnTo>
                    <a:pt x="272" y="43"/>
                  </a:lnTo>
                  <a:lnTo>
                    <a:pt x="272" y="43"/>
                  </a:lnTo>
                  <a:lnTo>
                    <a:pt x="272" y="41"/>
                  </a:lnTo>
                  <a:lnTo>
                    <a:pt x="269" y="38"/>
                  </a:lnTo>
                  <a:lnTo>
                    <a:pt x="269" y="36"/>
                  </a:lnTo>
                  <a:lnTo>
                    <a:pt x="269" y="34"/>
                  </a:lnTo>
                  <a:lnTo>
                    <a:pt x="269" y="31"/>
                  </a:lnTo>
                  <a:lnTo>
                    <a:pt x="272" y="29"/>
                  </a:lnTo>
                  <a:lnTo>
                    <a:pt x="274" y="26"/>
                  </a:lnTo>
                  <a:lnTo>
                    <a:pt x="274" y="26"/>
                  </a:lnTo>
                  <a:lnTo>
                    <a:pt x="277" y="26"/>
                  </a:lnTo>
                  <a:lnTo>
                    <a:pt x="281" y="24"/>
                  </a:lnTo>
                  <a:lnTo>
                    <a:pt x="281" y="22"/>
                  </a:lnTo>
                  <a:lnTo>
                    <a:pt x="284" y="22"/>
                  </a:lnTo>
                  <a:lnTo>
                    <a:pt x="284" y="19"/>
                  </a:lnTo>
                  <a:lnTo>
                    <a:pt x="284" y="17"/>
                  </a:lnTo>
                  <a:lnTo>
                    <a:pt x="284" y="15"/>
                  </a:lnTo>
                  <a:lnTo>
                    <a:pt x="284" y="12"/>
                  </a:lnTo>
                  <a:lnTo>
                    <a:pt x="281" y="10"/>
                  </a:lnTo>
                  <a:lnTo>
                    <a:pt x="281" y="8"/>
                  </a:lnTo>
                  <a:lnTo>
                    <a:pt x="281" y="5"/>
                  </a:lnTo>
                  <a:lnTo>
                    <a:pt x="284" y="3"/>
                  </a:lnTo>
                  <a:lnTo>
                    <a:pt x="284" y="3"/>
                  </a:lnTo>
                  <a:lnTo>
                    <a:pt x="284" y="0"/>
                  </a:lnTo>
                  <a:lnTo>
                    <a:pt x="286" y="0"/>
                  </a:lnTo>
                  <a:lnTo>
                    <a:pt x="286" y="0"/>
                  </a:lnTo>
                  <a:lnTo>
                    <a:pt x="288" y="0"/>
                  </a:lnTo>
                  <a:lnTo>
                    <a:pt x="291" y="0"/>
                  </a:lnTo>
                  <a:lnTo>
                    <a:pt x="293" y="0"/>
                  </a:lnTo>
                  <a:lnTo>
                    <a:pt x="298" y="0"/>
                  </a:lnTo>
                  <a:lnTo>
                    <a:pt x="298" y="3"/>
                  </a:lnTo>
                  <a:lnTo>
                    <a:pt x="295" y="19"/>
                  </a:lnTo>
                  <a:lnTo>
                    <a:pt x="293" y="36"/>
                  </a:lnTo>
                  <a:lnTo>
                    <a:pt x="293" y="41"/>
                  </a:lnTo>
                  <a:lnTo>
                    <a:pt x="288" y="48"/>
                  </a:lnTo>
                  <a:lnTo>
                    <a:pt x="288" y="50"/>
                  </a:lnTo>
                  <a:lnTo>
                    <a:pt x="288" y="55"/>
                  </a:lnTo>
                  <a:lnTo>
                    <a:pt x="288" y="60"/>
                  </a:lnTo>
                  <a:lnTo>
                    <a:pt x="288" y="62"/>
                  </a:lnTo>
                  <a:lnTo>
                    <a:pt x="288" y="64"/>
                  </a:lnTo>
                  <a:lnTo>
                    <a:pt x="288" y="67"/>
                  </a:lnTo>
                  <a:lnTo>
                    <a:pt x="288" y="67"/>
                  </a:lnTo>
                  <a:lnTo>
                    <a:pt x="288" y="69"/>
                  </a:lnTo>
                  <a:lnTo>
                    <a:pt x="288" y="71"/>
                  </a:lnTo>
                  <a:lnTo>
                    <a:pt x="288" y="74"/>
                  </a:lnTo>
                  <a:lnTo>
                    <a:pt x="288" y="76"/>
                  </a:lnTo>
                  <a:lnTo>
                    <a:pt x="291" y="79"/>
                  </a:lnTo>
                  <a:lnTo>
                    <a:pt x="291" y="79"/>
                  </a:lnTo>
                  <a:lnTo>
                    <a:pt x="291" y="81"/>
                  </a:lnTo>
                  <a:lnTo>
                    <a:pt x="291" y="83"/>
                  </a:lnTo>
                  <a:lnTo>
                    <a:pt x="291" y="83"/>
                  </a:lnTo>
                  <a:lnTo>
                    <a:pt x="291" y="86"/>
                  </a:lnTo>
                  <a:lnTo>
                    <a:pt x="288" y="88"/>
                  </a:lnTo>
                  <a:lnTo>
                    <a:pt x="288" y="88"/>
                  </a:lnTo>
                  <a:lnTo>
                    <a:pt x="291" y="93"/>
                  </a:lnTo>
                  <a:lnTo>
                    <a:pt x="291" y="93"/>
                  </a:lnTo>
                  <a:lnTo>
                    <a:pt x="291" y="95"/>
                  </a:lnTo>
                  <a:lnTo>
                    <a:pt x="288" y="97"/>
                  </a:lnTo>
                  <a:lnTo>
                    <a:pt x="288" y="100"/>
                  </a:lnTo>
                  <a:lnTo>
                    <a:pt x="286" y="102"/>
                  </a:lnTo>
                  <a:lnTo>
                    <a:pt x="286" y="105"/>
                  </a:lnTo>
                  <a:lnTo>
                    <a:pt x="291" y="119"/>
                  </a:lnTo>
                  <a:lnTo>
                    <a:pt x="293" y="121"/>
                  </a:lnTo>
                  <a:lnTo>
                    <a:pt x="293" y="121"/>
                  </a:lnTo>
                  <a:lnTo>
                    <a:pt x="295" y="123"/>
                  </a:lnTo>
                  <a:lnTo>
                    <a:pt x="295" y="123"/>
                  </a:lnTo>
                  <a:lnTo>
                    <a:pt x="295" y="126"/>
                  </a:lnTo>
                  <a:lnTo>
                    <a:pt x="295" y="126"/>
                  </a:lnTo>
                  <a:lnTo>
                    <a:pt x="295" y="128"/>
                  </a:lnTo>
                  <a:lnTo>
                    <a:pt x="295" y="128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31"/>
                  </a:lnTo>
                  <a:lnTo>
                    <a:pt x="298" y="133"/>
                  </a:lnTo>
                  <a:lnTo>
                    <a:pt x="298" y="135"/>
                  </a:lnTo>
                  <a:lnTo>
                    <a:pt x="300" y="135"/>
                  </a:lnTo>
                  <a:lnTo>
                    <a:pt x="300" y="135"/>
                  </a:lnTo>
                  <a:lnTo>
                    <a:pt x="305" y="142"/>
                  </a:lnTo>
                  <a:lnTo>
                    <a:pt x="305" y="145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5" y="149"/>
                  </a:lnTo>
                  <a:lnTo>
                    <a:pt x="307" y="142"/>
                  </a:lnTo>
                  <a:lnTo>
                    <a:pt x="310" y="135"/>
                  </a:lnTo>
                  <a:lnTo>
                    <a:pt x="310" y="133"/>
                  </a:lnTo>
                  <a:lnTo>
                    <a:pt x="310" y="128"/>
                  </a:lnTo>
                  <a:lnTo>
                    <a:pt x="310" y="123"/>
                  </a:lnTo>
                  <a:lnTo>
                    <a:pt x="310" y="116"/>
                  </a:lnTo>
                  <a:lnTo>
                    <a:pt x="310" y="114"/>
                  </a:lnTo>
                  <a:lnTo>
                    <a:pt x="312" y="112"/>
                  </a:lnTo>
                  <a:lnTo>
                    <a:pt x="312" y="109"/>
                  </a:lnTo>
                  <a:lnTo>
                    <a:pt x="312" y="109"/>
                  </a:lnTo>
                  <a:lnTo>
                    <a:pt x="312" y="107"/>
                  </a:lnTo>
                  <a:lnTo>
                    <a:pt x="312" y="105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2"/>
                  </a:lnTo>
                  <a:lnTo>
                    <a:pt x="312" y="100"/>
                  </a:lnTo>
                  <a:lnTo>
                    <a:pt x="312" y="100"/>
                  </a:lnTo>
                  <a:lnTo>
                    <a:pt x="312" y="97"/>
                  </a:lnTo>
                  <a:lnTo>
                    <a:pt x="314" y="97"/>
                  </a:lnTo>
                  <a:lnTo>
                    <a:pt x="314" y="97"/>
                  </a:lnTo>
                  <a:lnTo>
                    <a:pt x="317" y="97"/>
                  </a:lnTo>
                  <a:lnTo>
                    <a:pt x="322" y="97"/>
                  </a:lnTo>
                  <a:lnTo>
                    <a:pt x="324" y="95"/>
                  </a:lnTo>
                  <a:lnTo>
                    <a:pt x="326" y="95"/>
                  </a:lnTo>
                  <a:lnTo>
                    <a:pt x="326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29" y="95"/>
                  </a:lnTo>
                  <a:lnTo>
                    <a:pt x="331" y="93"/>
                  </a:lnTo>
                  <a:lnTo>
                    <a:pt x="333" y="83"/>
                  </a:lnTo>
                  <a:lnTo>
                    <a:pt x="333" y="81"/>
                  </a:lnTo>
                  <a:lnTo>
                    <a:pt x="336" y="81"/>
                  </a:lnTo>
                  <a:lnTo>
                    <a:pt x="340" y="79"/>
                  </a:lnTo>
                  <a:lnTo>
                    <a:pt x="340" y="79"/>
                  </a:lnTo>
                  <a:lnTo>
                    <a:pt x="343" y="76"/>
                  </a:lnTo>
                  <a:lnTo>
                    <a:pt x="345" y="71"/>
                  </a:lnTo>
                  <a:lnTo>
                    <a:pt x="345" y="69"/>
                  </a:lnTo>
                  <a:lnTo>
                    <a:pt x="348" y="69"/>
                  </a:lnTo>
                  <a:lnTo>
                    <a:pt x="348" y="69"/>
                  </a:lnTo>
                  <a:lnTo>
                    <a:pt x="352" y="69"/>
                  </a:lnTo>
                  <a:lnTo>
                    <a:pt x="352" y="69"/>
                  </a:lnTo>
                  <a:lnTo>
                    <a:pt x="357" y="67"/>
                  </a:lnTo>
                  <a:lnTo>
                    <a:pt x="357" y="67"/>
                  </a:lnTo>
                  <a:lnTo>
                    <a:pt x="357" y="69"/>
                  </a:lnTo>
                  <a:lnTo>
                    <a:pt x="357" y="69"/>
                  </a:lnTo>
                  <a:lnTo>
                    <a:pt x="357" y="71"/>
                  </a:lnTo>
                  <a:lnTo>
                    <a:pt x="357" y="79"/>
                  </a:lnTo>
                  <a:lnTo>
                    <a:pt x="357" y="79"/>
                  </a:lnTo>
                  <a:lnTo>
                    <a:pt x="357" y="81"/>
                  </a:lnTo>
                  <a:lnTo>
                    <a:pt x="357" y="83"/>
                  </a:lnTo>
                  <a:lnTo>
                    <a:pt x="359" y="86"/>
                  </a:lnTo>
                  <a:lnTo>
                    <a:pt x="359" y="86"/>
                  </a:lnTo>
                  <a:lnTo>
                    <a:pt x="362" y="88"/>
                  </a:lnTo>
                  <a:lnTo>
                    <a:pt x="362" y="88"/>
                  </a:lnTo>
                  <a:lnTo>
                    <a:pt x="364" y="90"/>
                  </a:lnTo>
                  <a:lnTo>
                    <a:pt x="366" y="93"/>
                  </a:lnTo>
                  <a:lnTo>
                    <a:pt x="366" y="93"/>
                  </a:lnTo>
                  <a:lnTo>
                    <a:pt x="366" y="95"/>
                  </a:lnTo>
                  <a:lnTo>
                    <a:pt x="366" y="95"/>
                  </a:lnTo>
                  <a:lnTo>
                    <a:pt x="366" y="97"/>
                  </a:lnTo>
                  <a:lnTo>
                    <a:pt x="366" y="100"/>
                  </a:lnTo>
                  <a:lnTo>
                    <a:pt x="366" y="102"/>
                  </a:lnTo>
                  <a:lnTo>
                    <a:pt x="366" y="102"/>
                  </a:lnTo>
                  <a:lnTo>
                    <a:pt x="366" y="105"/>
                  </a:lnTo>
                  <a:lnTo>
                    <a:pt x="369" y="105"/>
                  </a:lnTo>
                  <a:lnTo>
                    <a:pt x="369" y="107"/>
                  </a:lnTo>
                  <a:lnTo>
                    <a:pt x="371" y="107"/>
                  </a:lnTo>
                  <a:lnTo>
                    <a:pt x="374" y="107"/>
                  </a:lnTo>
                  <a:lnTo>
                    <a:pt x="374" y="109"/>
                  </a:lnTo>
                  <a:lnTo>
                    <a:pt x="376" y="109"/>
                  </a:lnTo>
                  <a:lnTo>
                    <a:pt x="376" y="112"/>
                  </a:lnTo>
                  <a:lnTo>
                    <a:pt x="378" y="112"/>
                  </a:lnTo>
                  <a:lnTo>
                    <a:pt x="378" y="114"/>
                  </a:lnTo>
                  <a:lnTo>
                    <a:pt x="378" y="121"/>
                  </a:lnTo>
                  <a:lnTo>
                    <a:pt x="381" y="123"/>
                  </a:lnTo>
                  <a:lnTo>
                    <a:pt x="381" y="126"/>
                  </a:lnTo>
                  <a:lnTo>
                    <a:pt x="383" y="131"/>
                  </a:lnTo>
                  <a:lnTo>
                    <a:pt x="385" y="133"/>
                  </a:lnTo>
                  <a:lnTo>
                    <a:pt x="385" y="138"/>
                  </a:lnTo>
                  <a:lnTo>
                    <a:pt x="392" y="142"/>
                  </a:lnTo>
                  <a:lnTo>
                    <a:pt x="395" y="145"/>
                  </a:lnTo>
                  <a:lnTo>
                    <a:pt x="395" y="147"/>
                  </a:lnTo>
                  <a:lnTo>
                    <a:pt x="395" y="149"/>
                  </a:lnTo>
                  <a:lnTo>
                    <a:pt x="392" y="152"/>
                  </a:lnTo>
                  <a:lnTo>
                    <a:pt x="392" y="152"/>
                  </a:lnTo>
                  <a:lnTo>
                    <a:pt x="392" y="154"/>
                  </a:lnTo>
                  <a:lnTo>
                    <a:pt x="395" y="154"/>
                  </a:lnTo>
                  <a:lnTo>
                    <a:pt x="395" y="157"/>
                  </a:lnTo>
                  <a:lnTo>
                    <a:pt x="395" y="157"/>
                  </a:lnTo>
                  <a:lnTo>
                    <a:pt x="395" y="159"/>
                  </a:lnTo>
                  <a:lnTo>
                    <a:pt x="390" y="161"/>
                  </a:lnTo>
                  <a:lnTo>
                    <a:pt x="388" y="161"/>
                  </a:lnTo>
                  <a:lnTo>
                    <a:pt x="383" y="161"/>
                  </a:lnTo>
                  <a:lnTo>
                    <a:pt x="381" y="161"/>
                  </a:lnTo>
                  <a:lnTo>
                    <a:pt x="378" y="161"/>
                  </a:lnTo>
                  <a:lnTo>
                    <a:pt x="378" y="164"/>
                  </a:lnTo>
                  <a:lnTo>
                    <a:pt x="376" y="166"/>
                  </a:lnTo>
                  <a:lnTo>
                    <a:pt x="376" y="166"/>
                  </a:lnTo>
                  <a:lnTo>
                    <a:pt x="378" y="173"/>
                  </a:lnTo>
                  <a:lnTo>
                    <a:pt x="378" y="178"/>
                  </a:lnTo>
                  <a:lnTo>
                    <a:pt x="381" y="180"/>
                  </a:lnTo>
                  <a:lnTo>
                    <a:pt x="381" y="185"/>
                  </a:lnTo>
                  <a:lnTo>
                    <a:pt x="388" y="194"/>
                  </a:lnTo>
                  <a:lnTo>
                    <a:pt x="388" y="197"/>
                  </a:lnTo>
                  <a:lnTo>
                    <a:pt x="390" y="202"/>
                  </a:lnTo>
                  <a:lnTo>
                    <a:pt x="390" y="204"/>
                  </a:lnTo>
                  <a:lnTo>
                    <a:pt x="392" y="204"/>
                  </a:lnTo>
                  <a:lnTo>
                    <a:pt x="395" y="206"/>
                  </a:lnTo>
                  <a:lnTo>
                    <a:pt x="400" y="209"/>
                  </a:lnTo>
                  <a:lnTo>
                    <a:pt x="400" y="209"/>
                  </a:lnTo>
                  <a:lnTo>
                    <a:pt x="400" y="211"/>
                  </a:lnTo>
                  <a:lnTo>
                    <a:pt x="400" y="213"/>
                  </a:lnTo>
                  <a:lnTo>
                    <a:pt x="400" y="213"/>
                  </a:lnTo>
                  <a:lnTo>
                    <a:pt x="400" y="216"/>
                  </a:lnTo>
                  <a:lnTo>
                    <a:pt x="400" y="220"/>
                  </a:lnTo>
                  <a:lnTo>
                    <a:pt x="400" y="223"/>
                  </a:lnTo>
                  <a:lnTo>
                    <a:pt x="400" y="223"/>
                  </a:lnTo>
                  <a:lnTo>
                    <a:pt x="400" y="223"/>
                  </a:lnTo>
                  <a:lnTo>
                    <a:pt x="402" y="228"/>
                  </a:lnTo>
                  <a:lnTo>
                    <a:pt x="404" y="228"/>
                  </a:lnTo>
                  <a:lnTo>
                    <a:pt x="414" y="218"/>
                  </a:lnTo>
                  <a:lnTo>
                    <a:pt x="414" y="218"/>
                  </a:lnTo>
                  <a:lnTo>
                    <a:pt x="416" y="216"/>
                  </a:lnTo>
                  <a:lnTo>
                    <a:pt x="418" y="216"/>
                  </a:lnTo>
                  <a:lnTo>
                    <a:pt x="418" y="218"/>
                  </a:lnTo>
                  <a:lnTo>
                    <a:pt x="421" y="218"/>
                  </a:lnTo>
                  <a:lnTo>
                    <a:pt x="423" y="220"/>
                  </a:lnTo>
                  <a:lnTo>
                    <a:pt x="426" y="223"/>
                  </a:lnTo>
                  <a:lnTo>
                    <a:pt x="426" y="223"/>
                  </a:lnTo>
                  <a:lnTo>
                    <a:pt x="428" y="223"/>
                  </a:lnTo>
                  <a:lnTo>
                    <a:pt x="428" y="223"/>
                  </a:lnTo>
                  <a:lnTo>
                    <a:pt x="430" y="223"/>
                  </a:lnTo>
                  <a:lnTo>
                    <a:pt x="433" y="220"/>
                  </a:lnTo>
                  <a:lnTo>
                    <a:pt x="433" y="220"/>
                  </a:lnTo>
                  <a:lnTo>
                    <a:pt x="435" y="218"/>
                  </a:lnTo>
                  <a:lnTo>
                    <a:pt x="435" y="216"/>
                  </a:lnTo>
                  <a:lnTo>
                    <a:pt x="437" y="216"/>
                  </a:lnTo>
                  <a:lnTo>
                    <a:pt x="437" y="216"/>
                  </a:lnTo>
                  <a:lnTo>
                    <a:pt x="440" y="216"/>
                  </a:lnTo>
                  <a:lnTo>
                    <a:pt x="440" y="216"/>
                  </a:lnTo>
                  <a:lnTo>
                    <a:pt x="442" y="218"/>
                  </a:lnTo>
                  <a:lnTo>
                    <a:pt x="461" y="265"/>
                  </a:lnTo>
                  <a:lnTo>
                    <a:pt x="459" y="265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2"/>
                  </a:lnTo>
                  <a:lnTo>
                    <a:pt x="459" y="275"/>
                  </a:lnTo>
                  <a:lnTo>
                    <a:pt x="459" y="277"/>
                  </a:lnTo>
                  <a:lnTo>
                    <a:pt x="461" y="277"/>
                  </a:lnTo>
                  <a:lnTo>
                    <a:pt x="463" y="280"/>
                  </a:lnTo>
                  <a:lnTo>
                    <a:pt x="463" y="280"/>
                  </a:lnTo>
                  <a:lnTo>
                    <a:pt x="466" y="282"/>
                  </a:lnTo>
                  <a:lnTo>
                    <a:pt x="468" y="291"/>
                  </a:lnTo>
                  <a:lnTo>
                    <a:pt x="468" y="299"/>
                  </a:lnTo>
                  <a:lnTo>
                    <a:pt x="468" y="301"/>
                  </a:lnTo>
                  <a:lnTo>
                    <a:pt x="468" y="308"/>
                  </a:lnTo>
                  <a:lnTo>
                    <a:pt x="468" y="313"/>
                  </a:lnTo>
                  <a:lnTo>
                    <a:pt x="468" y="315"/>
                  </a:lnTo>
                  <a:lnTo>
                    <a:pt x="468" y="315"/>
                  </a:lnTo>
                  <a:lnTo>
                    <a:pt x="468" y="317"/>
                  </a:lnTo>
                  <a:lnTo>
                    <a:pt x="470" y="317"/>
                  </a:lnTo>
                  <a:lnTo>
                    <a:pt x="470" y="317"/>
                  </a:lnTo>
                  <a:lnTo>
                    <a:pt x="473" y="317"/>
                  </a:lnTo>
                  <a:lnTo>
                    <a:pt x="478" y="317"/>
                  </a:lnTo>
                  <a:lnTo>
                    <a:pt x="478" y="317"/>
                  </a:lnTo>
                  <a:lnTo>
                    <a:pt x="478" y="317"/>
                  </a:lnTo>
                  <a:lnTo>
                    <a:pt x="485" y="317"/>
                  </a:lnTo>
                  <a:lnTo>
                    <a:pt x="485" y="320"/>
                  </a:lnTo>
                  <a:lnTo>
                    <a:pt x="487" y="320"/>
                  </a:lnTo>
                  <a:lnTo>
                    <a:pt x="487" y="320"/>
                  </a:lnTo>
                  <a:lnTo>
                    <a:pt x="487" y="322"/>
                  </a:lnTo>
                  <a:lnTo>
                    <a:pt x="485" y="325"/>
                  </a:lnTo>
                  <a:lnTo>
                    <a:pt x="482" y="329"/>
                  </a:lnTo>
                  <a:lnTo>
                    <a:pt x="482" y="332"/>
                  </a:lnTo>
                  <a:lnTo>
                    <a:pt x="480" y="336"/>
                  </a:lnTo>
                  <a:lnTo>
                    <a:pt x="480" y="339"/>
                  </a:lnTo>
                  <a:lnTo>
                    <a:pt x="482" y="341"/>
                  </a:lnTo>
                  <a:lnTo>
                    <a:pt x="482" y="341"/>
                  </a:lnTo>
                  <a:lnTo>
                    <a:pt x="499" y="365"/>
                  </a:lnTo>
                  <a:lnTo>
                    <a:pt x="501" y="367"/>
                  </a:lnTo>
                  <a:lnTo>
                    <a:pt x="501" y="369"/>
                  </a:lnTo>
                  <a:lnTo>
                    <a:pt x="501" y="372"/>
                  </a:lnTo>
                  <a:lnTo>
                    <a:pt x="501" y="379"/>
                  </a:lnTo>
                  <a:lnTo>
                    <a:pt x="501" y="381"/>
                  </a:lnTo>
                  <a:lnTo>
                    <a:pt x="504" y="384"/>
                  </a:lnTo>
                  <a:lnTo>
                    <a:pt x="504" y="384"/>
                  </a:lnTo>
                  <a:lnTo>
                    <a:pt x="506" y="386"/>
                  </a:lnTo>
                  <a:lnTo>
                    <a:pt x="506" y="386"/>
                  </a:lnTo>
                  <a:lnTo>
                    <a:pt x="508" y="386"/>
                  </a:lnTo>
                  <a:lnTo>
                    <a:pt x="508" y="386"/>
                  </a:lnTo>
                  <a:lnTo>
                    <a:pt x="511" y="381"/>
                  </a:lnTo>
                  <a:lnTo>
                    <a:pt x="511" y="381"/>
                  </a:lnTo>
                  <a:lnTo>
                    <a:pt x="513" y="379"/>
                  </a:lnTo>
                  <a:lnTo>
                    <a:pt x="513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5" y="381"/>
                  </a:lnTo>
                  <a:lnTo>
                    <a:pt x="515" y="384"/>
                  </a:lnTo>
                  <a:lnTo>
                    <a:pt x="515" y="384"/>
                  </a:lnTo>
                  <a:lnTo>
                    <a:pt x="515" y="388"/>
                  </a:lnTo>
                  <a:lnTo>
                    <a:pt x="515" y="391"/>
                  </a:lnTo>
                  <a:lnTo>
                    <a:pt x="513" y="391"/>
                  </a:lnTo>
                  <a:lnTo>
                    <a:pt x="511" y="395"/>
                  </a:lnTo>
                  <a:lnTo>
                    <a:pt x="508" y="400"/>
                  </a:lnTo>
                  <a:lnTo>
                    <a:pt x="508" y="400"/>
                  </a:lnTo>
                  <a:lnTo>
                    <a:pt x="506" y="400"/>
                  </a:lnTo>
                  <a:lnTo>
                    <a:pt x="504" y="403"/>
                  </a:lnTo>
                  <a:lnTo>
                    <a:pt x="504" y="403"/>
                  </a:lnTo>
                  <a:lnTo>
                    <a:pt x="504" y="405"/>
                  </a:lnTo>
                  <a:lnTo>
                    <a:pt x="501" y="405"/>
                  </a:lnTo>
                  <a:lnTo>
                    <a:pt x="501" y="405"/>
                  </a:lnTo>
                  <a:lnTo>
                    <a:pt x="504" y="407"/>
                  </a:lnTo>
                  <a:lnTo>
                    <a:pt x="504" y="407"/>
                  </a:lnTo>
                  <a:lnTo>
                    <a:pt x="506" y="412"/>
                  </a:lnTo>
                  <a:lnTo>
                    <a:pt x="513" y="414"/>
                  </a:lnTo>
                  <a:lnTo>
                    <a:pt x="513" y="417"/>
                  </a:lnTo>
                  <a:lnTo>
                    <a:pt x="513" y="417"/>
                  </a:lnTo>
                  <a:lnTo>
                    <a:pt x="515" y="419"/>
                  </a:lnTo>
                  <a:lnTo>
                    <a:pt x="518" y="424"/>
                  </a:lnTo>
                  <a:lnTo>
                    <a:pt x="520" y="426"/>
                  </a:lnTo>
                  <a:lnTo>
                    <a:pt x="520" y="426"/>
                  </a:lnTo>
                  <a:lnTo>
                    <a:pt x="520" y="431"/>
                  </a:lnTo>
                  <a:lnTo>
                    <a:pt x="523" y="433"/>
                  </a:lnTo>
                  <a:lnTo>
                    <a:pt x="523" y="436"/>
                  </a:lnTo>
                  <a:lnTo>
                    <a:pt x="523" y="436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38"/>
                  </a:lnTo>
                  <a:lnTo>
                    <a:pt x="525" y="440"/>
                  </a:lnTo>
                  <a:lnTo>
                    <a:pt x="523" y="440"/>
                  </a:lnTo>
                  <a:lnTo>
                    <a:pt x="523" y="440"/>
                  </a:lnTo>
                  <a:lnTo>
                    <a:pt x="520" y="440"/>
                  </a:lnTo>
                  <a:lnTo>
                    <a:pt x="520" y="440"/>
                  </a:lnTo>
                  <a:lnTo>
                    <a:pt x="520" y="443"/>
                  </a:lnTo>
                  <a:lnTo>
                    <a:pt x="520" y="443"/>
                  </a:lnTo>
                  <a:lnTo>
                    <a:pt x="518" y="443"/>
                  </a:lnTo>
                  <a:lnTo>
                    <a:pt x="515" y="443"/>
                  </a:lnTo>
                  <a:lnTo>
                    <a:pt x="515" y="445"/>
                  </a:lnTo>
                  <a:lnTo>
                    <a:pt x="515" y="445"/>
                  </a:lnTo>
                  <a:lnTo>
                    <a:pt x="515" y="445"/>
                  </a:lnTo>
                  <a:lnTo>
                    <a:pt x="515" y="448"/>
                  </a:lnTo>
                  <a:lnTo>
                    <a:pt x="515" y="448"/>
                  </a:lnTo>
                  <a:lnTo>
                    <a:pt x="515" y="450"/>
                  </a:lnTo>
                  <a:lnTo>
                    <a:pt x="515" y="450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5" y="455"/>
                  </a:lnTo>
                  <a:lnTo>
                    <a:pt x="515" y="457"/>
                  </a:lnTo>
                  <a:lnTo>
                    <a:pt x="518" y="457"/>
                  </a:lnTo>
                  <a:lnTo>
                    <a:pt x="518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0" y="457"/>
                  </a:lnTo>
                  <a:lnTo>
                    <a:pt x="523" y="455"/>
                  </a:lnTo>
                  <a:lnTo>
                    <a:pt x="523" y="455"/>
                  </a:lnTo>
                  <a:lnTo>
                    <a:pt x="523" y="455"/>
                  </a:lnTo>
                  <a:lnTo>
                    <a:pt x="525" y="455"/>
                  </a:lnTo>
                  <a:lnTo>
                    <a:pt x="525" y="455"/>
                  </a:lnTo>
                  <a:lnTo>
                    <a:pt x="525" y="457"/>
                  </a:lnTo>
                  <a:lnTo>
                    <a:pt x="532" y="462"/>
                  </a:lnTo>
                  <a:lnTo>
                    <a:pt x="534" y="466"/>
                  </a:lnTo>
                  <a:lnTo>
                    <a:pt x="537" y="466"/>
                  </a:lnTo>
                  <a:lnTo>
                    <a:pt x="537" y="466"/>
                  </a:lnTo>
                  <a:lnTo>
                    <a:pt x="537" y="469"/>
                  </a:lnTo>
                  <a:lnTo>
                    <a:pt x="537" y="471"/>
                  </a:lnTo>
                  <a:lnTo>
                    <a:pt x="537" y="471"/>
                  </a:lnTo>
                  <a:lnTo>
                    <a:pt x="534" y="474"/>
                  </a:lnTo>
                  <a:lnTo>
                    <a:pt x="534" y="476"/>
                  </a:lnTo>
                  <a:lnTo>
                    <a:pt x="537" y="476"/>
                  </a:lnTo>
                  <a:lnTo>
                    <a:pt x="537" y="478"/>
                  </a:lnTo>
                  <a:lnTo>
                    <a:pt x="537" y="481"/>
                  </a:lnTo>
                  <a:lnTo>
                    <a:pt x="539" y="481"/>
                  </a:lnTo>
                  <a:lnTo>
                    <a:pt x="541" y="483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1" y="485"/>
                  </a:lnTo>
                  <a:lnTo>
                    <a:pt x="544" y="485"/>
                  </a:lnTo>
                  <a:lnTo>
                    <a:pt x="544" y="485"/>
                  </a:lnTo>
                  <a:lnTo>
                    <a:pt x="546" y="485"/>
                  </a:lnTo>
                  <a:lnTo>
                    <a:pt x="546" y="483"/>
                  </a:lnTo>
                  <a:lnTo>
                    <a:pt x="551" y="481"/>
                  </a:lnTo>
                  <a:lnTo>
                    <a:pt x="551" y="481"/>
                  </a:lnTo>
                  <a:lnTo>
                    <a:pt x="551" y="478"/>
                  </a:lnTo>
                  <a:lnTo>
                    <a:pt x="551" y="478"/>
                  </a:lnTo>
                  <a:lnTo>
                    <a:pt x="572" y="485"/>
                  </a:lnTo>
                  <a:lnTo>
                    <a:pt x="572" y="485"/>
                  </a:lnTo>
                  <a:lnTo>
                    <a:pt x="575" y="485"/>
                  </a:lnTo>
                  <a:lnTo>
                    <a:pt x="575" y="485"/>
                  </a:lnTo>
                  <a:lnTo>
                    <a:pt x="577" y="483"/>
                  </a:lnTo>
                  <a:lnTo>
                    <a:pt x="579" y="481"/>
                  </a:lnTo>
                  <a:lnTo>
                    <a:pt x="589" y="476"/>
                  </a:lnTo>
                  <a:lnTo>
                    <a:pt x="591" y="476"/>
                  </a:lnTo>
                  <a:lnTo>
                    <a:pt x="591" y="474"/>
                  </a:lnTo>
                  <a:lnTo>
                    <a:pt x="593" y="471"/>
                  </a:lnTo>
                  <a:lnTo>
                    <a:pt x="596" y="471"/>
                  </a:lnTo>
                  <a:lnTo>
                    <a:pt x="598" y="471"/>
                  </a:lnTo>
                  <a:lnTo>
                    <a:pt x="601" y="471"/>
                  </a:lnTo>
                  <a:lnTo>
                    <a:pt x="603" y="471"/>
                  </a:lnTo>
                  <a:lnTo>
                    <a:pt x="605" y="471"/>
                  </a:lnTo>
                  <a:lnTo>
                    <a:pt x="608" y="469"/>
                  </a:lnTo>
                  <a:lnTo>
                    <a:pt x="610" y="466"/>
                  </a:lnTo>
                  <a:lnTo>
                    <a:pt x="612" y="464"/>
                  </a:lnTo>
                  <a:lnTo>
                    <a:pt x="615" y="464"/>
                  </a:lnTo>
                  <a:lnTo>
                    <a:pt x="617" y="466"/>
                  </a:lnTo>
                  <a:lnTo>
                    <a:pt x="619" y="466"/>
                  </a:lnTo>
                  <a:lnTo>
                    <a:pt x="624" y="464"/>
                  </a:lnTo>
                  <a:lnTo>
                    <a:pt x="631" y="462"/>
                  </a:lnTo>
                  <a:lnTo>
                    <a:pt x="631" y="462"/>
                  </a:lnTo>
                  <a:lnTo>
                    <a:pt x="634" y="462"/>
                  </a:lnTo>
                  <a:lnTo>
                    <a:pt x="636" y="464"/>
                  </a:lnTo>
                  <a:lnTo>
                    <a:pt x="638" y="464"/>
                  </a:lnTo>
                  <a:lnTo>
                    <a:pt x="638" y="466"/>
                  </a:lnTo>
                  <a:lnTo>
                    <a:pt x="638" y="471"/>
                  </a:lnTo>
                  <a:lnTo>
                    <a:pt x="636" y="474"/>
                  </a:lnTo>
                  <a:lnTo>
                    <a:pt x="636" y="476"/>
                  </a:lnTo>
                  <a:lnTo>
                    <a:pt x="638" y="481"/>
                  </a:lnTo>
                  <a:lnTo>
                    <a:pt x="641" y="483"/>
                  </a:lnTo>
                  <a:lnTo>
                    <a:pt x="643" y="483"/>
                  </a:lnTo>
                  <a:lnTo>
                    <a:pt x="645" y="483"/>
                  </a:lnTo>
                  <a:lnTo>
                    <a:pt x="645" y="483"/>
                  </a:lnTo>
                  <a:lnTo>
                    <a:pt x="648" y="483"/>
                  </a:lnTo>
                  <a:lnTo>
                    <a:pt x="655" y="476"/>
                  </a:lnTo>
                  <a:lnTo>
                    <a:pt x="657" y="476"/>
                  </a:lnTo>
                  <a:lnTo>
                    <a:pt x="660" y="476"/>
                  </a:lnTo>
                  <a:lnTo>
                    <a:pt x="664" y="474"/>
                  </a:lnTo>
                  <a:lnTo>
                    <a:pt x="669" y="471"/>
                  </a:lnTo>
                  <a:lnTo>
                    <a:pt x="669" y="471"/>
                  </a:lnTo>
                  <a:lnTo>
                    <a:pt x="669" y="471"/>
                  </a:lnTo>
                  <a:lnTo>
                    <a:pt x="671" y="474"/>
                  </a:lnTo>
                  <a:lnTo>
                    <a:pt x="676" y="476"/>
                  </a:lnTo>
                  <a:lnTo>
                    <a:pt x="679" y="476"/>
                  </a:lnTo>
                  <a:lnTo>
                    <a:pt x="681" y="474"/>
                  </a:lnTo>
                  <a:lnTo>
                    <a:pt x="683" y="471"/>
                  </a:lnTo>
                  <a:lnTo>
                    <a:pt x="683" y="469"/>
                  </a:lnTo>
                  <a:lnTo>
                    <a:pt x="683" y="469"/>
                  </a:lnTo>
                  <a:lnTo>
                    <a:pt x="683" y="464"/>
                  </a:lnTo>
                  <a:lnTo>
                    <a:pt x="683" y="464"/>
                  </a:lnTo>
                  <a:lnTo>
                    <a:pt x="683" y="464"/>
                  </a:lnTo>
                  <a:lnTo>
                    <a:pt x="683" y="462"/>
                  </a:lnTo>
                  <a:lnTo>
                    <a:pt x="683" y="462"/>
                  </a:lnTo>
                  <a:lnTo>
                    <a:pt x="686" y="462"/>
                  </a:lnTo>
                  <a:lnTo>
                    <a:pt x="683" y="459"/>
                  </a:lnTo>
                  <a:lnTo>
                    <a:pt x="683" y="459"/>
                  </a:lnTo>
                  <a:lnTo>
                    <a:pt x="686" y="457"/>
                  </a:lnTo>
                  <a:lnTo>
                    <a:pt x="686" y="457"/>
                  </a:lnTo>
                  <a:lnTo>
                    <a:pt x="688" y="457"/>
                  </a:lnTo>
                  <a:lnTo>
                    <a:pt x="688" y="457"/>
                  </a:lnTo>
                  <a:lnTo>
                    <a:pt x="690" y="457"/>
                  </a:lnTo>
                  <a:lnTo>
                    <a:pt x="690" y="455"/>
                  </a:lnTo>
                  <a:lnTo>
                    <a:pt x="693" y="452"/>
                  </a:lnTo>
                  <a:lnTo>
                    <a:pt x="693" y="450"/>
                  </a:lnTo>
                  <a:lnTo>
                    <a:pt x="693" y="450"/>
                  </a:lnTo>
                  <a:lnTo>
                    <a:pt x="690" y="448"/>
                  </a:lnTo>
                  <a:lnTo>
                    <a:pt x="690" y="445"/>
                  </a:lnTo>
                  <a:lnTo>
                    <a:pt x="690" y="438"/>
                  </a:lnTo>
                  <a:lnTo>
                    <a:pt x="690" y="436"/>
                  </a:lnTo>
                  <a:lnTo>
                    <a:pt x="690" y="433"/>
                  </a:lnTo>
                  <a:lnTo>
                    <a:pt x="690" y="431"/>
                  </a:lnTo>
                  <a:lnTo>
                    <a:pt x="690" y="429"/>
                  </a:lnTo>
                  <a:lnTo>
                    <a:pt x="690" y="426"/>
                  </a:lnTo>
                  <a:lnTo>
                    <a:pt x="690" y="424"/>
                  </a:lnTo>
                  <a:lnTo>
                    <a:pt x="690" y="424"/>
                  </a:lnTo>
                  <a:lnTo>
                    <a:pt x="688" y="422"/>
                  </a:lnTo>
                  <a:lnTo>
                    <a:pt x="688" y="414"/>
                  </a:lnTo>
                  <a:lnTo>
                    <a:pt x="686" y="410"/>
                  </a:lnTo>
                  <a:lnTo>
                    <a:pt x="683" y="405"/>
                  </a:lnTo>
                  <a:lnTo>
                    <a:pt x="681" y="400"/>
                  </a:lnTo>
                  <a:lnTo>
                    <a:pt x="681" y="395"/>
                  </a:lnTo>
                  <a:lnTo>
                    <a:pt x="681" y="391"/>
                  </a:lnTo>
                  <a:lnTo>
                    <a:pt x="681" y="391"/>
                  </a:lnTo>
                  <a:lnTo>
                    <a:pt x="681" y="388"/>
                  </a:lnTo>
                  <a:lnTo>
                    <a:pt x="681" y="388"/>
                  </a:lnTo>
                  <a:lnTo>
                    <a:pt x="681" y="386"/>
                  </a:lnTo>
                  <a:lnTo>
                    <a:pt x="681" y="386"/>
                  </a:lnTo>
                  <a:lnTo>
                    <a:pt x="681" y="386"/>
                  </a:lnTo>
                  <a:lnTo>
                    <a:pt x="681" y="384"/>
                  </a:lnTo>
                  <a:lnTo>
                    <a:pt x="681" y="384"/>
                  </a:lnTo>
                  <a:lnTo>
                    <a:pt x="681" y="381"/>
                  </a:lnTo>
                  <a:lnTo>
                    <a:pt x="686" y="379"/>
                  </a:lnTo>
                  <a:lnTo>
                    <a:pt x="686" y="377"/>
                  </a:lnTo>
                  <a:lnTo>
                    <a:pt x="686" y="374"/>
                  </a:lnTo>
                  <a:lnTo>
                    <a:pt x="686" y="362"/>
                  </a:lnTo>
                  <a:lnTo>
                    <a:pt x="686" y="358"/>
                  </a:lnTo>
                  <a:lnTo>
                    <a:pt x="686" y="355"/>
                  </a:lnTo>
                  <a:lnTo>
                    <a:pt x="686" y="353"/>
                  </a:lnTo>
                  <a:lnTo>
                    <a:pt x="688" y="348"/>
                  </a:lnTo>
                  <a:lnTo>
                    <a:pt x="693" y="343"/>
                  </a:lnTo>
                  <a:lnTo>
                    <a:pt x="695" y="339"/>
                  </a:lnTo>
                  <a:lnTo>
                    <a:pt x="695" y="339"/>
                  </a:lnTo>
                  <a:lnTo>
                    <a:pt x="697" y="341"/>
                  </a:lnTo>
                  <a:lnTo>
                    <a:pt x="697" y="343"/>
                  </a:lnTo>
                  <a:lnTo>
                    <a:pt x="700" y="343"/>
                  </a:lnTo>
                  <a:lnTo>
                    <a:pt x="702" y="343"/>
                  </a:lnTo>
                  <a:lnTo>
                    <a:pt x="702" y="343"/>
                  </a:lnTo>
                  <a:lnTo>
                    <a:pt x="705" y="343"/>
                  </a:lnTo>
                  <a:lnTo>
                    <a:pt x="707" y="341"/>
                  </a:lnTo>
                  <a:lnTo>
                    <a:pt x="709" y="343"/>
                  </a:lnTo>
                  <a:lnTo>
                    <a:pt x="712" y="343"/>
                  </a:lnTo>
                  <a:lnTo>
                    <a:pt x="712" y="343"/>
                  </a:lnTo>
                  <a:lnTo>
                    <a:pt x="714" y="343"/>
                  </a:lnTo>
                  <a:lnTo>
                    <a:pt x="714" y="343"/>
                  </a:lnTo>
                  <a:lnTo>
                    <a:pt x="716" y="343"/>
                  </a:lnTo>
                  <a:lnTo>
                    <a:pt x="719" y="341"/>
                  </a:lnTo>
                  <a:lnTo>
                    <a:pt x="719" y="336"/>
                  </a:lnTo>
                  <a:lnTo>
                    <a:pt x="721" y="334"/>
                  </a:lnTo>
                  <a:lnTo>
                    <a:pt x="728" y="327"/>
                  </a:lnTo>
                  <a:lnTo>
                    <a:pt x="731" y="325"/>
                  </a:lnTo>
                  <a:lnTo>
                    <a:pt x="733" y="325"/>
                  </a:lnTo>
                  <a:lnTo>
                    <a:pt x="738" y="327"/>
                  </a:lnTo>
                  <a:lnTo>
                    <a:pt x="738" y="325"/>
                  </a:lnTo>
                  <a:lnTo>
                    <a:pt x="740" y="322"/>
                  </a:lnTo>
                  <a:lnTo>
                    <a:pt x="738" y="320"/>
                  </a:lnTo>
                  <a:lnTo>
                    <a:pt x="738" y="317"/>
                  </a:lnTo>
                  <a:lnTo>
                    <a:pt x="740" y="317"/>
                  </a:lnTo>
                  <a:lnTo>
                    <a:pt x="742" y="317"/>
                  </a:lnTo>
                  <a:lnTo>
                    <a:pt x="742" y="315"/>
                  </a:lnTo>
                  <a:lnTo>
                    <a:pt x="745" y="315"/>
                  </a:lnTo>
                  <a:lnTo>
                    <a:pt x="754" y="308"/>
                  </a:lnTo>
                  <a:lnTo>
                    <a:pt x="759" y="308"/>
                  </a:lnTo>
                  <a:lnTo>
                    <a:pt x="759" y="308"/>
                  </a:lnTo>
                  <a:lnTo>
                    <a:pt x="761" y="306"/>
                  </a:lnTo>
                  <a:lnTo>
                    <a:pt x="761" y="303"/>
                  </a:lnTo>
                  <a:lnTo>
                    <a:pt x="761" y="303"/>
                  </a:lnTo>
                  <a:lnTo>
                    <a:pt x="761" y="303"/>
                  </a:lnTo>
                  <a:lnTo>
                    <a:pt x="764" y="303"/>
                  </a:lnTo>
                  <a:lnTo>
                    <a:pt x="764" y="301"/>
                  </a:lnTo>
                  <a:lnTo>
                    <a:pt x="764" y="301"/>
                  </a:lnTo>
                  <a:lnTo>
                    <a:pt x="764" y="299"/>
                  </a:lnTo>
                  <a:lnTo>
                    <a:pt x="766" y="296"/>
                  </a:lnTo>
                  <a:lnTo>
                    <a:pt x="768" y="294"/>
                  </a:lnTo>
                  <a:lnTo>
                    <a:pt x="768" y="287"/>
                  </a:lnTo>
                  <a:lnTo>
                    <a:pt x="771" y="284"/>
                  </a:lnTo>
                  <a:lnTo>
                    <a:pt x="773" y="284"/>
                  </a:lnTo>
                  <a:lnTo>
                    <a:pt x="776" y="282"/>
                  </a:lnTo>
                  <a:lnTo>
                    <a:pt x="776" y="282"/>
                  </a:lnTo>
                  <a:lnTo>
                    <a:pt x="778" y="282"/>
                  </a:lnTo>
                  <a:lnTo>
                    <a:pt x="776" y="280"/>
                  </a:lnTo>
                  <a:lnTo>
                    <a:pt x="776" y="280"/>
                  </a:lnTo>
                  <a:lnTo>
                    <a:pt x="773" y="280"/>
                  </a:lnTo>
                  <a:lnTo>
                    <a:pt x="773" y="280"/>
                  </a:lnTo>
                  <a:lnTo>
                    <a:pt x="771" y="282"/>
                  </a:lnTo>
                  <a:lnTo>
                    <a:pt x="771" y="277"/>
                  </a:lnTo>
                  <a:lnTo>
                    <a:pt x="768" y="272"/>
                  </a:lnTo>
                  <a:lnTo>
                    <a:pt x="768" y="272"/>
                  </a:lnTo>
                  <a:lnTo>
                    <a:pt x="766" y="272"/>
                  </a:lnTo>
                  <a:lnTo>
                    <a:pt x="764" y="270"/>
                  </a:lnTo>
                  <a:lnTo>
                    <a:pt x="764" y="268"/>
                  </a:lnTo>
                  <a:lnTo>
                    <a:pt x="764" y="265"/>
                  </a:lnTo>
                  <a:lnTo>
                    <a:pt x="764" y="265"/>
                  </a:lnTo>
                  <a:lnTo>
                    <a:pt x="766" y="265"/>
                  </a:lnTo>
                  <a:lnTo>
                    <a:pt x="766" y="263"/>
                  </a:lnTo>
                  <a:lnTo>
                    <a:pt x="766" y="263"/>
                  </a:lnTo>
                  <a:lnTo>
                    <a:pt x="766" y="261"/>
                  </a:lnTo>
                  <a:lnTo>
                    <a:pt x="766" y="258"/>
                  </a:lnTo>
                  <a:lnTo>
                    <a:pt x="768" y="258"/>
                  </a:lnTo>
                  <a:lnTo>
                    <a:pt x="778" y="254"/>
                  </a:lnTo>
                  <a:lnTo>
                    <a:pt x="780" y="251"/>
                  </a:lnTo>
                  <a:lnTo>
                    <a:pt x="780" y="249"/>
                  </a:lnTo>
                  <a:lnTo>
                    <a:pt x="783" y="249"/>
                  </a:lnTo>
                  <a:lnTo>
                    <a:pt x="783" y="246"/>
                  </a:lnTo>
                  <a:lnTo>
                    <a:pt x="785" y="249"/>
                  </a:lnTo>
                  <a:lnTo>
                    <a:pt x="787" y="249"/>
                  </a:lnTo>
                  <a:lnTo>
                    <a:pt x="787" y="246"/>
                  </a:lnTo>
                  <a:lnTo>
                    <a:pt x="790" y="246"/>
                  </a:lnTo>
                  <a:lnTo>
                    <a:pt x="790" y="246"/>
                  </a:lnTo>
                  <a:lnTo>
                    <a:pt x="792" y="246"/>
                  </a:lnTo>
                  <a:lnTo>
                    <a:pt x="794" y="246"/>
                  </a:lnTo>
                  <a:lnTo>
                    <a:pt x="794" y="251"/>
                  </a:lnTo>
                  <a:lnTo>
                    <a:pt x="797" y="254"/>
                  </a:lnTo>
                  <a:lnTo>
                    <a:pt x="797" y="254"/>
                  </a:lnTo>
                  <a:lnTo>
                    <a:pt x="799" y="256"/>
                  </a:lnTo>
                  <a:lnTo>
                    <a:pt x="802" y="251"/>
                  </a:lnTo>
                  <a:lnTo>
                    <a:pt x="809" y="251"/>
                  </a:lnTo>
                  <a:lnTo>
                    <a:pt x="818" y="244"/>
                  </a:lnTo>
                  <a:lnTo>
                    <a:pt x="818" y="242"/>
                  </a:lnTo>
                  <a:lnTo>
                    <a:pt x="818" y="235"/>
                  </a:lnTo>
                  <a:lnTo>
                    <a:pt x="816" y="223"/>
                  </a:lnTo>
                  <a:lnTo>
                    <a:pt x="813" y="216"/>
                  </a:lnTo>
                  <a:lnTo>
                    <a:pt x="813" y="216"/>
                  </a:lnTo>
                  <a:lnTo>
                    <a:pt x="816" y="213"/>
                  </a:lnTo>
                  <a:lnTo>
                    <a:pt x="818" y="209"/>
                  </a:lnTo>
                  <a:lnTo>
                    <a:pt x="818" y="209"/>
                  </a:lnTo>
                  <a:lnTo>
                    <a:pt x="818" y="206"/>
                  </a:lnTo>
                  <a:lnTo>
                    <a:pt x="820" y="204"/>
                  </a:lnTo>
                  <a:lnTo>
                    <a:pt x="820" y="202"/>
                  </a:lnTo>
                  <a:lnTo>
                    <a:pt x="823" y="199"/>
                  </a:lnTo>
                  <a:lnTo>
                    <a:pt x="823" y="199"/>
                  </a:lnTo>
                  <a:lnTo>
                    <a:pt x="825" y="202"/>
                  </a:lnTo>
                  <a:lnTo>
                    <a:pt x="825" y="202"/>
                  </a:lnTo>
                  <a:lnTo>
                    <a:pt x="825" y="204"/>
                  </a:lnTo>
                  <a:lnTo>
                    <a:pt x="825" y="206"/>
                  </a:lnTo>
                  <a:lnTo>
                    <a:pt x="825" y="206"/>
                  </a:lnTo>
                  <a:lnTo>
                    <a:pt x="828" y="206"/>
                  </a:lnTo>
                  <a:lnTo>
                    <a:pt x="828" y="206"/>
                  </a:lnTo>
                  <a:lnTo>
                    <a:pt x="830" y="206"/>
                  </a:lnTo>
                  <a:lnTo>
                    <a:pt x="832" y="209"/>
                  </a:lnTo>
                  <a:lnTo>
                    <a:pt x="832" y="209"/>
                  </a:lnTo>
                  <a:lnTo>
                    <a:pt x="835" y="209"/>
                  </a:lnTo>
                  <a:lnTo>
                    <a:pt x="837" y="209"/>
                  </a:lnTo>
                  <a:lnTo>
                    <a:pt x="842" y="209"/>
                  </a:lnTo>
                  <a:lnTo>
                    <a:pt x="844" y="209"/>
                  </a:lnTo>
                  <a:lnTo>
                    <a:pt x="844" y="209"/>
                  </a:lnTo>
                  <a:lnTo>
                    <a:pt x="846" y="213"/>
                  </a:lnTo>
                  <a:lnTo>
                    <a:pt x="849" y="213"/>
                  </a:lnTo>
                  <a:lnTo>
                    <a:pt x="849" y="213"/>
                  </a:lnTo>
                  <a:lnTo>
                    <a:pt x="851" y="211"/>
                  </a:lnTo>
                  <a:lnTo>
                    <a:pt x="854" y="211"/>
                  </a:lnTo>
                  <a:lnTo>
                    <a:pt x="858" y="211"/>
                  </a:lnTo>
                  <a:lnTo>
                    <a:pt x="865" y="213"/>
                  </a:lnTo>
                  <a:lnTo>
                    <a:pt x="865" y="211"/>
                  </a:lnTo>
                  <a:lnTo>
                    <a:pt x="868" y="211"/>
                  </a:lnTo>
                  <a:lnTo>
                    <a:pt x="868" y="209"/>
                  </a:lnTo>
                  <a:lnTo>
                    <a:pt x="868" y="211"/>
                  </a:lnTo>
                  <a:lnTo>
                    <a:pt x="868" y="211"/>
                  </a:lnTo>
                  <a:lnTo>
                    <a:pt x="870" y="213"/>
                  </a:lnTo>
                  <a:lnTo>
                    <a:pt x="872" y="216"/>
                  </a:lnTo>
                  <a:lnTo>
                    <a:pt x="875" y="216"/>
                  </a:lnTo>
                  <a:lnTo>
                    <a:pt x="877" y="216"/>
                  </a:lnTo>
                  <a:lnTo>
                    <a:pt x="877" y="216"/>
                  </a:lnTo>
                  <a:lnTo>
                    <a:pt x="880" y="216"/>
                  </a:lnTo>
                  <a:lnTo>
                    <a:pt x="880" y="213"/>
                  </a:lnTo>
                  <a:lnTo>
                    <a:pt x="880" y="213"/>
                  </a:lnTo>
                  <a:lnTo>
                    <a:pt x="882" y="216"/>
                  </a:lnTo>
                  <a:lnTo>
                    <a:pt x="884" y="216"/>
                  </a:lnTo>
                  <a:lnTo>
                    <a:pt x="887" y="216"/>
                  </a:lnTo>
                  <a:lnTo>
                    <a:pt x="887" y="218"/>
                  </a:lnTo>
                  <a:lnTo>
                    <a:pt x="889" y="218"/>
                  </a:lnTo>
                  <a:lnTo>
                    <a:pt x="889" y="218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9" y="220"/>
                  </a:lnTo>
                  <a:lnTo>
                    <a:pt x="887" y="223"/>
                  </a:lnTo>
                  <a:lnTo>
                    <a:pt x="887" y="223"/>
                  </a:lnTo>
                  <a:lnTo>
                    <a:pt x="884" y="223"/>
                  </a:lnTo>
                  <a:lnTo>
                    <a:pt x="884" y="223"/>
                  </a:lnTo>
                  <a:lnTo>
                    <a:pt x="884" y="223"/>
                  </a:lnTo>
                  <a:lnTo>
                    <a:pt x="882" y="225"/>
                  </a:lnTo>
                  <a:lnTo>
                    <a:pt x="882" y="225"/>
                  </a:lnTo>
                  <a:lnTo>
                    <a:pt x="880" y="225"/>
                  </a:lnTo>
                  <a:lnTo>
                    <a:pt x="880" y="225"/>
                  </a:lnTo>
                  <a:lnTo>
                    <a:pt x="877" y="225"/>
                  </a:lnTo>
                  <a:lnTo>
                    <a:pt x="877" y="223"/>
                  </a:lnTo>
                  <a:lnTo>
                    <a:pt x="875" y="223"/>
                  </a:lnTo>
                  <a:lnTo>
                    <a:pt x="872" y="225"/>
                  </a:lnTo>
                  <a:lnTo>
                    <a:pt x="872" y="225"/>
                  </a:lnTo>
                  <a:lnTo>
                    <a:pt x="868" y="225"/>
                  </a:lnTo>
                  <a:lnTo>
                    <a:pt x="865" y="225"/>
                  </a:lnTo>
                  <a:lnTo>
                    <a:pt x="865" y="228"/>
                  </a:lnTo>
                  <a:lnTo>
                    <a:pt x="865" y="228"/>
                  </a:lnTo>
                  <a:lnTo>
                    <a:pt x="865" y="230"/>
                  </a:lnTo>
                  <a:lnTo>
                    <a:pt x="865" y="230"/>
                  </a:lnTo>
                  <a:lnTo>
                    <a:pt x="865" y="230"/>
                  </a:lnTo>
                  <a:lnTo>
                    <a:pt x="865" y="232"/>
                  </a:lnTo>
                  <a:lnTo>
                    <a:pt x="865" y="232"/>
                  </a:lnTo>
                  <a:lnTo>
                    <a:pt x="865" y="235"/>
                  </a:lnTo>
                  <a:lnTo>
                    <a:pt x="865" y="235"/>
                  </a:lnTo>
                  <a:lnTo>
                    <a:pt x="865" y="237"/>
                  </a:lnTo>
                  <a:lnTo>
                    <a:pt x="865" y="242"/>
                  </a:lnTo>
                  <a:lnTo>
                    <a:pt x="865" y="244"/>
                  </a:lnTo>
                  <a:lnTo>
                    <a:pt x="863" y="249"/>
                  </a:lnTo>
                  <a:lnTo>
                    <a:pt x="863" y="251"/>
                  </a:lnTo>
                  <a:lnTo>
                    <a:pt x="863" y="254"/>
                  </a:lnTo>
                  <a:lnTo>
                    <a:pt x="865" y="254"/>
                  </a:lnTo>
                  <a:lnTo>
                    <a:pt x="868" y="256"/>
                  </a:lnTo>
                  <a:lnTo>
                    <a:pt x="868" y="258"/>
                  </a:lnTo>
                  <a:lnTo>
                    <a:pt x="875" y="261"/>
                  </a:lnTo>
                  <a:lnTo>
                    <a:pt x="875" y="261"/>
                  </a:lnTo>
                  <a:lnTo>
                    <a:pt x="877" y="263"/>
                  </a:lnTo>
                  <a:lnTo>
                    <a:pt x="877" y="265"/>
                  </a:lnTo>
                  <a:lnTo>
                    <a:pt x="880" y="268"/>
                  </a:lnTo>
                  <a:lnTo>
                    <a:pt x="880" y="270"/>
                  </a:lnTo>
                  <a:lnTo>
                    <a:pt x="880" y="270"/>
                  </a:lnTo>
                  <a:lnTo>
                    <a:pt x="877" y="272"/>
                  </a:lnTo>
                  <a:lnTo>
                    <a:pt x="877" y="272"/>
                  </a:lnTo>
                  <a:lnTo>
                    <a:pt x="877" y="275"/>
                  </a:lnTo>
                  <a:lnTo>
                    <a:pt x="877" y="275"/>
                  </a:lnTo>
                  <a:lnTo>
                    <a:pt x="880" y="282"/>
                  </a:lnTo>
                  <a:lnTo>
                    <a:pt x="880" y="284"/>
                  </a:lnTo>
                  <a:lnTo>
                    <a:pt x="880" y="284"/>
                  </a:lnTo>
                  <a:lnTo>
                    <a:pt x="880" y="287"/>
                  </a:lnTo>
                  <a:lnTo>
                    <a:pt x="880" y="289"/>
                  </a:lnTo>
                  <a:lnTo>
                    <a:pt x="880" y="289"/>
                  </a:lnTo>
                  <a:lnTo>
                    <a:pt x="877" y="289"/>
                  </a:lnTo>
                  <a:lnTo>
                    <a:pt x="872" y="291"/>
                  </a:lnTo>
                  <a:lnTo>
                    <a:pt x="868" y="291"/>
                  </a:lnTo>
                  <a:lnTo>
                    <a:pt x="865" y="291"/>
                  </a:lnTo>
                  <a:lnTo>
                    <a:pt x="865" y="294"/>
                  </a:lnTo>
                  <a:lnTo>
                    <a:pt x="868" y="299"/>
                  </a:lnTo>
                  <a:lnTo>
                    <a:pt x="868" y="301"/>
                  </a:lnTo>
                  <a:lnTo>
                    <a:pt x="870" y="303"/>
                  </a:lnTo>
                  <a:lnTo>
                    <a:pt x="882" y="315"/>
                  </a:lnTo>
                  <a:lnTo>
                    <a:pt x="882" y="315"/>
                  </a:lnTo>
                  <a:lnTo>
                    <a:pt x="882" y="315"/>
                  </a:lnTo>
                  <a:lnTo>
                    <a:pt x="887" y="317"/>
                  </a:lnTo>
                  <a:lnTo>
                    <a:pt x="891" y="322"/>
                  </a:lnTo>
                  <a:lnTo>
                    <a:pt x="894" y="322"/>
                  </a:lnTo>
                  <a:lnTo>
                    <a:pt x="894" y="322"/>
                  </a:lnTo>
                  <a:lnTo>
                    <a:pt x="898" y="322"/>
                  </a:lnTo>
                  <a:lnTo>
                    <a:pt x="898" y="322"/>
                  </a:lnTo>
                  <a:lnTo>
                    <a:pt x="901" y="322"/>
                  </a:lnTo>
                  <a:lnTo>
                    <a:pt x="906" y="320"/>
                  </a:lnTo>
                  <a:lnTo>
                    <a:pt x="908" y="320"/>
                  </a:lnTo>
                  <a:lnTo>
                    <a:pt x="910" y="322"/>
                  </a:lnTo>
                  <a:lnTo>
                    <a:pt x="913" y="322"/>
                  </a:lnTo>
                  <a:lnTo>
                    <a:pt x="915" y="322"/>
                  </a:lnTo>
                  <a:lnTo>
                    <a:pt x="915" y="322"/>
                  </a:lnTo>
                  <a:lnTo>
                    <a:pt x="922" y="322"/>
                  </a:lnTo>
                  <a:lnTo>
                    <a:pt x="927" y="322"/>
                  </a:lnTo>
                  <a:lnTo>
                    <a:pt x="929" y="322"/>
                  </a:lnTo>
                  <a:lnTo>
                    <a:pt x="929" y="322"/>
                  </a:lnTo>
                  <a:lnTo>
                    <a:pt x="929" y="322"/>
                  </a:lnTo>
                  <a:lnTo>
                    <a:pt x="932" y="320"/>
                  </a:lnTo>
                  <a:lnTo>
                    <a:pt x="932" y="320"/>
                  </a:lnTo>
                  <a:lnTo>
                    <a:pt x="934" y="320"/>
                  </a:lnTo>
                  <a:lnTo>
                    <a:pt x="936" y="320"/>
                  </a:lnTo>
                  <a:lnTo>
                    <a:pt x="936" y="317"/>
                  </a:lnTo>
                  <a:lnTo>
                    <a:pt x="936" y="317"/>
                  </a:lnTo>
                  <a:lnTo>
                    <a:pt x="936" y="313"/>
                  </a:lnTo>
                  <a:lnTo>
                    <a:pt x="936" y="310"/>
                  </a:lnTo>
                  <a:lnTo>
                    <a:pt x="936" y="310"/>
                  </a:lnTo>
                  <a:lnTo>
                    <a:pt x="939" y="308"/>
                  </a:lnTo>
                  <a:lnTo>
                    <a:pt x="939" y="306"/>
                  </a:lnTo>
                  <a:lnTo>
                    <a:pt x="941" y="303"/>
                  </a:lnTo>
                  <a:lnTo>
                    <a:pt x="941" y="303"/>
                  </a:lnTo>
                  <a:lnTo>
                    <a:pt x="946" y="301"/>
                  </a:lnTo>
                  <a:lnTo>
                    <a:pt x="951" y="301"/>
                  </a:lnTo>
                  <a:lnTo>
                    <a:pt x="965" y="308"/>
                  </a:lnTo>
                  <a:lnTo>
                    <a:pt x="965" y="308"/>
                  </a:lnTo>
                  <a:lnTo>
                    <a:pt x="965" y="310"/>
                  </a:lnTo>
                  <a:lnTo>
                    <a:pt x="965" y="313"/>
                  </a:lnTo>
                  <a:lnTo>
                    <a:pt x="965" y="315"/>
                  </a:lnTo>
                  <a:lnTo>
                    <a:pt x="967" y="315"/>
                  </a:lnTo>
                  <a:lnTo>
                    <a:pt x="967" y="317"/>
                  </a:lnTo>
                  <a:lnTo>
                    <a:pt x="969" y="317"/>
                  </a:lnTo>
                  <a:lnTo>
                    <a:pt x="969" y="317"/>
                  </a:lnTo>
                  <a:lnTo>
                    <a:pt x="972" y="317"/>
                  </a:lnTo>
                  <a:lnTo>
                    <a:pt x="974" y="317"/>
                  </a:lnTo>
                  <a:lnTo>
                    <a:pt x="974" y="317"/>
                  </a:lnTo>
                  <a:lnTo>
                    <a:pt x="977" y="317"/>
                  </a:lnTo>
                  <a:lnTo>
                    <a:pt x="977" y="317"/>
                  </a:lnTo>
                  <a:lnTo>
                    <a:pt x="977" y="320"/>
                  </a:lnTo>
                  <a:lnTo>
                    <a:pt x="974" y="325"/>
                  </a:lnTo>
                  <a:lnTo>
                    <a:pt x="974" y="327"/>
                  </a:lnTo>
                  <a:lnTo>
                    <a:pt x="972" y="329"/>
                  </a:lnTo>
                  <a:lnTo>
                    <a:pt x="972" y="329"/>
                  </a:lnTo>
                  <a:lnTo>
                    <a:pt x="967" y="334"/>
                  </a:lnTo>
                  <a:lnTo>
                    <a:pt x="967" y="334"/>
                  </a:lnTo>
                  <a:lnTo>
                    <a:pt x="967" y="336"/>
                  </a:lnTo>
                  <a:lnTo>
                    <a:pt x="967" y="336"/>
                  </a:lnTo>
                  <a:lnTo>
                    <a:pt x="969" y="341"/>
                  </a:lnTo>
                  <a:lnTo>
                    <a:pt x="972" y="343"/>
                  </a:lnTo>
                  <a:lnTo>
                    <a:pt x="972" y="346"/>
                  </a:lnTo>
                  <a:lnTo>
                    <a:pt x="972" y="346"/>
                  </a:lnTo>
                  <a:lnTo>
                    <a:pt x="969" y="348"/>
                  </a:lnTo>
                  <a:lnTo>
                    <a:pt x="969" y="348"/>
                  </a:lnTo>
                  <a:lnTo>
                    <a:pt x="972" y="355"/>
                  </a:lnTo>
                  <a:lnTo>
                    <a:pt x="972" y="358"/>
                  </a:lnTo>
                  <a:lnTo>
                    <a:pt x="969" y="362"/>
                  </a:lnTo>
                  <a:lnTo>
                    <a:pt x="969" y="365"/>
                  </a:lnTo>
                  <a:lnTo>
                    <a:pt x="967" y="367"/>
                  </a:lnTo>
                  <a:lnTo>
                    <a:pt x="967" y="367"/>
                  </a:lnTo>
                  <a:lnTo>
                    <a:pt x="965" y="369"/>
                  </a:lnTo>
                  <a:lnTo>
                    <a:pt x="965" y="369"/>
                  </a:lnTo>
                  <a:lnTo>
                    <a:pt x="965" y="372"/>
                  </a:lnTo>
                  <a:lnTo>
                    <a:pt x="965" y="377"/>
                  </a:lnTo>
                  <a:lnTo>
                    <a:pt x="965" y="377"/>
                  </a:lnTo>
                  <a:lnTo>
                    <a:pt x="962" y="379"/>
                  </a:lnTo>
                  <a:lnTo>
                    <a:pt x="962" y="379"/>
                  </a:lnTo>
                  <a:lnTo>
                    <a:pt x="960" y="381"/>
                  </a:lnTo>
                  <a:lnTo>
                    <a:pt x="960" y="381"/>
                  </a:lnTo>
                  <a:lnTo>
                    <a:pt x="960" y="381"/>
                  </a:lnTo>
                  <a:lnTo>
                    <a:pt x="960" y="384"/>
                  </a:lnTo>
                  <a:lnTo>
                    <a:pt x="960" y="386"/>
                  </a:lnTo>
                  <a:lnTo>
                    <a:pt x="960" y="386"/>
                  </a:lnTo>
                  <a:lnTo>
                    <a:pt x="960" y="388"/>
                  </a:lnTo>
                  <a:lnTo>
                    <a:pt x="960" y="388"/>
                  </a:lnTo>
                  <a:lnTo>
                    <a:pt x="958" y="388"/>
                  </a:lnTo>
                  <a:lnTo>
                    <a:pt x="958" y="391"/>
                  </a:lnTo>
                  <a:lnTo>
                    <a:pt x="958" y="391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5" y="393"/>
                  </a:lnTo>
                  <a:lnTo>
                    <a:pt x="953" y="393"/>
                  </a:lnTo>
                  <a:lnTo>
                    <a:pt x="953" y="393"/>
                  </a:lnTo>
                  <a:lnTo>
                    <a:pt x="948" y="391"/>
                  </a:lnTo>
                  <a:lnTo>
                    <a:pt x="943" y="388"/>
                  </a:lnTo>
                  <a:lnTo>
                    <a:pt x="941" y="388"/>
                  </a:lnTo>
                  <a:lnTo>
                    <a:pt x="939" y="388"/>
                  </a:lnTo>
                  <a:lnTo>
                    <a:pt x="936" y="391"/>
                  </a:lnTo>
                  <a:lnTo>
                    <a:pt x="936" y="391"/>
                  </a:lnTo>
                  <a:lnTo>
                    <a:pt x="932" y="393"/>
                  </a:lnTo>
                  <a:lnTo>
                    <a:pt x="932" y="393"/>
                  </a:lnTo>
                  <a:lnTo>
                    <a:pt x="925" y="395"/>
                  </a:lnTo>
                  <a:lnTo>
                    <a:pt x="922" y="395"/>
                  </a:lnTo>
                  <a:lnTo>
                    <a:pt x="922" y="395"/>
                  </a:lnTo>
                  <a:lnTo>
                    <a:pt x="922" y="395"/>
                  </a:lnTo>
                  <a:lnTo>
                    <a:pt x="917" y="398"/>
                  </a:lnTo>
                  <a:lnTo>
                    <a:pt x="915" y="398"/>
                  </a:lnTo>
                  <a:lnTo>
                    <a:pt x="915" y="398"/>
                  </a:lnTo>
                  <a:lnTo>
                    <a:pt x="913" y="398"/>
                  </a:lnTo>
                  <a:lnTo>
                    <a:pt x="913" y="395"/>
                  </a:lnTo>
                  <a:lnTo>
                    <a:pt x="910" y="395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8" y="393"/>
                  </a:lnTo>
                  <a:lnTo>
                    <a:pt x="906" y="393"/>
                  </a:lnTo>
                  <a:lnTo>
                    <a:pt x="906" y="393"/>
                  </a:lnTo>
                  <a:lnTo>
                    <a:pt x="903" y="393"/>
                  </a:lnTo>
                  <a:lnTo>
                    <a:pt x="901" y="393"/>
                  </a:lnTo>
                  <a:lnTo>
                    <a:pt x="901" y="393"/>
                  </a:lnTo>
                  <a:lnTo>
                    <a:pt x="898" y="393"/>
                  </a:lnTo>
                  <a:lnTo>
                    <a:pt x="898" y="391"/>
                  </a:lnTo>
                  <a:lnTo>
                    <a:pt x="898" y="391"/>
                  </a:lnTo>
                  <a:lnTo>
                    <a:pt x="896" y="391"/>
                  </a:lnTo>
                  <a:lnTo>
                    <a:pt x="887" y="391"/>
                  </a:lnTo>
                  <a:lnTo>
                    <a:pt x="884" y="391"/>
                  </a:lnTo>
                  <a:lnTo>
                    <a:pt x="880" y="388"/>
                  </a:lnTo>
                  <a:lnTo>
                    <a:pt x="877" y="388"/>
                  </a:lnTo>
                  <a:lnTo>
                    <a:pt x="875" y="388"/>
                  </a:lnTo>
                  <a:lnTo>
                    <a:pt x="875" y="388"/>
                  </a:lnTo>
                  <a:lnTo>
                    <a:pt x="870" y="386"/>
                  </a:lnTo>
                  <a:lnTo>
                    <a:pt x="868" y="384"/>
                  </a:lnTo>
                  <a:lnTo>
                    <a:pt x="868" y="384"/>
                  </a:lnTo>
                  <a:lnTo>
                    <a:pt x="863" y="377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61" y="369"/>
                  </a:lnTo>
                  <a:lnTo>
                    <a:pt x="858" y="369"/>
                  </a:lnTo>
                  <a:lnTo>
                    <a:pt x="858" y="369"/>
                  </a:lnTo>
                  <a:lnTo>
                    <a:pt x="856" y="369"/>
                  </a:lnTo>
                  <a:lnTo>
                    <a:pt x="856" y="372"/>
                  </a:lnTo>
                  <a:lnTo>
                    <a:pt x="854" y="372"/>
                  </a:lnTo>
                  <a:lnTo>
                    <a:pt x="846" y="377"/>
                  </a:lnTo>
                  <a:lnTo>
                    <a:pt x="846" y="377"/>
                  </a:lnTo>
                  <a:lnTo>
                    <a:pt x="844" y="379"/>
                  </a:lnTo>
                  <a:lnTo>
                    <a:pt x="844" y="381"/>
                  </a:lnTo>
                  <a:lnTo>
                    <a:pt x="844" y="384"/>
                  </a:lnTo>
                  <a:lnTo>
                    <a:pt x="844" y="384"/>
                  </a:lnTo>
                  <a:lnTo>
                    <a:pt x="844" y="384"/>
                  </a:lnTo>
                  <a:lnTo>
                    <a:pt x="842" y="386"/>
                  </a:lnTo>
                  <a:lnTo>
                    <a:pt x="837" y="386"/>
                  </a:lnTo>
                  <a:lnTo>
                    <a:pt x="837" y="386"/>
                  </a:lnTo>
                  <a:lnTo>
                    <a:pt x="835" y="386"/>
                  </a:lnTo>
                  <a:lnTo>
                    <a:pt x="835" y="386"/>
                  </a:lnTo>
                  <a:lnTo>
                    <a:pt x="832" y="384"/>
                  </a:lnTo>
                  <a:lnTo>
                    <a:pt x="832" y="381"/>
                  </a:lnTo>
                  <a:lnTo>
                    <a:pt x="830" y="381"/>
                  </a:lnTo>
                  <a:lnTo>
                    <a:pt x="828" y="379"/>
                  </a:lnTo>
                  <a:lnTo>
                    <a:pt x="823" y="377"/>
                  </a:lnTo>
                  <a:lnTo>
                    <a:pt x="820" y="374"/>
                  </a:lnTo>
                  <a:lnTo>
                    <a:pt x="820" y="372"/>
                  </a:lnTo>
                  <a:lnTo>
                    <a:pt x="818" y="369"/>
                  </a:lnTo>
                  <a:lnTo>
                    <a:pt x="816" y="367"/>
                  </a:lnTo>
                  <a:lnTo>
                    <a:pt x="816" y="367"/>
                  </a:lnTo>
                  <a:lnTo>
                    <a:pt x="816" y="367"/>
                  </a:lnTo>
                  <a:lnTo>
                    <a:pt x="816" y="365"/>
                  </a:lnTo>
                  <a:lnTo>
                    <a:pt x="813" y="365"/>
                  </a:lnTo>
                  <a:lnTo>
                    <a:pt x="813" y="365"/>
                  </a:lnTo>
                  <a:lnTo>
                    <a:pt x="811" y="365"/>
                  </a:lnTo>
                  <a:lnTo>
                    <a:pt x="809" y="365"/>
                  </a:lnTo>
                  <a:lnTo>
                    <a:pt x="809" y="365"/>
                  </a:lnTo>
                  <a:lnTo>
                    <a:pt x="806" y="365"/>
                  </a:lnTo>
                  <a:lnTo>
                    <a:pt x="806" y="365"/>
                  </a:lnTo>
                  <a:lnTo>
                    <a:pt x="804" y="367"/>
                  </a:lnTo>
                  <a:lnTo>
                    <a:pt x="804" y="367"/>
                  </a:lnTo>
                  <a:lnTo>
                    <a:pt x="799" y="374"/>
                  </a:lnTo>
                  <a:lnTo>
                    <a:pt x="794" y="379"/>
                  </a:lnTo>
                  <a:lnTo>
                    <a:pt x="790" y="379"/>
                  </a:lnTo>
                  <a:lnTo>
                    <a:pt x="778" y="391"/>
                  </a:lnTo>
                  <a:lnTo>
                    <a:pt x="773" y="393"/>
                  </a:lnTo>
                  <a:lnTo>
                    <a:pt x="768" y="395"/>
                  </a:lnTo>
                  <a:lnTo>
                    <a:pt x="766" y="395"/>
                  </a:lnTo>
                  <a:lnTo>
                    <a:pt x="766" y="395"/>
                  </a:lnTo>
                  <a:lnTo>
                    <a:pt x="764" y="398"/>
                  </a:lnTo>
                  <a:lnTo>
                    <a:pt x="764" y="398"/>
                  </a:lnTo>
                  <a:lnTo>
                    <a:pt x="764" y="398"/>
                  </a:lnTo>
                  <a:lnTo>
                    <a:pt x="764" y="400"/>
                  </a:lnTo>
                  <a:lnTo>
                    <a:pt x="766" y="403"/>
                  </a:lnTo>
                  <a:lnTo>
                    <a:pt x="768" y="407"/>
                  </a:lnTo>
                  <a:lnTo>
                    <a:pt x="771" y="405"/>
                  </a:lnTo>
                  <a:lnTo>
                    <a:pt x="773" y="405"/>
                  </a:lnTo>
                  <a:lnTo>
                    <a:pt x="773" y="403"/>
                  </a:lnTo>
                  <a:lnTo>
                    <a:pt x="776" y="403"/>
                  </a:lnTo>
                  <a:lnTo>
                    <a:pt x="776" y="403"/>
                  </a:lnTo>
                  <a:lnTo>
                    <a:pt x="776" y="405"/>
                  </a:lnTo>
                  <a:lnTo>
                    <a:pt x="778" y="405"/>
                  </a:lnTo>
                  <a:lnTo>
                    <a:pt x="778" y="405"/>
                  </a:lnTo>
                  <a:lnTo>
                    <a:pt x="778" y="407"/>
                  </a:lnTo>
                  <a:lnTo>
                    <a:pt x="780" y="410"/>
                  </a:lnTo>
                  <a:lnTo>
                    <a:pt x="780" y="410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2"/>
                  </a:lnTo>
                  <a:lnTo>
                    <a:pt x="780" y="414"/>
                  </a:lnTo>
                  <a:lnTo>
                    <a:pt x="783" y="414"/>
                  </a:lnTo>
                  <a:lnTo>
                    <a:pt x="783" y="417"/>
                  </a:lnTo>
                  <a:lnTo>
                    <a:pt x="783" y="417"/>
                  </a:lnTo>
                  <a:lnTo>
                    <a:pt x="783" y="417"/>
                  </a:lnTo>
                  <a:lnTo>
                    <a:pt x="783" y="419"/>
                  </a:lnTo>
                  <a:lnTo>
                    <a:pt x="783" y="419"/>
                  </a:lnTo>
                  <a:lnTo>
                    <a:pt x="783" y="419"/>
                  </a:lnTo>
                  <a:lnTo>
                    <a:pt x="783" y="422"/>
                  </a:lnTo>
                  <a:lnTo>
                    <a:pt x="783" y="422"/>
                  </a:lnTo>
                  <a:lnTo>
                    <a:pt x="783" y="424"/>
                  </a:lnTo>
                  <a:lnTo>
                    <a:pt x="783" y="424"/>
                  </a:lnTo>
                  <a:lnTo>
                    <a:pt x="783" y="426"/>
                  </a:lnTo>
                  <a:lnTo>
                    <a:pt x="783" y="426"/>
                  </a:lnTo>
                  <a:lnTo>
                    <a:pt x="783" y="429"/>
                  </a:lnTo>
                  <a:lnTo>
                    <a:pt x="780" y="429"/>
                  </a:lnTo>
                  <a:lnTo>
                    <a:pt x="778" y="429"/>
                  </a:lnTo>
                  <a:lnTo>
                    <a:pt x="778" y="429"/>
                  </a:lnTo>
                  <a:lnTo>
                    <a:pt x="776" y="429"/>
                  </a:lnTo>
                  <a:lnTo>
                    <a:pt x="776" y="429"/>
                  </a:lnTo>
                  <a:lnTo>
                    <a:pt x="776" y="431"/>
                  </a:lnTo>
                  <a:lnTo>
                    <a:pt x="776" y="431"/>
                  </a:lnTo>
                  <a:lnTo>
                    <a:pt x="776" y="431"/>
                  </a:lnTo>
                  <a:lnTo>
                    <a:pt x="773" y="431"/>
                  </a:lnTo>
                  <a:lnTo>
                    <a:pt x="773" y="433"/>
                  </a:lnTo>
                  <a:lnTo>
                    <a:pt x="773" y="433"/>
                  </a:lnTo>
                  <a:lnTo>
                    <a:pt x="773" y="436"/>
                  </a:lnTo>
                  <a:lnTo>
                    <a:pt x="773" y="438"/>
                  </a:lnTo>
                  <a:lnTo>
                    <a:pt x="773" y="443"/>
                  </a:lnTo>
                  <a:lnTo>
                    <a:pt x="773" y="443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6" y="445"/>
                  </a:lnTo>
                  <a:lnTo>
                    <a:pt x="778" y="445"/>
                  </a:lnTo>
                  <a:lnTo>
                    <a:pt x="778" y="445"/>
                  </a:lnTo>
                  <a:lnTo>
                    <a:pt x="780" y="445"/>
                  </a:lnTo>
                  <a:lnTo>
                    <a:pt x="780" y="445"/>
                  </a:lnTo>
                  <a:lnTo>
                    <a:pt x="778" y="450"/>
                  </a:lnTo>
                  <a:lnTo>
                    <a:pt x="778" y="452"/>
                  </a:lnTo>
                  <a:lnTo>
                    <a:pt x="776" y="455"/>
                  </a:lnTo>
                  <a:lnTo>
                    <a:pt x="776" y="457"/>
                  </a:lnTo>
                  <a:lnTo>
                    <a:pt x="776" y="459"/>
                  </a:lnTo>
                  <a:lnTo>
                    <a:pt x="776" y="459"/>
                  </a:lnTo>
                  <a:lnTo>
                    <a:pt x="776" y="462"/>
                  </a:lnTo>
                  <a:lnTo>
                    <a:pt x="778" y="464"/>
                  </a:lnTo>
                  <a:lnTo>
                    <a:pt x="778" y="464"/>
                  </a:lnTo>
                  <a:lnTo>
                    <a:pt x="778" y="466"/>
                  </a:lnTo>
                  <a:lnTo>
                    <a:pt x="783" y="471"/>
                  </a:lnTo>
                  <a:lnTo>
                    <a:pt x="785" y="474"/>
                  </a:lnTo>
                  <a:lnTo>
                    <a:pt x="787" y="476"/>
                  </a:lnTo>
                  <a:lnTo>
                    <a:pt x="790" y="476"/>
                  </a:lnTo>
                  <a:lnTo>
                    <a:pt x="792" y="476"/>
                  </a:lnTo>
                  <a:lnTo>
                    <a:pt x="802" y="478"/>
                  </a:lnTo>
                  <a:lnTo>
                    <a:pt x="804" y="481"/>
                  </a:lnTo>
                  <a:lnTo>
                    <a:pt x="804" y="481"/>
                  </a:lnTo>
                  <a:lnTo>
                    <a:pt x="806" y="481"/>
                  </a:lnTo>
                  <a:lnTo>
                    <a:pt x="806" y="478"/>
                  </a:lnTo>
                  <a:lnTo>
                    <a:pt x="806" y="478"/>
                  </a:lnTo>
                  <a:lnTo>
                    <a:pt x="809" y="478"/>
                  </a:lnTo>
                  <a:lnTo>
                    <a:pt x="809" y="476"/>
                  </a:lnTo>
                  <a:lnTo>
                    <a:pt x="809" y="474"/>
                  </a:lnTo>
                  <a:lnTo>
                    <a:pt x="811" y="471"/>
                  </a:lnTo>
                  <a:lnTo>
                    <a:pt x="813" y="471"/>
                  </a:lnTo>
                  <a:lnTo>
                    <a:pt x="816" y="466"/>
                  </a:lnTo>
                  <a:lnTo>
                    <a:pt x="818" y="466"/>
                  </a:lnTo>
                  <a:lnTo>
                    <a:pt x="818" y="466"/>
                  </a:lnTo>
                  <a:lnTo>
                    <a:pt x="820" y="466"/>
                  </a:lnTo>
                  <a:lnTo>
                    <a:pt x="820" y="464"/>
                  </a:lnTo>
                  <a:lnTo>
                    <a:pt x="820" y="464"/>
                  </a:lnTo>
                  <a:lnTo>
                    <a:pt x="823" y="466"/>
                  </a:lnTo>
                  <a:lnTo>
                    <a:pt x="823" y="466"/>
                  </a:lnTo>
                  <a:lnTo>
                    <a:pt x="823" y="466"/>
                  </a:lnTo>
                  <a:lnTo>
                    <a:pt x="830" y="471"/>
                  </a:lnTo>
                  <a:lnTo>
                    <a:pt x="830" y="471"/>
                  </a:lnTo>
                  <a:lnTo>
                    <a:pt x="830" y="471"/>
                  </a:lnTo>
                  <a:lnTo>
                    <a:pt x="842" y="471"/>
                  </a:lnTo>
                  <a:lnTo>
                    <a:pt x="842" y="471"/>
                  </a:lnTo>
                  <a:lnTo>
                    <a:pt x="842" y="471"/>
                  </a:lnTo>
                  <a:lnTo>
                    <a:pt x="844" y="471"/>
                  </a:lnTo>
                  <a:lnTo>
                    <a:pt x="844" y="471"/>
                  </a:lnTo>
                  <a:lnTo>
                    <a:pt x="844" y="471"/>
                  </a:lnTo>
                  <a:lnTo>
                    <a:pt x="846" y="471"/>
                  </a:lnTo>
                  <a:lnTo>
                    <a:pt x="846" y="471"/>
                  </a:lnTo>
                  <a:lnTo>
                    <a:pt x="849" y="466"/>
                  </a:lnTo>
                  <a:lnTo>
                    <a:pt x="849" y="466"/>
                  </a:lnTo>
                  <a:lnTo>
                    <a:pt x="849" y="466"/>
                  </a:lnTo>
                  <a:lnTo>
                    <a:pt x="851" y="464"/>
                  </a:lnTo>
                  <a:lnTo>
                    <a:pt x="851" y="464"/>
                  </a:lnTo>
                  <a:lnTo>
                    <a:pt x="851" y="464"/>
                  </a:lnTo>
                  <a:lnTo>
                    <a:pt x="851" y="462"/>
                  </a:lnTo>
                  <a:lnTo>
                    <a:pt x="854" y="462"/>
                  </a:lnTo>
                  <a:lnTo>
                    <a:pt x="854" y="464"/>
                  </a:lnTo>
                  <a:lnTo>
                    <a:pt x="854" y="464"/>
                  </a:lnTo>
                  <a:lnTo>
                    <a:pt x="856" y="464"/>
                  </a:lnTo>
                  <a:lnTo>
                    <a:pt x="856" y="464"/>
                  </a:lnTo>
                  <a:lnTo>
                    <a:pt x="856" y="464"/>
                  </a:lnTo>
                  <a:lnTo>
                    <a:pt x="858" y="471"/>
                  </a:lnTo>
                  <a:lnTo>
                    <a:pt x="858" y="471"/>
                  </a:lnTo>
                  <a:lnTo>
                    <a:pt x="858" y="474"/>
                  </a:lnTo>
                  <a:lnTo>
                    <a:pt x="858" y="476"/>
                  </a:lnTo>
                  <a:lnTo>
                    <a:pt x="858" y="476"/>
                  </a:lnTo>
                  <a:lnTo>
                    <a:pt x="858" y="478"/>
                  </a:lnTo>
                  <a:lnTo>
                    <a:pt x="858" y="478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1" y="481"/>
                  </a:lnTo>
                  <a:lnTo>
                    <a:pt x="863" y="481"/>
                  </a:lnTo>
                  <a:lnTo>
                    <a:pt x="863" y="481"/>
                  </a:lnTo>
                  <a:lnTo>
                    <a:pt x="865" y="481"/>
                  </a:lnTo>
                  <a:lnTo>
                    <a:pt x="865" y="481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68" y="483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5"/>
                  </a:lnTo>
                  <a:lnTo>
                    <a:pt x="870" y="488"/>
                  </a:lnTo>
                  <a:lnTo>
                    <a:pt x="870" y="488"/>
                  </a:lnTo>
                  <a:lnTo>
                    <a:pt x="870" y="490"/>
                  </a:lnTo>
                  <a:lnTo>
                    <a:pt x="872" y="492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5"/>
                  </a:lnTo>
                  <a:lnTo>
                    <a:pt x="875" y="497"/>
                  </a:lnTo>
                  <a:lnTo>
                    <a:pt x="875" y="497"/>
                  </a:lnTo>
                  <a:lnTo>
                    <a:pt x="875" y="500"/>
                  </a:lnTo>
                  <a:lnTo>
                    <a:pt x="875" y="502"/>
                  </a:lnTo>
                  <a:lnTo>
                    <a:pt x="875" y="502"/>
                  </a:lnTo>
                  <a:lnTo>
                    <a:pt x="875" y="502"/>
                  </a:lnTo>
                  <a:lnTo>
                    <a:pt x="877" y="504"/>
                  </a:lnTo>
                  <a:lnTo>
                    <a:pt x="877" y="504"/>
                  </a:lnTo>
                  <a:lnTo>
                    <a:pt x="877" y="504"/>
                  </a:lnTo>
                  <a:lnTo>
                    <a:pt x="877" y="509"/>
                  </a:lnTo>
                  <a:lnTo>
                    <a:pt x="877" y="509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80" y="511"/>
                  </a:lnTo>
                  <a:lnTo>
                    <a:pt x="877" y="511"/>
                  </a:lnTo>
                  <a:lnTo>
                    <a:pt x="877" y="511"/>
                  </a:lnTo>
                  <a:lnTo>
                    <a:pt x="877" y="514"/>
                  </a:lnTo>
                  <a:lnTo>
                    <a:pt x="877" y="514"/>
                  </a:lnTo>
                  <a:lnTo>
                    <a:pt x="875" y="514"/>
                  </a:lnTo>
                  <a:lnTo>
                    <a:pt x="875" y="516"/>
                  </a:lnTo>
                  <a:lnTo>
                    <a:pt x="875" y="516"/>
                  </a:lnTo>
                  <a:lnTo>
                    <a:pt x="872" y="516"/>
                  </a:lnTo>
                  <a:lnTo>
                    <a:pt x="870" y="516"/>
                  </a:lnTo>
                  <a:lnTo>
                    <a:pt x="863" y="521"/>
                  </a:lnTo>
                  <a:lnTo>
                    <a:pt x="861" y="523"/>
                  </a:lnTo>
                  <a:lnTo>
                    <a:pt x="861" y="523"/>
                  </a:lnTo>
                  <a:lnTo>
                    <a:pt x="861" y="526"/>
                  </a:lnTo>
                  <a:lnTo>
                    <a:pt x="861" y="528"/>
                  </a:lnTo>
                  <a:lnTo>
                    <a:pt x="858" y="533"/>
                  </a:lnTo>
                  <a:lnTo>
                    <a:pt x="858" y="533"/>
                  </a:lnTo>
                  <a:lnTo>
                    <a:pt x="858" y="533"/>
                  </a:lnTo>
                  <a:lnTo>
                    <a:pt x="856" y="535"/>
                  </a:lnTo>
                  <a:lnTo>
                    <a:pt x="856" y="535"/>
                  </a:lnTo>
                  <a:lnTo>
                    <a:pt x="856" y="537"/>
                  </a:lnTo>
                  <a:lnTo>
                    <a:pt x="856" y="537"/>
                  </a:lnTo>
                  <a:lnTo>
                    <a:pt x="856" y="540"/>
                  </a:lnTo>
                  <a:lnTo>
                    <a:pt x="856" y="542"/>
                  </a:lnTo>
                  <a:lnTo>
                    <a:pt x="856" y="542"/>
                  </a:lnTo>
                  <a:lnTo>
                    <a:pt x="856" y="542"/>
                  </a:lnTo>
                  <a:lnTo>
                    <a:pt x="856" y="545"/>
                  </a:lnTo>
                  <a:lnTo>
                    <a:pt x="854" y="547"/>
                  </a:lnTo>
                  <a:lnTo>
                    <a:pt x="854" y="547"/>
                  </a:lnTo>
                  <a:lnTo>
                    <a:pt x="854" y="549"/>
                  </a:lnTo>
                  <a:lnTo>
                    <a:pt x="854" y="552"/>
                  </a:lnTo>
                  <a:lnTo>
                    <a:pt x="854" y="552"/>
                  </a:lnTo>
                  <a:lnTo>
                    <a:pt x="846" y="559"/>
                  </a:lnTo>
                  <a:lnTo>
                    <a:pt x="846" y="559"/>
                  </a:lnTo>
                  <a:lnTo>
                    <a:pt x="844" y="559"/>
                  </a:lnTo>
                  <a:lnTo>
                    <a:pt x="844" y="559"/>
                  </a:lnTo>
                  <a:lnTo>
                    <a:pt x="842" y="559"/>
                  </a:lnTo>
                  <a:lnTo>
                    <a:pt x="839" y="561"/>
                  </a:lnTo>
                  <a:lnTo>
                    <a:pt x="837" y="561"/>
                  </a:lnTo>
                  <a:lnTo>
                    <a:pt x="837" y="561"/>
                  </a:lnTo>
                  <a:lnTo>
                    <a:pt x="839" y="563"/>
                  </a:lnTo>
                  <a:lnTo>
                    <a:pt x="839" y="563"/>
                  </a:lnTo>
                  <a:lnTo>
                    <a:pt x="839" y="566"/>
                  </a:lnTo>
                  <a:lnTo>
                    <a:pt x="839" y="566"/>
                  </a:lnTo>
                  <a:lnTo>
                    <a:pt x="842" y="566"/>
                  </a:lnTo>
                  <a:lnTo>
                    <a:pt x="842" y="566"/>
                  </a:lnTo>
                  <a:lnTo>
                    <a:pt x="842" y="568"/>
                  </a:lnTo>
                  <a:lnTo>
                    <a:pt x="842" y="571"/>
                  </a:lnTo>
                  <a:lnTo>
                    <a:pt x="839" y="573"/>
                  </a:lnTo>
                  <a:lnTo>
                    <a:pt x="839" y="573"/>
                  </a:lnTo>
                  <a:lnTo>
                    <a:pt x="837" y="580"/>
                  </a:lnTo>
                  <a:lnTo>
                    <a:pt x="835" y="582"/>
                  </a:lnTo>
                  <a:lnTo>
                    <a:pt x="835" y="582"/>
                  </a:lnTo>
                  <a:lnTo>
                    <a:pt x="835" y="585"/>
                  </a:lnTo>
                  <a:lnTo>
                    <a:pt x="835" y="585"/>
                  </a:lnTo>
                  <a:lnTo>
                    <a:pt x="832" y="585"/>
                  </a:lnTo>
                  <a:lnTo>
                    <a:pt x="832" y="585"/>
                  </a:lnTo>
                  <a:lnTo>
                    <a:pt x="832" y="585"/>
                  </a:lnTo>
                  <a:lnTo>
                    <a:pt x="830" y="585"/>
                  </a:lnTo>
                  <a:lnTo>
                    <a:pt x="830" y="585"/>
                  </a:lnTo>
                  <a:lnTo>
                    <a:pt x="828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2"/>
                  </a:lnTo>
                  <a:lnTo>
                    <a:pt x="825" y="585"/>
                  </a:lnTo>
                  <a:lnTo>
                    <a:pt x="825" y="589"/>
                  </a:lnTo>
                  <a:lnTo>
                    <a:pt x="825" y="592"/>
                  </a:lnTo>
                  <a:lnTo>
                    <a:pt x="825" y="592"/>
                  </a:lnTo>
                  <a:lnTo>
                    <a:pt x="823" y="594"/>
                  </a:lnTo>
                  <a:lnTo>
                    <a:pt x="823" y="594"/>
                  </a:lnTo>
                  <a:lnTo>
                    <a:pt x="823" y="597"/>
                  </a:lnTo>
                  <a:lnTo>
                    <a:pt x="825" y="597"/>
                  </a:lnTo>
                  <a:lnTo>
                    <a:pt x="825" y="599"/>
                  </a:lnTo>
                  <a:lnTo>
                    <a:pt x="828" y="601"/>
                  </a:lnTo>
                  <a:lnTo>
                    <a:pt x="828" y="601"/>
                  </a:lnTo>
                  <a:lnTo>
                    <a:pt x="830" y="604"/>
                  </a:lnTo>
                  <a:lnTo>
                    <a:pt x="832" y="604"/>
                  </a:lnTo>
                  <a:lnTo>
                    <a:pt x="832" y="606"/>
                  </a:lnTo>
                  <a:lnTo>
                    <a:pt x="837" y="608"/>
                  </a:lnTo>
                  <a:lnTo>
                    <a:pt x="837" y="608"/>
                  </a:lnTo>
                  <a:lnTo>
                    <a:pt x="837" y="611"/>
                  </a:lnTo>
                  <a:lnTo>
                    <a:pt x="837" y="618"/>
                  </a:lnTo>
                  <a:lnTo>
                    <a:pt x="837" y="618"/>
                  </a:lnTo>
                  <a:lnTo>
                    <a:pt x="837" y="618"/>
                  </a:lnTo>
                  <a:lnTo>
                    <a:pt x="839" y="620"/>
                  </a:lnTo>
                  <a:lnTo>
                    <a:pt x="842" y="620"/>
                  </a:lnTo>
                  <a:lnTo>
                    <a:pt x="844" y="620"/>
                  </a:lnTo>
                  <a:lnTo>
                    <a:pt x="846" y="620"/>
                  </a:lnTo>
                  <a:lnTo>
                    <a:pt x="849" y="620"/>
                  </a:lnTo>
                  <a:lnTo>
                    <a:pt x="849" y="620"/>
                  </a:lnTo>
                  <a:lnTo>
                    <a:pt x="851" y="623"/>
                  </a:lnTo>
                  <a:lnTo>
                    <a:pt x="849" y="632"/>
                  </a:lnTo>
                  <a:lnTo>
                    <a:pt x="851" y="637"/>
                  </a:lnTo>
                  <a:lnTo>
                    <a:pt x="854" y="639"/>
                  </a:lnTo>
                  <a:lnTo>
                    <a:pt x="854" y="639"/>
                  </a:lnTo>
                  <a:lnTo>
                    <a:pt x="856" y="642"/>
                  </a:lnTo>
                  <a:lnTo>
                    <a:pt x="861" y="649"/>
                  </a:lnTo>
                  <a:lnTo>
                    <a:pt x="861" y="651"/>
                  </a:lnTo>
                  <a:lnTo>
                    <a:pt x="863" y="651"/>
                  </a:lnTo>
                  <a:lnTo>
                    <a:pt x="865" y="653"/>
                  </a:lnTo>
                  <a:lnTo>
                    <a:pt x="865" y="653"/>
                  </a:lnTo>
                  <a:lnTo>
                    <a:pt x="870" y="656"/>
                  </a:lnTo>
                  <a:lnTo>
                    <a:pt x="872" y="656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58"/>
                  </a:lnTo>
                  <a:lnTo>
                    <a:pt x="875" y="660"/>
                  </a:lnTo>
                  <a:lnTo>
                    <a:pt x="872" y="660"/>
                  </a:lnTo>
                  <a:lnTo>
                    <a:pt x="872" y="660"/>
                  </a:lnTo>
                  <a:lnTo>
                    <a:pt x="872" y="660"/>
                  </a:lnTo>
                  <a:lnTo>
                    <a:pt x="870" y="660"/>
                  </a:lnTo>
                  <a:lnTo>
                    <a:pt x="868" y="660"/>
                  </a:lnTo>
                  <a:lnTo>
                    <a:pt x="865" y="660"/>
                  </a:lnTo>
                  <a:lnTo>
                    <a:pt x="865" y="660"/>
                  </a:lnTo>
                  <a:lnTo>
                    <a:pt x="865" y="663"/>
                  </a:lnTo>
                  <a:lnTo>
                    <a:pt x="865" y="665"/>
                  </a:lnTo>
                  <a:lnTo>
                    <a:pt x="865" y="665"/>
                  </a:lnTo>
                  <a:lnTo>
                    <a:pt x="865" y="668"/>
                  </a:lnTo>
                  <a:lnTo>
                    <a:pt x="865" y="668"/>
                  </a:lnTo>
                  <a:lnTo>
                    <a:pt x="863" y="670"/>
                  </a:lnTo>
                  <a:lnTo>
                    <a:pt x="861" y="672"/>
                  </a:lnTo>
                  <a:lnTo>
                    <a:pt x="861" y="675"/>
                  </a:lnTo>
                  <a:lnTo>
                    <a:pt x="861" y="675"/>
                  </a:lnTo>
                  <a:lnTo>
                    <a:pt x="861" y="677"/>
                  </a:lnTo>
                  <a:lnTo>
                    <a:pt x="861" y="679"/>
                  </a:lnTo>
                  <a:lnTo>
                    <a:pt x="861" y="679"/>
                  </a:lnTo>
                  <a:lnTo>
                    <a:pt x="861" y="682"/>
                  </a:lnTo>
                  <a:lnTo>
                    <a:pt x="861" y="684"/>
                  </a:lnTo>
                  <a:lnTo>
                    <a:pt x="861" y="686"/>
                  </a:lnTo>
                  <a:lnTo>
                    <a:pt x="861" y="686"/>
                  </a:lnTo>
                  <a:lnTo>
                    <a:pt x="861" y="689"/>
                  </a:lnTo>
                  <a:lnTo>
                    <a:pt x="858" y="691"/>
                  </a:lnTo>
                  <a:lnTo>
                    <a:pt x="856" y="691"/>
                  </a:lnTo>
                  <a:lnTo>
                    <a:pt x="856" y="691"/>
                  </a:lnTo>
                  <a:lnTo>
                    <a:pt x="854" y="691"/>
                  </a:lnTo>
                  <a:lnTo>
                    <a:pt x="851" y="696"/>
                  </a:lnTo>
                  <a:lnTo>
                    <a:pt x="849" y="698"/>
                  </a:lnTo>
                  <a:lnTo>
                    <a:pt x="846" y="698"/>
                  </a:lnTo>
                  <a:lnTo>
                    <a:pt x="846" y="698"/>
                  </a:lnTo>
                  <a:lnTo>
                    <a:pt x="842" y="703"/>
                  </a:lnTo>
                  <a:lnTo>
                    <a:pt x="839" y="705"/>
                  </a:lnTo>
                  <a:lnTo>
                    <a:pt x="839" y="708"/>
                  </a:lnTo>
                  <a:lnTo>
                    <a:pt x="837" y="717"/>
                  </a:lnTo>
                  <a:lnTo>
                    <a:pt x="837" y="717"/>
                  </a:lnTo>
                  <a:lnTo>
                    <a:pt x="837" y="717"/>
                  </a:lnTo>
                  <a:lnTo>
                    <a:pt x="835" y="720"/>
                  </a:lnTo>
                  <a:lnTo>
                    <a:pt x="832" y="722"/>
                  </a:lnTo>
                  <a:lnTo>
                    <a:pt x="830" y="722"/>
                  </a:lnTo>
                  <a:lnTo>
                    <a:pt x="830" y="724"/>
                  </a:lnTo>
                  <a:lnTo>
                    <a:pt x="830" y="724"/>
                  </a:lnTo>
                  <a:lnTo>
                    <a:pt x="830" y="727"/>
                  </a:lnTo>
                  <a:lnTo>
                    <a:pt x="830" y="729"/>
                  </a:lnTo>
                  <a:lnTo>
                    <a:pt x="830" y="736"/>
                  </a:lnTo>
                  <a:lnTo>
                    <a:pt x="835" y="750"/>
                  </a:lnTo>
                  <a:lnTo>
                    <a:pt x="837" y="755"/>
                  </a:lnTo>
                  <a:lnTo>
                    <a:pt x="839" y="760"/>
                  </a:lnTo>
                  <a:lnTo>
                    <a:pt x="846" y="769"/>
                  </a:lnTo>
                  <a:lnTo>
                    <a:pt x="846" y="772"/>
                  </a:lnTo>
                  <a:lnTo>
                    <a:pt x="846" y="772"/>
                  </a:lnTo>
                  <a:lnTo>
                    <a:pt x="849" y="772"/>
                  </a:lnTo>
                  <a:lnTo>
                    <a:pt x="849" y="772"/>
                  </a:lnTo>
                  <a:lnTo>
                    <a:pt x="851" y="772"/>
                  </a:lnTo>
                  <a:lnTo>
                    <a:pt x="851" y="772"/>
                  </a:lnTo>
                  <a:lnTo>
                    <a:pt x="851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72"/>
                  </a:lnTo>
                  <a:lnTo>
                    <a:pt x="854" y="769"/>
                  </a:lnTo>
                  <a:lnTo>
                    <a:pt x="854" y="769"/>
                  </a:lnTo>
                  <a:lnTo>
                    <a:pt x="854" y="769"/>
                  </a:lnTo>
                  <a:lnTo>
                    <a:pt x="854" y="767"/>
                  </a:lnTo>
                  <a:lnTo>
                    <a:pt x="854" y="767"/>
                  </a:lnTo>
                  <a:lnTo>
                    <a:pt x="851" y="765"/>
                  </a:lnTo>
                  <a:lnTo>
                    <a:pt x="851" y="765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1" y="762"/>
                  </a:lnTo>
                  <a:lnTo>
                    <a:pt x="851" y="760"/>
                  </a:lnTo>
                  <a:lnTo>
                    <a:pt x="851" y="757"/>
                  </a:lnTo>
                  <a:lnTo>
                    <a:pt x="851" y="757"/>
                  </a:lnTo>
                  <a:lnTo>
                    <a:pt x="854" y="757"/>
                  </a:lnTo>
                  <a:lnTo>
                    <a:pt x="854" y="757"/>
                  </a:lnTo>
                  <a:lnTo>
                    <a:pt x="856" y="755"/>
                  </a:lnTo>
                  <a:lnTo>
                    <a:pt x="858" y="755"/>
                  </a:lnTo>
                  <a:lnTo>
                    <a:pt x="858" y="755"/>
                  </a:lnTo>
                  <a:lnTo>
                    <a:pt x="861" y="757"/>
                  </a:lnTo>
                  <a:lnTo>
                    <a:pt x="870" y="760"/>
                  </a:lnTo>
                  <a:lnTo>
                    <a:pt x="872" y="762"/>
                  </a:lnTo>
                  <a:lnTo>
                    <a:pt x="872" y="762"/>
                  </a:lnTo>
                  <a:lnTo>
                    <a:pt x="877" y="765"/>
                  </a:lnTo>
                  <a:lnTo>
                    <a:pt x="877" y="765"/>
                  </a:lnTo>
                  <a:lnTo>
                    <a:pt x="877" y="767"/>
                  </a:lnTo>
                  <a:lnTo>
                    <a:pt x="880" y="767"/>
                  </a:lnTo>
                  <a:lnTo>
                    <a:pt x="882" y="767"/>
                  </a:lnTo>
                  <a:lnTo>
                    <a:pt x="882" y="767"/>
                  </a:lnTo>
                  <a:lnTo>
                    <a:pt x="884" y="767"/>
                  </a:lnTo>
                  <a:lnTo>
                    <a:pt x="884" y="767"/>
                  </a:lnTo>
                  <a:lnTo>
                    <a:pt x="884" y="767"/>
                  </a:lnTo>
                  <a:lnTo>
                    <a:pt x="889" y="767"/>
                  </a:lnTo>
                  <a:lnTo>
                    <a:pt x="894" y="767"/>
                  </a:lnTo>
                  <a:lnTo>
                    <a:pt x="896" y="769"/>
                  </a:lnTo>
                  <a:lnTo>
                    <a:pt x="898" y="769"/>
                  </a:lnTo>
                  <a:lnTo>
                    <a:pt x="898" y="769"/>
                  </a:lnTo>
                  <a:lnTo>
                    <a:pt x="901" y="772"/>
                  </a:lnTo>
                  <a:lnTo>
                    <a:pt x="901" y="772"/>
                  </a:lnTo>
                  <a:lnTo>
                    <a:pt x="901" y="772"/>
                  </a:lnTo>
                  <a:lnTo>
                    <a:pt x="901" y="774"/>
                  </a:lnTo>
                  <a:lnTo>
                    <a:pt x="901" y="774"/>
                  </a:lnTo>
                  <a:lnTo>
                    <a:pt x="901" y="776"/>
                  </a:lnTo>
                  <a:lnTo>
                    <a:pt x="901" y="779"/>
                  </a:lnTo>
                  <a:lnTo>
                    <a:pt x="901" y="779"/>
                  </a:lnTo>
                  <a:lnTo>
                    <a:pt x="903" y="781"/>
                  </a:lnTo>
                  <a:lnTo>
                    <a:pt x="906" y="783"/>
                  </a:lnTo>
                  <a:lnTo>
                    <a:pt x="906" y="783"/>
                  </a:lnTo>
                  <a:lnTo>
                    <a:pt x="906" y="783"/>
                  </a:lnTo>
                  <a:lnTo>
                    <a:pt x="908" y="786"/>
                  </a:lnTo>
                  <a:lnTo>
                    <a:pt x="908" y="786"/>
                  </a:lnTo>
                  <a:lnTo>
                    <a:pt x="906" y="791"/>
                  </a:lnTo>
                  <a:lnTo>
                    <a:pt x="906" y="793"/>
                  </a:lnTo>
                  <a:lnTo>
                    <a:pt x="906" y="795"/>
                  </a:lnTo>
                  <a:lnTo>
                    <a:pt x="906" y="798"/>
                  </a:lnTo>
                  <a:lnTo>
                    <a:pt x="906" y="800"/>
                  </a:lnTo>
                  <a:lnTo>
                    <a:pt x="906" y="800"/>
                  </a:lnTo>
                  <a:lnTo>
                    <a:pt x="906" y="800"/>
                  </a:lnTo>
                  <a:lnTo>
                    <a:pt x="906" y="802"/>
                  </a:lnTo>
                  <a:lnTo>
                    <a:pt x="903" y="802"/>
                  </a:lnTo>
                  <a:lnTo>
                    <a:pt x="903" y="805"/>
                  </a:lnTo>
                  <a:lnTo>
                    <a:pt x="903" y="805"/>
                  </a:lnTo>
                  <a:lnTo>
                    <a:pt x="903" y="807"/>
                  </a:lnTo>
                  <a:lnTo>
                    <a:pt x="906" y="807"/>
                  </a:lnTo>
                  <a:lnTo>
                    <a:pt x="906" y="809"/>
                  </a:lnTo>
                  <a:lnTo>
                    <a:pt x="913" y="817"/>
                  </a:lnTo>
                  <a:lnTo>
                    <a:pt x="915" y="817"/>
                  </a:lnTo>
                  <a:lnTo>
                    <a:pt x="917" y="819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7"/>
                  </a:lnTo>
                  <a:lnTo>
                    <a:pt x="917" y="814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17" y="812"/>
                  </a:lnTo>
                  <a:lnTo>
                    <a:pt x="920" y="812"/>
                  </a:lnTo>
                  <a:lnTo>
                    <a:pt x="920" y="812"/>
                  </a:lnTo>
                  <a:lnTo>
                    <a:pt x="920" y="812"/>
                  </a:lnTo>
                  <a:lnTo>
                    <a:pt x="922" y="814"/>
                  </a:lnTo>
                  <a:lnTo>
                    <a:pt x="925" y="817"/>
                  </a:lnTo>
                  <a:lnTo>
                    <a:pt x="927" y="819"/>
                  </a:lnTo>
                  <a:lnTo>
                    <a:pt x="929" y="821"/>
                  </a:lnTo>
                  <a:lnTo>
                    <a:pt x="932" y="821"/>
                  </a:lnTo>
                  <a:lnTo>
                    <a:pt x="932" y="824"/>
                  </a:lnTo>
                  <a:lnTo>
                    <a:pt x="932" y="824"/>
                  </a:lnTo>
                  <a:lnTo>
                    <a:pt x="934" y="826"/>
                  </a:lnTo>
                  <a:lnTo>
                    <a:pt x="934" y="826"/>
                  </a:lnTo>
                  <a:lnTo>
                    <a:pt x="936" y="826"/>
                  </a:lnTo>
                  <a:lnTo>
                    <a:pt x="939" y="826"/>
                  </a:lnTo>
                  <a:lnTo>
                    <a:pt x="941" y="826"/>
                  </a:lnTo>
                  <a:lnTo>
                    <a:pt x="941" y="826"/>
                  </a:lnTo>
                  <a:lnTo>
                    <a:pt x="941" y="826"/>
                  </a:lnTo>
                  <a:lnTo>
                    <a:pt x="941" y="824"/>
                  </a:lnTo>
                  <a:lnTo>
                    <a:pt x="943" y="824"/>
                  </a:lnTo>
                  <a:lnTo>
                    <a:pt x="943" y="824"/>
                  </a:lnTo>
                  <a:lnTo>
                    <a:pt x="943" y="819"/>
                  </a:lnTo>
                  <a:lnTo>
                    <a:pt x="946" y="819"/>
                  </a:lnTo>
                  <a:lnTo>
                    <a:pt x="946" y="817"/>
                  </a:lnTo>
                  <a:lnTo>
                    <a:pt x="946" y="817"/>
                  </a:lnTo>
                  <a:lnTo>
                    <a:pt x="946" y="817"/>
                  </a:lnTo>
                  <a:lnTo>
                    <a:pt x="948" y="817"/>
                  </a:lnTo>
                  <a:lnTo>
                    <a:pt x="948" y="817"/>
                  </a:lnTo>
                  <a:lnTo>
                    <a:pt x="951" y="817"/>
                  </a:lnTo>
                  <a:lnTo>
                    <a:pt x="953" y="817"/>
                  </a:lnTo>
                  <a:lnTo>
                    <a:pt x="955" y="817"/>
                  </a:lnTo>
                  <a:lnTo>
                    <a:pt x="955" y="817"/>
                  </a:lnTo>
                  <a:lnTo>
                    <a:pt x="955" y="817"/>
                  </a:lnTo>
                  <a:lnTo>
                    <a:pt x="958" y="817"/>
                  </a:lnTo>
                  <a:lnTo>
                    <a:pt x="958" y="817"/>
                  </a:lnTo>
                  <a:lnTo>
                    <a:pt x="958" y="819"/>
                  </a:lnTo>
                  <a:lnTo>
                    <a:pt x="958" y="819"/>
                  </a:lnTo>
                  <a:lnTo>
                    <a:pt x="960" y="821"/>
                  </a:lnTo>
                  <a:lnTo>
                    <a:pt x="960" y="821"/>
                  </a:lnTo>
                  <a:lnTo>
                    <a:pt x="960" y="824"/>
                  </a:lnTo>
                  <a:lnTo>
                    <a:pt x="960" y="826"/>
                  </a:lnTo>
                  <a:lnTo>
                    <a:pt x="960" y="826"/>
                  </a:lnTo>
                  <a:lnTo>
                    <a:pt x="962" y="828"/>
                  </a:lnTo>
                  <a:lnTo>
                    <a:pt x="962" y="828"/>
                  </a:lnTo>
                  <a:lnTo>
                    <a:pt x="965" y="828"/>
                  </a:lnTo>
                  <a:lnTo>
                    <a:pt x="969" y="831"/>
                  </a:lnTo>
                  <a:lnTo>
                    <a:pt x="969" y="831"/>
                  </a:lnTo>
                  <a:lnTo>
                    <a:pt x="974" y="835"/>
                  </a:lnTo>
                  <a:lnTo>
                    <a:pt x="977" y="835"/>
                  </a:lnTo>
                  <a:lnTo>
                    <a:pt x="977" y="835"/>
                  </a:lnTo>
                  <a:lnTo>
                    <a:pt x="977" y="835"/>
                  </a:lnTo>
                  <a:lnTo>
                    <a:pt x="981" y="835"/>
                  </a:lnTo>
                  <a:lnTo>
                    <a:pt x="981" y="835"/>
                  </a:lnTo>
                  <a:lnTo>
                    <a:pt x="986" y="838"/>
                  </a:lnTo>
                  <a:lnTo>
                    <a:pt x="988" y="838"/>
                  </a:lnTo>
                  <a:lnTo>
                    <a:pt x="988" y="835"/>
                  </a:lnTo>
                  <a:lnTo>
                    <a:pt x="988" y="835"/>
                  </a:lnTo>
                  <a:lnTo>
                    <a:pt x="988" y="835"/>
                  </a:lnTo>
                  <a:lnTo>
                    <a:pt x="988" y="833"/>
                  </a:lnTo>
                  <a:lnTo>
                    <a:pt x="988" y="833"/>
                  </a:lnTo>
                  <a:lnTo>
                    <a:pt x="988" y="833"/>
                  </a:lnTo>
                  <a:lnTo>
                    <a:pt x="988" y="831"/>
                  </a:lnTo>
                  <a:lnTo>
                    <a:pt x="988" y="831"/>
                  </a:lnTo>
                  <a:lnTo>
                    <a:pt x="991" y="831"/>
                  </a:lnTo>
                  <a:lnTo>
                    <a:pt x="991" y="831"/>
                  </a:lnTo>
                  <a:lnTo>
                    <a:pt x="991" y="831"/>
                  </a:lnTo>
                  <a:lnTo>
                    <a:pt x="998" y="831"/>
                  </a:lnTo>
                  <a:lnTo>
                    <a:pt x="998" y="831"/>
                  </a:lnTo>
                  <a:lnTo>
                    <a:pt x="1000" y="831"/>
                  </a:lnTo>
                  <a:lnTo>
                    <a:pt x="1000" y="831"/>
                  </a:lnTo>
                  <a:lnTo>
                    <a:pt x="1000" y="831"/>
                  </a:lnTo>
                  <a:lnTo>
                    <a:pt x="1003" y="828"/>
                  </a:lnTo>
                  <a:lnTo>
                    <a:pt x="1003" y="828"/>
                  </a:lnTo>
                  <a:lnTo>
                    <a:pt x="1003" y="828"/>
                  </a:lnTo>
                  <a:lnTo>
                    <a:pt x="1005" y="828"/>
                  </a:lnTo>
                  <a:lnTo>
                    <a:pt x="1005" y="828"/>
                  </a:lnTo>
                  <a:lnTo>
                    <a:pt x="1005" y="831"/>
                  </a:lnTo>
                  <a:lnTo>
                    <a:pt x="1005" y="831"/>
                  </a:lnTo>
                  <a:lnTo>
                    <a:pt x="1003" y="833"/>
                  </a:lnTo>
                  <a:lnTo>
                    <a:pt x="1003" y="833"/>
                  </a:lnTo>
                  <a:lnTo>
                    <a:pt x="1005" y="835"/>
                  </a:lnTo>
                  <a:lnTo>
                    <a:pt x="1007" y="838"/>
                  </a:lnTo>
                  <a:lnTo>
                    <a:pt x="1010" y="840"/>
                  </a:lnTo>
                  <a:lnTo>
                    <a:pt x="1012" y="843"/>
                  </a:lnTo>
                  <a:lnTo>
                    <a:pt x="1012" y="843"/>
                  </a:lnTo>
                  <a:lnTo>
                    <a:pt x="1019" y="847"/>
                  </a:lnTo>
                  <a:lnTo>
                    <a:pt x="1019" y="847"/>
                  </a:lnTo>
                  <a:lnTo>
                    <a:pt x="1019" y="850"/>
                  </a:lnTo>
                  <a:lnTo>
                    <a:pt x="1019" y="850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2"/>
                  </a:lnTo>
                  <a:lnTo>
                    <a:pt x="1019" y="854"/>
                  </a:lnTo>
                  <a:lnTo>
                    <a:pt x="1019" y="854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4" y="864"/>
                  </a:lnTo>
                  <a:lnTo>
                    <a:pt x="1024" y="866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3456026" y="1898316"/>
              <a:ext cx="603839" cy="759981"/>
            </a:xfrm>
            <a:custGeom>
              <a:avLst/>
              <a:gdLst>
                <a:gd name="T0" fmla="*/ 638 w 697"/>
                <a:gd name="T1" fmla="*/ 414 h 875"/>
                <a:gd name="T2" fmla="*/ 598 w 697"/>
                <a:gd name="T3" fmla="*/ 478 h 875"/>
                <a:gd name="T4" fmla="*/ 558 w 697"/>
                <a:gd name="T5" fmla="*/ 473 h 875"/>
                <a:gd name="T6" fmla="*/ 506 w 697"/>
                <a:gd name="T7" fmla="*/ 447 h 875"/>
                <a:gd name="T8" fmla="*/ 480 w 697"/>
                <a:gd name="T9" fmla="*/ 414 h 875"/>
                <a:gd name="T10" fmla="*/ 466 w 697"/>
                <a:gd name="T11" fmla="*/ 407 h 875"/>
                <a:gd name="T12" fmla="*/ 454 w 697"/>
                <a:gd name="T13" fmla="*/ 357 h 875"/>
                <a:gd name="T14" fmla="*/ 470 w 697"/>
                <a:gd name="T15" fmla="*/ 346 h 875"/>
                <a:gd name="T16" fmla="*/ 430 w 697"/>
                <a:gd name="T17" fmla="*/ 277 h 875"/>
                <a:gd name="T18" fmla="*/ 371 w 697"/>
                <a:gd name="T19" fmla="*/ 225 h 875"/>
                <a:gd name="T20" fmla="*/ 350 w 697"/>
                <a:gd name="T21" fmla="*/ 246 h 875"/>
                <a:gd name="T22" fmla="*/ 305 w 697"/>
                <a:gd name="T23" fmla="*/ 270 h 875"/>
                <a:gd name="T24" fmla="*/ 251 w 697"/>
                <a:gd name="T25" fmla="*/ 336 h 875"/>
                <a:gd name="T26" fmla="*/ 248 w 697"/>
                <a:gd name="T27" fmla="*/ 376 h 875"/>
                <a:gd name="T28" fmla="*/ 262 w 697"/>
                <a:gd name="T29" fmla="*/ 407 h 875"/>
                <a:gd name="T30" fmla="*/ 291 w 697"/>
                <a:gd name="T31" fmla="*/ 407 h 875"/>
                <a:gd name="T32" fmla="*/ 340 w 697"/>
                <a:gd name="T33" fmla="*/ 419 h 875"/>
                <a:gd name="T34" fmla="*/ 383 w 697"/>
                <a:gd name="T35" fmla="*/ 443 h 875"/>
                <a:gd name="T36" fmla="*/ 364 w 697"/>
                <a:gd name="T37" fmla="*/ 490 h 875"/>
                <a:gd name="T38" fmla="*/ 402 w 697"/>
                <a:gd name="T39" fmla="*/ 540 h 875"/>
                <a:gd name="T40" fmla="*/ 475 w 697"/>
                <a:gd name="T41" fmla="*/ 603 h 875"/>
                <a:gd name="T42" fmla="*/ 435 w 697"/>
                <a:gd name="T43" fmla="*/ 648 h 875"/>
                <a:gd name="T44" fmla="*/ 362 w 697"/>
                <a:gd name="T45" fmla="*/ 658 h 875"/>
                <a:gd name="T46" fmla="*/ 324 w 697"/>
                <a:gd name="T47" fmla="*/ 679 h 875"/>
                <a:gd name="T48" fmla="*/ 310 w 697"/>
                <a:gd name="T49" fmla="*/ 705 h 875"/>
                <a:gd name="T50" fmla="*/ 272 w 697"/>
                <a:gd name="T51" fmla="*/ 726 h 875"/>
                <a:gd name="T52" fmla="*/ 239 w 697"/>
                <a:gd name="T53" fmla="*/ 781 h 875"/>
                <a:gd name="T54" fmla="*/ 206 w 697"/>
                <a:gd name="T55" fmla="*/ 840 h 875"/>
                <a:gd name="T56" fmla="*/ 201 w 697"/>
                <a:gd name="T57" fmla="*/ 875 h 875"/>
                <a:gd name="T58" fmla="*/ 165 w 697"/>
                <a:gd name="T59" fmla="*/ 873 h 875"/>
                <a:gd name="T60" fmla="*/ 99 w 697"/>
                <a:gd name="T61" fmla="*/ 849 h 875"/>
                <a:gd name="T62" fmla="*/ 54 w 697"/>
                <a:gd name="T63" fmla="*/ 831 h 875"/>
                <a:gd name="T64" fmla="*/ 9 w 697"/>
                <a:gd name="T65" fmla="*/ 802 h 875"/>
                <a:gd name="T66" fmla="*/ 7 w 697"/>
                <a:gd name="T67" fmla="*/ 774 h 875"/>
                <a:gd name="T68" fmla="*/ 38 w 697"/>
                <a:gd name="T69" fmla="*/ 729 h 875"/>
                <a:gd name="T70" fmla="*/ 59 w 697"/>
                <a:gd name="T71" fmla="*/ 613 h 875"/>
                <a:gd name="T72" fmla="*/ 28 w 697"/>
                <a:gd name="T73" fmla="*/ 532 h 875"/>
                <a:gd name="T74" fmla="*/ 61 w 697"/>
                <a:gd name="T75" fmla="*/ 471 h 875"/>
                <a:gd name="T76" fmla="*/ 120 w 697"/>
                <a:gd name="T77" fmla="*/ 454 h 875"/>
                <a:gd name="T78" fmla="*/ 139 w 697"/>
                <a:gd name="T79" fmla="*/ 400 h 875"/>
                <a:gd name="T80" fmla="*/ 123 w 697"/>
                <a:gd name="T81" fmla="*/ 360 h 875"/>
                <a:gd name="T82" fmla="*/ 92 w 697"/>
                <a:gd name="T83" fmla="*/ 320 h 875"/>
                <a:gd name="T84" fmla="*/ 123 w 697"/>
                <a:gd name="T85" fmla="*/ 284 h 875"/>
                <a:gd name="T86" fmla="*/ 97 w 697"/>
                <a:gd name="T87" fmla="*/ 211 h 875"/>
                <a:gd name="T88" fmla="*/ 99 w 697"/>
                <a:gd name="T89" fmla="*/ 180 h 875"/>
                <a:gd name="T90" fmla="*/ 106 w 697"/>
                <a:gd name="T91" fmla="*/ 130 h 875"/>
                <a:gd name="T92" fmla="*/ 189 w 697"/>
                <a:gd name="T93" fmla="*/ 52 h 875"/>
                <a:gd name="T94" fmla="*/ 194 w 697"/>
                <a:gd name="T95" fmla="*/ 102 h 875"/>
                <a:gd name="T96" fmla="*/ 239 w 697"/>
                <a:gd name="T97" fmla="*/ 119 h 875"/>
                <a:gd name="T98" fmla="*/ 352 w 697"/>
                <a:gd name="T99" fmla="*/ 81 h 875"/>
                <a:gd name="T100" fmla="*/ 400 w 697"/>
                <a:gd name="T101" fmla="*/ 78 h 875"/>
                <a:gd name="T102" fmla="*/ 437 w 697"/>
                <a:gd name="T103" fmla="*/ 19 h 875"/>
                <a:gd name="T104" fmla="*/ 473 w 697"/>
                <a:gd name="T105" fmla="*/ 10 h 875"/>
                <a:gd name="T106" fmla="*/ 513 w 697"/>
                <a:gd name="T107" fmla="*/ 52 h 875"/>
                <a:gd name="T108" fmla="*/ 534 w 697"/>
                <a:gd name="T109" fmla="*/ 76 h 875"/>
                <a:gd name="T110" fmla="*/ 532 w 697"/>
                <a:gd name="T111" fmla="*/ 114 h 875"/>
                <a:gd name="T112" fmla="*/ 548 w 697"/>
                <a:gd name="T113" fmla="*/ 180 h 875"/>
                <a:gd name="T114" fmla="*/ 636 w 697"/>
                <a:gd name="T115" fmla="*/ 187 h 875"/>
                <a:gd name="T116" fmla="*/ 608 w 697"/>
                <a:gd name="T117" fmla="*/ 230 h 875"/>
                <a:gd name="T118" fmla="*/ 631 w 697"/>
                <a:gd name="T119" fmla="*/ 268 h 875"/>
                <a:gd name="T120" fmla="*/ 671 w 697"/>
                <a:gd name="T121" fmla="*/ 308 h 875"/>
                <a:gd name="T122" fmla="*/ 688 w 697"/>
                <a:gd name="T123" fmla="*/ 348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875">
                  <a:moveTo>
                    <a:pt x="697" y="362"/>
                  </a:moveTo>
                  <a:lnTo>
                    <a:pt x="697" y="362"/>
                  </a:lnTo>
                  <a:lnTo>
                    <a:pt x="697" y="362"/>
                  </a:lnTo>
                  <a:lnTo>
                    <a:pt x="695" y="365"/>
                  </a:lnTo>
                  <a:lnTo>
                    <a:pt x="693" y="365"/>
                  </a:lnTo>
                  <a:lnTo>
                    <a:pt x="690" y="367"/>
                  </a:lnTo>
                  <a:lnTo>
                    <a:pt x="688" y="369"/>
                  </a:lnTo>
                  <a:lnTo>
                    <a:pt x="681" y="369"/>
                  </a:lnTo>
                  <a:lnTo>
                    <a:pt x="679" y="369"/>
                  </a:lnTo>
                  <a:lnTo>
                    <a:pt x="674" y="372"/>
                  </a:lnTo>
                  <a:lnTo>
                    <a:pt x="674" y="374"/>
                  </a:lnTo>
                  <a:lnTo>
                    <a:pt x="671" y="374"/>
                  </a:lnTo>
                  <a:lnTo>
                    <a:pt x="669" y="374"/>
                  </a:lnTo>
                  <a:lnTo>
                    <a:pt x="667" y="376"/>
                  </a:lnTo>
                  <a:lnTo>
                    <a:pt x="664" y="379"/>
                  </a:lnTo>
                  <a:lnTo>
                    <a:pt x="664" y="379"/>
                  </a:lnTo>
                  <a:lnTo>
                    <a:pt x="664" y="386"/>
                  </a:lnTo>
                  <a:lnTo>
                    <a:pt x="664" y="388"/>
                  </a:lnTo>
                  <a:lnTo>
                    <a:pt x="660" y="388"/>
                  </a:lnTo>
                  <a:lnTo>
                    <a:pt x="657" y="388"/>
                  </a:lnTo>
                  <a:lnTo>
                    <a:pt x="657" y="388"/>
                  </a:lnTo>
                  <a:lnTo>
                    <a:pt x="655" y="391"/>
                  </a:lnTo>
                  <a:lnTo>
                    <a:pt x="650" y="395"/>
                  </a:lnTo>
                  <a:lnTo>
                    <a:pt x="650" y="395"/>
                  </a:lnTo>
                  <a:lnTo>
                    <a:pt x="648" y="395"/>
                  </a:lnTo>
                  <a:lnTo>
                    <a:pt x="645" y="398"/>
                  </a:lnTo>
                  <a:lnTo>
                    <a:pt x="645" y="400"/>
                  </a:lnTo>
                  <a:lnTo>
                    <a:pt x="643" y="409"/>
                  </a:lnTo>
                  <a:lnTo>
                    <a:pt x="641" y="412"/>
                  </a:lnTo>
                  <a:lnTo>
                    <a:pt x="638" y="414"/>
                  </a:lnTo>
                  <a:lnTo>
                    <a:pt x="638" y="414"/>
                  </a:lnTo>
                  <a:lnTo>
                    <a:pt x="638" y="414"/>
                  </a:lnTo>
                  <a:lnTo>
                    <a:pt x="636" y="414"/>
                  </a:lnTo>
                  <a:lnTo>
                    <a:pt x="634" y="417"/>
                  </a:lnTo>
                  <a:lnTo>
                    <a:pt x="631" y="419"/>
                  </a:lnTo>
                  <a:lnTo>
                    <a:pt x="631" y="421"/>
                  </a:lnTo>
                  <a:lnTo>
                    <a:pt x="634" y="419"/>
                  </a:lnTo>
                  <a:lnTo>
                    <a:pt x="636" y="419"/>
                  </a:lnTo>
                  <a:lnTo>
                    <a:pt x="634" y="419"/>
                  </a:lnTo>
                  <a:lnTo>
                    <a:pt x="634" y="421"/>
                  </a:lnTo>
                  <a:lnTo>
                    <a:pt x="634" y="421"/>
                  </a:lnTo>
                  <a:lnTo>
                    <a:pt x="634" y="424"/>
                  </a:lnTo>
                  <a:lnTo>
                    <a:pt x="636" y="421"/>
                  </a:lnTo>
                  <a:lnTo>
                    <a:pt x="638" y="419"/>
                  </a:lnTo>
                  <a:lnTo>
                    <a:pt x="638" y="417"/>
                  </a:lnTo>
                  <a:lnTo>
                    <a:pt x="636" y="426"/>
                  </a:lnTo>
                  <a:lnTo>
                    <a:pt x="634" y="431"/>
                  </a:lnTo>
                  <a:lnTo>
                    <a:pt x="634" y="433"/>
                  </a:lnTo>
                  <a:lnTo>
                    <a:pt x="634" y="433"/>
                  </a:lnTo>
                  <a:lnTo>
                    <a:pt x="636" y="435"/>
                  </a:lnTo>
                  <a:lnTo>
                    <a:pt x="636" y="438"/>
                  </a:lnTo>
                  <a:lnTo>
                    <a:pt x="636" y="440"/>
                  </a:lnTo>
                  <a:lnTo>
                    <a:pt x="636" y="443"/>
                  </a:lnTo>
                  <a:lnTo>
                    <a:pt x="634" y="443"/>
                  </a:lnTo>
                  <a:lnTo>
                    <a:pt x="631" y="445"/>
                  </a:lnTo>
                  <a:lnTo>
                    <a:pt x="622" y="454"/>
                  </a:lnTo>
                  <a:lnTo>
                    <a:pt x="615" y="462"/>
                  </a:lnTo>
                  <a:lnTo>
                    <a:pt x="615" y="464"/>
                  </a:lnTo>
                  <a:lnTo>
                    <a:pt x="612" y="466"/>
                  </a:lnTo>
                  <a:lnTo>
                    <a:pt x="610" y="469"/>
                  </a:lnTo>
                  <a:lnTo>
                    <a:pt x="608" y="471"/>
                  </a:lnTo>
                  <a:lnTo>
                    <a:pt x="603" y="476"/>
                  </a:lnTo>
                  <a:lnTo>
                    <a:pt x="601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1" y="476"/>
                  </a:lnTo>
                  <a:lnTo>
                    <a:pt x="603" y="473"/>
                  </a:lnTo>
                  <a:lnTo>
                    <a:pt x="603" y="473"/>
                  </a:lnTo>
                  <a:lnTo>
                    <a:pt x="603" y="471"/>
                  </a:lnTo>
                  <a:lnTo>
                    <a:pt x="605" y="471"/>
                  </a:lnTo>
                  <a:lnTo>
                    <a:pt x="605" y="469"/>
                  </a:lnTo>
                  <a:lnTo>
                    <a:pt x="603" y="469"/>
                  </a:lnTo>
                  <a:lnTo>
                    <a:pt x="598" y="471"/>
                  </a:lnTo>
                  <a:lnTo>
                    <a:pt x="596" y="471"/>
                  </a:lnTo>
                  <a:lnTo>
                    <a:pt x="596" y="471"/>
                  </a:lnTo>
                  <a:lnTo>
                    <a:pt x="596" y="469"/>
                  </a:lnTo>
                  <a:lnTo>
                    <a:pt x="596" y="466"/>
                  </a:lnTo>
                  <a:lnTo>
                    <a:pt x="593" y="466"/>
                  </a:lnTo>
                  <a:lnTo>
                    <a:pt x="591" y="471"/>
                  </a:lnTo>
                  <a:lnTo>
                    <a:pt x="589" y="473"/>
                  </a:lnTo>
                  <a:lnTo>
                    <a:pt x="586" y="473"/>
                  </a:lnTo>
                  <a:lnTo>
                    <a:pt x="584" y="473"/>
                  </a:lnTo>
                  <a:lnTo>
                    <a:pt x="579" y="473"/>
                  </a:lnTo>
                  <a:lnTo>
                    <a:pt x="577" y="473"/>
                  </a:lnTo>
                  <a:lnTo>
                    <a:pt x="577" y="471"/>
                  </a:lnTo>
                  <a:lnTo>
                    <a:pt x="575" y="469"/>
                  </a:lnTo>
                  <a:lnTo>
                    <a:pt x="575" y="469"/>
                  </a:lnTo>
                  <a:lnTo>
                    <a:pt x="572" y="471"/>
                  </a:lnTo>
                  <a:lnTo>
                    <a:pt x="572" y="471"/>
                  </a:lnTo>
                  <a:lnTo>
                    <a:pt x="570" y="471"/>
                  </a:lnTo>
                  <a:lnTo>
                    <a:pt x="570" y="469"/>
                  </a:lnTo>
                  <a:lnTo>
                    <a:pt x="567" y="469"/>
                  </a:lnTo>
                  <a:lnTo>
                    <a:pt x="565" y="469"/>
                  </a:lnTo>
                  <a:lnTo>
                    <a:pt x="563" y="471"/>
                  </a:lnTo>
                  <a:lnTo>
                    <a:pt x="558" y="473"/>
                  </a:lnTo>
                  <a:lnTo>
                    <a:pt x="558" y="476"/>
                  </a:lnTo>
                  <a:lnTo>
                    <a:pt x="558" y="478"/>
                  </a:lnTo>
                  <a:lnTo>
                    <a:pt x="556" y="478"/>
                  </a:lnTo>
                  <a:lnTo>
                    <a:pt x="556" y="478"/>
                  </a:lnTo>
                  <a:lnTo>
                    <a:pt x="551" y="480"/>
                  </a:lnTo>
                  <a:lnTo>
                    <a:pt x="544" y="485"/>
                  </a:lnTo>
                  <a:lnTo>
                    <a:pt x="541" y="488"/>
                  </a:lnTo>
                  <a:lnTo>
                    <a:pt x="539" y="488"/>
                  </a:lnTo>
                  <a:lnTo>
                    <a:pt x="539" y="488"/>
                  </a:lnTo>
                  <a:lnTo>
                    <a:pt x="537" y="488"/>
                  </a:lnTo>
                  <a:lnTo>
                    <a:pt x="537" y="488"/>
                  </a:lnTo>
                  <a:lnTo>
                    <a:pt x="537" y="488"/>
                  </a:lnTo>
                  <a:lnTo>
                    <a:pt x="534" y="488"/>
                  </a:lnTo>
                  <a:lnTo>
                    <a:pt x="532" y="485"/>
                  </a:lnTo>
                  <a:lnTo>
                    <a:pt x="530" y="485"/>
                  </a:lnTo>
                  <a:lnTo>
                    <a:pt x="527" y="483"/>
                  </a:lnTo>
                  <a:lnTo>
                    <a:pt x="527" y="480"/>
                  </a:lnTo>
                  <a:lnTo>
                    <a:pt x="527" y="478"/>
                  </a:lnTo>
                  <a:lnTo>
                    <a:pt x="527" y="476"/>
                  </a:lnTo>
                  <a:lnTo>
                    <a:pt x="525" y="473"/>
                  </a:lnTo>
                  <a:lnTo>
                    <a:pt x="520" y="469"/>
                  </a:lnTo>
                  <a:lnTo>
                    <a:pt x="518" y="466"/>
                  </a:lnTo>
                  <a:lnTo>
                    <a:pt x="513" y="464"/>
                  </a:lnTo>
                  <a:lnTo>
                    <a:pt x="508" y="462"/>
                  </a:lnTo>
                  <a:lnTo>
                    <a:pt x="506" y="464"/>
                  </a:lnTo>
                  <a:lnTo>
                    <a:pt x="504" y="464"/>
                  </a:lnTo>
                  <a:lnTo>
                    <a:pt x="504" y="462"/>
                  </a:lnTo>
                  <a:lnTo>
                    <a:pt x="504" y="462"/>
                  </a:lnTo>
                  <a:lnTo>
                    <a:pt x="504" y="459"/>
                  </a:lnTo>
                  <a:lnTo>
                    <a:pt x="506" y="452"/>
                  </a:lnTo>
                  <a:lnTo>
                    <a:pt x="506" y="450"/>
                  </a:lnTo>
                  <a:lnTo>
                    <a:pt x="506" y="447"/>
                  </a:lnTo>
                  <a:lnTo>
                    <a:pt x="504" y="447"/>
                  </a:lnTo>
                  <a:lnTo>
                    <a:pt x="504" y="445"/>
                  </a:lnTo>
                  <a:lnTo>
                    <a:pt x="504" y="445"/>
                  </a:lnTo>
                  <a:lnTo>
                    <a:pt x="501" y="443"/>
                  </a:lnTo>
                  <a:lnTo>
                    <a:pt x="501" y="443"/>
                  </a:lnTo>
                  <a:lnTo>
                    <a:pt x="494" y="440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38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2" y="435"/>
                  </a:lnTo>
                  <a:lnTo>
                    <a:pt x="492" y="433"/>
                  </a:lnTo>
                  <a:lnTo>
                    <a:pt x="492" y="433"/>
                  </a:lnTo>
                  <a:lnTo>
                    <a:pt x="494" y="426"/>
                  </a:lnTo>
                  <a:lnTo>
                    <a:pt x="494" y="426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4" y="421"/>
                  </a:lnTo>
                  <a:lnTo>
                    <a:pt x="494" y="419"/>
                  </a:lnTo>
                  <a:lnTo>
                    <a:pt x="494" y="419"/>
                  </a:lnTo>
                  <a:lnTo>
                    <a:pt x="494" y="417"/>
                  </a:lnTo>
                  <a:lnTo>
                    <a:pt x="492" y="417"/>
                  </a:lnTo>
                  <a:lnTo>
                    <a:pt x="492" y="417"/>
                  </a:lnTo>
                  <a:lnTo>
                    <a:pt x="489" y="417"/>
                  </a:lnTo>
                  <a:lnTo>
                    <a:pt x="487" y="417"/>
                  </a:lnTo>
                  <a:lnTo>
                    <a:pt x="487" y="417"/>
                  </a:lnTo>
                  <a:lnTo>
                    <a:pt x="485" y="417"/>
                  </a:lnTo>
                  <a:lnTo>
                    <a:pt x="485" y="417"/>
                  </a:lnTo>
                  <a:lnTo>
                    <a:pt x="485" y="417"/>
                  </a:lnTo>
                  <a:lnTo>
                    <a:pt x="482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80" y="414"/>
                  </a:lnTo>
                  <a:lnTo>
                    <a:pt x="478" y="414"/>
                  </a:lnTo>
                  <a:lnTo>
                    <a:pt x="478" y="414"/>
                  </a:lnTo>
                  <a:lnTo>
                    <a:pt x="478" y="414"/>
                  </a:lnTo>
                  <a:lnTo>
                    <a:pt x="478" y="417"/>
                  </a:lnTo>
                  <a:lnTo>
                    <a:pt x="478" y="417"/>
                  </a:lnTo>
                  <a:lnTo>
                    <a:pt x="478" y="417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78" y="419"/>
                  </a:lnTo>
                  <a:lnTo>
                    <a:pt x="475" y="419"/>
                  </a:lnTo>
                  <a:lnTo>
                    <a:pt x="475" y="421"/>
                  </a:lnTo>
                  <a:lnTo>
                    <a:pt x="475" y="421"/>
                  </a:lnTo>
                  <a:lnTo>
                    <a:pt x="475" y="421"/>
                  </a:lnTo>
                  <a:lnTo>
                    <a:pt x="473" y="421"/>
                  </a:lnTo>
                  <a:lnTo>
                    <a:pt x="473" y="419"/>
                  </a:lnTo>
                  <a:lnTo>
                    <a:pt x="473" y="419"/>
                  </a:lnTo>
                  <a:lnTo>
                    <a:pt x="473" y="417"/>
                  </a:lnTo>
                  <a:lnTo>
                    <a:pt x="470" y="417"/>
                  </a:lnTo>
                  <a:lnTo>
                    <a:pt x="470" y="417"/>
                  </a:lnTo>
                  <a:lnTo>
                    <a:pt x="470" y="417"/>
                  </a:lnTo>
                  <a:lnTo>
                    <a:pt x="466" y="414"/>
                  </a:lnTo>
                  <a:lnTo>
                    <a:pt x="466" y="414"/>
                  </a:lnTo>
                  <a:lnTo>
                    <a:pt x="466" y="414"/>
                  </a:lnTo>
                  <a:lnTo>
                    <a:pt x="466" y="412"/>
                  </a:lnTo>
                  <a:lnTo>
                    <a:pt x="466" y="412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9"/>
                  </a:lnTo>
                  <a:lnTo>
                    <a:pt x="466" y="407"/>
                  </a:lnTo>
                  <a:lnTo>
                    <a:pt x="466" y="407"/>
                  </a:lnTo>
                  <a:lnTo>
                    <a:pt x="466" y="405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66" y="402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400"/>
                  </a:lnTo>
                  <a:lnTo>
                    <a:pt x="461" y="398"/>
                  </a:lnTo>
                  <a:lnTo>
                    <a:pt x="459" y="395"/>
                  </a:lnTo>
                  <a:lnTo>
                    <a:pt x="459" y="393"/>
                  </a:lnTo>
                  <a:lnTo>
                    <a:pt x="459" y="393"/>
                  </a:lnTo>
                  <a:lnTo>
                    <a:pt x="459" y="393"/>
                  </a:lnTo>
                  <a:lnTo>
                    <a:pt x="456" y="391"/>
                  </a:lnTo>
                  <a:lnTo>
                    <a:pt x="456" y="391"/>
                  </a:lnTo>
                  <a:lnTo>
                    <a:pt x="456" y="388"/>
                  </a:lnTo>
                  <a:lnTo>
                    <a:pt x="456" y="383"/>
                  </a:lnTo>
                  <a:lnTo>
                    <a:pt x="456" y="381"/>
                  </a:lnTo>
                  <a:lnTo>
                    <a:pt x="454" y="376"/>
                  </a:lnTo>
                  <a:lnTo>
                    <a:pt x="454" y="374"/>
                  </a:lnTo>
                  <a:lnTo>
                    <a:pt x="454" y="374"/>
                  </a:lnTo>
                  <a:lnTo>
                    <a:pt x="454" y="372"/>
                  </a:lnTo>
                  <a:lnTo>
                    <a:pt x="456" y="367"/>
                  </a:lnTo>
                  <a:lnTo>
                    <a:pt x="456" y="365"/>
                  </a:lnTo>
                  <a:lnTo>
                    <a:pt x="456" y="362"/>
                  </a:lnTo>
                  <a:lnTo>
                    <a:pt x="454" y="362"/>
                  </a:lnTo>
                  <a:lnTo>
                    <a:pt x="454" y="360"/>
                  </a:lnTo>
                  <a:lnTo>
                    <a:pt x="454" y="360"/>
                  </a:lnTo>
                  <a:lnTo>
                    <a:pt x="454" y="357"/>
                  </a:lnTo>
                  <a:lnTo>
                    <a:pt x="454" y="357"/>
                  </a:lnTo>
                  <a:lnTo>
                    <a:pt x="454" y="357"/>
                  </a:lnTo>
                  <a:lnTo>
                    <a:pt x="456" y="357"/>
                  </a:lnTo>
                  <a:lnTo>
                    <a:pt x="456" y="355"/>
                  </a:lnTo>
                  <a:lnTo>
                    <a:pt x="456" y="357"/>
                  </a:lnTo>
                  <a:lnTo>
                    <a:pt x="459" y="357"/>
                  </a:lnTo>
                  <a:lnTo>
                    <a:pt x="466" y="362"/>
                  </a:lnTo>
                  <a:lnTo>
                    <a:pt x="466" y="362"/>
                  </a:lnTo>
                  <a:lnTo>
                    <a:pt x="468" y="362"/>
                  </a:lnTo>
                  <a:lnTo>
                    <a:pt x="468" y="362"/>
                  </a:lnTo>
                  <a:lnTo>
                    <a:pt x="475" y="362"/>
                  </a:lnTo>
                  <a:lnTo>
                    <a:pt x="475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2"/>
                  </a:lnTo>
                  <a:lnTo>
                    <a:pt x="482" y="360"/>
                  </a:lnTo>
                  <a:lnTo>
                    <a:pt x="485" y="360"/>
                  </a:lnTo>
                  <a:lnTo>
                    <a:pt x="485" y="360"/>
                  </a:lnTo>
                  <a:lnTo>
                    <a:pt x="485" y="360"/>
                  </a:lnTo>
                  <a:lnTo>
                    <a:pt x="482" y="357"/>
                  </a:lnTo>
                  <a:lnTo>
                    <a:pt x="482" y="357"/>
                  </a:lnTo>
                  <a:lnTo>
                    <a:pt x="482" y="355"/>
                  </a:lnTo>
                  <a:lnTo>
                    <a:pt x="480" y="355"/>
                  </a:lnTo>
                  <a:lnTo>
                    <a:pt x="480" y="353"/>
                  </a:lnTo>
                  <a:lnTo>
                    <a:pt x="480" y="353"/>
                  </a:lnTo>
                  <a:lnTo>
                    <a:pt x="480" y="353"/>
                  </a:lnTo>
                  <a:lnTo>
                    <a:pt x="480" y="350"/>
                  </a:lnTo>
                  <a:lnTo>
                    <a:pt x="480" y="350"/>
                  </a:lnTo>
                  <a:lnTo>
                    <a:pt x="480" y="348"/>
                  </a:lnTo>
                  <a:lnTo>
                    <a:pt x="478" y="348"/>
                  </a:lnTo>
                  <a:lnTo>
                    <a:pt x="478" y="348"/>
                  </a:lnTo>
                  <a:lnTo>
                    <a:pt x="473" y="348"/>
                  </a:lnTo>
                  <a:lnTo>
                    <a:pt x="470" y="346"/>
                  </a:lnTo>
                  <a:lnTo>
                    <a:pt x="468" y="343"/>
                  </a:lnTo>
                  <a:lnTo>
                    <a:pt x="468" y="341"/>
                  </a:lnTo>
                  <a:lnTo>
                    <a:pt x="466" y="339"/>
                  </a:lnTo>
                  <a:lnTo>
                    <a:pt x="461" y="334"/>
                  </a:lnTo>
                  <a:lnTo>
                    <a:pt x="449" y="327"/>
                  </a:lnTo>
                  <a:lnTo>
                    <a:pt x="440" y="322"/>
                  </a:lnTo>
                  <a:lnTo>
                    <a:pt x="437" y="320"/>
                  </a:lnTo>
                  <a:lnTo>
                    <a:pt x="433" y="315"/>
                  </a:lnTo>
                  <a:lnTo>
                    <a:pt x="430" y="312"/>
                  </a:lnTo>
                  <a:lnTo>
                    <a:pt x="430" y="312"/>
                  </a:lnTo>
                  <a:lnTo>
                    <a:pt x="430" y="310"/>
                  </a:lnTo>
                  <a:lnTo>
                    <a:pt x="428" y="308"/>
                  </a:lnTo>
                  <a:lnTo>
                    <a:pt x="428" y="305"/>
                  </a:lnTo>
                  <a:lnTo>
                    <a:pt x="428" y="303"/>
                  </a:lnTo>
                  <a:lnTo>
                    <a:pt x="428" y="303"/>
                  </a:lnTo>
                  <a:lnTo>
                    <a:pt x="428" y="298"/>
                  </a:lnTo>
                  <a:lnTo>
                    <a:pt x="428" y="296"/>
                  </a:lnTo>
                  <a:lnTo>
                    <a:pt x="428" y="296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28" y="294"/>
                  </a:lnTo>
                  <a:lnTo>
                    <a:pt x="426" y="291"/>
                  </a:lnTo>
                  <a:lnTo>
                    <a:pt x="423" y="291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89"/>
                  </a:lnTo>
                  <a:lnTo>
                    <a:pt x="423" y="286"/>
                  </a:lnTo>
                  <a:lnTo>
                    <a:pt x="423" y="286"/>
                  </a:lnTo>
                  <a:lnTo>
                    <a:pt x="423" y="284"/>
                  </a:lnTo>
                  <a:lnTo>
                    <a:pt x="426" y="284"/>
                  </a:lnTo>
                  <a:lnTo>
                    <a:pt x="430" y="279"/>
                  </a:lnTo>
                  <a:lnTo>
                    <a:pt x="430" y="277"/>
                  </a:lnTo>
                  <a:lnTo>
                    <a:pt x="433" y="277"/>
                  </a:lnTo>
                  <a:lnTo>
                    <a:pt x="437" y="275"/>
                  </a:lnTo>
                  <a:lnTo>
                    <a:pt x="442" y="275"/>
                  </a:lnTo>
                  <a:lnTo>
                    <a:pt x="447" y="275"/>
                  </a:lnTo>
                  <a:lnTo>
                    <a:pt x="447" y="275"/>
                  </a:lnTo>
                  <a:lnTo>
                    <a:pt x="447" y="275"/>
                  </a:lnTo>
                  <a:lnTo>
                    <a:pt x="449" y="272"/>
                  </a:lnTo>
                  <a:lnTo>
                    <a:pt x="449" y="272"/>
                  </a:lnTo>
                  <a:lnTo>
                    <a:pt x="449" y="270"/>
                  </a:lnTo>
                  <a:lnTo>
                    <a:pt x="454" y="268"/>
                  </a:lnTo>
                  <a:lnTo>
                    <a:pt x="454" y="268"/>
                  </a:lnTo>
                  <a:lnTo>
                    <a:pt x="449" y="265"/>
                  </a:lnTo>
                  <a:lnTo>
                    <a:pt x="435" y="265"/>
                  </a:lnTo>
                  <a:lnTo>
                    <a:pt x="426" y="263"/>
                  </a:lnTo>
                  <a:lnTo>
                    <a:pt x="423" y="260"/>
                  </a:lnTo>
                  <a:lnTo>
                    <a:pt x="421" y="260"/>
                  </a:lnTo>
                  <a:lnTo>
                    <a:pt x="416" y="263"/>
                  </a:lnTo>
                  <a:lnTo>
                    <a:pt x="416" y="263"/>
                  </a:lnTo>
                  <a:lnTo>
                    <a:pt x="414" y="263"/>
                  </a:lnTo>
                  <a:lnTo>
                    <a:pt x="411" y="263"/>
                  </a:lnTo>
                  <a:lnTo>
                    <a:pt x="411" y="263"/>
                  </a:lnTo>
                  <a:lnTo>
                    <a:pt x="402" y="258"/>
                  </a:lnTo>
                  <a:lnTo>
                    <a:pt x="395" y="253"/>
                  </a:lnTo>
                  <a:lnTo>
                    <a:pt x="392" y="249"/>
                  </a:lnTo>
                  <a:lnTo>
                    <a:pt x="388" y="244"/>
                  </a:lnTo>
                  <a:lnTo>
                    <a:pt x="383" y="237"/>
                  </a:lnTo>
                  <a:lnTo>
                    <a:pt x="381" y="237"/>
                  </a:lnTo>
                  <a:lnTo>
                    <a:pt x="381" y="234"/>
                  </a:lnTo>
                  <a:lnTo>
                    <a:pt x="378" y="230"/>
                  </a:lnTo>
                  <a:lnTo>
                    <a:pt x="374" y="227"/>
                  </a:lnTo>
                  <a:lnTo>
                    <a:pt x="374" y="225"/>
                  </a:lnTo>
                  <a:lnTo>
                    <a:pt x="371" y="225"/>
                  </a:lnTo>
                  <a:lnTo>
                    <a:pt x="371" y="225"/>
                  </a:lnTo>
                  <a:lnTo>
                    <a:pt x="371" y="223"/>
                  </a:lnTo>
                  <a:lnTo>
                    <a:pt x="371" y="223"/>
                  </a:lnTo>
                  <a:lnTo>
                    <a:pt x="371" y="220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9" y="211"/>
                  </a:lnTo>
                  <a:lnTo>
                    <a:pt x="366" y="211"/>
                  </a:lnTo>
                  <a:lnTo>
                    <a:pt x="366" y="213"/>
                  </a:lnTo>
                  <a:lnTo>
                    <a:pt x="366" y="213"/>
                  </a:lnTo>
                  <a:lnTo>
                    <a:pt x="364" y="216"/>
                  </a:lnTo>
                  <a:lnTo>
                    <a:pt x="364" y="218"/>
                  </a:lnTo>
                  <a:lnTo>
                    <a:pt x="364" y="218"/>
                  </a:lnTo>
                  <a:lnTo>
                    <a:pt x="364" y="218"/>
                  </a:lnTo>
                  <a:lnTo>
                    <a:pt x="355" y="223"/>
                  </a:lnTo>
                  <a:lnTo>
                    <a:pt x="352" y="225"/>
                  </a:lnTo>
                  <a:lnTo>
                    <a:pt x="352" y="225"/>
                  </a:lnTo>
                  <a:lnTo>
                    <a:pt x="352" y="230"/>
                  </a:lnTo>
                  <a:lnTo>
                    <a:pt x="350" y="230"/>
                  </a:lnTo>
                  <a:lnTo>
                    <a:pt x="350" y="230"/>
                  </a:lnTo>
                  <a:lnTo>
                    <a:pt x="347" y="230"/>
                  </a:lnTo>
                  <a:lnTo>
                    <a:pt x="345" y="230"/>
                  </a:lnTo>
                  <a:lnTo>
                    <a:pt x="345" y="230"/>
                  </a:lnTo>
                  <a:lnTo>
                    <a:pt x="340" y="225"/>
                  </a:lnTo>
                  <a:lnTo>
                    <a:pt x="340" y="227"/>
                  </a:lnTo>
                  <a:lnTo>
                    <a:pt x="338" y="227"/>
                  </a:lnTo>
                  <a:lnTo>
                    <a:pt x="338" y="227"/>
                  </a:lnTo>
                  <a:lnTo>
                    <a:pt x="340" y="230"/>
                  </a:lnTo>
                  <a:lnTo>
                    <a:pt x="350" y="246"/>
                  </a:lnTo>
                  <a:lnTo>
                    <a:pt x="350" y="246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50" y="249"/>
                  </a:lnTo>
                  <a:lnTo>
                    <a:pt x="347" y="249"/>
                  </a:lnTo>
                  <a:lnTo>
                    <a:pt x="347" y="249"/>
                  </a:lnTo>
                  <a:lnTo>
                    <a:pt x="345" y="249"/>
                  </a:lnTo>
                  <a:lnTo>
                    <a:pt x="340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8" y="249"/>
                  </a:lnTo>
                  <a:lnTo>
                    <a:pt x="336" y="251"/>
                  </a:lnTo>
                  <a:lnTo>
                    <a:pt x="336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3" y="251"/>
                  </a:lnTo>
                  <a:lnTo>
                    <a:pt x="331" y="251"/>
                  </a:lnTo>
                  <a:lnTo>
                    <a:pt x="331" y="251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9" y="249"/>
                  </a:lnTo>
                  <a:lnTo>
                    <a:pt x="326" y="249"/>
                  </a:lnTo>
                  <a:lnTo>
                    <a:pt x="326" y="249"/>
                  </a:lnTo>
                  <a:lnTo>
                    <a:pt x="324" y="249"/>
                  </a:lnTo>
                  <a:lnTo>
                    <a:pt x="314" y="263"/>
                  </a:lnTo>
                  <a:lnTo>
                    <a:pt x="314" y="263"/>
                  </a:lnTo>
                  <a:lnTo>
                    <a:pt x="314" y="263"/>
                  </a:lnTo>
                  <a:lnTo>
                    <a:pt x="312" y="263"/>
                  </a:lnTo>
                  <a:lnTo>
                    <a:pt x="307" y="268"/>
                  </a:lnTo>
                  <a:lnTo>
                    <a:pt x="305" y="270"/>
                  </a:lnTo>
                  <a:lnTo>
                    <a:pt x="305" y="270"/>
                  </a:lnTo>
                  <a:lnTo>
                    <a:pt x="303" y="270"/>
                  </a:lnTo>
                  <a:lnTo>
                    <a:pt x="300" y="270"/>
                  </a:lnTo>
                  <a:lnTo>
                    <a:pt x="293" y="268"/>
                  </a:lnTo>
                  <a:lnTo>
                    <a:pt x="291" y="268"/>
                  </a:lnTo>
                  <a:lnTo>
                    <a:pt x="291" y="268"/>
                  </a:lnTo>
                  <a:lnTo>
                    <a:pt x="288" y="268"/>
                  </a:lnTo>
                  <a:lnTo>
                    <a:pt x="279" y="272"/>
                  </a:lnTo>
                  <a:lnTo>
                    <a:pt x="274" y="272"/>
                  </a:lnTo>
                  <a:lnTo>
                    <a:pt x="274" y="272"/>
                  </a:lnTo>
                  <a:lnTo>
                    <a:pt x="274" y="275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72" y="275"/>
                  </a:lnTo>
                  <a:lnTo>
                    <a:pt x="288" y="303"/>
                  </a:lnTo>
                  <a:lnTo>
                    <a:pt x="288" y="303"/>
                  </a:lnTo>
                  <a:lnTo>
                    <a:pt x="291" y="303"/>
                  </a:lnTo>
                  <a:lnTo>
                    <a:pt x="291" y="305"/>
                  </a:lnTo>
                  <a:lnTo>
                    <a:pt x="293" y="305"/>
                  </a:lnTo>
                  <a:lnTo>
                    <a:pt x="293" y="308"/>
                  </a:lnTo>
                  <a:lnTo>
                    <a:pt x="293" y="310"/>
                  </a:lnTo>
                  <a:lnTo>
                    <a:pt x="293" y="312"/>
                  </a:lnTo>
                  <a:lnTo>
                    <a:pt x="293" y="315"/>
                  </a:lnTo>
                  <a:lnTo>
                    <a:pt x="288" y="317"/>
                  </a:lnTo>
                  <a:lnTo>
                    <a:pt x="288" y="320"/>
                  </a:lnTo>
                  <a:lnTo>
                    <a:pt x="286" y="322"/>
                  </a:lnTo>
                  <a:lnTo>
                    <a:pt x="284" y="324"/>
                  </a:lnTo>
                  <a:lnTo>
                    <a:pt x="284" y="327"/>
                  </a:lnTo>
                  <a:lnTo>
                    <a:pt x="284" y="327"/>
                  </a:lnTo>
                  <a:lnTo>
                    <a:pt x="279" y="329"/>
                  </a:lnTo>
                  <a:lnTo>
                    <a:pt x="255" y="336"/>
                  </a:lnTo>
                  <a:lnTo>
                    <a:pt x="251" y="336"/>
                  </a:lnTo>
                  <a:lnTo>
                    <a:pt x="248" y="339"/>
                  </a:lnTo>
                  <a:lnTo>
                    <a:pt x="248" y="339"/>
                  </a:lnTo>
                  <a:lnTo>
                    <a:pt x="248" y="339"/>
                  </a:lnTo>
                  <a:lnTo>
                    <a:pt x="243" y="346"/>
                  </a:lnTo>
                  <a:lnTo>
                    <a:pt x="243" y="346"/>
                  </a:lnTo>
                  <a:lnTo>
                    <a:pt x="243" y="346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41" y="348"/>
                  </a:lnTo>
                  <a:lnTo>
                    <a:pt x="239" y="348"/>
                  </a:lnTo>
                  <a:lnTo>
                    <a:pt x="239" y="348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6" y="350"/>
                  </a:lnTo>
                  <a:lnTo>
                    <a:pt x="239" y="350"/>
                  </a:lnTo>
                  <a:lnTo>
                    <a:pt x="239" y="353"/>
                  </a:lnTo>
                  <a:lnTo>
                    <a:pt x="241" y="355"/>
                  </a:lnTo>
                  <a:lnTo>
                    <a:pt x="246" y="357"/>
                  </a:lnTo>
                  <a:lnTo>
                    <a:pt x="246" y="357"/>
                  </a:lnTo>
                  <a:lnTo>
                    <a:pt x="246" y="360"/>
                  </a:lnTo>
                  <a:lnTo>
                    <a:pt x="246" y="360"/>
                  </a:lnTo>
                  <a:lnTo>
                    <a:pt x="246" y="360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7"/>
                  </a:lnTo>
                  <a:lnTo>
                    <a:pt x="246" y="369"/>
                  </a:lnTo>
                  <a:lnTo>
                    <a:pt x="251" y="372"/>
                  </a:lnTo>
                  <a:lnTo>
                    <a:pt x="251" y="374"/>
                  </a:lnTo>
                  <a:lnTo>
                    <a:pt x="251" y="374"/>
                  </a:lnTo>
                  <a:lnTo>
                    <a:pt x="251" y="376"/>
                  </a:lnTo>
                  <a:lnTo>
                    <a:pt x="248" y="376"/>
                  </a:lnTo>
                  <a:lnTo>
                    <a:pt x="246" y="376"/>
                  </a:lnTo>
                  <a:lnTo>
                    <a:pt x="243" y="376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41" y="376"/>
                  </a:lnTo>
                  <a:lnTo>
                    <a:pt x="239" y="376"/>
                  </a:lnTo>
                  <a:lnTo>
                    <a:pt x="239" y="379"/>
                  </a:lnTo>
                  <a:lnTo>
                    <a:pt x="239" y="379"/>
                  </a:lnTo>
                  <a:lnTo>
                    <a:pt x="236" y="379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6" y="381"/>
                  </a:lnTo>
                  <a:lnTo>
                    <a:pt x="239" y="395"/>
                  </a:lnTo>
                  <a:lnTo>
                    <a:pt x="239" y="398"/>
                  </a:lnTo>
                  <a:lnTo>
                    <a:pt x="241" y="398"/>
                  </a:lnTo>
                  <a:lnTo>
                    <a:pt x="241" y="398"/>
                  </a:lnTo>
                  <a:lnTo>
                    <a:pt x="241" y="400"/>
                  </a:lnTo>
                  <a:lnTo>
                    <a:pt x="241" y="400"/>
                  </a:lnTo>
                  <a:lnTo>
                    <a:pt x="248" y="402"/>
                  </a:lnTo>
                  <a:lnTo>
                    <a:pt x="251" y="402"/>
                  </a:lnTo>
                  <a:lnTo>
                    <a:pt x="251" y="402"/>
                  </a:lnTo>
                  <a:lnTo>
                    <a:pt x="253" y="402"/>
                  </a:lnTo>
                  <a:lnTo>
                    <a:pt x="253" y="402"/>
                  </a:lnTo>
                  <a:lnTo>
                    <a:pt x="255" y="402"/>
                  </a:lnTo>
                  <a:lnTo>
                    <a:pt x="255" y="402"/>
                  </a:lnTo>
                  <a:lnTo>
                    <a:pt x="260" y="402"/>
                  </a:lnTo>
                  <a:lnTo>
                    <a:pt x="260" y="402"/>
                  </a:lnTo>
                  <a:lnTo>
                    <a:pt x="260" y="405"/>
                  </a:lnTo>
                  <a:lnTo>
                    <a:pt x="260" y="405"/>
                  </a:lnTo>
                  <a:lnTo>
                    <a:pt x="262" y="405"/>
                  </a:lnTo>
                  <a:lnTo>
                    <a:pt x="262" y="407"/>
                  </a:lnTo>
                  <a:lnTo>
                    <a:pt x="262" y="409"/>
                  </a:lnTo>
                  <a:lnTo>
                    <a:pt x="262" y="409"/>
                  </a:lnTo>
                  <a:lnTo>
                    <a:pt x="262" y="409"/>
                  </a:lnTo>
                  <a:lnTo>
                    <a:pt x="265" y="412"/>
                  </a:lnTo>
                  <a:lnTo>
                    <a:pt x="265" y="412"/>
                  </a:lnTo>
                  <a:lnTo>
                    <a:pt x="267" y="414"/>
                  </a:lnTo>
                  <a:lnTo>
                    <a:pt x="269" y="414"/>
                  </a:lnTo>
                  <a:lnTo>
                    <a:pt x="269" y="417"/>
                  </a:lnTo>
                  <a:lnTo>
                    <a:pt x="269" y="417"/>
                  </a:lnTo>
                  <a:lnTo>
                    <a:pt x="269" y="414"/>
                  </a:lnTo>
                  <a:lnTo>
                    <a:pt x="272" y="414"/>
                  </a:lnTo>
                  <a:lnTo>
                    <a:pt x="272" y="414"/>
                  </a:lnTo>
                  <a:lnTo>
                    <a:pt x="272" y="414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4" y="412"/>
                  </a:lnTo>
                  <a:lnTo>
                    <a:pt x="277" y="412"/>
                  </a:lnTo>
                  <a:lnTo>
                    <a:pt x="279" y="412"/>
                  </a:lnTo>
                  <a:lnTo>
                    <a:pt x="279" y="409"/>
                  </a:lnTo>
                  <a:lnTo>
                    <a:pt x="281" y="409"/>
                  </a:lnTo>
                  <a:lnTo>
                    <a:pt x="281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9"/>
                  </a:lnTo>
                  <a:lnTo>
                    <a:pt x="284" y="407"/>
                  </a:lnTo>
                  <a:lnTo>
                    <a:pt x="286" y="407"/>
                  </a:lnTo>
                  <a:lnTo>
                    <a:pt x="288" y="407"/>
                  </a:lnTo>
                  <a:lnTo>
                    <a:pt x="288" y="407"/>
                  </a:lnTo>
                  <a:lnTo>
                    <a:pt x="288" y="407"/>
                  </a:lnTo>
                  <a:lnTo>
                    <a:pt x="291" y="407"/>
                  </a:lnTo>
                  <a:lnTo>
                    <a:pt x="295" y="409"/>
                  </a:lnTo>
                  <a:lnTo>
                    <a:pt x="295" y="409"/>
                  </a:lnTo>
                  <a:lnTo>
                    <a:pt x="298" y="409"/>
                  </a:lnTo>
                  <a:lnTo>
                    <a:pt x="303" y="409"/>
                  </a:lnTo>
                  <a:lnTo>
                    <a:pt x="303" y="409"/>
                  </a:lnTo>
                  <a:lnTo>
                    <a:pt x="305" y="409"/>
                  </a:lnTo>
                  <a:lnTo>
                    <a:pt x="307" y="409"/>
                  </a:lnTo>
                  <a:lnTo>
                    <a:pt x="312" y="409"/>
                  </a:lnTo>
                  <a:lnTo>
                    <a:pt x="314" y="407"/>
                  </a:lnTo>
                  <a:lnTo>
                    <a:pt x="314" y="409"/>
                  </a:lnTo>
                  <a:lnTo>
                    <a:pt x="317" y="409"/>
                  </a:lnTo>
                  <a:lnTo>
                    <a:pt x="317" y="409"/>
                  </a:lnTo>
                  <a:lnTo>
                    <a:pt x="319" y="414"/>
                  </a:lnTo>
                  <a:lnTo>
                    <a:pt x="321" y="419"/>
                  </a:lnTo>
                  <a:lnTo>
                    <a:pt x="329" y="426"/>
                  </a:lnTo>
                  <a:lnTo>
                    <a:pt x="329" y="426"/>
                  </a:lnTo>
                  <a:lnTo>
                    <a:pt x="336" y="428"/>
                  </a:lnTo>
                  <a:lnTo>
                    <a:pt x="338" y="428"/>
                  </a:lnTo>
                  <a:lnTo>
                    <a:pt x="340" y="428"/>
                  </a:lnTo>
                  <a:lnTo>
                    <a:pt x="340" y="428"/>
                  </a:lnTo>
                  <a:lnTo>
                    <a:pt x="343" y="426"/>
                  </a:lnTo>
                  <a:lnTo>
                    <a:pt x="343" y="426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4"/>
                  </a:lnTo>
                  <a:lnTo>
                    <a:pt x="343" y="421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9"/>
                  </a:lnTo>
                  <a:lnTo>
                    <a:pt x="340" y="417"/>
                  </a:lnTo>
                  <a:lnTo>
                    <a:pt x="340" y="417"/>
                  </a:lnTo>
                  <a:lnTo>
                    <a:pt x="340" y="417"/>
                  </a:lnTo>
                  <a:lnTo>
                    <a:pt x="347" y="414"/>
                  </a:lnTo>
                  <a:lnTo>
                    <a:pt x="350" y="412"/>
                  </a:lnTo>
                  <a:lnTo>
                    <a:pt x="352" y="412"/>
                  </a:lnTo>
                  <a:lnTo>
                    <a:pt x="352" y="412"/>
                  </a:lnTo>
                  <a:lnTo>
                    <a:pt x="352" y="409"/>
                  </a:lnTo>
                  <a:lnTo>
                    <a:pt x="352" y="409"/>
                  </a:lnTo>
                  <a:lnTo>
                    <a:pt x="352" y="409"/>
                  </a:lnTo>
                  <a:lnTo>
                    <a:pt x="355" y="407"/>
                  </a:lnTo>
                  <a:lnTo>
                    <a:pt x="355" y="407"/>
                  </a:lnTo>
                  <a:lnTo>
                    <a:pt x="359" y="405"/>
                  </a:lnTo>
                  <a:lnTo>
                    <a:pt x="359" y="405"/>
                  </a:lnTo>
                  <a:lnTo>
                    <a:pt x="362" y="405"/>
                  </a:lnTo>
                  <a:lnTo>
                    <a:pt x="366" y="407"/>
                  </a:lnTo>
                  <a:lnTo>
                    <a:pt x="378" y="407"/>
                  </a:lnTo>
                  <a:lnTo>
                    <a:pt x="378" y="412"/>
                  </a:lnTo>
                  <a:lnTo>
                    <a:pt x="378" y="414"/>
                  </a:lnTo>
                  <a:lnTo>
                    <a:pt x="378" y="424"/>
                  </a:lnTo>
                  <a:lnTo>
                    <a:pt x="378" y="424"/>
                  </a:lnTo>
                  <a:lnTo>
                    <a:pt x="378" y="426"/>
                  </a:lnTo>
                  <a:lnTo>
                    <a:pt x="381" y="431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81" y="433"/>
                  </a:lnTo>
                  <a:lnTo>
                    <a:pt x="381" y="435"/>
                  </a:lnTo>
                  <a:lnTo>
                    <a:pt x="381" y="438"/>
                  </a:lnTo>
                  <a:lnTo>
                    <a:pt x="383" y="440"/>
                  </a:lnTo>
                  <a:lnTo>
                    <a:pt x="383" y="443"/>
                  </a:lnTo>
                  <a:lnTo>
                    <a:pt x="383" y="443"/>
                  </a:lnTo>
                  <a:lnTo>
                    <a:pt x="383" y="443"/>
                  </a:lnTo>
                  <a:lnTo>
                    <a:pt x="383" y="447"/>
                  </a:lnTo>
                  <a:lnTo>
                    <a:pt x="381" y="457"/>
                  </a:lnTo>
                  <a:lnTo>
                    <a:pt x="381" y="459"/>
                  </a:lnTo>
                  <a:lnTo>
                    <a:pt x="381" y="459"/>
                  </a:lnTo>
                  <a:lnTo>
                    <a:pt x="381" y="462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1" y="464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3" y="466"/>
                  </a:lnTo>
                  <a:lnTo>
                    <a:pt x="385" y="466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69"/>
                  </a:lnTo>
                  <a:lnTo>
                    <a:pt x="388" y="471"/>
                  </a:lnTo>
                  <a:lnTo>
                    <a:pt x="388" y="471"/>
                  </a:lnTo>
                  <a:lnTo>
                    <a:pt x="388" y="471"/>
                  </a:lnTo>
                  <a:lnTo>
                    <a:pt x="388" y="473"/>
                  </a:lnTo>
                  <a:lnTo>
                    <a:pt x="388" y="473"/>
                  </a:lnTo>
                  <a:lnTo>
                    <a:pt x="388" y="473"/>
                  </a:lnTo>
                  <a:lnTo>
                    <a:pt x="388" y="476"/>
                  </a:lnTo>
                  <a:lnTo>
                    <a:pt x="388" y="476"/>
                  </a:lnTo>
                  <a:lnTo>
                    <a:pt x="385" y="476"/>
                  </a:lnTo>
                  <a:lnTo>
                    <a:pt x="366" y="488"/>
                  </a:lnTo>
                  <a:lnTo>
                    <a:pt x="366" y="490"/>
                  </a:lnTo>
                  <a:lnTo>
                    <a:pt x="366" y="490"/>
                  </a:lnTo>
                  <a:lnTo>
                    <a:pt x="364" y="490"/>
                  </a:lnTo>
                  <a:lnTo>
                    <a:pt x="364" y="492"/>
                  </a:lnTo>
                  <a:lnTo>
                    <a:pt x="364" y="492"/>
                  </a:lnTo>
                  <a:lnTo>
                    <a:pt x="364" y="495"/>
                  </a:lnTo>
                  <a:lnTo>
                    <a:pt x="364" y="499"/>
                  </a:lnTo>
                  <a:lnTo>
                    <a:pt x="364" y="502"/>
                  </a:lnTo>
                  <a:lnTo>
                    <a:pt x="364" y="506"/>
                  </a:lnTo>
                  <a:lnTo>
                    <a:pt x="364" y="511"/>
                  </a:lnTo>
                  <a:lnTo>
                    <a:pt x="366" y="514"/>
                  </a:lnTo>
                  <a:lnTo>
                    <a:pt x="366" y="516"/>
                  </a:lnTo>
                  <a:lnTo>
                    <a:pt x="369" y="518"/>
                  </a:lnTo>
                  <a:lnTo>
                    <a:pt x="371" y="521"/>
                  </a:lnTo>
                  <a:lnTo>
                    <a:pt x="371" y="521"/>
                  </a:lnTo>
                  <a:lnTo>
                    <a:pt x="376" y="523"/>
                  </a:lnTo>
                  <a:lnTo>
                    <a:pt x="378" y="523"/>
                  </a:lnTo>
                  <a:lnTo>
                    <a:pt x="378" y="523"/>
                  </a:lnTo>
                  <a:lnTo>
                    <a:pt x="381" y="525"/>
                  </a:lnTo>
                  <a:lnTo>
                    <a:pt x="381" y="525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3" y="530"/>
                  </a:lnTo>
                  <a:lnTo>
                    <a:pt x="385" y="532"/>
                  </a:lnTo>
                  <a:lnTo>
                    <a:pt x="388" y="532"/>
                  </a:lnTo>
                  <a:lnTo>
                    <a:pt x="388" y="532"/>
                  </a:lnTo>
                  <a:lnTo>
                    <a:pt x="388" y="532"/>
                  </a:lnTo>
                  <a:lnTo>
                    <a:pt x="397" y="530"/>
                  </a:lnTo>
                  <a:lnTo>
                    <a:pt x="400" y="530"/>
                  </a:lnTo>
                  <a:lnTo>
                    <a:pt x="400" y="530"/>
                  </a:lnTo>
                  <a:lnTo>
                    <a:pt x="400" y="530"/>
                  </a:lnTo>
                  <a:lnTo>
                    <a:pt x="402" y="530"/>
                  </a:lnTo>
                  <a:lnTo>
                    <a:pt x="402" y="532"/>
                  </a:lnTo>
                  <a:lnTo>
                    <a:pt x="402" y="540"/>
                  </a:lnTo>
                  <a:lnTo>
                    <a:pt x="404" y="542"/>
                  </a:lnTo>
                  <a:lnTo>
                    <a:pt x="407" y="542"/>
                  </a:lnTo>
                  <a:lnTo>
                    <a:pt x="416" y="544"/>
                  </a:lnTo>
                  <a:lnTo>
                    <a:pt x="418" y="544"/>
                  </a:lnTo>
                  <a:lnTo>
                    <a:pt x="418" y="547"/>
                  </a:lnTo>
                  <a:lnTo>
                    <a:pt x="418" y="547"/>
                  </a:lnTo>
                  <a:lnTo>
                    <a:pt x="418" y="549"/>
                  </a:lnTo>
                  <a:lnTo>
                    <a:pt x="418" y="549"/>
                  </a:lnTo>
                  <a:lnTo>
                    <a:pt x="421" y="549"/>
                  </a:lnTo>
                  <a:lnTo>
                    <a:pt x="421" y="549"/>
                  </a:lnTo>
                  <a:lnTo>
                    <a:pt x="421" y="549"/>
                  </a:lnTo>
                  <a:lnTo>
                    <a:pt x="423" y="551"/>
                  </a:lnTo>
                  <a:lnTo>
                    <a:pt x="423" y="551"/>
                  </a:lnTo>
                  <a:lnTo>
                    <a:pt x="440" y="547"/>
                  </a:lnTo>
                  <a:lnTo>
                    <a:pt x="442" y="547"/>
                  </a:lnTo>
                  <a:lnTo>
                    <a:pt x="454" y="544"/>
                  </a:lnTo>
                  <a:lnTo>
                    <a:pt x="454" y="547"/>
                  </a:lnTo>
                  <a:lnTo>
                    <a:pt x="463" y="568"/>
                  </a:lnTo>
                  <a:lnTo>
                    <a:pt x="468" y="577"/>
                  </a:lnTo>
                  <a:lnTo>
                    <a:pt x="478" y="589"/>
                  </a:lnTo>
                  <a:lnTo>
                    <a:pt x="482" y="592"/>
                  </a:lnTo>
                  <a:lnTo>
                    <a:pt x="482" y="592"/>
                  </a:lnTo>
                  <a:lnTo>
                    <a:pt x="480" y="594"/>
                  </a:lnTo>
                  <a:lnTo>
                    <a:pt x="480" y="594"/>
                  </a:lnTo>
                  <a:lnTo>
                    <a:pt x="478" y="594"/>
                  </a:lnTo>
                  <a:lnTo>
                    <a:pt x="478" y="594"/>
                  </a:lnTo>
                  <a:lnTo>
                    <a:pt x="478" y="596"/>
                  </a:lnTo>
                  <a:lnTo>
                    <a:pt x="475" y="596"/>
                  </a:lnTo>
                  <a:lnTo>
                    <a:pt x="475" y="599"/>
                  </a:lnTo>
                  <a:lnTo>
                    <a:pt x="475" y="601"/>
                  </a:lnTo>
                  <a:lnTo>
                    <a:pt x="475" y="601"/>
                  </a:lnTo>
                  <a:lnTo>
                    <a:pt x="475" y="603"/>
                  </a:lnTo>
                  <a:lnTo>
                    <a:pt x="475" y="603"/>
                  </a:lnTo>
                  <a:lnTo>
                    <a:pt x="478" y="603"/>
                  </a:lnTo>
                  <a:lnTo>
                    <a:pt x="478" y="606"/>
                  </a:lnTo>
                  <a:lnTo>
                    <a:pt x="478" y="606"/>
                  </a:lnTo>
                  <a:lnTo>
                    <a:pt x="475" y="606"/>
                  </a:lnTo>
                  <a:lnTo>
                    <a:pt x="475" y="608"/>
                  </a:lnTo>
                  <a:lnTo>
                    <a:pt x="475" y="611"/>
                  </a:lnTo>
                  <a:lnTo>
                    <a:pt x="473" y="611"/>
                  </a:lnTo>
                  <a:lnTo>
                    <a:pt x="470" y="615"/>
                  </a:lnTo>
                  <a:lnTo>
                    <a:pt x="468" y="615"/>
                  </a:lnTo>
                  <a:lnTo>
                    <a:pt x="468" y="618"/>
                  </a:lnTo>
                  <a:lnTo>
                    <a:pt x="468" y="618"/>
                  </a:lnTo>
                  <a:lnTo>
                    <a:pt x="466" y="618"/>
                  </a:lnTo>
                  <a:lnTo>
                    <a:pt x="459" y="620"/>
                  </a:lnTo>
                  <a:lnTo>
                    <a:pt x="456" y="620"/>
                  </a:lnTo>
                  <a:lnTo>
                    <a:pt x="454" y="620"/>
                  </a:lnTo>
                  <a:lnTo>
                    <a:pt x="449" y="625"/>
                  </a:lnTo>
                  <a:lnTo>
                    <a:pt x="449" y="627"/>
                  </a:lnTo>
                  <a:lnTo>
                    <a:pt x="447" y="629"/>
                  </a:lnTo>
                  <a:lnTo>
                    <a:pt x="447" y="632"/>
                  </a:lnTo>
                  <a:lnTo>
                    <a:pt x="447" y="634"/>
                  </a:lnTo>
                  <a:lnTo>
                    <a:pt x="444" y="634"/>
                  </a:lnTo>
                  <a:lnTo>
                    <a:pt x="444" y="637"/>
                  </a:lnTo>
                  <a:lnTo>
                    <a:pt x="442" y="639"/>
                  </a:lnTo>
                  <a:lnTo>
                    <a:pt x="442" y="641"/>
                  </a:lnTo>
                  <a:lnTo>
                    <a:pt x="442" y="641"/>
                  </a:lnTo>
                  <a:lnTo>
                    <a:pt x="442" y="641"/>
                  </a:lnTo>
                  <a:lnTo>
                    <a:pt x="440" y="646"/>
                  </a:lnTo>
                  <a:lnTo>
                    <a:pt x="440" y="646"/>
                  </a:lnTo>
                  <a:lnTo>
                    <a:pt x="437" y="648"/>
                  </a:lnTo>
                  <a:lnTo>
                    <a:pt x="437" y="648"/>
                  </a:lnTo>
                  <a:lnTo>
                    <a:pt x="435" y="648"/>
                  </a:lnTo>
                  <a:lnTo>
                    <a:pt x="433" y="648"/>
                  </a:lnTo>
                  <a:lnTo>
                    <a:pt x="433" y="648"/>
                  </a:lnTo>
                  <a:lnTo>
                    <a:pt x="433" y="648"/>
                  </a:lnTo>
                  <a:lnTo>
                    <a:pt x="430" y="648"/>
                  </a:lnTo>
                  <a:lnTo>
                    <a:pt x="426" y="646"/>
                  </a:lnTo>
                  <a:lnTo>
                    <a:pt x="426" y="646"/>
                  </a:lnTo>
                  <a:lnTo>
                    <a:pt x="416" y="648"/>
                  </a:lnTo>
                  <a:lnTo>
                    <a:pt x="414" y="648"/>
                  </a:lnTo>
                  <a:lnTo>
                    <a:pt x="411" y="648"/>
                  </a:lnTo>
                  <a:lnTo>
                    <a:pt x="404" y="648"/>
                  </a:lnTo>
                  <a:lnTo>
                    <a:pt x="404" y="646"/>
                  </a:lnTo>
                  <a:lnTo>
                    <a:pt x="400" y="646"/>
                  </a:lnTo>
                  <a:lnTo>
                    <a:pt x="395" y="648"/>
                  </a:lnTo>
                  <a:lnTo>
                    <a:pt x="392" y="648"/>
                  </a:lnTo>
                  <a:lnTo>
                    <a:pt x="390" y="648"/>
                  </a:lnTo>
                  <a:lnTo>
                    <a:pt x="388" y="646"/>
                  </a:lnTo>
                  <a:lnTo>
                    <a:pt x="385" y="648"/>
                  </a:lnTo>
                  <a:lnTo>
                    <a:pt x="378" y="646"/>
                  </a:lnTo>
                  <a:lnTo>
                    <a:pt x="376" y="646"/>
                  </a:lnTo>
                  <a:lnTo>
                    <a:pt x="374" y="646"/>
                  </a:lnTo>
                  <a:lnTo>
                    <a:pt x="371" y="646"/>
                  </a:lnTo>
                  <a:lnTo>
                    <a:pt x="371" y="646"/>
                  </a:lnTo>
                  <a:lnTo>
                    <a:pt x="369" y="646"/>
                  </a:lnTo>
                  <a:lnTo>
                    <a:pt x="369" y="646"/>
                  </a:lnTo>
                  <a:lnTo>
                    <a:pt x="366" y="648"/>
                  </a:lnTo>
                  <a:lnTo>
                    <a:pt x="366" y="648"/>
                  </a:lnTo>
                  <a:lnTo>
                    <a:pt x="364" y="651"/>
                  </a:lnTo>
                  <a:lnTo>
                    <a:pt x="364" y="651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62" y="658"/>
                  </a:lnTo>
                  <a:lnTo>
                    <a:pt x="355" y="663"/>
                  </a:lnTo>
                  <a:lnTo>
                    <a:pt x="355" y="665"/>
                  </a:lnTo>
                  <a:lnTo>
                    <a:pt x="352" y="665"/>
                  </a:lnTo>
                  <a:lnTo>
                    <a:pt x="352" y="665"/>
                  </a:lnTo>
                  <a:lnTo>
                    <a:pt x="352" y="667"/>
                  </a:lnTo>
                  <a:lnTo>
                    <a:pt x="350" y="672"/>
                  </a:lnTo>
                  <a:lnTo>
                    <a:pt x="347" y="674"/>
                  </a:lnTo>
                  <a:lnTo>
                    <a:pt x="345" y="677"/>
                  </a:lnTo>
                  <a:lnTo>
                    <a:pt x="343" y="677"/>
                  </a:lnTo>
                  <a:lnTo>
                    <a:pt x="343" y="679"/>
                  </a:lnTo>
                  <a:lnTo>
                    <a:pt x="343" y="679"/>
                  </a:lnTo>
                  <a:lnTo>
                    <a:pt x="340" y="682"/>
                  </a:lnTo>
                  <a:lnTo>
                    <a:pt x="340" y="682"/>
                  </a:lnTo>
                  <a:lnTo>
                    <a:pt x="338" y="684"/>
                  </a:lnTo>
                  <a:lnTo>
                    <a:pt x="336" y="686"/>
                  </a:lnTo>
                  <a:lnTo>
                    <a:pt x="333" y="686"/>
                  </a:lnTo>
                  <a:lnTo>
                    <a:pt x="331" y="689"/>
                  </a:lnTo>
                  <a:lnTo>
                    <a:pt x="331" y="689"/>
                  </a:lnTo>
                  <a:lnTo>
                    <a:pt x="331" y="689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9" y="693"/>
                  </a:lnTo>
                  <a:lnTo>
                    <a:pt x="326" y="693"/>
                  </a:lnTo>
                  <a:lnTo>
                    <a:pt x="326" y="691"/>
                  </a:lnTo>
                  <a:lnTo>
                    <a:pt x="326" y="689"/>
                  </a:lnTo>
                  <a:lnTo>
                    <a:pt x="324" y="689"/>
                  </a:lnTo>
                  <a:lnTo>
                    <a:pt x="324" y="686"/>
                  </a:lnTo>
                  <a:lnTo>
                    <a:pt x="324" y="686"/>
                  </a:lnTo>
                  <a:lnTo>
                    <a:pt x="324" y="682"/>
                  </a:lnTo>
                  <a:lnTo>
                    <a:pt x="324" y="679"/>
                  </a:lnTo>
                  <a:lnTo>
                    <a:pt x="324" y="677"/>
                  </a:lnTo>
                  <a:lnTo>
                    <a:pt x="321" y="674"/>
                  </a:lnTo>
                  <a:lnTo>
                    <a:pt x="319" y="677"/>
                  </a:lnTo>
                  <a:lnTo>
                    <a:pt x="317" y="677"/>
                  </a:lnTo>
                  <a:lnTo>
                    <a:pt x="317" y="679"/>
                  </a:lnTo>
                  <a:lnTo>
                    <a:pt x="317" y="682"/>
                  </a:lnTo>
                  <a:lnTo>
                    <a:pt x="314" y="682"/>
                  </a:lnTo>
                  <a:lnTo>
                    <a:pt x="314" y="682"/>
                  </a:lnTo>
                  <a:lnTo>
                    <a:pt x="312" y="684"/>
                  </a:lnTo>
                  <a:lnTo>
                    <a:pt x="312" y="684"/>
                  </a:lnTo>
                  <a:lnTo>
                    <a:pt x="312" y="686"/>
                  </a:lnTo>
                  <a:lnTo>
                    <a:pt x="312" y="686"/>
                  </a:lnTo>
                  <a:lnTo>
                    <a:pt x="312" y="689"/>
                  </a:lnTo>
                  <a:lnTo>
                    <a:pt x="307" y="691"/>
                  </a:lnTo>
                  <a:lnTo>
                    <a:pt x="307" y="693"/>
                  </a:lnTo>
                  <a:lnTo>
                    <a:pt x="307" y="693"/>
                  </a:lnTo>
                  <a:lnTo>
                    <a:pt x="307" y="696"/>
                  </a:lnTo>
                  <a:lnTo>
                    <a:pt x="307" y="696"/>
                  </a:lnTo>
                  <a:lnTo>
                    <a:pt x="307" y="698"/>
                  </a:lnTo>
                  <a:lnTo>
                    <a:pt x="307" y="698"/>
                  </a:lnTo>
                  <a:lnTo>
                    <a:pt x="307" y="698"/>
                  </a:lnTo>
                  <a:lnTo>
                    <a:pt x="307" y="700"/>
                  </a:lnTo>
                  <a:lnTo>
                    <a:pt x="310" y="700"/>
                  </a:lnTo>
                  <a:lnTo>
                    <a:pt x="310" y="700"/>
                  </a:lnTo>
                  <a:lnTo>
                    <a:pt x="310" y="700"/>
                  </a:lnTo>
                  <a:lnTo>
                    <a:pt x="310" y="703"/>
                  </a:lnTo>
                  <a:lnTo>
                    <a:pt x="310" y="703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10" y="705"/>
                  </a:lnTo>
                  <a:lnTo>
                    <a:pt x="307" y="708"/>
                  </a:lnTo>
                  <a:lnTo>
                    <a:pt x="305" y="708"/>
                  </a:lnTo>
                  <a:lnTo>
                    <a:pt x="305" y="708"/>
                  </a:lnTo>
                  <a:lnTo>
                    <a:pt x="305" y="710"/>
                  </a:lnTo>
                  <a:lnTo>
                    <a:pt x="305" y="710"/>
                  </a:lnTo>
                  <a:lnTo>
                    <a:pt x="303" y="710"/>
                  </a:lnTo>
                  <a:lnTo>
                    <a:pt x="303" y="708"/>
                  </a:lnTo>
                  <a:lnTo>
                    <a:pt x="303" y="708"/>
                  </a:lnTo>
                  <a:lnTo>
                    <a:pt x="298" y="708"/>
                  </a:lnTo>
                  <a:lnTo>
                    <a:pt x="298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5" y="708"/>
                  </a:lnTo>
                  <a:lnTo>
                    <a:pt x="293" y="708"/>
                  </a:lnTo>
                  <a:lnTo>
                    <a:pt x="293" y="708"/>
                  </a:lnTo>
                  <a:lnTo>
                    <a:pt x="291" y="708"/>
                  </a:lnTo>
                  <a:lnTo>
                    <a:pt x="288" y="708"/>
                  </a:lnTo>
                  <a:lnTo>
                    <a:pt x="286" y="708"/>
                  </a:lnTo>
                  <a:lnTo>
                    <a:pt x="286" y="708"/>
                  </a:lnTo>
                  <a:lnTo>
                    <a:pt x="281" y="710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2"/>
                  </a:lnTo>
                  <a:lnTo>
                    <a:pt x="279" y="715"/>
                  </a:lnTo>
                  <a:lnTo>
                    <a:pt x="279" y="719"/>
                  </a:lnTo>
                  <a:lnTo>
                    <a:pt x="279" y="719"/>
                  </a:lnTo>
                  <a:lnTo>
                    <a:pt x="279" y="722"/>
                  </a:lnTo>
                  <a:lnTo>
                    <a:pt x="277" y="722"/>
                  </a:lnTo>
                  <a:lnTo>
                    <a:pt x="277" y="724"/>
                  </a:lnTo>
                  <a:lnTo>
                    <a:pt x="274" y="724"/>
                  </a:lnTo>
                  <a:lnTo>
                    <a:pt x="272" y="726"/>
                  </a:lnTo>
                  <a:lnTo>
                    <a:pt x="269" y="729"/>
                  </a:lnTo>
                  <a:lnTo>
                    <a:pt x="269" y="729"/>
                  </a:lnTo>
                  <a:lnTo>
                    <a:pt x="269" y="731"/>
                  </a:lnTo>
                  <a:lnTo>
                    <a:pt x="267" y="734"/>
                  </a:lnTo>
                  <a:lnTo>
                    <a:pt x="267" y="736"/>
                  </a:lnTo>
                  <a:lnTo>
                    <a:pt x="267" y="736"/>
                  </a:lnTo>
                  <a:lnTo>
                    <a:pt x="267" y="738"/>
                  </a:lnTo>
                  <a:lnTo>
                    <a:pt x="267" y="741"/>
                  </a:lnTo>
                  <a:lnTo>
                    <a:pt x="267" y="741"/>
                  </a:lnTo>
                  <a:lnTo>
                    <a:pt x="265" y="745"/>
                  </a:lnTo>
                  <a:lnTo>
                    <a:pt x="265" y="748"/>
                  </a:lnTo>
                  <a:lnTo>
                    <a:pt x="262" y="748"/>
                  </a:lnTo>
                  <a:lnTo>
                    <a:pt x="260" y="750"/>
                  </a:lnTo>
                  <a:lnTo>
                    <a:pt x="258" y="755"/>
                  </a:lnTo>
                  <a:lnTo>
                    <a:pt x="258" y="755"/>
                  </a:lnTo>
                  <a:lnTo>
                    <a:pt x="255" y="755"/>
                  </a:lnTo>
                  <a:lnTo>
                    <a:pt x="255" y="755"/>
                  </a:lnTo>
                  <a:lnTo>
                    <a:pt x="255" y="757"/>
                  </a:lnTo>
                  <a:lnTo>
                    <a:pt x="255" y="757"/>
                  </a:lnTo>
                  <a:lnTo>
                    <a:pt x="255" y="760"/>
                  </a:lnTo>
                  <a:lnTo>
                    <a:pt x="255" y="760"/>
                  </a:lnTo>
                  <a:lnTo>
                    <a:pt x="255" y="762"/>
                  </a:lnTo>
                  <a:lnTo>
                    <a:pt x="253" y="767"/>
                  </a:lnTo>
                  <a:lnTo>
                    <a:pt x="246" y="769"/>
                  </a:lnTo>
                  <a:lnTo>
                    <a:pt x="246" y="771"/>
                  </a:lnTo>
                  <a:lnTo>
                    <a:pt x="246" y="771"/>
                  </a:lnTo>
                  <a:lnTo>
                    <a:pt x="246" y="771"/>
                  </a:lnTo>
                  <a:lnTo>
                    <a:pt x="246" y="774"/>
                  </a:lnTo>
                  <a:lnTo>
                    <a:pt x="246" y="774"/>
                  </a:lnTo>
                  <a:lnTo>
                    <a:pt x="243" y="774"/>
                  </a:lnTo>
                  <a:lnTo>
                    <a:pt x="243" y="779"/>
                  </a:lnTo>
                  <a:lnTo>
                    <a:pt x="239" y="781"/>
                  </a:lnTo>
                  <a:lnTo>
                    <a:pt x="229" y="783"/>
                  </a:lnTo>
                  <a:lnTo>
                    <a:pt x="225" y="786"/>
                  </a:lnTo>
                  <a:lnTo>
                    <a:pt x="222" y="786"/>
                  </a:lnTo>
                  <a:lnTo>
                    <a:pt x="220" y="790"/>
                  </a:lnTo>
                  <a:lnTo>
                    <a:pt x="217" y="793"/>
                  </a:lnTo>
                  <a:lnTo>
                    <a:pt x="215" y="795"/>
                  </a:lnTo>
                  <a:lnTo>
                    <a:pt x="215" y="795"/>
                  </a:lnTo>
                  <a:lnTo>
                    <a:pt x="213" y="795"/>
                  </a:lnTo>
                  <a:lnTo>
                    <a:pt x="208" y="802"/>
                  </a:lnTo>
                  <a:lnTo>
                    <a:pt x="208" y="805"/>
                  </a:lnTo>
                  <a:lnTo>
                    <a:pt x="206" y="805"/>
                  </a:lnTo>
                  <a:lnTo>
                    <a:pt x="206" y="807"/>
                  </a:lnTo>
                  <a:lnTo>
                    <a:pt x="206" y="807"/>
                  </a:lnTo>
                  <a:lnTo>
                    <a:pt x="206" y="809"/>
                  </a:lnTo>
                  <a:lnTo>
                    <a:pt x="203" y="809"/>
                  </a:lnTo>
                  <a:lnTo>
                    <a:pt x="203" y="812"/>
                  </a:lnTo>
                  <a:lnTo>
                    <a:pt x="203" y="814"/>
                  </a:lnTo>
                  <a:lnTo>
                    <a:pt x="203" y="814"/>
                  </a:lnTo>
                  <a:lnTo>
                    <a:pt x="201" y="816"/>
                  </a:lnTo>
                  <a:lnTo>
                    <a:pt x="199" y="819"/>
                  </a:lnTo>
                  <a:lnTo>
                    <a:pt x="199" y="821"/>
                  </a:lnTo>
                  <a:lnTo>
                    <a:pt x="199" y="821"/>
                  </a:lnTo>
                  <a:lnTo>
                    <a:pt x="199" y="821"/>
                  </a:lnTo>
                  <a:lnTo>
                    <a:pt x="199" y="823"/>
                  </a:lnTo>
                  <a:lnTo>
                    <a:pt x="199" y="823"/>
                  </a:lnTo>
                  <a:lnTo>
                    <a:pt x="199" y="823"/>
                  </a:lnTo>
                  <a:lnTo>
                    <a:pt x="201" y="826"/>
                  </a:lnTo>
                  <a:lnTo>
                    <a:pt x="201" y="826"/>
                  </a:lnTo>
                  <a:lnTo>
                    <a:pt x="201" y="828"/>
                  </a:lnTo>
                  <a:lnTo>
                    <a:pt x="203" y="835"/>
                  </a:lnTo>
                  <a:lnTo>
                    <a:pt x="206" y="838"/>
                  </a:lnTo>
                  <a:lnTo>
                    <a:pt x="206" y="840"/>
                  </a:lnTo>
                  <a:lnTo>
                    <a:pt x="206" y="842"/>
                  </a:lnTo>
                  <a:lnTo>
                    <a:pt x="206" y="845"/>
                  </a:lnTo>
                  <a:lnTo>
                    <a:pt x="206" y="845"/>
                  </a:lnTo>
                  <a:lnTo>
                    <a:pt x="206" y="845"/>
                  </a:lnTo>
                  <a:lnTo>
                    <a:pt x="208" y="847"/>
                  </a:lnTo>
                  <a:lnTo>
                    <a:pt x="208" y="847"/>
                  </a:lnTo>
                  <a:lnTo>
                    <a:pt x="208" y="845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0" y="847"/>
                  </a:lnTo>
                  <a:lnTo>
                    <a:pt x="213" y="847"/>
                  </a:lnTo>
                  <a:lnTo>
                    <a:pt x="213" y="849"/>
                  </a:lnTo>
                  <a:lnTo>
                    <a:pt x="213" y="849"/>
                  </a:lnTo>
                  <a:lnTo>
                    <a:pt x="213" y="849"/>
                  </a:lnTo>
                  <a:lnTo>
                    <a:pt x="213" y="852"/>
                  </a:lnTo>
                  <a:lnTo>
                    <a:pt x="215" y="852"/>
                  </a:lnTo>
                  <a:lnTo>
                    <a:pt x="215" y="852"/>
                  </a:lnTo>
                  <a:lnTo>
                    <a:pt x="215" y="854"/>
                  </a:lnTo>
                  <a:lnTo>
                    <a:pt x="215" y="854"/>
                  </a:lnTo>
                  <a:lnTo>
                    <a:pt x="215" y="854"/>
                  </a:lnTo>
                  <a:lnTo>
                    <a:pt x="215" y="857"/>
                  </a:lnTo>
                  <a:lnTo>
                    <a:pt x="215" y="857"/>
                  </a:lnTo>
                  <a:lnTo>
                    <a:pt x="215" y="866"/>
                  </a:lnTo>
                  <a:lnTo>
                    <a:pt x="208" y="871"/>
                  </a:lnTo>
                  <a:lnTo>
                    <a:pt x="208" y="871"/>
                  </a:lnTo>
                  <a:lnTo>
                    <a:pt x="206" y="873"/>
                  </a:lnTo>
                  <a:lnTo>
                    <a:pt x="203" y="875"/>
                  </a:lnTo>
                  <a:lnTo>
                    <a:pt x="203" y="875"/>
                  </a:lnTo>
                  <a:lnTo>
                    <a:pt x="203" y="875"/>
                  </a:lnTo>
                  <a:lnTo>
                    <a:pt x="201" y="875"/>
                  </a:lnTo>
                  <a:lnTo>
                    <a:pt x="201" y="875"/>
                  </a:lnTo>
                  <a:lnTo>
                    <a:pt x="199" y="875"/>
                  </a:lnTo>
                  <a:lnTo>
                    <a:pt x="199" y="875"/>
                  </a:lnTo>
                  <a:lnTo>
                    <a:pt x="199" y="875"/>
                  </a:lnTo>
                  <a:lnTo>
                    <a:pt x="199" y="873"/>
                  </a:lnTo>
                  <a:lnTo>
                    <a:pt x="196" y="873"/>
                  </a:lnTo>
                  <a:lnTo>
                    <a:pt x="196" y="871"/>
                  </a:lnTo>
                  <a:lnTo>
                    <a:pt x="194" y="868"/>
                  </a:lnTo>
                  <a:lnTo>
                    <a:pt x="191" y="864"/>
                  </a:lnTo>
                  <a:lnTo>
                    <a:pt x="191" y="864"/>
                  </a:lnTo>
                  <a:lnTo>
                    <a:pt x="191" y="864"/>
                  </a:lnTo>
                  <a:lnTo>
                    <a:pt x="191" y="861"/>
                  </a:lnTo>
                  <a:lnTo>
                    <a:pt x="189" y="861"/>
                  </a:lnTo>
                  <a:lnTo>
                    <a:pt x="187" y="861"/>
                  </a:lnTo>
                  <a:lnTo>
                    <a:pt x="187" y="861"/>
                  </a:lnTo>
                  <a:lnTo>
                    <a:pt x="182" y="861"/>
                  </a:lnTo>
                  <a:lnTo>
                    <a:pt x="182" y="861"/>
                  </a:lnTo>
                  <a:lnTo>
                    <a:pt x="180" y="861"/>
                  </a:lnTo>
                  <a:lnTo>
                    <a:pt x="180" y="861"/>
                  </a:lnTo>
                  <a:lnTo>
                    <a:pt x="180" y="859"/>
                  </a:lnTo>
                  <a:lnTo>
                    <a:pt x="177" y="859"/>
                  </a:lnTo>
                  <a:lnTo>
                    <a:pt x="177" y="859"/>
                  </a:lnTo>
                  <a:lnTo>
                    <a:pt x="177" y="861"/>
                  </a:lnTo>
                  <a:lnTo>
                    <a:pt x="175" y="861"/>
                  </a:lnTo>
                  <a:lnTo>
                    <a:pt x="173" y="864"/>
                  </a:lnTo>
                  <a:lnTo>
                    <a:pt x="173" y="864"/>
                  </a:lnTo>
                  <a:lnTo>
                    <a:pt x="173" y="866"/>
                  </a:lnTo>
                  <a:lnTo>
                    <a:pt x="170" y="868"/>
                  </a:lnTo>
                  <a:lnTo>
                    <a:pt x="170" y="868"/>
                  </a:lnTo>
                  <a:lnTo>
                    <a:pt x="170" y="871"/>
                  </a:lnTo>
                  <a:lnTo>
                    <a:pt x="168" y="871"/>
                  </a:lnTo>
                  <a:lnTo>
                    <a:pt x="168" y="873"/>
                  </a:lnTo>
                  <a:lnTo>
                    <a:pt x="165" y="873"/>
                  </a:lnTo>
                  <a:lnTo>
                    <a:pt x="165" y="875"/>
                  </a:lnTo>
                  <a:lnTo>
                    <a:pt x="163" y="875"/>
                  </a:lnTo>
                  <a:lnTo>
                    <a:pt x="161" y="875"/>
                  </a:lnTo>
                  <a:lnTo>
                    <a:pt x="158" y="875"/>
                  </a:lnTo>
                  <a:lnTo>
                    <a:pt x="156" y="875"/>
                  </a:lnTo>
                  <a:lnTo>
                    <a:pt x="156" y="875"/>
                  </a:lnTo>
                  <a:lnTo>
                    <a:pt x="156" y="875"/>
                  </a:lnTo>
                  <a:lnTo>
                    <a:pt x="156" y="873"/>
                  </a:lnTo>
                  <a:lnTo>
                    <a:pt x="156" y="873"/>
                  </a:lnTo>
                  <a:lnTo>
                    <a:pt x="156" y="873"/>
                  </a:lnTo>
                  <a:lnTo>
                    <a:pt x="156" y="871"/>
                  </a:lnTo>
                  <a:lnTo>
                    <a:pt x="156" y="871"/>
                  </a:lnTo>
                  <a:lnTo>
                    <a:pt x="154" y="866"/>
                  </a:lnTo>
                  <a:lnTo>
                    <a:pt x="151" y="864"/>
                  </a:lnTo>
                  <a:lnTo>
                    <a:pt x="149" y="864"/>
                  </a:lnTo>
                  <a:lnTo>
                    <a:pt x="146" y="861"/>
                  </a:lnTo>
                  <a:lnTo>
                    <a:pt x="146" y="864"/>
                  </a:lnTo>
                  <a:lnTo>
                    <a:pt x="144" y="864"/>
                  </a:lnTo>
                  <a:lnTo>
                    <a:pt x="144" y="864"/>
                  </a:lnTo>
                  <a:lnTo>
                    <a:pt x="142" y="864"/>
                  </a:lnTo>
                  <a:lnTo>
                    <a:pt x="137" y="861"/>
                  </a:lnTo>
                  <a:lnTo>
                    <a:pt x="135" y="861"/>
                  </a:lnTo>
                  <a:lnTo>
                    <a:pt x="135" y="861"/>
                  </a:lnTo>
                  <a:lnTo>
                    <a:pt x="130" y="861"/>
                  </a:lnTo>
                  <a:lnTo>
                    <a:pt x="125" y="864"/>
                  </a:lnTo>
                  <a:lnTo>
                    <a:pt x="125" y="864"/>
                  </a:lnTo>
                  <a:lnTo>
                    <a:pt x="120" y="864"/>
                  </a:lnTo>
                  <a:lnTo>
                    <a:pt x="118" y="864"/>
                  </a:lnTo>
                  <a:lnTo>
                    <a:pt x="116" y="861"/>
                  </a:lnTo>
                  <a:lnTo>
                    <a:pt x="102" y="852"/>
                  </a:lnTo>
                  <a:lnTo>
                    <a:pt x="102" y="849"/>
                  </a:lnTo>
                  <a:lnTo>
                    <a:pt x="99" y="849"/>
                  </a:lnTo>
                  <a:lnTo>
                    <a:pt x="97" y="849"/>
                  </a:lnTo>
                  <a:lnTo>
                    <a:pt x="97" y="849"/>
                  </a:lnTo>
                  <a:lnTo>
                    <a:pt x="97" y="849"/>
                  </a:lnTo>
                  <a:lnTo>
                    <a:pt x="94" y="847"/>
                  </a:lnTo>
                  <a:lnTo>
                    <a:pt x="94" y="847"/>
                  </a:lnTo>
                  <a:lnTo>
                    <a:pt x="94" y="847"/>
                  </a:lnTo>
                  <a:lnTo>
                    <a:pt x="92" y="847"/>
                  </a:lnTo>
                  <a:lnTo>
                    <a:pt x="90" y="847"/>
                  </a:lnTo>
                  <a:lnTo>
                    <a:pt x="85" y="845"/>
                  </a:lnTo>
                  <a:lnTo>
                    <a:pt x="85" y="845"/>
                  </a:lnTo>
                  <a:lnTo>
                    <a:pt x="83" y="845"/>
                  </a:lnTo>
                  <a:lnTo>
                    <a:pt x="83" y="845"/>
                  </a:lnTo>
                  <a:lnTo>
                    <a:pt x="80" y="845"/>
                  </a:lnTo>
                  <a:lnTo>
                    <a:pt x="80" y="845"/>
                  </a:lnTo>
                  <a:lnTo>
                    <a:pt x="78" y="845"/>
                  </a:lnTo>
                  <a:lnTo>
                    <a:pt x="73" y="845"/>
                  </a:lnTo>
                  <a:lnTo>
                    <a:pt x="66" y="842"/>
                  </a:lnTo>
                  <a:lnTo>
                    <a:pt x="66" y="840"/>
                  </a:lnTo>
                  <a:lnTo>
                    <a:pt x="64" y="840"/>
                  </a:lnTo>
                  <a:lnTo>
                    <a:pt x="64" y="840"/>
                  </a:lnTo>
                  <a:lnTo>
                    <a:pt x="64" y="838"/>
                  </a:lnTo>
                  <a:lnTo>
                    <a:pt x="64" y="835"/>
                  </a:lnTo>
                  <a:lnTo>
                    <a:pt x="64" y="835"/>
                  </a:lnTo>
                  <a:lnTo>
                    <a:pt x="61" y="833"/>
                  </a:lnTo>
                  <a:lnTo>
                    <a:pt x="61" y="833"/>
                  </a:lnTo>
                  <a:lnTo>
                    <a:pt x="59" y="831"/>
                  </a:lnTo>
                  <a:lnTo>
                    <a:pt x="59" y="828"/>
                  </a:lnTo>
                  <a:lnTo>
                    <a:pt x="57" y="828"/>
                  </a:lnTo>
                  <a:lnTo>
                    <a:pt x="57" y="828"/>
                  </a:lnTo>
                  <a:lnTo>
                    <a:pt x="54" y="828"/>
                  </a:lnTo>
                  <a:lnTo>
                    <a:pt x="54" y="828"/>
                  </a:lnTo>
                  <a:lnTo>
                    <a:pt x="54" y="831"/>
                  </a:lnTo>
                  <a:lnTo>
                    <a:pt x="52" y="831"/>
                  </a:lnTo>
                  <a:lnTo>
                    <a:pt x="52" y="828"/>
                  </a:lnTo>
                  <a:lnTo>
                    <a:pt x="50" y="828"/>
                  </a:lnTo>
                  <a:lnTo>
                    <a:pt x="50" y="831"/>
                  </a:lnTo>
                  <a:lnTo>
                    <a:pt x="47" y="831"/>
                  </a:lnTo>
                  <a:lnTo>
                    <a:pt x="47" y="828"/>
                  </a:lnTo>
                  <a:lnTo>
                    <a:pt x="47" y="828"/>
                  </a:lnTo>
                  <a:lnTo>
                    <a:pt x="45" y="826"/>
                  </a:lnTo>
                  <a:lnTo>
                    <a:pt x="45" y="826"/>
                  </a:lnTo>
                  <a:lnTo>
                    <a:pt x="45" y="826"/>
                  </a:lnTo>
                  <a:lnTo>
                    <a:pt x="42" y="826"/>
                  </a:lnTo>
                  <a:lnTo>
                    <a:pt x="40" y="828"/>
                  </a:lnTo>
                  <a:lnTo>
                    <a:pt x="38" y="828"/>
                  </a:lnTo>
                  <a:lnTo>
                    <a:pt x="35" y="828"/>
                  </a:lnTo>
                  <a:lnTo>
                    <a:pt x="28" y="826"/>
                  </a:lnTo>
                  <a:lnTo>
                    <a:pt x="28" y="826"/>
                  </a:lnTo>
                  <a:lnTo>
                    <a:pt x="26" y="823"/>
                  </a:lnTo>
                  <a:lnTo>
                    <a:pt x="26" y="821"/>
                  </a:lnTo>
                  <a:lnTo>
                    <a:pt x="21" y="819"/>
                  </a:lnTo>
                  <a:lnTo>
                    <a:pt x="19" y="814"/>
                  </a:lnTo>
                  <a:lnTo>
                    <a:pt x="19" y="814"/>
                  </a:lnTo>
                  <a:lnTo>
                    <a:pt x="16" y="814"/>
                  </a:lnTo>
                  <a:lnTo>
                    <a:pt x="16" y="812"/>
                  </a:lnTo>
                  <a:lnTo>
                    <a:pt x="12" y="812"/>
                  </a:lnTo>
                  <a:lnTo>
                    <a:pt x="12" y="809"/>
                  </a:lnTo>
                  <a:lnTo>
                    <a:pt x="9" y="809"/>
                  </a:lnTo>
                  <a:lnTo>
                    <a:pt x="9" y="807"/>
                  </a:lnTo>
                  <a:lnTo>
                    <a:pt x="9" y="807"/>
                  </a:lnTo>
                  <a:lnTo>
                    <a:pt x="9" y="805"/>
                  </a:lnTo>
                  <a:lnTo>
                    <a:pt x="9" y="802"/>
                  </a:lnTo>
                  <a:lnTo>
                    <a:pt x="9" y="802"/>
                  </a:lnTo>
                  <a:lnTo>
                    <a:pt x="9" y="802"/>
                  </a:lnTo>
                  <a:lnTo>
                    <a:pt x="9" y="800"/>
                  </a:lnTo>
                  <a:lnTo>
                    <a:pt x="9" y="800"/>
                  </a:lnTo>
                  <a:lnTo>
                    <a:pt x="9" y="800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7" y="795"/>
                  </a:lnTo>
                  <a:lnTo>
                    <a:pt x="7" y="795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7" y="793"/>
                  </a:lnTo>
                  <a:lnTo>
                    <a:pt x="7" y="790"/>
                  </a:lnTo>
                  <a:lnTo>
                    <a:pt x="5" y="790"/>
                  </a:lnTo>
                  <a:lnTo>
                    <a:pt x="2" y="786"/>
                  </a:lnTo>
                  <a:lnTo>
                    <a:pt x="2" y="786"/>
                  </a:lnTo>
                  <a:lnTo>
                    <a:pt x="2" y="786"/>
                  </a:lnTo>
                  <a:lnTo>
                    <a:pt x="2" y="783"/>
                  </a:lnTo>
                  <a:lnTo>
                    <a:pt x="2" y="783"/>
                  </a:lnTo>
                  <a:lnTo>
                    <a:pt x="2" y="781"/>
                  </a:lnTo>
                  <a:lnTo>
                    <a:pt x="2" y="781"/>
                  </a:lnTo>
                  <a:lnTo>
                    <a:pt x="2" y="779"/>
                  </a:lnTo>
                  <a:lnTo>
                    <a:pt x="2" y="779"/>
                  </a:lnTo>
                  <a:lnTo>
                    <a:pt x="2" y="779"/>
                  </a:lnTo>
                  <a:lnTo>
                    <a:pt x="0" y="776"/>
                  </a:lnTo>
                  <a:lnTo>
                    <a:pt x="0" y="776"/>
                  </a:lnTo>
                  <a:lnTo>
                    <a:pt x="0" y="77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2" y="774"/>
                  </a:lnTo>
                  <a:lnTo>
                    <a:pt x="2" y="771"/>
                  </a:lnTo>
                  <a:lnTo>
                    <a:pt x="5" y="771"/>
                  </a:lnTo>
                  <a:lnTo>
                    <a:pt x="7" y="774"/>
                  </a:lnTo>
                  <a:lnTo>
                    <a:pt x="12" y="771"/>
                  </a:lnTo>
                  <a:lnTo>
                    <a:pt x="14" y="771"/>
                  </a:lnTo>
                  <a:lnTo>
                    <a:pt x="16" y="769"/>
                  </a:lnTo>
                  <a:lnTo>
                    <a:pt x="19" y="769"/>
                  </a:lnTo>
                  <a:lnTo>
                    <a:pt x="19" y="769"/>
                  </a:lnTo>
                  <a:lnTo>
                    <a:pt x="19" y="769"/>
                  </a:lnTo>
                  <a:lnTo>
                    <a:pt x="21" y="769"/>
                  </a:lnTo>
                  <a:lnTo>
                    <a:pt x="24" y="764"/>
                  </a:lnTo>
                  <a:lnTo>
                    <a:pt x="26" y="764"/>
                  </a:lnTo>
                  <a:lnTo>
                    <a:pt x="26" y="762"/>
                  </a:lnTo>
                  <a:lnTo>
                    <a:pt x="26" y="760"/>
                  </a:lnTo>
                  <a:lnTo>
                    <a:pt x="26" y="760"/>
                  </a:lnTo>
                  <a:lnTo>
                    <a:pt x="26" y="757"/>
                  </a:lnTo>
                  <a:lnTo>
                    <a:pt x="28" y="757"/>
                  </a:lnTo>
                  <a:lnTo>
                    <a:pt x="28" y="757"/>
                  </a:lnTo>
                  <a:lnTo>
                    <a:pt x="28" y="757"/>
                  </a:lnTo>
                  <a:lnTo>
                    <a:pt x="31" y="757"/>
                  </a:lnTo>
                  <a:lnTo>
                    <a:pt x="35" y="760"/>
                  </a:lnTo>
                  <a:lnTo>
                    <a:pt x="35" y="760"/>
                  </a:lnTo>
                  <a:lnTo>
                    <a:pt x="38" y="757"/>
                  </a:lnTo>
                  <a:lnTo>
                    <a:pt x="38" y="757"/>
                  </a:lnTo>
                  <a:lnTo>
                    <a:pt x="38" y="757"/>
                  </a:lnTo>
                  <a:lnTo>
                    <a:pt x="38" y="755"/>
                  </a:lnTo>
                  <a:lnTo>
                    <a:pt x="40" y="745"/>
                  </a:lnTo>
                  <a:lnTo>
                    <a:pt x="38" y="743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41"/>
                  </a:lnTo>
                  <a:lnTo>
                    <a:pt x="38" y="736"/>
                  </a:lnTo>
                  <a:lnTo>
                    <a:pt x="38" y="734"/>
                  </a:lnTo>
                  <a:lnTo>
                    <a:pt x="38" y="729"/>
                  </a:lnTo>
                  <a:lnTo>
                    <a:pt x="38" y="729"/>
                  </a:lnTo>
                  <a:lnTo>
                    <a:pt x="38" y="724"/>
                  </a:lnTo>
                  <a:lnTo>
                    <a:pt x="38" y="724"/>
                  </a:lnTo>
                  <a:lnTo>
                    <a:pt x="40" y="722"/>
                  </a:lnTo>
                  <a:lnTo>
                    <a:pt x="42" y="719"/>
                  </a:lnTo>
                  <a:lnTo>
                    <a:pt x="50" y="715"/>
                  </a:lnTo>
                  <a:lnTo>
                    <a:pt x="50" y="712"/>
                  </a:lnTo>
                  <a:lnTo>
                    <a:pt x="50" y="712"/>
                  </a:lnTo>
                  <a:lnTo>
                    <a:pt x="52" y="710"/>
                  </a:lnTo>
                  <a:lnTo>
                    <a:pt x="52" y="708"/>
                  </a:lnTo>
                  <a:lnTo>
                    <a:pt x="54" y="700"/>
                  </a:lnTo>
                  <a:lnTo>
                    <a:pt x="54" y="700"/>
                  </a:lnTo>
                  <a:lnTo>
                    <a:pt x="59" y="696"/>
                  </a:lnTo>
                  <a:lnTo>
                    <a:pt x="61" y="689"/>
                  </a:lnTo>
                  <a:lnTo>
                    <a:pt x="64" y="689"/>
                  </a:lnTo>
                  <a:lnTo>
                    <a:pt x="66" y="684"/>
                  </a:lnTo>
                  <a:lnTo>
                    <a:pt x="68" y="682"/>
                  </a:lnTo>
                  <a:lnTo>
                    <a:pt x="73" y="674"/>
                  </a:lnTo>
                  <a:lnTo>
                    <a:pt x="73" y="674"/>
                  </a:lnTo>
                  <a:lnTo>
                    <a:pt x="76" y="667"/>
                  </a:lnTo>
                  <a:lnTo>
                    <a:pt x="78" y="667"/>
                  </a:lnTo>
                  <a:lnTo>
                    <a:pt x="78" y="665"/>
                  </a:lnTo>
                  <a:lnTo>
                    <a:pt x="78" y="665"/>
                  </a:lnTo>
                  <a:lnTo>
                    <a:pt x="78" y="663"/>
                  </a:lnTo>
                  <a:lnTo>
                    <a:pt x="80" y="653"/>
                  </a:lnTo>
                  <a:lnTo>
                    <a:pt x="80" y="648"/>
                  </a:lnTo>
                  <a:lnTo>
                    <a:pt x="73" y="641"/>
                  </a:lnTo>
                  <a:lnTo>
                    <a:pt x="71" y="632"/>
                  </a:lnTo>
                  <a:lnTo>
                    <a:pt x="68" y="629"/>
                  </a:lnTo>
                  <a:lnTo>
                    <a:pt x="64" y="618"/>
                  </a:lnTo>
                  <a:lnTo>
                    <a:pt x="61" y="615"/>
                  </a:lnTo>
                  <a:lnTo>
                    <a:pt x="59" y="613"/>
                  </a:lnTo>
                  <a:lnTo>
                    <a:pt x="59" y="613"/>
                  </a:lnTo>
                  <a:lnTo>
                    <a:pt x="59" y="611"/>
                  </a:lnTo>
                  <a:lnTo>
                    <a:pt x="57" y="603"/>
                  </a:lnTo>
                  <a:lnTo>
                    <a:pt x="57" y="601"/>
                  </a:lnTo>
                  <a:lnTo>
                    <a:pt x="57" y="599"/>
                  </a:lnTo>
                  <a:lnTo>
                    <a:pt x="54" y="594"/>
                  </a:lnTo>
                  <a:lnTo>
                    <a:pt x="52" y="592"/>
                  </a:lnTo>
                  <a:lnTo>
                    <a:pt x="52" y="585"/>
                  </a:lnTo>
                  <a:lnTo>
                    <a:pt x="47" y="585"/>
                  </a:lnTo>
                  <a:lnTo>
                    <a:pt x="47" y="585"/>
                  </a:lnTo>
                  <a:lnTo>
                    <a:pt x="47" y="585"/>
                  </a:lnTo>
                  <a:lnTo>
                    <a:pt x="47" y="582"/>
                  </a:lnTo>
                  <a:lnTo>
                    <a:pt x="45" y="580"/>
                  </a:lnTo>
                  <a:lnTo>
                    <a:pt x="42" y="580"/>
                  </a:lnTo>
                  <a:lnTo>
                    <a:pt x="40" y="577"/>
                  </a:lnTo>
                  <a:lnTo>
                    <a:pt x="40" y="577"/>
                  </a:lnTo>
                  <a:lnTo>
                    <a:pt x="28" y="57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26" y="570"/>
                  </a:lnTo>
                  <a:lnTo>
                    <a:pt x="26" y="568"/>
                  </a:lnTo>
                  <a:lnTo>
                    <a:pt x="26" y="566"/>
                  </a:lnTo>
                  <a:lnTo>
                    <a:pt x="24" y="556"/>
                  </a:lnTo>
                  <a:lnTo>
                    <a:pt x="24" y="554"/>
                  </a:lnTo>
                  <a:lnTo>
                    <a:pt x="24" y="554"/>
                  </a:lnTo>
                  <a:lnTo>
                    <a:pt x="24" y="554"/>
                  </a:lnTo>
                  <a:lnTo>
                    <a:pt x="26" y="549"/>
                  </a:lnTo>
                  <a:lnTo>
                    <a:pt x="26" y="547"/>
                  </a:lnTo>
                  <a:lnTo>
                    <a:pt x="28" y="544"/>
                  </a:lnTo>
                  <a:lnTo>
                    <a:pt x="28" y="542"/>
                  </a:lnTo>
                  <a:lnTo>
                    <a:pt x="28" y="542"/>
                  </a:lnTo>
                  <a:lnTo>
                    <a:pt x="28" y="532"/>
                  </a:lnTo>
                  <a:lnTo>
                    <a:pt x="28" y="530"/>
                  </a:lnTo>
                  <a:lnTo>
                    <a:pt x="31" y="528"/>
                  </a:lnTo>
                  <a:lnTo>
                    <a:pt x="35" y="521"/>
                  </a:lnTo>
                  <a:lnTo>
                    <a:pt x="35" y="518"/>
                  </a:lnTo>
                  <a:lnTo>
                    <a:pt x="38" y="518"/>
                  </a:lnTo>
                  <a:lnTo>
                    <a:pt x="40" y="516"/>
                  </a:lnTo>
                  <a:lnTo>
                    <a:pt x="42" y="516"/>
                  </a:lnTo>
                  <a:lnTo>
                    <a:pt x="45" y="516"/>
                  </a:lnTo>
                  <a:lnTo>
                    <a:pt x="45" y="514"/>
                  </a:lnTo>
                  <a:lnTo>
                    <a:pt x="45" y="511"/>
                  </a:lnTo>
                  <a:lnTo>
                    <a:pt x="45" y="511"/>
                  </a:lnTo>
                  <a:lnTo>
                    <a:pt x="45" y="509"/>
                  </a:lnTo>
                  <a:lnTo>
                    <a:pt x="52" y="506"/>
                  </a:lnTo>
                  <a:lnTo>
                    <a:pt x="57" y="502"/>
                  </a:lnTo>
                  <a:lnTo>
                    <a:pt x="61" y="497"/>
                  </a:lnTo>
                  <a:lnTo>
                    <a:pt x="61" y="497"/>
                  </a:lnTo>
                  <a:lnTo>
                    <a:pt x="61" y="495"/>
                  </a:lnTo>
                  <a:lnTo>
                    <a:pt x="59" y="490"/>
                  </a:lnTo>
                  <a:lnTo>
                    <a:pt x="57" y="488"/>
                  </a:lnTo>
                  <a:lnTo>
                    <a:pt x="57" y="485"/>
                  </a:lnTo>
                  <a:lnTo>
                    <a:pt x="54" y="483"/>
                  </a:lnTo>
                  <a:lnTo>
                    <a:pt x="54" y="480"/>
                  </a:lnTo>
                  <a:lnTo>
                    <a:pt x="54" y="480"/>
                  </a:lnTo>
                  <a:lnTo>
                    <a:pt x="54" y="478"/>
                  </a:lnTo>
                  <a:lnTo>
                    <a:pt x="54" y="478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57" y="476"/>
                  </a:lnTo>
                  <a:lnTo>
                    <a:pt x="61" y="473"/>
                  </a:lnTo>
                  <a:lnTo>
                    <a:pt x="61" y="471"/>
                  </a:lnTo>
                  <a:lnTo>
                    <a:pt x="61" y="471"/>
                  </a:lnTo>
                  <a:lnTo>
                    <a:pt x="64" y="466"/>
                  </a:lnTo>
                  <a:lnTo>
                    <a:pt x="66" y="464"/>
                  </a:lnTo>
                  <a:lnTo>
                    <a:pt x="66" y="462"/>
                  </a:lnTo>
                  <a:lnTo>
                    <a:pt x="68" y="462"/>
                  </a:lnTo>
                  <a:lnTo>
                    <a:pt x="68" y="462"/>
                  </a:lnTo>
                  <a:lnTo>
                    <a:pt x="71" y="459"/>
                  </a:lnTo>
                  <a:lnTo>
                    <a:pt x="73" y="462"/>
                  </a:lnTo>
                  <a:lnTo>
                    <a:pt x="73" y="462"/>
                  </a:lnTo>
                  <a:lnTo>
                    <a:pt x="78" y="459"/>
                  </a:lnTo>
                  <a:lnTo>
                    <a:pt x="80" y="457"/>
                  </a:lnTo>
                  <a:lnTo>
                    <a:pt x="83" y="457"/>
                  </a:lnTo>
                  <a:lnTo>
                    <a:pt x="85" y="457"/>
                  </a:lnTo>
                  <a:lnTo>
                    <a:pt x="85" y="457"/>
                  </a:lnTo>
                  <a:lnTo>
                    <a:pt x="85" y="457"/>
                  </a:lnTo>
                  <a:lnTo>
                    <a:pt x="87" y="459"/>
                  </a:lnTo>
                  <a:lnTo>
                    <a:pt x="92" y="464"/>
                  </a:lnTo>
                  <a:lnTo>
                    <a:pt x="92" y="464"/>
                  </a:lnTo>
                  <a:lnTo>
                    <a:pt x="94" y="464"/>
                  </a:lnTo>
                  <a:lnTo>
                    <a:pt x="94" y="464"/>
                  </a:lnTo>
                  <a:lnTo>
                    <a:pt x="97" y="464"/>
                  </a:lnTo>
                  <a:lnTo>
                    <a:pt x="99" y="464"/>
                  </a:lnTo>
                  <a:lnTo>
                    <a:pt x="99" y="464"/>
                  </a:lnTo>
                  <a:lnTo>
                    <a:pt x="104" y="464"/>
                  </a:lnTo>
                  <a:lnTo>
                    <a:pt x="106" y="464"/>
                  </a:lnTo>
                  <a:lnTo>
                    <a:pt x="106" y="464"/>
                  </a:lnTo>
                  <a:lnTo>
                    <a:pt x="109" y="464"/>
                  </a:lnTo>
                  <a:lnTo>
                    <a:pt x="111" y="464"/>
                  </a:lnTo>
                  <a:lnTo>
                    <a:pt x="111" y="464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16" y="457"/>
                  </a:lnTo>
                  <a:lnTo>
                    <a:pt x="120" y="454"/>
                  </a:lnTo>
                  <a:lnTo>
                    <a:pt x="123" y="454"/>
                  </a:lnTo>
                  <a:lnTo>
                    <a:pt x="123" y="454"/>
                  </a:lnTo>
                  <a:lnTo>
                    <a:pt x="123" y="454"/>
                  </a:lnTo>
                  <a:lnTo>
                    <a:pt x="123" y="452"/>
                  </a:lnTo>
                  <a:lnTo>
                    <a:pt x="125" y="452"/>
                  </a:lnTo>
                  <a:lnTo>
                    <a:pt x="125" y="450"/>
                  </a:lnTo>
                  <a:lnTo>
                    <a:pt x="125" y="450"/>
                  </a:lnTo>
                  <a:lnTo>
                    <a:pt x="125" y="450"/>
                  </a:lnTo>
                  <a:lnTo>
                    <a:pt x="125" y="447"/>
                  </a:lnTo>
                  <a:lnTo>
                    <a:pt x="128" y="445"/>
                  </a:lnTo>
                  <a:lnTo>
                    <a:pt x="128" y="438"/>
                  </a:lnTo>
                  <a:lnTo>
                    <a:pt x="128" y="435"/>
                  </a:lnTo>
                  <a:lnTo>
                    <a:pt x="128" y="435"/>
                  </a:lnTo>
                  <a:lnTo>
                    <a:pt x="128" y="433"/>
                  </a:lnTo>
                  <a:lnTo>
                    <a:pt x="130" y="433"/>
                  </a:lnTo>
                  <a:lnTo>
                    <a:pt x="130" y="431"/>
                  </a:lnTo>
                  <a:lnTo>
                    <a:pt x="132" y="431"/>
                  </a:lnTo>
                  <a:lnTo>
                    <a:pt x="132" y="431"/>
                  </a:lnTo>
                  <a:lnTo>
                    <a:pt x="132" y="428"/>
                  </a:lnTo>
                  <a:lnTo>
                    <a:pt x="132" y="428"/>
                  </a:lnTo>
                  <a:lnTo>
                    <a:pt x="132" y="426"/>
                  </a:lnTo>
                  <a:lnTo>
                    <a:pt x="132" y="424"/>
                  </a:lnTo>
                  <a:lnTo>
                    <a:pt x="135" y="424"/>
                  </a:lnTo>
                  <a:lnTo>
                    <a:pt x="135" y="421"/>
                  </a:lnTo>
                  <a:lnTo>
                    <a:pt x="137" y="417"/>
                  </a:lnTo>
                  <a:lnTo>
                    <a:pt x="142" y="412"/>
                  </a:lnTo>
                  <a:lnTo>
                    <a:pt x="142" y="409"/>
                  </a:lnTo>
                  <a:lnTo>
                    <a:pt x="142" y="405"/>
                  </a:lnTo>
                  <a:lnTo>
                    <a:pt x="142" y="405"/>
                  </a:lnTo>
                  <a:lnTo>
                    <a:pt x="142" y="402"/>
                  </a:lnTo>
                  <a:lnTo>
                    <a:pt x="139" y="400"/>
                  </a:lnTo>
                  <a:lnTo>
                    <a:pt x="139" y="400"/>
                  </a:lnTo>
                  <a:lnTo>
                    <a:pt x="137" y="398"/>
                  </a:lnTo>
                  <a:lnTo>
                    <a:pt x="137" y="395"/>
                  </a:lnTo>
                  <a:lnTo>
                    <a:pt x="137" y="395"/>
                  </a:lnTo>
                  <a:lnTo>
                    <a:pt x="135" y="395"/>
                  </a:lnTo>
                  <a:lnTo>
                    <a:pt x="135" y="395"/>
                  </a:lnTo>
                  <a:lnTo>
                    <a:pt x="135" y="393"/>
                  </a:lnTo>
                  <a:lnTo>
                    <a:pt x="135" y="393"/>
                  </a:lnTo>
                  <a:lnTo>
                    <a:pt x="132" y="393"/>
                  </a:lnTo>
                  <a:lnTo>
                    <a:pt x="132" y="393"/>
                  </a:lnTo>
                  <a:lnTo>
                    <a:pt x="130" y="393"/>
                  </a:lnTo>
                  <a:lnTo>
                    <a:pt x="130" y="391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0" y="386"/>
                  </a:lnTo>
                  <a:lnTo>
                    <a:pt x="128" y="386"/>
                  </a:lnTo>
                  <a:lnTo>
                    <a:pt x="128" y="383"/>
                  </a:lnTo>
                  <a:lnTo>
                    <a:pt x="128" y="381"/>
                  </a:lnTo>
                  <a:lnTo>
                    <a:pt x="130" y="379"/>
                  </a:lnTo>
                  <a:lnTo>
                    <a:pt x="130" y="374"/>
                  </a:lnTo>
                  <a:lnTo>
                    <a:pt x="130" y="369"/>
                  </a:lnTo>
                  <a:lnTo>
                    <a:pt x="130" y="365"/>
                  </a:lnTo>
                  <a:lnTo>
                    <a:pt x="130" y="362"/>
                  </a:lnTo>
                  <a:lnTo>
                    <a:pt x="130" y="362"/>
                  </a:lnTo>
                  <a:lnTo>
                    <a:pt x="130" y="360"/>
                  </a:lnTo>
                  <a:lnTo>
                    <a:pt x="130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8" y="360"/>
                  </a:lnTo>
                  <a:lnTo>
                    <a:pt x="123" y="360"/>
                  </a:lnTo>
                  <a:lnTo>
                    <a:pt x="123" y="360"/>
                  </a:lnTo>
                  <a:lnTo>
                    <a:pt x="113" y="355"/>
                  </a:lnTo>
                  <a:lnTo>
                    <a:pt x="111" y="355"/>
                  </a:lnTo>
                  <a:lnTo>
                    <a:pt x="111" y="355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109" y="353"/>
                  </a:lnTo>
                  <a:lnTo>
                    <a:pt x="99" y="350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8"/>
                  </a:lnTo>
                  <a:lnTo>
                    <a:pt x="94" y="346"/>
                  </a:lnTo>
                  <a:lnTo>
                    <a:pt x="92" y="346"/>
                  </a:lnTo>
                  <a:lnTo>
                    <a:pt x="92" y="343"/>
                  </a:lnTo>
                  <a:lnTo>
                    <a:pt x="92" y="341"/>
                  </a:lnTo>
                  <a:lnTo>
                    <a:pt x="90" y="341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4"/>
                  </a:lnTo>
                  <a:lnTo>
                    <a:pt x="83" y="331"/>
                  </a:lnTo>
                  <a:lnTo>
                    <a:pt x="83" y="331"/>
                  </a:lnTo>
                  <a:lnTo>
                    <a:pt x="83" y="329"/>
                  </a:lnTo>
                  <a:lnTo>
                    <a:pt x="85" y="327"/>
                  </a:lnTo>
                  <a:lnTo>
                    <a:pt x="85" y="327"/>
                  </a:lnTo>
                  <a:lnTo>
                    <a:pt x="87" y="327"/>
                  </a:lnTo>
                  <a:lnTo>
                    <a:pt x="87" y="327"/>
                  </a:lnTo>
                  <a:lnTo>
                    <a:pt x="87" y="324"/>
                  </a:lnTo>
                  <a:lnTo>
                    <a:pt x="90" y="322"/>
                  </a:lnTo>
                  <a:lnTo>
                    <a:pt x="90" y="320"/>
                  </a:lnTo>
                  <a:lnTo>
                    <a:pt x="90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0"/>
                  </a:lnTo>
                  <a:lnTo>
                    <a:pt x="92" y="322"/>
                  </a:lnTo>
                  <a:lnTo>
                    <a:pt x="94" y="324"/>
                  </a:lnTo>
                  <a:lnTo>
                    <a:pt x="94" y="324"/>
                  </a:lnTo>
                  <a:lnTo>
                    <a:pt x="94" y="327"/>
                  </a:lnTo>
                  <a:lnTo>
                    <a:pt x="97" y="327"/>
                  </a:lnTo>
                  <a:lnTo>
                    <a:pt x="97" y="327"/>
                  </a:lnTo>
                  <a:lnTo>
                    <a:pt x="97" y="324"/>
                  </a:lnTo>
                  <a:lnTo>
                    <a:pt x="99" y="324"/>
                  </a:lnTo>
                  <a:lnTo>
                    <a:pt x="99" y="317"/>
                  </a:lnTo>
                  <a:lnTo>
                    <a:pt x="102" y="312"/>
                  </a:lnTo>
                  <a:lnTo>
                    <a:pt x="102" y="312"/>
                  </a:lnTo>
                  <a:lnTo>
                    <a:pt x="104" y="310"/>
                  </a:lnTo>
                  <a:lnTo>
                    <a:pt x="109" y="310"/>
                  </a:lnTo>
                  <a:lnTo>
                    <a:pt x="116" y="308"/>
                  </a:lnTo>
                  <a:lnTo>
                    <a:pt x="123" y="305"/>
                  </a:lnTo>
                  <a:lnTo>
                    <a:pt x="139" y="301"/>
                  </a:lnTo>
                  <a:lnTo>
                    <a:pt x="144" y="298"/>
                  </a:lnTo>
                  <a:lnTo>
                    <a:pt x="144" y="298"/>
                  </a:lnTo>
                  <a:lnTo>
                    <a:pt x="146" y="298"/>
                  </a:lnTo>
                  <a:lnTo>
                    <a:pt x="146" y="296"/>
                  </a:lnTo>
                  <a:lnTo>
                    <a:pt x="144" y="296"/>
                  </a:lnTo>
                  <a:lnTo>
                    <a:pt x="144" y="294"/>
                  </a:lnTo>
                  <a:lnTo>
                    <a:pt x="139" y="291"/>
                  </a:lnTo>
                  <a:lnTo>
                    <a:pt x="137" y="291"/>
                  </a:lnTo>
                  <a:lnTo>
                    <a:pt x="132" y="291"/>
                  </a:lnTo>
                  <a:lnTo>
                    <a:pt x="125" y="291"/>
                  </a:lnTo>
                  <a:lnTo>
                    <a:pt x="123" y="291"/>
                  </a:lnTo>
                  <a:lnTo>
                    <a:pt x="123" y="289"/>
                  </a:lnTo>
                  <a:lnTo>
                    <a:pt x="123" y="284"/>
                  </a:lnTo>
                  <a:lnTo>
                    <a:pt x="123" y="282"/>
                  </a:lnTo>
                  <a:lnTo>
                    <a:pt x="120" y="272"/>
                  </a:lnTo>
                  <a:lnTo>
                    <a:pt x="120" y="265"/>
                  </a:lnTo>
                  <a:lnTo>
                    <a:pt x="120" y="263"/>
                  </a:lnTo>
                  <a:lnTo>
                    <a:pt x="120" y="263"/>
                  </a:lnTo>
                  <a:lnTo>
                    <a:pt x="120" y="260"/>
                  </a:lnTo>
                  <a:lnTo>
                    <a:pt x="118" y="258"/>
                  </a:lnTo>
                  <a:lnTo>
                    <a:pt x="116" y="256"/>
                  </a:lnTo>
                  <a:lnTo>
                    <a:pt x="113" y="251"/>
                  </a:lnTo>
                  <a:lnTo>
                    <a:pt x="113" y="249"/>
                  </a:lnTo>
                  <a:lnTo>
                    <a:pt x="113" y="249"/>
                  </a:lnTo>
                  <a:lnTo>
                    <a:pt x="111" y="249"/>
                  </a:lnTo>
                  <a:lnTo>
                    <a:pt x="111" y="246"/>
                  </a:lnTo>
                  <a:lnTo>
                    <a:pt x="111" y="244"/>
                  </a:lnTo>
                  <a:lnTo>
                    <a:pt x="113" y="242"/>
                  </a:lnTo>
                  <a:lnTo>
                    <a:pt x="113" y="239"/>
                  </a:lnTo>
                  <a:lnTo>
                    <a:pt x="111" y="234"/>
                  </a:lnTo>
                  <a:lnTo>
                    <a:pt x="109" y="232"/>
                  </a:lnTo>
                  <a:lnTo>
                    <a:pt x="104" y="227"/>
                  </a:lnTo>
                  <a:lnTo>
                    <a:pt x="104" y="227"/>
                  </a:lnTo>
                  <a:lnTo>
                    <a:pt x="102" y="225"/>
                  </a:lnTo>
                  <a:lnTo>
                    <a:pt x="102" y="225"/>
                  </a:lnTo>
                  <a:lnTo>
                    <a:pt x="104" y="220"/>
                  </a:lnTo>
                  <a:lnTo>
                    <a:pt x="104" y="220"/>
                  </a:lnTo>
                  <a:lnTo>
                    <a:pt x="102" y="220"/>
                  </a:lnTo>
                  <a:lnTo>
                    <a:pt x="102" y="216"/>
                  </a:lnTo>
                  <a:lnTo>
                    <a:pt x="102" y="213"/>
                  </a:lnTo>
                  <a:lnTo>
                    <a:pt x="102" y="213"/>
                  </a:lnTo>
                  <a:lnTo>
                    <a:pt x="99" y="213"/>
                  </a:lnTo>
                  <a:lnTo>
                    <a:pt x="99" y="211"/>
                  </a:lnTo>
                  <a:lnTo>
                    <a:pt x="99" y="211"/>
                  </a:lnTo>
                  <a:lnTo>
                    <a:pt x="97" y="211"/>
                  </a:lnTo>
                  <a:lnTo>
                    <a:pt x="97" y="208"/>
                  </a:lnTo>
                  <a:lnTo>
                    <a:pt x="94" y="206"/>
                  </a:lnTo>
                  <a:lnTo>
                    <a:pt x="92" y="199"/>
                  </a:lnTo>
                  <a:lnTo>
                    <a:pt x="90" y="199"/>
                  </a:lnTo>
                  <a:lnTo>
                    <a:pt x="90" y="197"/>
                  </a:lnTo>
                  <a:lnTo>
                    <a:pt x="85" y="194"/>
                  </a:lnTo>
                  <a:lnTo>
                    <a:pt x="83" y="189"/>
                  </a:lnTo>
                  <a:lnTo>
                    <a:pt x="83" y="189"/>
                  </a:lnTo>
                  <a:lnTo>
                    <a:pt x="83" y="187"/>
                  </a:lnTo>
                  <a:lnTo>
                    <a:pt x="83" y="187"/>
                  </a:lnTo>
                  <a:lnTo>
                    <a:pt x="83" y="187"/>
                  </a:lnTo>
                  <a:lnTo>
                    <a:pt x="85" y="189"/>
                  </a:lnTo>
                  <a:lnTo>
                    <a:pt x="85" y="189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89"/>
                  </a:lnTo>
                  <a:lnTo>
                    <a:pt x="87" y="187"/>
                  </a:lnTo>
                  <a:lnTo>
                    <a:pt x="87" y="185"/>
                  </a:lnTo>
                  <a:lnTo>
                    <a:pt x="87" y="185"/>
                  </a:lnTo>
                  <a:lnTo>
                    <a:pt x="90" y="182"/>
                  </a:lnTo>
                  <a:lnTo>
                    <a:pt x="90" y="180"/>
                  </a:lnTo>
                  <a:lnTo>
                    <a:pt x="90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4" y="180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80"/>
                  </a:lnTo>
                  <a:lnTo>
                    <a:pt x="99" y="178"/>
                  </a:lnTo>
                  <a:lnTo>
                    <a:pt x="99" y="178"/>
                  </a:lnTo>
                  <a:lnTo>
                    <a:pt x="99" y="171"/>
                  </a:lnTo>
                  <a:lnTo>
                    <a:pt x="99" y="171"/>
                  </a:lnTo>
                  <a:lnTo>
                    <a:pt x="99" y="168"/>
                  </a:lnTo>
                  <a:lnTo>
                    <a:pt x="99" y="168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4" y="166"/>
                  </a:lnTo>
                  <a:lnTo>
                    <a:pt x="92" y="163"/>
                  </a:lnTo>
                  <a:lnTo>
                    <a:pt x="92" y="163"/>
                  </a:lnTo>
                  <a:lnTo>
                    <a:pt x="92" y="161"/>
                  </a:lnTo>
                  <a:lnTo>
                    <a:pt x="94" y="156"/>
                  </a:lnTo>
                  <a:lnTo>
                    <a:pt x="94" y="156"/>
                  </a:lnTo>
                  <a:lnTo>
                    <a:pt x="94" y="149"/>
                  </a:lnTo>
                  <a:lnTo>
                    <a:pt x="94" y="149"/>
                  </a:lnTo>
                  <a:lnTo>
                    <a:pt x="94" y="147"/>
                  </a:lnTo>
                  <a:lnTo>
                    <a:pt x="94" y="147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7" y="145"/>
                  </a:lnTo>
                  <a:lnTo>
                    <a:pt x="99" y="142"/>
                  </a:lnTo>
                  <a:lnTo>
                    <a:pt x="99" y="142"/>
                  </a:lnTo>
                  <a:lnTo>
                    <a:pt x="99" y="140"/>
                  </a:lnTo>
                  <a:lnTo>
                    <a:pt x="102" y="140"/>
                  </a:lnTo>
                  <a:lnTo>
                    <a:pt x="104" y="135"/>
                  </a:lnTo>
                  <a:lnTo>
                    <a:pt x="104" y="133"/>
                  </a:lnTo>
                  <a:lnTo>
                    <a:pt x="104" y="133"/>
                  </a:lnTo>
                  <a:lnTo>
                    <a:pt x="106" y="130"/>
                  </a:lnTo>
                  <a:lnTo>
                    <a:pt x="106" y="130"/>
                  </a:lnTo>
                  <a:lnTo>
                    <a:pt x="118" y="128"/>
                  </a:lnTo>
                  <a:lnTo>
                    <a:pt x="120" y="126"/>
                  </a:lnTo>
                  <a:lnTo>
                    <a:pt x="123" y="126"/>
                  </a:lnTo>
                  <a:lnTo>
                    <a:pt x="123" y="126"/>
                  </a:lnTo>
                  <a:lnTo>
                    <a:pt x="125" y="126"/>
                  </a:lnTo>
                  <a:lnTo>
                    <a:pt x="125" y="123"/>
                  </a:lnTo>
                  <a:lnTo>
                    <a:pt x="125" y="123"/>
                  </a:lnTo>
                  <a:lnTo>
                    <a:pt x="128" y="100"/>
                  </a:lnTo>
                  <a:lnTo>
                    <a:pt x="130" y="95"/>
                  </a:lnTo>
                  <a:lnTo>
                    <a:pt x="130" y="92"/>
                  </a:lnTo>
                  <a:lnTo>
                    <a:pt x="132" y="88"/>
                  </a:lnTo>
                  <a:lnTo>
                    <a:pt x="135" y="85"/>
                  </a:lnTo>
                  <a:lnTo>
                    <a:pt x="139" y="81"/>
                  </a:lnTo>
                  <a:lnTo>
                    <a:pt x="142" y="78"/>
                  </a:lnTo>
                  <a:lnTo>
                    <a:pt x="144" y="78"/>
                  </a:lnTo>
                  <a:lnTo>
                    <a:pt x="146" y="78"/>
                  </a:lnTo>
                  <a:lnTo>
                    <a:pt x="149" y="76"/>
                  </a:lnTo>
                  <a:lnTo>
                    <a:pt x="151" y="76"/>
                  </a:lnTo>
                  <a:lnTo>
                    <a:pt x="151" y="74"/>
                  </a:lnTo>
                  <a:lnTo>
                    <a:pt x="154" y="71"/>
                  </a:lnTo>
                  <a:lnTo>
                    <a:pt x="154" y="69"/>
                  </a:lnTo>
                  <a:lnTo>
                    <a:pt x="156" y="62"/>
                  </a:lnTo>
                  <a:lnTo>
                    <a:pt x="158" y="59"/>
                  </a:lnTo>
                  <a:lnTo>
                    <a:pt x="163" y="55"/>
                  </a:lnTo>
                  <a:lnTo>
                    <a:pt x="163" y="55"/>
                  </a:lnTo>
                  <a:lnTo>
                    <a:pt x="165" y="52"/>
                  </a:lnTo>
                  <a:lnTo>
                    <a:pt x="165" y="52"/>
                  </a:lnTo>
                  <a:lnTo>
                    <a:pt x="170" y="52"/>
                  </a:lnTo>
                  <a:lnTo>
                    <a:pt x="187" y="52"/>
                  </a:lnTo>
                  <a:lnTo>
                    <a:pt x="187" y="52"/>
                  </a:lnTo>
                  <a:lnTo>
                    <a:pt x="189" y="52"/>
                  </a:lnTo>
                  <a:lnTo>
                    <a:pt x="189" y="50"/>
                  </a:lnTo>
                  <a:lnTo>
                    <a:pt x="191" y="48"/>
                  </a:lnTo>
                  <a:lnTo>
                    <a:pt x="194" y="52"/>
                  </a:lnTo>
                  <a:lnTo>
                    <a:pt x="196" y="55"/>
                  </a:lnTo>
                  <a:lnTo>
                    <a:pt x="196" y="55"/>
                  </a:lnTo>
                  <a:lnTo>
                    <a:pt x="196" y="57"/>
                  </a:lnTo>
                  <a:lnTo>
                    <a:pt x="194" y="62"/>
                  </a:lnTo>
                  <a:lnTo>
                    <a:pt x="194" y="62"/>
                  </a:lnTo>
                  <a:lnTo>
                    <a:pt x="194" y="64"/>
                  </a:lnTo>
                  <a:lnTo>
                    <a:pt x="199" y="69"/>
                  </a:lnTo>
                  <a:lnTo>
                    <a:pt x="199" y="71"/>
                  </a:lnTo>
                  <a:lnTo>
                    <a:pt x="199" y="76"/>
                  </a:lnTo>
                  <a:lnTo>
                    <a:pt x="199" y="78"/>
                  </a:lnTo>
                  <a:lnTo>
                    <a:pt x="201" y="81"/>
                  </a:lnTo>
                  <a:lnTo>
                    <a:pt x="201" y="83"/>
                  </a:lnTo>
                  <a:lnTo>
                    <a:pt x="201" y="83"/>
                  </a:lnTo>
                  <a:lnTo>
                    <a:pt x="201" y="85"/>
                  </a:lnTo>
                  <a:lnTo>
                    <a:pt x="201" y="85"/>
                  </a:lnTo>
                  <a:lnTo>
                    <a:pt x="201" y="88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5"/>
                  </a:lnTo>
                  <a:lnTo>
                    <a:pt x="201" y="97"/>
                  </a:lnTo>
                  <a:lnTo>
                    <a:pt x="199" y="97"/>
                  </a:lnTo>
                  <a:lnTo>
                    <a:pt x="196" y="97"/>
                  </a:lnTo>
                  <a:lnTo>
                    <a:pt x="196" y="97"/>
                  </a:lnTo>
                  <a:lnTo>
                    <a:pt x="196" y="97"/>
                  </a:lnTo>
                  <a:lnTo>
                    <a:pt x="194" y="100"/>
                  </a:lnTo>
                  <a:lnTo>
                    <a:pt x="194" y="100"/>
                  </a:lnTo>
                  <a:lnTo>
                    <a:pt x="194" y="102"/>
                  </a:lnTo>
                  <a:lnTo>
                    <a:pt x="194" y="102"/>
                  </a:lnTo>
                  <a:lnTo>
                    <a:pt x="196" y="107"/>
                  </a:lnTo>
                  <a:lnTo>
                    <a:pt x="196" y="107"/>
                  </a:lnTo>
                  <a:lnTo>
                    <a:pt x="196" y="109"/>
                  </a:lnTo>
                  <a:lnTo>
                    <a:pt x="196" y="109"/>
                  </a:lnTo>
                  <a:lnTo>
                    <a:pt x="196" y="109"/>
                  </a:lnTo>
                  <a:lnTo>
                    <a:pt x="196" y="111"/>
                  </a:lnTo>
                  <a:lnTo>
                    <a:pt x="194" y="114"/>
                  </a:lnTo>
                  <a:lnTo>
                    <a:pt x="194" y="121"/>
                  </a:lnTo>
                  <a:lnTo>
                    <a:pt x="194" y="121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3"/>
                  </a:lnTo>
                  <a:lnTo>
                    <a:pt x="194" y="126"/>
                  </a:lnTo>
                  <a:lnTo>
                    <a:pt x="196" y="126"/>
                  </a:lnTo>
                  <a:lnTo>
                    <a:pt x="208" y="126"/>
                  </a:lnTo>
                  <a:lnTo>
                    <a:pt x="210" y="126"/>
                  </a:lnTo>
                  <a:lnTo>
                    <a:pt x="215" y="126"/>
                  </a:lnTo>
                  <a:lnTo>
                    <a:pt x="220" y="128"/>
                  </a:lnTo>
                  <a:lnTo>
                    <a:pt x="229" y="130"/>
                  </a:lnTo>
                  <a:lnTo>
                    <a:pt x="229" y="130"/>
                  </a:lnTo>
                  <a:lnTo>
                    <a:pt x="232" y="130"/>
                  </a:lnTo>
                  <a:lnTo>
                    <a:pt x="232" y="130"/>
                  </a:lnTo>
                  <a:lnTo>
                    <a:pt x="232" y="128"/>
                  </a:lnTo>
                  <a:lnTo>
                    <a:pt x="234" y="126"/>
                  </a:lnTo>
                  <a:lnTo>
                    <a:pt x="234" y="126"/>
                  </a:lnTo>
                  <a:lnTo>
                    <a:pt x="236" y="126"/>
                  </a:lnTo>
                  <a:lnTo>
                    <a:pt x="239" y="128"/>
                  </a:lnTo>
                  <a:lnTo>
                    <a:pt x="241" y="128"/>
                  </a:lnTo>
                  <a:lnTo>
                    <a:pt x="241" y="126"/>
                  </a:lnTo>
                  <a:lnTo>
                    <a:pt x="241" y="126"/>
                  </a:lnTo>
                  <a:lnTo>
                    <a:pt x="239" y="121"/>
                  </a:lnTo>
                  <a:lnTo>
                    <a:pt x="239" y="119"/>
                  </a:lnTo>
                  <a:lnTo>
                    <a:pt x="239" y="116"/>
                  </a:lnTo>
                  <a:lnTo>
                    <a:pt x="239" y="114"/>
                  </a:lnTo>
                  <a:lnTo>
                    <a:pt x="241" y="114"/>
                  </a:lnTo>
                  <a:lnTo>
                    <a:pt x="260" y="107"/>
                  </a:lnTo>
                  <a:lnTo>
                    <a:pt x="267" y="104"/>
                  </a:lnTo>
                  <a:lnTo>
                    <a:pt x="277" y="97"/>
                  </a:lnTo>
                  <a:lnTo>
                    <a:pt x="288" y="92"/>
                  </a:lnTo>
                  <a:lnTo>
                    <a:pt x="293" y="90"/>
                  </a:lnTo>
                  <a:lnTo>
                    <a:pt x="295" y="88"/>
                  </a:lnTo>
                  <a:lnTo>
                    <a:pt x="298" y="88"/>
                  </a:lnTo>
                  <a:lnTo>
                    <a:pt x="300" y="88"/>
                  </a:lnTo>
                  <a:lnTo>
                    <a:pt x="303" y="88"/>
                  </a:lnTo>
                  <a:lnTo>
                    <a:pt x="303" y="88"/>
                  </a:lnTo>
                  <a:lnTo>
                    <a:pt x="305" y="90"/>
                  </a:lnTo>
                  <a:lnTo>
                    <a:pt x="307" y="95"/>
                  </a:lnTo>
                  <a:lnTo>
                    <a:pt x="310" y="102"/>
                  </a:lnTo>
                  <a:lnTo>
                    <a:pt x="312" y="107"/>
                  </a:lnTo>
                  <a:lnTo>
                    <a:pt x="314" y="107"/>
                  </a:lnTo>
                  <a:lnTo>
                    <a:pt x="317" y="107"/>
                  </a:lnTo>
                  <a:lnTo>
                    <a:pt x="317" y="104"/>
                  </a:lnTo>
                  <a:lnTo>
                    <a:pt x="319" y="102"/>
                  </a:lnTo>
                  <a:lnTo>
                    <a:pt x="319" y="100"/>
                  </a:lnTo>
                  <a:lnTo>
                    <a:pt x="321" y="97"/>
                  </a:lnTo>
                  <a:lnTo>
                    <a:pt x="321" y="97"/>
                  </a:lnTo>
                  <a:lnTo>
                    <a:pt x="329" y="97"/>
                  </a:lnTo>
                  <a:lnTo>
                    <a:pt x="331" y="95"/>
                  </a:lnTo>
                  <a:lnTo>
                    <a:pt x="338" y="88"/>
                  </a:lnTo>
                  <a:lnTo>
                    <a:pt x="347" y="81"/>
                  </a:lnTo>
                  <a:lnTo>
                    <a:pt x="347" y="81"/>
                  </a:lnTo>
                  <a:lnTo>
                    <a:pt x="350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2" y="81"/>
                  </a:lnTo>
                  <a:lnTo>
                    <a:pt x="355" y="83"/>
                  </a:lnTo>
                  <a:lnTo>
                    <a:pt x="355" y="83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7" y="88"/>
                  </a:lnTo>
                  <a:lnTo>
                    <a:pt x="357" y="88"/>
                  </a:lnTo>
                  <a:lnTo>
                    <a:pt x="359" y="88"/>
                  </a:lnTo>
                  <a:lnTo>
                    <a:pt x="362" y="85"/>
                  </a:lnTo>
                  <a:lnTo>
                    <a:pt x="364" y="85"/>
                  </a:lnTo>
                  <a:lnTo>
                    <a:pt x="366" y="88"/>
                  </a:lnTo>
                  <a:lnTo>
                    <a:pt x="366" y="88"/>
                  </a:lnTo>
                  <a:lnTo>
                    <a:pt x="366" y="90"/>
                  </a:lnTo>
                  <a:lnTo>
                    <a:pt x="369" y="92"/>
                  </a:lnTo>
                  <a:lnTo>
                    <a:pt x="371" y="92"/>
                  </a:lnTo>
                  <a:lnTo>
                    <a:pt x="371" y="92"/>
                  </a:lnTo>
                  <a:lnTo>
                    <a:pt x="374" y="92"/>
                  </a:lnTo>
                  <a:lnTo>
                    <a:pt x="378" y="90"/>
                  </a:lnTo>
                  <a:lnTo>
                    <a:pt x="385" y="85"/>
                  </a:lnTo>
                  <a:lnTo>
                    <a:pt x="388" y="85"/>
                  </a:lnTo>
                  <a:lnTo>
                    <a:pt x="388" y="85"/>
                  </a:lnTo>
                  <a:lnTo>
                    <a:pt x="390" y="85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3"/>
                  </a:lnTo>
                  <a:lnTo>
                    <a:pt x="392" y="81"/>
                  </a:lnTo>
                  <a:lnTo>
                    <a:pt x="397" y="81"/>
                  </a:lnTo>
                  <a:lnTo>
                    <a:pt x="397" y="81"/>
                  </a:lnTo>
                  <a:lnTo>
                    <a:pt x="400" y="78"/>
                  </a:lnTo>
                  <a:lnTo>
                    <a:pt x="400" y="76"/>
                  </a:lnTo>
                  <a:lnTo>
                    <a:pt x="400" y="74"/>
                  </a:lnTo>
                  <a:lnTo>
                    <a:pt x="400" y="74"/>
                  </a:lnTo>
                  <a:lnTo>
                    <a:pt x="400" y="74"/>
                  </a:lnTo>
                  <a:lnTo>
                    <a:pt x="397" y="69"/>
                  </a:lnTo>
                  <a:lnTo>
                    <a:pt x="397" y="69"/>
                  </a:lnTo>
                  <a:lnTo>
                    <a:pt x="397" y="69"/>
                  </a:lnTo>
                  <a:lnTo>
                    <a:pt x="397" y="66"/>
                  </a:lnTo>
                  <a:lnTo>
                    <a:pt x="397" y="66"/>
                  </a:lnTo>
                  <a:lnTo>
                    <a:pt x="397" y="64"/>
                  </a:lnTo>
                  <a:lnTo>
                    <a:pt x="397" y="64"/>
                  </a:lnTo>
                  <a:lnTo>
                    <a:pt x="400" y="62"/>
                  </a:lnTo>
                  <a:lnTo>
                    <a:pt x="400" y="59"/>
                  </a:lnTo>
                  <a:lnTo>
                    <a:pt x="400" y="59"/>
                  </a:lnTo>
                  <a:lnTo>
                    <a:pt x="400" y="57"/>
                  </a:lnTo>
                  <a:lnTo>
                    <a:pt x="400" y="55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397" y="45"/>
                  </a:lnTo>
                  <a:lnTo>
                    <a:pt x="395" y="43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38"/>
                  </a:lnTo>
                  <a:lnTo>
                    <a:pt x="397" y="36"/>
                  </a:lnTo>
                  <a:lnTo>
                    <a:pt x="400" y="31"/>
                  </a:lnTo>
                  <a:lnTo>
                    <a:pt x="402" y="29"/>
                  </a:lnTo>
                  <a:lnTo>
                    <a:pt x="418" y="22"/>
                  </a:lnTo>
                  <a:lnTo>
                    <a:pt x="423" y="19"/>
                  </a:lnTo>
                  <a:lnTo>
                    <a:pt x="428" y="19"/>
                  </a:lnTo>
                  <a:lnTo>
                    <a:pt x="428" y="19"/>
                  </a:lnTo>
                  <a:lnTo>
                    <a:pt x="437" y="19"/>
                  </a:lnTo>
                  <a:lnTo>
                    <a:pt x="440" y="19"/>
                  </a:lnTo>
                  <a:lnTo>
                    <a:pt x="444" y="22"/>
                  </a:lnTo>
                  <a:lnTo>
                    <a:pt x="449" y="22"/>
                  </a:lnTo>
                  <a:lnTo>
                    <a:pt x="452" y="24"/>
                  </a:lnTo>
                  <a:lnTo>
                    <a:pt x="454" y="24"/>
                  </a:lnTo>
                  <a:lnTo>
                    <a:pt x="454" y="22"/>
                  </a:lnTo>
                  <a:lnTo>
                    <a:pt x="456" y="22"/>
                  </a:lnTo>
                  <a:lnTo>
                    <a:pt x="456" y="22"/>
                  </a:lnTo>
                  <a:lnTo>
                    <a:pt x="456" y="22"/>
                  </a:lnTo>
                  <a:lnTo>
                    <a:pt x="456" y="19"/>
                  </a:lnTo>
                  <a:lnTo>
                    <a:pt x="456" y="17"/>
                  </a:lnTo>
                  <a:lnTo>
                    <a:pt x="456" y="17"/>
                  </a:lnTo>
                  <a:lnTo>
                    <a:pt x="459" y="12"/>
                  </a:lnTo>
                  <a:lnTo>
                    <a:pt x="459" y="12"/>
                  </a:lnTo>
                  <a:lnTo>
                    <a:pt x="459" y="10"/>
                  </a:lnTo>
                  <a:lnTo>
                    <a:pt x="459" y="10"/>
                  </a:lnTo>
                  <a:lnTo>
                    <a:pt x="461" y="10"/>
                  </a:lnTo>
                  <a:lnTo>
                    <a:pt x="461" y="7"/>
                  </a:lnTo>
                  <a:lnTo>
                    <a:pt x="463" y="7"/>
                  </a:lnTo>
                  <a:lnTo>
                    <a:pt x="463" y="7"/>
                  </a:lnTo>
                  <a:lnTo>
                    <a:pt x="463" y="5"/>
                  </a:lnTo>
                  <a:lnTo>
                    <a:pt x="466" y="5"/>
                  </a:lnTo>
                  <a:lnTo>
                    <a:pt x="466" y="3"/>
                  </a:lnTo>
                  <a:lnTo>
                    <a:pt x="466" y="3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68" y="3"/>
                  </a:lnTo>
                  <a:lnTo>
                    <a:pt x="468" y="3"/>
                  </a:lnTo>
                  <a:lnTo>
                    <a:pt x="470" y="5"/>
                  </a:lnTo>
                  <a:lnTo>
                    <a:pt x="473" y="10"/>
                  </a:lnTo>
                  <a:lnTo>
                    <a:pt x="473" y="10"/>
                  </a:lnTo>
                  <a:lnTo>
                    <a:pt x="475" y="10"/>
                  </a:lnTo>
                  <a:lnTo>
                    <a:pt x="478" y="10"/>
                  </a:lnTo>
                  <a:lnTo>
                    <a:pt x="487" y="5"/>
                  </a:lnTo>
                  <a:lnTo>
                    <a:pt x="492" y="3"/>
                  </a:lnTo>
                  <a:lnTo>
                    <a:pt x="494" y="3"/>
                  </a:lnTo>
                  <a:lnTo>
                    <a:pt x="494" y="3"/>
                  </a:lnTo>
                  <a:lnTo>
                    <a:pt x="494" y="5"/>
                  </a:lnTo>
                  <a:lnTo>
                    <a:pt x="494" y="7"/>
                  </a:lnTo>
                  <a:lnTo>
                    <a:pt x="494" y="10"/>
                  </a:lnTo>
                  <a:lnTo>
                    <a:pt x="494" y="10"/>
                  </a:lnTo>
                  <a:lnTo>
                    <a:pt x="496" y="12"/>
                  </a:lnTo>
                  <a:lnTo>
                    <a:pt x="499" y="14"/>
                  </a:lnTo>
                  <a:lnTo>
                    <a:pt x="499" y="14"/>
                  </a:lnTo>
                  <a:lnTo>
                    <a:pt x="501" y="19"/>
                  </a:lnTo>
                  <a:lnTo>
                    <a:pt x="508" y="26"/>
                  </a:lnTo>
                  <a:lnTo>
                    <a:pt x="511" y="31"/>
                  </a:lnTo>
                  <a:lnTo>
                    <a:pt x="515" y="33"/>
                  </a:lnTo>
                  <a:lnTo>
                    <a:pt x="515" y="33"/>
                  </a:lnTo>
                  <a:lnTo>
                    <a:pt x="515" y="36"/>
                  </a:lnTo>
                  <a:lnTo>
                    <a:pt x="515" y="36"/>
                  </a:lnTo>
                  <a:lnTo>
                    <a:pt x="515" y="38"/>
                  </a:lnTo>
                  <a:lnTo>
                    <a:pt x="515" y="38"/>
                  </a:lnTo>
                  <a:lnTo>
                    <a:pt x="515" y="40"/>
                  </a:lnTo>
                  <a:lnTo>
                    <a:pt x="515" y="40"/>
                  </a:lnTo>
                  <a:lnTo>
                    <a:pt x="515" y="43"/>
                  </a:lnTo>
                  <a:lnTo>
                    <a:pt x="515" y="45"/>
                  </a:lnTo>
                  <a:lnTo>
                    <a:pt x="515" y="45"/>
                  </a:lnTo>
                  <a:lnTo>
                    <a:pt x="518" y="48"/>
                  </a:lnTo>
                  <a:lnTo>
                    <a:pt x="518" y="50"/>
                  </a:lnTo>
                  <a:lnTo>
                    <a:pt x="515" y="50"/>
                  </a:lnTo>
                  <a:lnTo>
                    <a:pt x="515" y="50"/>
                  </a:lnTo>
                  <a:lnTo>
                    <a:pt x="513" y="52"/>
                  </a:lnTo>
                  <a:lnTo>
                    <a:pt x="513" y="52"/>
                  </a:lnTo>
                  <a:lnTo>
                    <a:pt x="513" y="52"/>
                  </a:lnTo>
                  <a:lnTo>
                    <a:pt x="511" y="55"/>
                  </a:lnTo>
                  <a:lnTo>
                    <a:pt x="511" y="57"/>
                  </a:lnTo>
                  <a:lnTo>
                    <a:pt x="513" y="57"/>
                  </a:lnTo>
                  <a:lnTo>
                    <a:pt x="515" y="59"/>
                  </a:lnTo>
                  <a:lnTo>
                    <a:pt x="520" y="62"/>
                  </a:lnTo>
                  <a:lnTo>
                    <a:pt x="522" y="64"/>
                  </a:lnTo>
                  <a:lnTo>
                    <a:pt x="522" y="64"/>
                  </a:lnTo>
                  <a:lnTo>
                    <a:pt x="522" y="64"/>
                  </a:lnTo>
                  <a:lnTo>
                    <a:pt x="522" y="69"/>
                  </a:lnTo>
                  <a:lnTo>
                    <a:pt x="522" y="69"/>
                  </a:lnTo>
                  <a:lnTo>
                    <a:pt x="522" y="71"/>
                  </a:lnTo>
                  <a:lnTo>
                    <a:pt x="522" y="74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78"/>
                  </a:lnTo>
                  <a:lnTo>
                    <a:pt x="525" y="81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5" y="83"/>
                  </a:lnTo>
                  <a:lnTo>
                    <a:pt x="527" y="85"/>
                  </a:lnTo>
                  <a:lnTo>
                    <a:pt x="530" y="85"/>
                  </a:lnTo>
                  <a:lnTo>
                    <a:pt x="530" y="83"/>
                  </a:lnTo>
                  <a:lnTo>
                    <a:pt x="532" y="83"/>
                  </a:lnTo>
                  <a:lnTo>
                    <a:pt x="532" y="83"/>
                  </a:lnTo>
                  <a:lnTo>
                    <a:pt x="532" y="83"/>
                  </a:lnTo>
                  <a:lnTo>
                    <a:pt x="532" y="81"/>
                  </a:lnTo>
                  <a:lnTo>
                    <a:pt x="534" y="81"/>
                  </a:lnTo>
                  <a:lnTo>
                    <a:pt x="534" y="78"/>
                  </a:lnTo>
                  <a:lnTo>
                    <a:pt x="534" y="76"/>
                  </a:lnTo>
                  <a:lnTo>
                    <a:pt x="534" y="76"/>
                  </a:lnTo>
                  <a:lnTo>
                    <a:pt x="537" y="76"/>
                  </a:lnTo>
                  <a:lnTo>
                    <a:pt x="539" y="76"/>
                  </a:lnTo>
                  <a:lnTo>
                    <a:pt x="539" y="78"/>
                  </a:lnTo>
                  <a:lnTo>
                    <a:pt x="539" y="78"/>
                  </a:lnTo>
                  <a:lnTo>
                    <a:pt x="541" y="81"/>
                  </a:lnTo>
                  <a:lnTo>
                    <a:pt x="541" y="81"/>
                  </a:lnTo>
                  <a:lnTo>
                    <a:pt x="539" y="85"/>
                  </a:lnTo>
                  <a:lnTo>
                    <a:pt x="539" y="85"/>
                  </a:lnTo>
                  <a:lnTo>
                    <a:pt x="541" y="85"/>
                  </a:lnTo>
                  <a:lnTo>
                    <a:pt x="541" y="88"/>
                  </a:lnTo>
                  <a:lnTo>
                    <a:pt x="541" y="88"/>
                  </a:lnTo>
                  <a:lnTo>
                    <a:pt x="541" y="90"/>
                  </a:lnTo>
                  <a:lnTo>
                    <a:pt x="541" y="90"/>
                  </a:lnTo>
                  <a:lnTo>
                    <a:pt x="541" y="92"/>
                  </a:lnTo>
                  <a:lnTo>
                    <a:pt x="539" y="97"/>
                  </a:lnTo>
                  <a:lnTo>
                    <a:pt x="539" y="100"/>
                  </a:lnTo>
                  <a:lnTo>
                    <a:pt x="539" y="100"/>
                  </a:lnTo>
                  <a:lnTo>
                    <a:pt x="539" y="100"/>
                  </a:lnTo>
                  <a:lnTo>
                    <a:pt x="541" y="102"/>
                  </a:lnTo>
                  <a:lnTo>
                    <a:pt x="544" y="104"/>
                  </a:lnTo>
                  <a:lnTo>
                    <a:pt x="544" y="107"/>
                  </a:lnTo>
                  <a:lnTo>
                    <a:pt x="544" y="107"/>
                  </a:lnTo>
                  <a:lnTo>
                    <a:pt x="544" y="111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39" y="121"/>
                  </a:lnTo>
                  <a:lnTo>
                    <a:pt x="539" y="121"/>
                  </a:lnTo>
                  <a:lnTo>
                    <a:pt x="537" y="121"/>
                  </a:lnTo>
                  <a:lnTo>
                    <a:pt x="534" y="119"/>
                  </a:lnTo>
                  <a:lnTo>
                    <a:pt x="534" y="116"/>
                  </a:lnTo>
                  <a:lnTo>
                    <a:pt x="534" y="116"/>
                  </a:lnTo>
                  <a:lnTo>
                    <a:pt x="532" y="114"/>
                  </a:lnTo>
                  <a:lnTo>
                    <a:pt x="530" y="114"/>
                  </a:lnTo>
                  <a:lnTo>
                    <a:pt x="530" y="116"/>
                  </a:lnTo>
                  <a:lnTo>
                    <a:pt x="527" y="119"/>
                  </a:lnTo>
                  <a:lnTo>
                    <a:pt x="527" y="121"/>
                  </a:lnTo>
                  <a:lnTo>
                    <a:pt x="527" y="123"/>
                  </a:lnTo>
                  <a:lnTo>
                    <a:pt x="527" y="126"/>
                  </a:lnTo>
                  <a:lnTo>
                    <a:pt x="530" y="128"/>
                  </a:lnTo>
                  <a:lnTo>
                    <a:pt x="530" y="130"/>
                  </a:lnTo>
                  <a:lnTo>
                    <a:pt x="532" y="133"/>
                  </a:lnTo>
                  <a:lnTo>
                    <a:pt x="532" y="133"/>
                  </a:lnTo>
                  <a:lnTo>
                    <a:pt x="532" y="140"/>
                  </a:lnTo>
                  <a:lnTo>
                    <a:pt x="534" y="142"/>
                  </a:lnTo>
                  <a:lnTo>
                    <a:pt x="537" y="142"/>
                  </a:lnTo>
                  <a:lnTo>
                    <a:pt x="537" y="142"/>
                  </a:lnTo>
                  <a:lnTo>
                    <a:pt x="539" y="142"/>
                  </a:lnTo>
                  <a:lnTo>
                    <a:pt x="541" y="145"/>
                  </a:lnTo>
                  <a:lnTo>
                    <a:pt x="541" y="145"/>
                  </a:lnTo>
                  <a:lnTo>
                    <a:pt x="544" y="147"/>
                  </a:lnTo>
                  <a:lnTo>
                    <a:pt x="544" y="147"/>
                  </a:lnTo>
                  <a:lnTo>
                    <a:pt x="541" y="149"/>
                  </a:lnTo>
                  <a:lnTo>
                    <a:pt x="541" y="156"/>
                  </a:lnTo>
                  <a:lnTo>
                    <a:pt x="541" y="156"/>
                  </a:lnTo>
                  <a:lnTo>
                    <a:pt x="541" y="156"/>
                  </a:lnTo>
                  <a:lnTo>
                    <a:pt x="541" y="161"/>
                  </a:lnTo>
                  <a:lnTo>
                    <a:pt x="544" y="163"/>
                  </a:lnTo>
                  <a:lnTo>
                    <a:pt x="544" y="163"/>
                  </a:lnTo>
                  <a:lnTo>
                    <a:pt x="546" y="166"/>
                  </a:lnTo>
                  <a:lnTo>
                    <a:pt x="544" y="171"/>
                  </a:lnTo>
                  <a:lnTo>
                    <a:pt x="546" y="173"/>
                  </a:lnTo>
                  <a:lnTo>
                    <a:pt x="546" y="178"/>
                  </a:lnTo>
                  <a:lnTo>
                    <a:pt x="546" y="180"/>
                  </a:lnTo>
                  <a:lnTo>
                    <a:pt x="548" y="180"/>
                  </a:lnTo>
                  <a:lnTo>
                    <a:pt x="548" y="180"/>
                  </a:lnTo>
                  <a:lnTo>
                    <a:pt x="551" y="182"/>
                  </a:lnTo>
                  <a:lnTo>
                    <a:pt x="551" y="182"/>
                  </a:lnTo>
                  <a:lnTo>
                    <a:pt x="551" y="178"/>
                  </a:lnTo>
                  <a:lnTo>
                    <a:pt x="553" y="178"/>
                  </a:lnTo>
                  <a:lnTo>
                    <a:pt x="553" y="178"/>
                  </a:lnTo>
                  <a:lnTo>
                    <a:pt x="556" y="175"/>
                  </a:lnTo>
                  <a:lnTo>
                    <a:pt x="558" y="175"/>
                  </a:lnTo>
                  <a:lnTo>
                    <a:pt x="575" y="175"/>
                  </a:lnTo>
                  <a:lnTo>
                    <a:pt x="579" y="178"/>
                  </a:lnTo>
                  <a:lnTo>
                    <a:pt x="582" y="178"/>
                  </a:lnTo>
                  <a:lnTo>
                    <a:pt x="584" y="178"/>
                  </a:lnTo>
                  <a:lnTo>
                    <a:pt x="589" y="173"/>
                  </a:lnTo>
                  <a:lnTo>
                    <a:pt x="591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3" y="173"/>
                  </a:lnTo>
                  <a:lnTo>
                    <a:pt x="596" y="175"/>
                  </a:lnTo>
                  <a:lnTo>
                    <a:pt x="596" y="175"/>
                  </a:lnTo>
                  <a:lnTo>
                    <a:pt x="596" y="178"/>
                  </a:lnTo>
                  <a:lnTo>
                    <a:pt x="598" y="178"/>
                  </a:lnTo>
                  <a:lnTo>
                    <a:pt x="627" y="182"/>
                  </a:lnTo>
                  <a:lnTo>
                    <a:pt x="629" y="182"/>
                  </a:lnTo>
                  <a:lnTo>
                    <a:pt x="634" y="180"/>
                  </a:lnTo>
                  <a:lnTo>
                    <a:pt x="636" y="180"/>
                  </a:lnTo>
                  <a:lnTo>
                    <a:pt x="636" y="180"/>
                  </a:lnTo>
                  <a:lnTo>
                    <a:pt x="636" y="180"/>
                  </a:lnTo>
                  <a:lnTo>
                    <a:pt x="636" y="182"/>
                  </a:lnTo>
                  <a:lnTo>
                    <a:pt x="636" y="182"/>
                  </a:lnTo>
                  <a:lnTo>
                    <a:pt x="636" y="185"/>
                  </a:lnTo>
                  <a:lnTo>
                    <a:pt x="636" y="187"/>
                  </a:lnTo>
                  <a:lnTo>
                    <a:pt x="634" y="192"/>
                  </a:lnTo>
                  <a:lnTo>
                    <a:pt x="631" y="197"/>
                  </a:lnTo>
                  <a:lnTo>
                    <a:pt x="629" y="201"/>
                  </a:lnTo>
                  <a:lnTo>
                    <a:pt x="627" y="201"/>
                  </a:lnTo>
                  <a:lnTo>
                    <a:pt x="624" y="204"/>
                  </a:lnTo>
                  <a:lnTo>
                    <a:pt x="622" y="206"/>
                  </a:lnTo>
                  <a:lnTo>
                    <a:pt x="619" y="208"/>
                  </a:lnTo>
                  <a:lnTo>
                    <a:pt x="617" y="211"/>
                  </a:lnTo>
                  <a:lnTo>
                    <a:pt x="615" y="213"/>
                  </a:lnTo>
                  <a:lnTo>
                    <a:pt x="612" y="213"/>
                  </a:lnTo>
                  <a:lnTo>
                    <a:pt x="612" y="213"/>
                  </a:lnTo>
                  <a:lnTo>
                    <a:pt x="610" y="213"/>
                  </a:lnTo>
                  <a:lnTo>
                    <a:pt x="608" y="213"/>
                  </a:lnTo>
                  <a:lnTo>
                    <a:pt x="605" y="216"/>
                  </a:lnTo>
                  <a:lnTo>
                    <a:pt x="605" y="218"/>
                  </a:lnTo>
                  <a:lnTo>
                    <a:pt x="605" y="220"/>
                  </a:lnTo>
                  <a:lnTo>
                    <a:pt x="605" y="220"/>
                  </a:lnTo>
                  <a:lnTo>
                    <a:pt x="608" y="223"/>
                  </a:lnTo>
                  <a:lnTo>
                    <a:pt x="608" y="223"/>
                  </a:lnTo>
                  <a:lnTo>
                    <a:pt x="610" y="223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5"/>
                  </a:lnTo>
                  <a:lnTo>
                    <a:pt x="612" y="227"/>
                  </a:lnTo>
                  <a:lnTo>
                    <a:pt x="612" y="230"/>
                  </a:lnTo>
                  <a:lnTo>
                    <a:pt x="612" y="230"/>
                  </a:lnTo>
                  <a:lnTo>
                    <a:pt x="610" y="230"/>
                  </a:lnTo>
                  <a:lnTo>
                    <a:pt x="610" y="230"/>
                  </a:lnTo>
                  <a:lnTo>
                    <a:pt x="608" y="230"/>
                  </a:lnTo>
                  <a:lnTo>
                    <a:pt x="608" y="230"/>
                  </a:lnTo>
                  <a:lnTo>
                    <a:pt x="603" y="230"/>
                  </a:lnTo>
                  <a:lnTo>
                    <a:pt x="603" y="230"/>
                  </a:lnTo>
                  <a:lnTo>
                    <a:pt x="601" y="230"/>
                  </a:lnTo>
                  <a:lnTo>
                    <a:pt x="601" y="234"/>
                  </a:lnTo>
                  <a:lnTo>
                    <a:pt x="598" y="239"/>
                  </a:lnTo>
                  <a:lnTo>
                    <a:pt x="596" y="242"/>
                  </a:lnTo>
                  <a:lnTo>
                    <a:pt x="596" y="242"/>
                  </a:lnTo>
                  <a:lnTo>
                    <a:pt x="596" y="244"/>
                  </a:lnTo>
                  <a:lnTo>
                    <a:pt x="596" y="244"/>
                  </a:lnTo>
                  <a:lnTo>
                    <a:pt x="596" y="246"/>
                  </a:lnTo>
                  <a:lnTo>
                    <a:pt x="596" y="246"/>
                  </a:lnTo>
                  <a:lnTo>
                    <a:pt x="596" y="246"/>
                  </a:lnTo>
                  <a:lnTo>
                    <a:pt x="596" y="249"/>
                  </a:lnTo>
                  <a:lnTo>
                    <a:pt x="596" y="249"/>
                  </a:lnTo>
                  <a:lnTo>
                    <a:pt x="615" y="270"/>
                  </a:lnTo>
                  <a:lnTo>
                    <a:pt x="617" y="270"/>
                  </a:lnTo>
                  <a:lnTo>
                    <a:pt x="617" y="272"/>
                  </a:lnTo>
                  <a:lnTo>
                    <a:pt x="617" y="272"/>
                  </a:lnTo>
                  <a:lnTo>
                    <a:pt x="617" y="272"/>
                  </a:lnTo>
                  <a:lnTo>
                    <a:pt x="619" y="272"/>
                  </a:lnTo>
                  <a:lnTo>
                    <a:pt x="619" y="270"/>
                  </a:lnTo>
                  <a:lnTo>
                    <a:pt x="622" y="270"/>
                  </a:lnTo>
                  <a:lnTo>
                    <a:pt x="624" y="270"/>
                  </a:lnTo>
                  <a:lnTo>
                    <a:pt x="624" y="270"/>
                  </a:lnTo>
                  <a:lnTo>
                    <a:pt x="627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29" y="265"/>
                  </a:lnTo>
                  <a:lnTo>
                    <a:pt x="631" y="265"/>
                  </a:lnTo>
                  <a:lnTo>
                    <a:pt x="631" y="265"/>
                  </a:lnTo>
                  <a:lnTo>
                    <a:pt x="631" y="268"/>
                  </a:lnTo>
                  <a:lnTo>
                    <a:pt x="631" y="268"/>
                  </a:lnTo>
                  <a:lnTo>
                    <a:pt x="631" y="272"/>
                  </a:lnTo>
                  <a:lnTo>
                    <a:pt x="631" y="275"/>
                  </a:lnTo>
                  <a:lnTo>
                    <a:pt x="631" y="277"/>
                  </a:lnTo>
                  <a:lnTo>
                    <a:pt x="634" y="282"/>
                  </a:lnTo>
                  <a:lnTo>
                    <a:pt x="636" y="284"/>
                  </a:lnTo>
                  <a:lnTo>
                    <a:pt x="638" y="286"/>
                  </a:lnTo>
                  <a:lnTo>
                    <a:pt x="638" y="286"/>
                  </a:lnTo>
                  <a:lnTo>
                    <a:pt x="641" y="286"/>
                  </a:lnTo>
                  <a:lnTo>
                    <a:pt x="641" y="289"/>
                  </a:lnTo>
                  <a:lnTo>
                    <a:pt x="643" y="289"/>
                  </a:lnTo>
                  <a:lnTo>
                    <a:pt x="645" y="289"/>
                  </a:lnTo>
                  <a:lnTo>
                    <a:pt x="660" y="289"/>
                  </a:lnTo>
                  <a:lnTo>
                    <a:pt x="664" y="286"/>
                  </a:lnTo>
                  <a:lnTo>
                    <a:pt x="667" y="286"/>
                  </a:lnTo>
                  <a:lnTo>
                    <a:pt x="669" y="286"/>
                  </a:lnTo>
                  <a:lnTo>
                    <a:pt x="669" y="289"/>
                  </a:lnTo>
                  <a:lnTo>
                    <a:pt x="669" y="289"/>
                  </a:lnTo>
                  <a:lnTo>
                    <a:pt x="669" y="291"/>
                  </a:lnTo>
                  <a:lnTo>
                    <a:pt x="671" y="291"/>
                  </a:lnTo>
                  <a:lnTo>
                    <a:pt x="671" y="294"/>
                  </a:lnTo>
                  <a:lnTo>
                    <a:pt x="671" y="294"/>
                  </a:lnTo>
                  <a:lnTo>
                    <a:pt x="674" y="296"/>
                  </a:lnTo>
                  <a:lnTo>
                    <a:pt x="671" y="298"/>
                  </a:lnTo>
                  <a:lnTo>
                    <a:pt x="671" y="301"/>
                  </a:lnTo>
                  <a:lnTo>
                    <a:pt x="671" y="301"/>
                  </a:lnTo>
                  <a:lnTo>
                    <a:pt x="671" y="303"/>
                  </a:lnTo>
                  <a:lnTo>
                    <a:pt x="671" y="303"/>
                  </a:lnTo>
                  <a:lnTo>
                    <a:pt x="671" y="305"/>
                  </a:lnTo>
                  <a:lnTo>
                    <a:pt x="671" y="305"/>
                  </a:lnTo>
                  <a:lnTo>
                    <a:pt x="671" y="305"/>
                  </a:lnTo>
                  <a:lnTo>
                    <a:pt x="671" y="308"/>
                  </a:lnTo>
                  <a:lnTo>
                    <a:pt x="671" y="310"/>
                  </a:lnTo>
                  <a:lnTo>
                    <a:pt x="671" y="312"/>
                  </a:lnTo>
                  <a:lnTo>
                    <a:pt x="671" y="312"/>
                  </a:lnTo>
                  <a:lnTo>
                    <a:pt x="671" y="312"/>
                  </a:lnTo>
                  <a:lnTo>
                    <a:pt x="671" y="317"/>
                  </a:lnTo>
                  <a:lnTo>
                    <a:pt x="674" y="320"/>
                  </a:lnTo>
                  <a:lnTo>
                    <a:pt x="676" y="322"/>
                  </a:lnTo>
                  <a:lnTo>
                    <a:pt x="676" y="322"/>
                  </a:lnTo>
                  <a:lnTo>
                    <a:pt x="676" y="324"/>
                  </a:lnTo>
                  <a:lnTo>
                    <a:pt x="676" y="324"/>
                  </a:lnTo>
                  <a:lnTo>
                    <a:pt x="676" y="329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6" y="331"/>
                  </a:lnTo>
                  <a:lnTo>
                    <a:pt x="679" y="331"/>
                  </a:lnTo>
                  <a:lnTo>
                    <a:pt x="679" y="331"/>
                  </a:lnTo>
                  <a:lnTo>
                    <a:pt x="681" y="331"/>
                  </a:lnTo>
                  <a:lnTo>
                    <a:pt x="683" y="331"/>
                  </a:lnTo>
                  <a:lnTo>
                    <a:pt x="686" y="331"/>
                  </a:lnTo>
                  <a:lnTo>
                    <a:pt x="686" y="331"/>
                  </a:lnTo>
                  <a:lnTo>
                    <a:pt x="688" y="334"/>
                  </a:lnTo>
                  <a:lnTo>
                    <a:pt x="688" y="334"/>
                  </a:lnTo>
                  <a:lnTo>
                    <a:pt x="688" y="334"/>
                  </a:lnTo>
                  <a:lnTo>
                    <a:pt x="688" y="336"/>
                  </a:lnTo>
                  <a:lnTo>
                    <a:pt x="688" y="341"/>
                  </a:lnTo>
                  <a:lnTo>
                    <a:pt x="688" y="341"/>
                  </a:lnTo>
                  <a:lnTo>
                    <a:pt x="688" y="343"/>
                  </a:lnTo>
                  <a:lnTo>
                    <a:pt x="688" y="346"/>
                  </a:lnTo>
                  <a:lnTo>
                    <a:pt x="686" y="346"/>
                  </a:lnTo>
                  <a:lnTo>
                    <a:pt x="688" y="348"/>
                  </a:lnTo>
                  <a:lnTo>
                    <a:pt x="688" y="348"/>
                  </a:lnTo>
                  <a:lnTo>
                    <a:pt x="688" y="350"/>
                  </a:lnTo>
                  <a:lnTo>
                    <a:pt x="688" y="350"/>
                  </a:lnTo>
                  <a:lnTo>
                    <a:pt x="690" y="353"/>
                  </a:lnTo>
                  <a:lnTo>
                    <a:pt x="693" y="353"/>
                  </a:lnTo>
                  <a:lnTo>
                    <a:pt x="695" y="355"/>
                  </a:lnTo>
                  <a:lnTo>
                    <a:pt x="695" y="357"/>
                  </a:lnTo>
                  <a:lnTo>
                    <a:pt x="697" y="357"/>
                  </a:lnTo>
                  <a:lnTo>
                    <a:pt x="697" y="357"/>
                  </a:lnTo>
                  <a:lnTo>
                    <a:pt x="697" y="360"/>
                  </a:lnTo>
                  <a:lnTo>
                    <a:pt x="697" y="360"/>
                  </a:lnTo>
                  <a:lnTo>
                    <a:pt x="697" y="360"/>
                  </a:lnTo>
                  <a:lnTo>
                    <a:pt x="697" y="36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3140679" y="2615738"/>
              <a:ext cx="606438" cy="585402"/>
            </a:xfrm>
            <a:custGeom>
              <a:avLst/>
              <a:gdLst>
                <a:gd name="T0" fmla="*/ 681 w 700"/>
                <a:gd name="T1" fmla="*/ 352 h 674"/>
                <a:gd name="T2" fmla="*/ 631 w 700"/>
                <a:gd name="T3" fmla="*/ 352 h 674"/>
                <a:gd name="T4" fmla="*/ 612 w 700"/>
                <a:gd name="T5" fmla="*/ 329 h 674"/>
                <a:gd name="T6" fmla="*/ 577 w 700"/>
                <a:gd name="T7" fmla="*/ 348 h 674"/>
                <a:gd name="T8" fmla="*/ 579 w 700"/>
                <a:gd name="T9" fmla="*/ 362 h 674"/>
                <a:gd name="T10" fmla="*/ 558 w 700"/>
                <a:gd name="T11" fmla="*/ 395 h 674"/>
                <a:gd name="T12" fmla="*/ 546 w 700"/>
                <a:gd name="T13" fmla="*/ 411 h 674"/>
                <a:gd name="T14" fmla="*/ 541 w 700"/>
                <a:gd name="T15" fmla="*/ 442 h 674"/>
                <a:gd name="T16" fmla="*/ 494 w 700"/>
                <a:gd name="T17" fmla="*/ 459 h 674"/>
                <a:gd name="T18" fmla="*/ 529 w 700"/>
                <a:gd name="T19" fmla="*/ 480 h 674"/>
                <a:gd name="T20" fmla="*/ 548 w 700"/>
                <a:gd name="T21" fmla="*/ 520 h 674"/>
                <a:gd name="T22" fmla="*/ 577 w 700"/>
                <a:gd name="T23" fmla="*/ 542 h 674"/>
                <a:gd name="T24" fmla="*/ 605 w 700"/>
                <a:gd name="T25" fmla="*/ 532 h 674"/>
                <a:gd name="T26" fmla="*/ 605 w 700"/>
                <a:gd name="T27" fmla="*/ 622 h 674"/>
                <a:gd name="T28" fmla="*/ 563 w 700"/>
                <a:gd name="T29" fmla="*/ 629 h 674"/>
                <a:gd name="T30" fmla="*/ 532 w 700"/>
                <a:gd name="T31" fmla="*/ 674 h 674"/>
                <a:gd name="T32" fmla="*/ 525 w 700"/>
                <a:gd name="T33" fmla="*/ 653 h 674"/>
                <a:gd name="T34" fmla="*/ 482 w 700"/>
                <a:gd name="T35" fmla="*/ 657 h 674"/>
                <a:gd name="T36" fmla="*/ 447 w 700"/>
                <a:gd name="T37" fmla="*/ 639 h 674"/>
                <a:gd name="T38" fmla="*/ 440 w 700"/>
                <a:gd name="T39" fmla="*/ 622 h 674"/>
                <a:gd name="T40" fmla="*/ 395 w 700"/>
                <a:gd name="T41" fmla="*/ 612 h 674"/>
                <a:gd name="T42" fmla="*/ 371 w 700"/>
                <a:gd name="T43" fmla="*/ 601 h 674"/>
                <a:gd name="T44" fmla="*/ 364 w 700"/>
                <a:gd name="T45" fmla="*/ 544 h 674"/>
                <a:gd name="T46" fmla="*/ 345 w 700"/>
                <a:gd name="T47" fmla="*/ 532 h 674"/>
                <a:gd name="T48" fmla="*/ 310 w 700"/>
                <a:gd name="T49" fmla="*/ 530 h 674"/>
                <a:gd name="T50" fmla="*/ 286 w 700"/>
                <a:gd name="T51" fmla="*/ 523 h 674"/>
                <a:gd name="T52" fmla="*/ 201 w 700"/>
                <a:gd name="T53" fmla="*/ 520 h 674"/>
                <a:gd name="T54" fmla="*/ 163 w 700"/>
                <a:gd name="T55" fmla="*/ 506 h 674"/>
                <a:gd name="T56" fmla="*/ 111 w 700"/>
                <a:gd name="T57" fmla="*/ 475 h 674"/>
                <a:gd name="T58" fmla="*/ 78 w 700"/>
                <a:gd name="T59" fmla="*/ 428 h 674"/>
                <a:gd name="T60" fmla="*/ 56 w 700"/>
                <a:gd name="T61" fmla="*/ 383 h 674"/>
                <a:gd name="T62" fmla="*/ 49 w 700"/>
                <a:gd name="T63" fmla="*/ 333 h 674"/>
                <a:gd name="T64" fmla="*/ 28 w 700"/>
                <a:gd name="T65" fmla="*/ 286 h 674"/>
                <a:gd name="T66" fmla="*/ 21 w 700"/>
                <a:gd name="T67" fmla="*/ 258 h 674"/>
                <a:gd name="T68" fmla="*/ 14 w 700"/>
                <a:gd name="T69" fmla="*/ 229 h 674"/>
                <a:gd name="T70" fmla="*/ 9 w 700"/>
                <a:gd name="T71" fmla="*/ 201 h 674"/>
                <a:gd name="T72" fmla="*/ 66 w 700"/>
                <a:gd name="T73" fmla="*/ 189 h 674"/>
                <a:gd name="T74" fmla="*/ 116 w 700"/>
                <a:gd name="T75" fmla="*/ 180 h 674"/>
                <a:gd name="T76" fmla="*/ 158 w 700"/>
                <a:gd name="T77" fmla="*/ 161 h 674"/>
                <a:gd name="T78" fmla="*/ 205 w 700"/>
                <a:gd name="T79" fmla="*/ 135 h 674"/>
                <a:gd name="T80" fmla="*/ 260 w 700"/>
                <a:gd name="T81" fmla="*/ 135 h 674"/>
                <a:gd name="T82" fmla="*/ 300 w 700"/>
                <a:gd name="T83" fmla="*/ 137 h 674"/>
                <a:gd name="T84" fmla="*/ 336 w 700"/>
                <a:gd name="T85" fmla="*/ 120 h 674"/>
                <a:gd name="T86" fmla="*/ 373 w 700"/>
                <a:gd name="T87" fmla="*/ 94 h 674"/>
                <a:gd name="T88" fmla="*/ 378 w 700"/>
                <a:gd name="T89" fmla="*/ 52 h 674"/>
                <a:gd name="T90" fmla="*/ 388 w 700"/>
                <a:gd name="T91" fmla="*/ 21 h 674"/>
                <a:gd name="T92" fmla="*/ 411 w 700"/>
                <a:gd name="T93" fmla="*/ 5 h 674"/>
                <a:gd name="T94" fmla="*/ 444 w 700"/>
                <a:gd name="T95" fmla="*/ 19 h 674"/>
                <a:gd name="T96" fmla="*/ 501 w 700"/>
                <a:gd name="T97" fmla="*/ 35 h 674"/>
                <a:gd name="T98" fmla="*/ 534 w 700"/>
                <a:gd name="T99" fmla="*/ 45 h 674"/>
                <a:gd name="T100" fmla="*/ 560 w 700"/>
                <a:gd name="T101" fmla="*/ 47 h 674"/>
                <a:gd name="T102" fmla="*/ 567 w 700"/>
                <a:gd name="T103" fmla="*/ 66 h 674"/>
                <a:gd name="T104" fmla="*/ 579 w 700"/>
                <a:gd name="T105" fmla="*/ 73 h 674"/>
                <a:gd name="T106" fmla="*/ 645 w 700"/>
                <a:gd name="T107" fmla="*/ 59 h 674"/>
                <a:gd name="T108" fmla="*/ 581 w 700"/>
                <a:gd name="T109" fmla="*/ 99 h 674"/>
                <a:gd name="T110" fmla="*/ 544 w 700"/>
                <a:gd name="T111" fmla="*/ 137 h 674"/>
                <a:gd name="T112" fmla="*/ 503 w 700"/>
                <a:gd name="T113" fmla="*/ 189 h 674"/>
                <a:gd name="T114" fmla="*/ 551 w 700"/>
                <a:gd name="T115" fmla="*/ 215 h 674"/>
                <a:gd name="T116" fmla="*/ 579 w 700"/>
                <a:gd name="T117" fmla="*/ 253 h 674"/>
                <a:gd name="T118" fmla="*/ 631 w 700"/>
                <a:gd name="T119" fmla="*/ 248 h 674"/>
                <a:gd name="T120" fmla="*/ 650 w 700"/>
                <a:gd name="T121" fmla="*/ 277 h 674"/>
                <a:gd name="T122" fmla="*/ 693 w 700"/>
                <a:gd name="T123" fmla="*/ 303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0" h="674">
                  <a:moveTo>
                    <a:pt x="700" y="338"/>
                  </a:moveTo>
                  <a:lnTo>
                    <a:pt x="700" y="338"/>
                  </a:lnTo>
                  <a:lnTo>
                    <a:pt x="700" y="340"/>
                  </a:lnTo>
                  <a:lnTo>
                    <a:pt x="700" y="345"/>
                  </a:lnTo>
                  <a:lnTo>
                    <a:pt x="700" y="348"/>
                  </a:lnTo>
                  <a:lnTo>
                    <a:pt x="697" y="348"/>
                  </a:lnTo>
                  <a:lnTo>
                    <a:pt x="697" y="348"/>
                  </a:lnTo>
                  <a:lnTo>
                    <a:pt x="697" y="348"/>
                  </a:lnTo>
                  <a:lnTo>
                    <a:pt x="695" y="348"/>
                  </a:lnTo>
                  <a:lnTo>
                    <a:pt x="695" y="348"/>
                  </a:lnTo>
                  <a:lnTo>
                    <a:pt x="693" y="348"/>
                  </a:lnTo>
                  <a:lnTo>
                    <a:pt x="693" y="348"/>
                  </a:lnTo>
                  <a:lnTo>
                    <a:pt x="693" y="348"/>
                  </a:lnTo>
                  <a:lnTo>
                    <a:pt x="690" y="348"/>
                  </a:lnTo>
                  <a:lnTo>
                    <a:pt x="690" y="350"/>
                  </a:lnTo>
                  <a:lnTo>
                    <a:pt x="690" y="350"/>
                  </a:lnTo>
                  <a:lnTo>
                    <a:pt x="688" y="350"/>
                  </a:lnTo>
                  <a:lnTo>
                    <a:pt x="685" y="350"/>
                  </a:lnTo>
                  <a:lnTo>
                    <a:pt x="685" y="350"/>
                  </a:lnTo>
                  <a:lnTo>
                    <a:pt x="685" y="350"/>
                  </a:lnTo>
                  <a:lnTo>
                    <a:pt x="683" y="352"/>
                  </a:lnTo>
                  <a:lnTo>
                    <a:pt x="683" y="352"/>
                  </a:lnTo>
                  <a:lnTo>
                    <a:pt x="683" y="352"/>
                  </a:lnTo>
                  <a:lnTo>
                    <a:pt x="681" y="352"/>
                  </a:lnTo>
                  <a:lnTo>
                    <a:pt x="678" y="352"/>
                  </a:lnTo>
                  <a:lnTo>
                    <a:pt x="678" y="352"/>
                  </a:lnTo>
                  <a:lnTo>
                    <a:pt x="678" y="355"/>
                  </a:lnTo>
                  <a:lnTo>
                    <a:pt x="676" y="355"/>
                  </a:lnTo>
                  <a:lnTo>
                    <a:pt x="676" y="357"/>
                  </a:lnTo>
                  <a:lnTo>
                    <a:pt x="676" y="359"/>
                  </a:lnTo>
                  <a:lnTo>
                    <a:pt x="676" y="359"/>
                  </a:lnTo>
                  <a:lnTo>
                    <a:pt x="676" y="362"/>
                  </a:lnTo>
                  <a:lnTo>
                    <a:pt x="674" y="362"/>
                  </a:lnTo>
                  <a:lnTo>
                    <a:pt x="674" y="362"/>
                  </a:lnTo>
                  <a:lnTo>
                    <a:pt x="674" y="362"/>
                  </a:lnTo>
                  <a:lnTo>
                    <a:pt x="669" y="364"/>
                  </a:lnTo>
                  <a:lnTo>
                    <a:pt x="648" y="371"/>
                  </a:lnTo>
                  <a:lnTo>
                    <a:pt x="645" y="371"/>
                  </a:lnTo>
                  <a:lnTo>
                    <a:pt x="643" y="371"/>
                  </a:lnTo>
                  <a:lnTo>
                    <a:pt x="643" y="369"/>
                  </a:lnTo>
                  <a:lnTo>
                    <a:pt x="643" y="369"/>
                  </a:lnTo>
                  <a:lnTo>
                    <a:pt x="641" y="369"/>
                  </a:lnTo>
                  <a:lnTo>
                    <a:pt x="641" y="366"/>
                  </a:lnTo>
                  <a:lnTo>
                    <a:pt x="636" y="362"/>
                  </a:lnTo>
                  <a:lnTo>
                    <a:pt x="633" y="359"/>
                  </a:lnTo>
                  <a:lnTo>
                    <a:pt x="633" y="357"/>
                  </a:lnTo>
                  <a:lnTo>
                    <a:pt x="631" y="355"/>
                  </a:lnTo>
                  <a:lnTo>
                    <a:pt x="631" y="352"/>
                  </a:lnTo>
                  <a:lnTo>
                    <a:pt x="631" y="350"/>
                  </a:lnTo>
                  <a:lnTo>
                    <a:pt x="624" y="345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3"/>
                  </a:lnTo>
                  <a:lnTo>
                    <a:pt x="624" y="340"/>
                  </a:lnTo>
                  <a:lnTo>
                    <a:pt x="624" y="338"/>
                  </a:lnTo>
                  <a:lnTo>
                    <a:pt x="624" y="336"/>
                  </a:lnTo>
                  <a:lnTo>
                    <a:pt x="624" y="336"/>
                  </a:lnTo>
                  <a:lnTo>
                    <a:pt x="624" y="333"/>
                  </a:lnTo>
                  <a:lnTo>
                    <a:pt x="624" y="333"/>
                  </a:lnTo>
                  <a:lnTo>
                    <a:pt x="624" y="331"/>
                  </a:lnTo>
                  <a:lnTo>
                    <a:pt x="622" y="331"/>
                  </a:lnTo>
                  <a:lnTo>
                    <a:pt x="622" y="331"/>
                  </a:lnTo>
                  <a:lnTo>
                    <a:pt x="619" y="331"/>
                  </a:lnTo>
                  <a:lnTo>
                    <a:pt x="619" y="331"/>
                  </a:lnTo>
                  <a:lnTo>
                    <a:pt x="617" y="331"/>
                  </a:lnTo>
                  <a:lnTo>
                    <a:pt x="615" y="329"/>
                  </a:lnTo>
                  <a:lnTo>
                    <a:pt x="615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2" y="329"/>
                  </a:lnTo>
                  <a:lnTo>
                    <a:pt x="610" y="331"/>
                  </a:lnTo>
                  <a:lnTo>
                    <a:pt x="610" y="331"/>
                  </a:lnTo>
                  <a:lnTo>
                    <a:pt x="610" y="329"/>
                  </a:lnTo>
                  <a:lnTo>
                    <a:pt x="607" y="329"/>
                  </a:lnTo>
                  <a:lnTo>
                    <a:pt x="607" y="326"/>
                  </a:lnTo>
                  <a:lnTo>
                    <a:pt x="603" y="324"/>
                  </a:lnTo>
                  <a:lnTo>
                    <a:pt x="600" y="322"/>
                  </a:lnTo>
                  <a:lnTo>
                    <a:pt x="598" y="322"/>
                  </a:lnTo>
                  <a:lnTo>
                    <a:pt x="598" y="322"/>
                  </a:lnTo>
                  <a:lnTo>
                    <a:pt x="598" y="322"/>
                  </a:lnTo>
                  <a:lnTo>
                    <a:pt x="596" y="322"/>
                  </a:lnTo>
                  <a:lnTo>
                    <a:pt x="593" y="322"/>
                  </a:lnTo>
                  <a:lnTo>
                    <a:pt x="591" y="322"/>
                  </a:lnTo>
                  <a:lnTo>
                    <a:pt x="591" y="322"/>
                  </a:lnTo>
                  <a:lnTo>
                    <a:pt x="589" y="322"/>
                  </a:lnTo>
                  <a:lnTo>
                    <a:pt x="589" y="324"/>
                  </a:lnTo>
                  <a:lnTo>
                    <a:pt x="584" y="329"/>
                  </a:lnTo>
                  <a:lnTo>
                    <a:pt x="581" y="331"/>
                  </a:lnTo>
                  <a:lnTo>
                    <a:pt x="581" y="331"/>
                  </a:lnTo>
                  <a:lnTo>
                    <a:pt x="579" y="336"/>
                  </a:lnTo>
                  <a:lnTo>
                    <a:pt x="579" y="338"/>
                  </a:lnTo>
                  <a:lnTo>
                    <a:pt x="577" y="343"/>
                  </a:lnTo>
                  <a:lnTo>
                    <a:pt x="577" y="345"/>
                  </a:lnTo>
                  <a:lnTo>
                    <a:pt x="577" y="348"/>
                  </a:lnTo>
                  <a:lnTo>
                    <a:pt x="577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79" y="348"/>
                  </a:lnTo>
                  <a:lnTo>
                    <a:pt x="581" y="348"/>
                  </a:lnTo>
                  <a:lnTo>
                    <a:pt x="584" y="348"/>
                  </a:lnTo>
                  <a:lnTo>
                    <a:pt x="584" y="348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0"/>
                  </a:lnTo>
                  <a:lnTo>
                    <a:pt x="584" y="359"/>
                  </a:lnTo>
                  <a:lnTo>
                    <a:pt x="584" y="362"/>
                  </a:lnTo>
                  <a:lnTo>
                    <a:pt x="584" y="362"/>
                  </a:lnTo>
                  <a:lnTo>
                    <a:pt x="584" y="362"/>
                  </a:lnTo>
                  <a:lnTo>
                    <a:pt x="581" y="362"/>
                  </a:lnTo>
                  <a:lnTo>
                    <a:pt x="581" y="362"/>
                  </a:lnTo>
                  <a:lnTo>
                    <a:pt x="581" y="359"/>
                  </a:lnTo>
                  <a:lnTo>
                    <a:pt x="581" y="359"/>
                  </a:lnTo>
                  <a:lnTo>
                    <a:pt x="579" y="359"/>
                  </a:lnTo>
                  <a:lnTo>
                    <a:pt x="579" y="359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2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4"/>
                  </a:lnTo>
                  <a:lnTo>
                    <a:pt x="579" y="366"/>
                  </a:lnTo>
                  <a:lnTo>
                    <a:pt x="579" y="366"/>
                  </a:lnTo>
                  <a:lnTo>
                    <a:pt x="581" y="369"/>
                  </a:lnTo>
                  <a:lnTo>
                    <a:pt x="581" y="376"/>
                  </a:lnTo>
                  <a:lnTo>
                    <a:pt x="584" y="378"/>
                  </a:lnTo>
                  <a:lnTo>
                    <a:pt x="584" y="383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84" y="385"/>
                  </a:lnTo>
                  <a:lnTo>
                    <a:pt x="579" y="388"/>
                  </a:lnTo>
                  <a:lnTo>
                    <a:pt x="567" y="388"/>
                  </a:lnTo>
                  <a:lnTo>
                    <a:pt x="565" y="388"/>
                  </a:lnTo>
                  <a:lnTo>
                    <a:pt x="563" y="388"/>
                  </a:lnTo>
                  <a:lnTo>
                    <a:pt x="560" y="390"/>
                  </a:lnTo>
                  <a:lnTo>
                    <a:pt x="560" y="390"/>
                  </a:lnTo>
                  <a:lnTo>
                    <a:pt x="558" y="392"/>
                  </a:lnTo>
                  <a:lnTo>
                    <a:pt x="558" y="395"/>
                  </a:lnTo>
                  <a:lnTo>
                    <a:pt x="558" y="395"/>
                  </a:lnTo>
                  <a:lnTo>
                    <a:pt x="558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5" y="395"/>
                  </a:lnTo>
                  <a:lnTo>
                    <a:pt x="553" y="395"/>
                  </a:lnTo>
                  <a:lnTo>
                    <a:pt x="553" y="392"/>
                  </a:lnTo>
                  <a:lnTo>
                    <a:pt x="553" y="392"/>
                  </a:lnTo>
                  <a:lnTo>
                    <a:pt x="553" y="392"/>
                  </a:lnTo>
                  <a:lnTo>
                    <a:pt x="551" y="392"/>
                  </a:lnTo>
                  <a:lnTo>
                    <a:pt x="551" y="392"/>
                  </a:lnTo>
                  <a:lnTo>
                    <a:pt x="551" y="395"/>
                  </a:lnTo>
                  <a:lnTo>
                    <a:pt x="551" y="400"/>
                  </a:lnTo>
                  <a:lnTo>
                    <a:pt x="551" y="400"/>
                  </a:lnTo>
                  <a:lnTo>
                    <a:pt x="551" y="400"/>
                  </a:lnTo>
                  <a:lnTo>
                    <a:pt x="548" y="404"/>
                  </a:lnTo>
                  <a:lnTo>
                    <a:pt x="548" y="404"/>
                  </a:lnTo>
                  <a:lnTo>
                    <a:pt x="548" y="407"/>
                  </a:lnTo>
                  <a:lnTo>
                    <a:pt x="548" y="407"/>
                  </a:lnTo>
                  <a:lnTo>
                    <a:pt x="548" y="409"/>
                  </a:lnTo>
                  <a:lnTo>
                    <a:pt x="548" y="409"/>
                  </a:lnTo>
                  <a:lnTo>
                    <a:pt x="546" y="411"/>
                  </a:lnTo>
                  <a:lnTo>
                    <a:pt x="546" y="411"/>
                  </a:lnTo>
                  <a:lnTo>
                    <a:pt x="546" y="411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4"/>
                  </a:lnTo>
                  <a:lnTo>
                    <a:pt x="548" y="416"/>
                  </a:lnTo>
                  <a:lnTo>
                    <a:pt x="548" y="416"/>
                  </a:lnTo>
                  <a:lnTo>
                    <a:pt x="551" y="423"/>
                  </a:lnTo>
                  <a:lnTo>
                    <a:pt x="551" y="423"/>
                  </a:lnTo>
                  <a:lnTo>
                    <a:pt x="551" y="423"/>
                  </a:lnTo>
                  <a:lnTo>
                    <a:pt x="551" y="426"/>
                  </a:lnTo>
                  <a:lnTo>
                    <a:pt x="551" y="426"/>
                  </a:lnTo>
                  <a:lnTo>
                    <a:pt x="551" y="428"/>
                  </a:lnTo>
                  <a:lnTo>
                    <a:pt x="548" y="428"/>
                  </a:lnTo>
                  <a:lnTo>
                    <a:pt x="548" y="428"/>
                  </a:lnTo>
                  <a:lnTo>
                    <a:pt x="548" y="428"/>
                  </a:lnTo>
                  <a:lnTo>
                    <a:pt x="546" y="430"/>
                  </a:lnTo>
                  <a:lnTo>
                    <a:pt x="544" y="433"/>
                  </a:lnTo>
                  <a:lnTo>
                    <a:pt x="544" y="433"/>
                  </a:lnTo>
                  <a:lnTo>
                    <a:pt x="544" y="433"/>
                  </a:lnTo>
                  <a:lnTo>
                    <a:pt x="544" y="437"/>
                  </a:lnTo>
                  <a:lnTo>
                    <a:pt x="541" y="440"/>
                  </a:lnTo>
                  <a:lnTo>
                    <a:pt x="541" y="442"/>
                  </a:lnTo>
                  <a:lnTo>
                    <a:pt x="541" y="442"/>
                  </a:lnTo>
                  <a:lnTo>
                    <a:pt x="541" y="442"/>
                  </a:lnTo>
                  <a:lnTo>
                    <a:pt x="539" y="445"/>
                  </a:lnTo>
                  <a:lnTo>
                    <a:pt x="539" y="445"/>
                  </a:lnTo>
                  <a:lnTo>
                    <a:pt x="532" y="445"/>
                  </a:lnTo>
                  <a:lnTo>
                    <a:pt x="529" y="445"/>
                  </a:lnTo>
                  <a:lnTo>
                    <a:pt x="525" y="449"/>
                  </a:lnTo>
                  <a:lnTo>
                    <a:pt x="520" y="449"/>
                  </a:lnTo>
                  <a:lnTo>
                    <a:pt x="513" y="447"/>
                  </a:lnTo>
                  <a:lnTo>
                    <a:pt x="510" y="447"/>
                  </a:lnTo>
                  <a:lnTo>
                    <a:pt x="508" y="442"/>
                  </a:lnTo>
                  <a:lnTo>
                    <a:pt x="506" y="442"/>
                  </a:lnTo>
                  <a:lnTo>
                    <a:pt x="503" y="442"/>
                  </a:lnTo>
                  <a:lnTo>
                    <a:pt x="496" y="447"/>
                  </a:lnTo>
                  <a:lnTo>
                    <a:pt x="496" y="449"/>
                  </a:lnTo>
                  <a:lnTo>
                    <a:pt x="496" y="452"/>
                  </a:lnTo>
                  <a:lnTo>
                    <a:pt x="496" y="452"/>
                  </a:lnTo>
                  <a:lnTo>
                    <a:pt x="496" y="452"/>
                  </a:lnTo>
                  <a:lnTo>
                    <a:pt x="496" y="454"/>
                  </a:lnTo>
                  <a:lnTo>
                    <a:pt x="494" y="454"/>
                  </a:lnTo>
                  <a:lnTo>
                    <a:pt x="494" y="454"/>
                  </a:lnTo>
                  <a:lnTo>
                    <a:pt x="494" y="456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4" y="459"/>
                  </a:lnTo>
                  <a:lnTo>
                    <a:pt x="496" y="459"/>
                  </a:lnTo>
                  <a:lnTo>
                    <a:pt x="496" y="461"/>
                  </a:lnTo>
                  <a:lnTo>
                    <a:pt x="499" y="463"/>
                  </a:lnTo>
                  <a:lnTo>
                    <a:pt x="499" y="463"/>
                  </a:lnTo>
                  <a:lnTo>
                    <a:pt x="499" y="463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0" y="468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3" y="471"/>
                  </a:lnTo>
                  <a:lnTo>
                    <a:pt x="515" y="471"/>
                  </a:lnTo>
                  <a:lnTo>
                    <a:pt x="518" y="471"/>
                  </a:lnTo>
                  <a:lnTo>
                    <a:pt x="520" y="473"/>
                  </a:lnTo>
                  <a:lnTo>
                    <a:pt x="522" y="473"/>
                  </a:lnTo>
                  <a:lnTo>
                    <a:pt x="525" y="475"/>
                  </a:lnTo>
                  <a:lnTo>
                    <a:pt x="525" y="475"/>
                  </a:lnTo>
                  <a:lnTo>
                    <a:pt x="525" y="475"/>
                  </a:lnTo>
                  <a:lnTo>
                    <a:pt x="527" y="478"/>
                  </a:lnTo>
                  <a:lnTo>
                    <a:pt x="527" y="478"/>
                  </a:lnTo>
                  <a:lnTo>
                    <a:pt x="529" y="478"/>
                  </a:lnTo>
                  <a:lnTo>
                    <a:pt x="529" y="480"/>
                  </a:lnTo>
                  <a:lnTo>
                    <a:pt x="529" y="480"/>
                  </a:lnTo>
                  <a:lnTo>
                    <a:pt x="529" y="485"/>
                  </a:lnTo>
                  <a:lnTo>
                    <a:pt x="529" y="485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9" y="487"/>
                  </a:lnTo>
                  <a:lnTo>
                    <a:pt x="527" y="489"/>
                  </a:lnTo>
                  <a:lnTo>
                    <a:pt x="527" y="489"/>
                  </a:lnTo>
                  <a:lnTo>
                    <a:pt x="527" y="499"/>
                  </a:lnTo>
                  <a:lnTo>
                    <a:pt x="527" y="499"/>
                  </a:lnTo>
                  <a:lnTo>
                    <a:pt x="527" y="501"/>
                  </a:lnTo>
                  <a:lnTo>
                    <a:pt x="529" y="504"/>
                  </a:lnTo>
                  <a:lnTo>
                    <a:pt x="529" y="504"/>
                  </a:lnTo>
                  <a:lnTo>
                    <a:pt x="529" y="506"/>
                  </a:lnTo>
                  <a:lnTo>
                    <a:pt x="529" y="506"/>
                  </a:lnTo>
                  <a:lnTo>
                    <a:pt x="529" y="508"/>
                  </a:lnTo>
                  <a:lnTo>
                    <a:pt x="529" y="513"/>
                  </a:lnTo>
                  <a:lnTo>
                    <a:pt x="537" y="516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39" y="518"/>
                  </a:lnTo>
                  <a:lnTo>
                    <a:pt x="548" y="520"/>
                  </a:lnTo>
                  <a:lnTo>
                    <a:pt x="548" y="520"/>
                  </a:lnTo>
                  <a:lnTo>
                    <a:pt x="551" y="520"/>
                  </a:lnTo>
                  <a:lnTo>
                    <a:pt x="551" y="523"/>
                  </a:lnTo>
                  <a:lnTo>
                    <a:pt x="551" y="523"/>
                  </a:lnTo>
                  <a:lnTo>
                    <a:pt x="551" y="523"/>
                  </a:lnTo>
                  <a:lnTo>
                    <a:pt x="553" y="523"/>
                  </a:lnTo>
                  <a:lnTo>
                    <a:pt x="555" y="525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58" y="527"/>
                  </a:lnTo>
                  <a:lnTo>
                    <a:pt x="560" y="530"/>
                  </a:lnTo>
                  <a:lnTo>
                    <a:pt x="560" y="530"/>
                  </a:lnTo>
                  <a:lnTo>
                    <a:pt x="560" y="532"/>
                  </a:lnTo>
                  <a:lnTo>
                    <a:pt x="560" y="532"/>
                  </a:lnTo>
                  <a:lnTo>
                    <a:pt x="563" y="534"/>
                  </a:lnTo>
                  <a:lnTo>
                    <a:pt x="563" y="537"/>
                  </a:lnTo>
                  <a:lnTo>
                    <a:pt x="563" y="537"/>
                  </a:lnTo>
                  <a:lnTo>
                    <a:pt x="565" y="539"/>
                  </a:lnTo>
                  <a:lnTo>
                    <a:pt x="567" y="542"/>
                  </a:lnTo>
                  <a:lnTo>
                    <a:pt x="570" y="542"/>
                  </a:lnTo>
                  <a:lnTo>
                    <a:pt x="572" y="542"/>
                  </a:lnTo>
                  <a:lnTo>
                    <a:pt x="574" y="539"/>
                  </a:lnTo>
                  <a:lnTo>
                    <a:pt x="577" y="542"/>
                  </a:lnTo>
                  <a:lnTo>
                    <a:pt x="579" y="542"/>
                  </a:lnTo>
                  <a:lnTo>
                    <a:pt x="584" y="534"/>
                  </a:lnTo>
                  <a:lnTo>
                    <a:pt x="584" y="530"/>
                  </a:lnTo>
                  <a:lnTo>
                    <a:pt x="589" y="532"/>
                  </a:lnTo>
                  <a:lnTo>
                    <a:pt x="591" y="532"/>
                  </a:lnTo>
                  <a:lnTo>
                    <a:pt x="591" y="530"/>
                  </a:lnTo>
                  <a:lnTo>
                    <a:pt x="593" y="532"/>
                  </a:lnTo>
                  <a:lnTo>
                    <a:pt x="596" y="534"/>
                  </a:lnTo>
                  <a:lnTo>
                    <a:pt x="598" y="530"/>
                  </a:lnTo>
                  <a:lnTo>
                    <a:pt x="603" y="525"/>
                  </a:lnTo>
                  <a:lnTo>
                    <a:pt x="607" y="520"/>
                  </a:lnTo>
                  <a:lnTo>
                    <a:pt x="610" y="520"/>
                  </a:lnTo>
                  <a:lnTo>
                    <a:pt x="612" y="523"/>
                  </a:lnTo>
                  <a:lnTo>
                    <a:pt x="610" y="523"/>
                  </a:lnTo>
                  <a:lnTo>
                    <a:pt x="605" y="527"/>
                  </a:lnTo>
                  <a:lnTo>
                    <a:pt x="605" y="527"/>
                  </a:lnTo>
                  <a:lnTo>
                    <a:pt x="605" y="527"/>
                  </a:lnTo>
                  <a:lnTo>
                    <a:pt x="603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0"/>
                  </a:lnTo>
                  <a:lnTo>
                    <a:pt x="605" y="532"/>
                  </a:lnTo>
                  <a:lnTo>
                    <a:pt x="603" y="537"/>
                  </a:lnTo>
                  <a:lnTo>
                    <a:pt x="603" y="539"/>
                  </a:lnTo>
                  <a:lnTo>
                    <a:pt x="603" y="539"/>
                  </a:lnTo>
                  <a:lnTo>
                    <a:pt x="603" y="539"/>
                  </a:lnTo>
                  <a:lnTo>
                    <a:pt x="605" y="542"/>
                  </a:lnTo>
                  <a:lnTo>
                    <a:pt x="605" y="542"/>
                  </a:lnTo>
                  <a:lnTo>
                    <a:pt x="605" y="544"/>
                  </a:lnTo>
                  <a:lnTo>
                    <a:pt x="607" y="544"/>
                  </a:lnTo>
                  <a:lnTo>
                    <a:pt x="607" y="549"/>
                  </a:lnTo>
                  <a:lnTo>
                    <a:pt x="607" y="556"/>
                  </a:lnTo>
                  <a:lnTo>
                    <a:pt x="607" y="558"/>
                  </a:lnTo>
                  <a:lnTo>
                    <a:pt x="607" y="560"/>
                  </a:lnTo>
                  <a:lnTo>
                    <a:pt x="607" y="563"/>
                  </a:lnTo>
                  <a:lnTo>
                    <a:pt x="607" y="563"/>
                  </a:lnTo>
                  <a:lnTo>
                    <a:pt x="607" y="565"/>
                  </a:lnTo>
                  <a:lnTo>
                    <a:pt x="610" y="594"/>
                  </a:lnTo>
                  <a:lnTo>
                    <a:pt x="610" y="596"/>
                  </a:lnTo>
                  <a:lnTo>
                    <a:pt x="607" y="596"/>
                  </a:lnTo>
                  <a:lnTo>
                    <a:pt x="607" y="596"/>
                  </a:lnTo>
                  <a:lnTo>
                    <a:pt x="607" y="598"/>
                  </a:lnTo>
                  <a:lnTo>
                    <a:pt x="607" y="598"/>
                  </a:lnTo>
                  <a:lnTo>
                    <a:pt x="607" y="601"/>
                  </a:lnTo>
                  <a:lnTo>
                    <a:pt x="605" y="612"/>
                  </a:lnTo>
                  <a:lnTo>
                    <a:pt x="605" y="622"/>
                  </a:lnTo>
                  <a:lnTo>
                    <a:pt x="605" y="622"/>
                  </a:lnTo>
                  <a:lnTo>
                    <a:pt x="605" y="624"/>
                  </a:lnTo>
                  <a:lnTo>
                    <a:pt x="605" y="624"/>
                  </a:lnTo>
                  <a:lnTo>
                    <a:pt x="603" y="624"/>
                  </a:lnTo>
                  <a:lnTo>
                    <a:pt x="603" y="624"/>
                  </a:lnTo>
                  <a:lnTo>
                    <a:pt x="600" y="624"/>
                  </a:lnTo>
                  <a:lnTo>
                    <a:pt x="598" y="624"/>
                  </a:lnTo>
                  <a:lnTo>
                    <a:pt x="591" y="624"/>
                  </a:lnTo>
                  <a:lnTo>
                    <a:pt x="589" y="624"/>
                  </a:lnTo>
                  <a:lnTo>
                    <a:pt x="589" y="624"/>
                  </a:lnTo>
                  <a:lnTo>
                    <a:pt x="586" y="624"/>
                  </a:lnTo>
                  <a:lnTo>
                    <a:pt x="586" y="624"/>
                  </a:lnTo>
                  <a:lnTo>
                    <a:pt x="586" y="624"/>
                  </a:lnTo>
                  <a:lnTo>
                    <a:pt x="584" y="624"/>
                  </a:lnTo>
                  <a:lnTo>
                    <a:pt x="581" y="624"/>
                  </a:lnTo>
                  <a:lnTo>
                    <a:pt x="579" y="624"/>
                  </a:lnTo>
                  <a:lnTo>
                    <a:pt x="577" y="624"/>
                  </a:lnTo>
                  <a:lnTo>
                    <a:pt x="567" y="629"/>
                  </a:lnTo>
                  <a:lnTo>
                    <a:pt x="567" y="629"/>
                  </a:lnTo>
                  <a:lnTo>
                    <a:pt x="565" y="629"/>
                  </a:lnTo>
                  <a:lnTo>
                    <a:pt x="565" y="629"/>
                  </a:lnTo>
                  <a:lnTo>
                    <a:pt x="565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3" y="629"/>
                  </a:lnTo>
                  <a:lnTo>
                    <a:pt x="560" y="634"/>
                  </a:lnTo>
                  <a:lnTo>
                    <a:pt x="558" y="634"/>
                  </a:lnTo>
                  <a:lnTo>
                    <a:pt x="555" y="636"/>
                  </a:lnTo>
                  <a:lnTo>
                    <a:pt x="555" y="639"/>
                  </a:lnTo>
                  <a:lnTo>
                    <a:pt x="555" y="639"/>
                  </a:lnTo>
                  <a:lnTo>
                    <a:pt x="555" y="643"/>
                  </a:lnTo>
                  <a:lnTo>
                    <a:pt x="553" y="643"/>
                  </a:lnTo>
                  <a:lnTo>
                    <a:pt x="553" y="646"/>
                  </a:lnTo>
                  <a:lnTo>
                    <a:pt x="553" y="646"/>
                  </a:lnTo>
                  <a:lnTo>
                    <a:pt x="548" y="653"/>
                  </a:lnTo>
                  <a:lnTo>
                    <a:pt x="546" y="655"/>
                  </a:lnTo>
                  <a:lnTo>
                    <a:pt x="544" y="657"/>
                  </a:lnTo>
                  <a:lnTo>
                    <a:pt x="544" y="657"/>
                  </a:lnTo>
                  <a:lnTo>
                    <a:pt x="544" y="657"/>
                  </a:lnTo>
                  <a:lnTo>
                    <a:pt x="544" y="660"/>
                  </a:lnTo>
                  <a:lnTo>
                    <a:pt x="544" y="660"/>
                  </a:lnTo>
                  <a:lnTo>
                    <a:pt x="544" y="662"/>
                  </a:lnTo>
                  <a:lnTo>
                    <a:pt x="544" y="665"/>
                  </a:lnTo>
                  <a:lnTo>
                    <a:pt x="541" y="672"/>
                  </a:lnTo>
                  <a:lnTo>
                    <a:pt x="541" y="672"/>
                  </a:lnTo>
                  <a:lnTo>
                    <a:pt x="537" y="672"/>
                  </a:lnTo>
                  <a:lnTo>
                    <a:pt x="532" y="674"/>
                  </a:lnTo>
                  <a:lnTo>
                    <a:pt x="529" y="674"/>
                  </a:lnTo>
                  <a:lnTo>
                    <a:pt x="529" y="672"/>
                  </a:lnTo>
                  <a:lnTo>
                    <a:pt x="529" y="672"/>
                  </a:lnTo>
                  <a:lnTo>
                    <a:pt x="527" y="672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9"/>
                  </a:lnTo>
                  <a:lnTo>
                    <a:pt x="527" y="667"/>
                  </a:lnTo>
                  <a:lnTo>
                    <a:pt x="525" y="667"/>
                  </a:lnTo>
                  <a:lnTo>
                    <a:pt x="525" y="667"/>
                  </a:lnTo>
                  <a:lnTo>
                    <a:pt x="522" y="665"/>
                  </a:lnTo>
                  <a:lnTo>
                    <a:pt x="522" y="665"/>
                  </a:lnTo>
                  <a:lnTo>
                    <a:pt x="522" y="665"/>
                  </a:lnTo>
                  <a:lnTo>
                    <a:pt x="522" y="662"/>
                  </a:lnTo>
                  <a:lnTo>
                    <a:pt x="522" y="662"/>
                  </a:lnTo>
                  <a:lnTo>
                    <a:pt x="522" y="662"/>
                  </a:lnTo>
                  <a:lnTo>
                    <a:pt x="522" y="660"/>
                  </a:lnTo>
                  <a:lnTo>
                    <a:pt x="525" y="657"/>
                  </a:lnTo>
                  <a:lnTo>
                    <a:pt x="525" y="657"/>
                  </a:lnTo>
                  <a:lnTo>
                    <a:pt x="525" y="655"/>
                  </a:lnTo>
                  <a:lnTo>
                    <a:pt x="525" y="655"/>
                  </a:lnTo>
                  <a:lnTo>
                    <a:pt x="525" y="653"/>
                  </a:lnTo>
                  <a:lnTo>
                    <a:pt x="525" y="653"/>
                  </a:lnTo>
                  <a:lnTo>
                    <a:pt x="525" y="653"/>
                  </a:lnTo>
                  <a:lnTo>
                    <a:pt x="522" y="653"/>
                  </a:lnTo>
                  <a:lnTo>
                    <a:pt x="522" y="650"/>
                  </a:lnTo>
                  <a:lnTo>
                    <a:pt x="522" y="650"/>
                  </a:lnTo>
                  <a:lnTo>
                    <a:pt x="520" y="646"/>
                  </a:lnTo>
                  <a:lnTo>
                    <a:pt x="520" y="646"/>
                  </a:lnTo>
                  <a:lnTo>
                    <a:pt x="518" y="646"/>
                  </a:lnTo>
                  <a:lnTo>
                    <a:pt x="518" y="646"/>
                  </a:lnTo>
                  <a:lnTo>
                    <a:pt x="518" y="646"/>
                  </a:lnTo>
                  <a:lnTo>
                    <a:pt x="515" y="646"/>
                  </a:lnTo>
                  <a:lnTo>
                    <a:pt x="515" y="646"/>
                  </a:lnTo>
                  <a:lnTo>
                    <a:pt x="515" y="646"/>
                  </a:lnTo>
                  <a:lnTo>
                    <a:pt x="510" y="650"/>
                  </a:lnTo>
                  <a:lnTo>
                    <a:pt x="508" y="655"/>
                  </a:lnTo>
                  <a:lnTo>
                    <a:pt x="508" y="655"/>
                  </a:lnTo>
                  <a:lnTo>
                    <a:pt x="508" y="657"/>
                  </a:lnTo>
                  <a:lnTo>
                    <a:pt x="506" y="657"/>
                  </a:lnTo>
                  <a:lnTo>
                    <a:pt x="503" y="660"/>
                  </a:lnTo>
                  <a:lnTo>
                    <a:pt x="503" y="660"/>
                  </a:lnTo>
                  <a:lnTo>
                    <a:pt x="501" y="660"/>
                  </a:lnTo>
                  <a:lnTo>
                    <a:pt x="499" y="660"/>
                  </a:lnTo>
                  <a:lnTo>
                    <a:pt x="484" y="657"/>
                  </a:lnTo>
                  <a:lnTo>
                    <a:pt x="482" y="657"/>
                  </a:lnTo>
                  <a:lnTo>
                    <a:pt x="482" y="657"/>
                  </a:lnTo>
                  <a:lnTo>
                    <a:pt x="480" y="657"/>
                  </a:lnTo>
                  <a:lnTo>
                    <a:pt x="480" y="657"/>
                  </a:lnTo>
                  <a:lnTo>
                    <a:pt x="477" y="657"/>
                  </a:lnTo>
                  <a:lnTo>
                    <a:pt x="475" y="657"/>
                  </a:lnTo>
                  <a:lnTo>
                    <a:pt x="473" y="657"/>
                  </a:lnTo>
                  <a:lnTo>
                    <a:pt x="470" y="655"/>
                  </a:lnTo>
                  <a:lnTo>
                    <a:pt x="470" y="655"/>
                  </a:lnTo>
                  <a:lnTo>
                    <a:pt x="470" y="655"/>
                  </a:lnTo>
                  <a:lnTo>
                    <a:pt x="470" y="653"/>
                  </a:lnTo>
                  <a:lnTo>
                    <a:pt x="468" y="653"/>
                  </a:lnTo>
                  <a:lnTo>
                    <a:pt x="468" y="653"/>
                  </a:lnTo>
                  <a:lnTo>
                    <a:pt x="466" y="653"/>
                  </a:lnTo>
                  <a:lnTo>
                    <a:pt x="466" y="653"/>
                  </a:lnTo>
                  <a:lnTo>
                    <a:pt x="463" y="653"/>
                  </a:lnTo>
                  <a:lnTo>
                    <a:pt x="461" y="650"/>
                  </a:lnTo>
                  <a:lnTo>
                    <a:pt x="458" y="648"/>
                  </a:lnTo>
                  <a:lnTo>
                    <a:pt x="458" y="646"/>
                  </a:lnTo>
                  <a:lnTo>
                    <a:pt x="458" y="646"/>
                  </a:lnTo>
                  <a:lnTo>
                    <a:pt x="456" y="646"/>
                  </a:lnTo>
                  <a:lnTo>
                    <a:pt x="456" y="646"/>
                  </a:lnTo>
                  <a:lnTo>
                    <a:pt x="449" y="646"/>
                  </a:lnTo>
                  <a:lnTo>
                    <a:pt x="447" y="643"/>
                  </a:lnTo>
                  <a:lnTo>
                    <a:pt x="447" y="643"/>
                  </a:lnTo>
                  <a:lnTo>
                    <a:pt x="447" y="639"/>
                  </a:lnTo>
                  <a:lnTo>
                    <a:pt x="447" y="636"/>
                  </a:lnTo>
                  <a:lnTo>
                    <a:pt x="447" y="636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4"/>
                  </a:lnTo>
                  <a:lnTo>
                    <a:pt x="447" y="631"/>
                  </a:lnTo>
                  <a:lnTo>
                    <a:pt x="449" y="631"/>
                  </a:lnTo>
                  <a:lnTo>
                    <a:pt x="449" y="629"/>
                  </a:lnTo>
                  <a:lnTo>
                    <a:pt x="449" y="629"/>
                  </a:lnTo>
                  <a:lnTo>
                    <a:pt x="451" y="627"/>
                  </a:lnTo>
                  <a:lnTo>
                    <a:pt x="451" y="627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4"/>
                  </a:lnTo>
                  <a:lnTo>
                    <a:pt x="449" y="622"/>
                  </a:lnTo>
                  <a:lnTo>
                    <a:pt x="449" y="622"/>
                  </a:lnTo>
                  <a:lnTo>
                    <a:pt x="447" y="622"/>
                  </a:lnTo>
                  <a:lnTo>
                    <a:pt x="444" y="620"/>
                  </a:lnTo>
                  <a:lnTo>
                    <a:pt x="442" y="620"/>
                  </a:lnTo>
                  <a:lnTo>
                    <a:pt x="442" y="620"/>
                  </a:lnTo>
                  <a:lnTo>
                    <a:pt x="442" y="620"/>
                  </a:lnTo>
                  <a:lnTo>
                    <a:pt x="440" y="620"/>
                  </a:lnTo>
                  <a:lnTo>
                    <a:pt x="440" y="622"/>
                  </a:lnTo>
                  <a:lnTo>
                    <a:pt x="437" y="622"/>
                  </a:lnTo>
                  <a:lnTo>
                    <a:pt x="437" y="622"/>
                  </a:lnTo>
                  <a:lnTo>
                    <a:pt x="437" y="622"/>
                  </a:lnTo>
                  <a:lnTo>
                    <a:pt x="432" y="622"/>
                  </a:lnTo>
                  <a:lnTo>
                    <a:pt x="430" y="622"/>
                  </a:lnTo>
                  <a:lnTo>
                    <a:pt x="428" y="622"/>
                  </a:lnTo>
                  <a:lnTo>
                    <a:pt x="428" y="622"/>
                  </a:lnTo>
                  <a:lnTo>
                    <a:pt x="428" y="622"/>
                  </a:lnTo>
                  <a:lnTo>
                    <a:pt x="425" y="622"/>
                  </a:lnTo>
                  <a:lnTo>
                    <a:pt x="423" y="620"/>
                  </a:lnTo>
                  <a:lnTo>
                    <a:pt x="418" y="615"/>
                  </a:lnTo>
                  <a:lnTo>
                    <a:pt x="418" y="615"/>
                  </a:lnTo>
                  <a:lnTo>
                    <a:pt x="418" y="612"/>
                  </a:lnTo>
                  <a:lnTo>
                    <a:pt x="416" y="610"/>
                  </a:lnTo>
                  <a:lnTo>
                    <a:pt x="416" y="610"/>
                  </a:lnTo>
                  <a:lnTo>
                    <a:pt x="416" y="610"/>
                  </a:lnTo>
                  <a:lnTo>
                    <a:pt x="411" y="608"/>
                  </a:lnTo>
                  <a:lnTo>
                    <a:pt x="406" y="605"/>
                  </a:lnTo>
                  <a:lnTo>
                    <a:pt x="404" y="605"/>
                  </a:lnTo>
                  <a:lnTo>
                    <a:pt x="404" y="605"/>
                  </a:lnTo>
                  <a:lnTo>
                    <a:pt x="402" y="605"/>
                  </a:lnTo>
                  <a:lnTo>
                    <a:pt x="402" y="605"/>
                  </a:lnTo>
                  <a:lnTo>
                    <a:pt x="402" y="605"/>
                  </a:lnTo>
                  <a:lnTo>
                    <a:pt x="395" y="612"/>
                  </a:lnTo>
                  <a:lnTo>
                    <a:pt x="392" y="615"/>
                  </a:lnTo>
                  <a:lnTo>
                    <a:pt x="390" y="615"/>
                  </a:lnTo>
                  <a:lnTo>
                    <a:pt x="390" y="617"/>
                  </a:lnTo>
                  <a:lnTo>
                    <a:pt x="383" y="617"/>
                  </a:lnTo>
                  <a:lnTo>
                    <a:pt x="380" y="617"/>
                  </a:lnTo>
                  <a:lnTo>
                    <a:pt x="380" y="617"/>
                  </a:lnTo>
                  <a:lnTo>
                    <a:pt x="380" y="617"/>
                  </a:lnTo>
                  <a:lnTo>
                    <a:pt x="380" y="615"/>
                  </a:lnTo>
                  <a:lnTo>
                    <a:pt x="380" y="615"/>
                  </a:lnTo>
                  <a:lnTo>
                    <a:pt x="380" y="612"/>
                  </a:lnTo>
                  <a:lnTo>
                    <a:pt x="380" y="608"/>
                  </a:lnTo>
                  <a:lnTo>
                    <a:pt x="380" y="605"/>
                  </a:lnTo>
                  <a:lnTo>
                    <a:pt x="380" y="605"/>
                  </a:lnTo>
                  <a:lnTo>
                    <a:pt x="380" y="603"/>
                  </a:lnTo>
                  <a:lnTo>
                    <a:pt x="380" y="603"/>
                  </a:lnTo>
                  <a:lnTo>
                    <a:pt x="378" y="603"/>
                  </a:lnTo>
                  <a:lnTo>
                    <a:pt x="378" y="601"/>
                  </a:lnTo>
                  <a:lnTo>
                    <a:pt x="376" y="603"/>
                  </a:lnTo>
                  <a:lnTo>
                    <a:pt x="376" y="603"/>
                  </a:lnTo>
                  <a:lnTo>
                    <a:pt x="373" y="603"/>
                  </a:lnTo>
                  <a:lnTo>
                    <a:pt x="373" y="603"/>
                  </a:lnTo>
                  <a:lnTo>
                    <a:pt x="371" y="603"/>
                  </a:lnTo>
                  <a:lnTo>
                    <a:pt x="371" y="603"/>
                  </a:lnTo>
                  <a:lnTo>
                    <a:pt x="371" y="601"/>
                  </a:lnTo>
                  <a:lnTo>
                    <a:pt x="371" y="601"/>
                  </a:lnTo>
                  <a:lnTo>
                    <a:pt x="369" y="594"/>
                  </a:lnTo>
                  <a:lnTo>
                    <a:pt x="369" y="594"/>
                  </a:lnTo>
                  <a:lnTo>
                    <a:pt x="369" y="591"/>
                  </a:lnTo>
                  <a:lnTo>
                    <a:pt x="369" y="591"/>
                  </a:lnTo>
                  <a:lnTo>
                    <a:pt x="364" y="586"/>
                  </a:lnTo>
                  <a:lnTo>
                    <a:pt x="364" y="584"/>
                  </a:lnTo>
                  <a:lnTo>
                    <a:pt x="364" y="584"/>
                  </a:lnTo>
                  <a:lnTo>
                    <a:pt x="364" y="577"/>
                  </a:lnTo>
                  <a:lnTo>
                    <a:pt x="364" y="575"/>
                  </a:lnTo>
                  <a:lnTo>
                    <a:pt x="362" y="570"/>
                  </a:lnTo>
                  <a:lnTo>
                    <a:pt x="359" y="565"/>
                  </a:lnTo>
                  <a:lnTo>
                    <a:pt x="359" y="563"/>
                  </a:lnTo>
                  <a:lnTo>
                    <a:pt x="359" y="563"/>
                  </a:lnTo>
                  <a:lnTo>
                    <a:pt x="362" y="560"/>
                  </a:lnTo>
                  <a:lnTo>
                    <a:pt x="362" y="560"/>
                  </a:lnTo>
                  <a:lnTo>
                    <a:pt x="362" y="560"/>
                  </a:lnTo>
                  <a:lnTo>
                    <a:pt x="364" y="558"/>
                  </a:lnTo>
                  <a:lnTo>
                    <a:pt x="364" y="558"/>
                  </a:lnTo>
                  <a:lnTo>
                    <a:pt x="364" y="556"/>
                  </a:lnTo>
                  <a:lnTo>
                    <a:pt x="364" y="549"/>
                  </a:lnTo>
                  <a:lnTo>
                    <a:pt x="364" y="544"/>
                  </a:lnTo>
                  <a:lnTo>
                    <a:pt x="364" y="544"/>
                  </a:lnTo>
                  <a:lnTo>
                    <a:pt x="364" y="544"/>
                  </a:lnTo>
                  <a:lnTo>
                    <a:pt x="364" y="542"/>
                  </a:lnTo>
                  <a:lnTo>
                    <a:pt x="364" y="542"/>
                  </a:lnTo>
                  <a:lnTo>
                    <a:pt x="364" y="542"/>
                  </a:lnTo>
                  <a:lnTo>
                    <a:pt x="364" y="539"/>
                  </a:lnTo>
                  <a:lnTo>
                    <a:pt x="366" y="537"/>
                  </a:lnTo>
                  <a:lnTo>
                    <a:pt x="366" y="534"/>
                  </a:lnTo>
                  <a:lnTo>
                    <a:pt x="366" y="534"/>
                  </a:lnTo>
                  <a:lnTo>
                    <a:pt x="362" y="527"/>
                  </a:lnTo>
                  <a:lnTo>
                    <a:pt x="362" y="527"/>
                  </a:lnTo>
                  <a:lnTo>
                    <a:pt x="362" y="527"/>
                  </a:lnTo>
                  <a:lnTo>
                    <a:pt x="359" y="527"/>
                  </a:lnTo>
                  <a:lnTo>
                    <a:pt x="359" y="525"/>
                  </a:lnTo>
                  <a:lnTo>
                    <a:pt x="357" y="527"/>
                  </a:lnTo>
                  <a:lnTo>
                    <a:pt x="357" y="527"/>
                  </a:lnTo>
                  <a:lnTo>
                    <a:pt x="354" y="527"/>
                  </a:lnTo>
                  <a:lnTo>
                    <a:pt x="354" y="527"/>
                  </a:lnTo>
                  <a:lnTo>
                    <a:pt x="352" y="525"/>
                  </a:lnTo>
                  <a:lnTo>
                    <a:pt x="352" y="527"/>
                  </a:lnTo>
                  <a:lnTo>
                    <a:pt x="350" y="527"/>
                  </a:lnTo>
                  <a:lnTo>
                    <a:pt x="347" y="527"/>
                  </a:lnTo>
                  <a:lnTo>
                    <a:pt x="347" y="530"/>
                  </a:lnTo>
                  <a:lnTo>
                    <a:pt x="345" y="530"/>
                  </a:lnTo>
                  <a:lnTo>
                    <a:pt x="345" y="530"/>
                  </a:lnTo>
                  <a:lnTo>
                    <a:pt x="345" y="532"/>
                  </a:lnTo>
                  <a:lnTo>
                    <a:pt x="345" y="532"/>
                  </a:lnTo>
                  <a:lnTo>
                    <a:pt x="343" y="532"/>
                  </a:lnTo>
                  <a:lnTo>
                    <a:pt x="343" y="532"/>
                  </a:lnTo>
                  <a:lnTo>
                    <a:pt x="343" y="532"/>
                  </a:lnTo>
                  <a:lnTo>
                    <a:pt x="340" y="534"/>
                  </a:lnTo>
                  <a:lnTo>
                    <a:pt x="340" y="534"/>
                  </a:lnTo>
                  <a:lnTo>
                    <a:pt x="340" y="534"/>
                  </a:lnTo>
                  <a:lnTo>
                    <a:pt x="338" y="537"/>
                  </a:lnTo>
                  <a:lnTo>
                    <a:pt x="338" y="537"/>
                  </a:lnTo>
                  <a:lnTo>
                    <a:pt x="338" y="539"/>
                  </a:lnTo>
                  <a:lnTo>
                    <a:pt x="336" y="539"/>
                  </a:lnTo>
                  <a:lnTo>
                    <a:pt x="336" y="539"/>
                  </a:lnTo>
                  <a:lnTo>
                    <a:pt x="326" y="539"/>
                  </a:lnTo>
                  <a:lnTo>
                    <a:pt x="324" y="539"/>
                  </a:lnTo>
                  <a:lnTo>
                    <a:pt x="317" y="537"/>
                  </a:lnTo>
                  <a:lnTo>
                    <a:pt x="314" y="537"/>
                  </a:lnTo>
                  <a:lnTo>
                    <a:pt x="314" y="534"/>
                  </a:lnTo>
                  <a:lnTo>
                    <a:pt x="312" y="534"/>
                  </a:lnTo>
                  <a:lnTo>
                    <a:pt x="312" y="534"/>
                  </a:lnTo>
                  <a:lnTo>
                    <a:pt x="312" y="532"/>
                  </a:lnTo>
                  <a:lnTo>
                    <a:pt x="312" y="532"/>
                  </a:lnTo>
                  <a:lnTo>
                    <a:pt x="312" y="532"/>
                  </a:lnTo>
                  <a:lnTo>
                    <a:pt x="310" y="530"/>
                  </a:lnTo>
                  <a:lnTo>
                    <a:pt x="310" y="530"/>
                  </a:lnTo>
                  <a:lnTo>
                    <a:pt x="310" y="530"/>
                  </a:lnTo>
                  <a:lnTo>
                    <a:pt x="307" y="530"/>
                  </a:lnTo>
                  <a:lnTo>
                    <a:pt x="307" y="527"/>
                  </a:lnTo>
                  <a:lnTo>
                    <a:pt x="305" y="527"/>
                  </a:lnTo>
                  <a:lnTo>
                    <a:pt x="305" y="527"/>
                  </a:lnTo>
                  <a:lnTo>
                    <a:pt x="305" y="527"/>
                  </a:lnTo>
                  <a:lnTo>
                    <a:pt x="305" y="525"/>
                  </a:lnTo>
                  <a:lnTo>
                    <a:pt x="305" y="525"/>
                  </a:lnTo>
                  <a:lnTo>
                    <a:pt x="302" y="523"/>
                  </a:lnTo>
                  <a:lnTo>
                    <a:pt x="302" y="523"/>
                  </a:lnTo>
                  <a:lnTo>
                    <a:pt x="300" y="523"/>
                  </a:lnTo>
                  <a:lnTo>
                    <a:pt x="300" y="520"/>
                  </a:lnTo>
                  <a:lnTo>
                    <a:pt x="298" y="520"/>
                  </a:lnTo>
                  <a:lnTo>
                    <a:pt x="298" y="520"/>
                  </a:lnTo>
                  <a:lnTo>
                    <a:pt x="295" y="523"/>
                  </a:lnTo>
                  <a:lnTo>
                    <a:pt x="293" y="523"/>
                  </a:lnTo>
                  <a:lnTo>
                    <a:pt x="293" y="525"/>
                  </a:lnTo>
                  <a:lnTo>
                    <a:pt x="293" y="525"/>
                  </a:lnTo>
                  <a:lnTo>
                    <a:pt x="291" y="525"/>
                  </a:lnTo>
                  <a:lnTo>
                    <a:pt x="291" y="525"/>
                  </a:lnTo>
                  <a:lnTo>
                    <a:pt x="288" y="525"/>
                  </a:lnTo>
                  <a:lnTo>
                    <a:pt x="288" y="525"/>
                  </a:lnTo>
                  <a:lnTo>
                    <a:pt x="288" y="525"/>
                  </a:lnTo>
                  <a:lnTo>
                    <a:pt x="286" y="523"/>
                  </a:lnTo>
                  <a:lnTo>
                    <a:pt x="283" y="520"/>
                  </a:lnTo>
                  <a:lnTo>
                    <a:pt x="281" y="518"/>
                  </a:lnTo>
                  <a:lnTo>
                    <a:pt x="281" y="518"/>
                  </a:lnTo>
                  <a:lnTo>
                    <a:pt x="279" y="518"/>
                  </a:lnTo>
                  <a:lnTo>
                    <a:pt x="279" y="518"/>
                  </a:lnTo>
                  <a:lnTo>
                    <a:pt x="276" y="520"/>
                  </a:lnTo>
                  <a:lnTo>
                    <a:pt x="276" y="520"/>
                  </a:lnTo>
                  <a:lnTo>
                    <a:pt x="260" y="523"/>
                  </a:lnTo>
                  <a:lnTo>
                    <a:pt x="253" y="525"/>
                  </a:lnTo>
                  <a:lnTo>
                    <a:pt x="250" y="525"/>
                  </a:lnTo>
                  <a:lnTo>
                    <a:pt x="248" y="525"/>
                  </a:lnTo>
                  <a:lnTo>
                    <a:pt x="248" y="525"/>
                  </a:lnTo>
                  <a:lnTo>
                    <a:pt x="231" y="520"/>
                  </a:lnTo>
                  <a:lnTo>
                    <a:pt x="222" y="520"/>
                  </a:lnTo>
                  <a:lnTo>
                    <a:pt x="220" y="520"/>
                  </a:lnTo>
                  <a:lnTo>
                    <a:pt x="215" y="520"/>
                  </a:lnTo>
                  <a:lnTo>
                    <a:pt x="215" y="520"/>
                  </a:lnTo>
                  <a:lnTo>
                    <a:pt x="213" y="520"/>
                  </a:lnTo>
                  <a:lnTo>
                    <a:pt x="210" y="520"/>
                  </a:lnTo>
                  <a:lnTo>
                    <a:pt x="203" y="520"/>
                  </a:lnTo>
                  <a:lnTo>
                    <a:pt x="203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201" y="520"/>
                  </a:lnTo>
                  <a:lnTo>
                    <a:pt x="198" y="520"/>
                  </a:lnTo>
                  <a:lnTo>
                    <a:pt x="198" y="520"/>
                  </a:lnTo>
                  <a:lnTo>
                    <a:pt x="196" y="520"/>
                  </a:lnTo>
                  <a:lnTo>
                    <a:pt x="196" y="520"/>
                  </a:lnTo>
                  <a:lnTo>
                    <a:pt x="194" y="520"/>
                  </a:lnTo>
                  <a:lnTo>
                    <a:pt x="191" y="518"/>
                  </a:lnTo>
                  <a:lnTo>
                    <a:pt x="189" y="516"/>
                  </a:lnTo>
                  <a:lnTo>
                    <a:pt x="189" y="516"/>
                  </a:lnTo>
                  <a:lnTo>
                    <a:pt x="184" y="513"/>
                  </a:lnTo>
                  <a:lnTo>
                    <a:pt x="184" y="513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5" y="508"/>
                  </a:lnTo>
                  <a:lnTo>
                    <a:pt x="170" y="506"/>
                  </a:lnTo>
                  <a:lnTo>
                    <a:pt x="170" y="504"/>
                  </a:lnTo>
                  <a:lnTo>
                    <a:pt x="170" y="504"/>
                  </a:lnTo>
                  <a:lnTo>
                    <a:pt x="168" y="504"/>
                  </a:lnTo>
                  <a:lnTo>
                    <a:pt x="168" y="504"/>
                  </a:lnTo>
                  <a:lnTo>
                    <a:pt x="168" y="504"/>
                  </a:lnTo>
                  <a:lnTo>
                    <a:pt x="168" y="506"/>
                  </a:lnTo>
                  <a:lnTo>
                    <a:pt x="165" y="506"/>
                  </a:lnTo>
                  <a:lnTo>
                    <a:pt x="165" y="506"/>
                  </a:lnTo>
                  <a:lnTo>
                    <a:pt x="163" y="506"/>
                  </a:lnTo>
                  <a:lnTo>
                    <a:pt x="161" y="501"/>
                  </a:lnTo>
                  <a:lnTo>
                    <a:pt x="158" y="501"/>
                  </a:lnTo>
                  <a:lnTo>
                    <a:pt x="142" y="494"/>
                  </a:lnTo>
                  <a:lnTo>
                    <a:pt x="139" y="492"/>
                  </a:lnTo>
                  <a:lnTo>
                    <a:pt x="137" y="492"/>
                  </a:lnTo>
                  <a:lnTo>
                    <a:pt x="135" y="485"/>
                  </a:lnTo>
                  <a:lnTo>
                    <a:pt x="132" y="482"/>
                  </a:lnTo>
                  <a:lnTo>
                    <a:pt x="132" y="480"/>
                  </a:lnTo>
                  <a:lnTo>
                    <a:pt x="125" y="478"/>
                  </a:lnTo>
                  <a:lnTo>
                    <a:pt x="125" y="478"/>
                  </a:lnTo>
                  <a:lnTo>
                    <a:pt x="123" y="475"/>
                  </a:lnTo>
                  <a:lnTo>
                    <a:pt x="123" y="475"/>
                  </a:lnTo>
                  <a:lnTo>
                    <a:pt x="120" y="478"/>
                  </a:lnTo>
                  <a:lnTo>
                    <a:pt x="118" y="478"/>
                  </a:lnTo>
                  <a:lnTo>
                    <a:pt x="118" y="478"/>
                  </a:lnTo>
                  <a:lnTo>
                    <a:pt x="116" y="480"/>
                  </a:lnTo>
                  <a:lnTo>
                    <a:pt x="116" y="480"/>
                  </a:lnTo>
                  <a:lnTo>
                    <a:pt x="113" y="480"/>
                  </a:lnTo>
                  <a:lnTo>
                    <a:pt x="113" y="480"/>
                  </a:lnTo>
                  <a:lnTo>
                    <a:pt x="113" y="480"/>
                  </a:lnTo>
                  <a:lnTo>
                    <a:pt x="111" y="478"/>
                  </a:lnTo>
                  <a:lnTo>
                    <a:pt x="111" y="478"/>
                  </a:lnTo>
                  <a:lnTo>
                    <a:pt x="111" y="475"/>
                  </a:lnTo>
                  <a:lnTo>
                    <a:pt x="111" y="475"/>
                  </a:lnTo>
                  <a:lnTo>
                    <a:pt x="111" y="471"/>
                  </a:lnTo>
                  <a:lnTo>
                    <a:pt x="111" y="471"/>
                  </a:lnTo>
                  <a:lnTo>
                    <a:pt x="109" y="468"/>
                  </a:lnTo>
                  <a:lnTo>
                    <a:pt x="109" y="466"/>
                  </a:lnTo>
                  <a:lnTo>
                    <a:pt x="109" y="466"/>
                  </a:lnTo>
                  <a:lnTo>
                    <a:pt x="106" y="463"/>
                  </a:lnTo>
                  <a:lnTo>
                    <a:pt x="101" y="461"/>
                  </a:lnTo>
                  <a:lnTo>
                    <a:pt x="99" y="456"/>
                  </a:lnTo>
                  <a:lnTo>
                    <a:pt x="97" y="454"/>
                  </a:lnTo>
                  <a:lnTo>
                    <a:pt x="94" y="447"/>
                  </a:lnTo>
                  <a:lnTo>
                    <a:pt x="92" y="445"/>
                  </a:lnTo>
                  <a:lnTo>
                    <a:pt x="90" y="442"/>
                  </a:lnTo>
                  <a:lnTo>
                    <a:pt x="90" y="442"/>
                  </a:lnTo>
                  <a:lnTo>
                    <a:pt x="90" y="440"/>
                  </a:lnTo>
                  <a:lnTo>
                    <a:pt x="87" y="440"/>
                  </a:lnTo>
                  <a:lnTo>
                    <a:pt x="87" y="440"/>
                  </a:lnTo>
                  <a:lnTo>
                    <a:pt x="82" y="435"/>
                  </a:lnTo>
                  <a:lnTo>
                    <a:pt x="82" y="433"/>
                  </a:lnTo>
                  <a:lnTo>
                    <a:pt x="80" y="433"/>
                  </a:lnTo>
                  <a:lnTo>
                    <a:pt x="80" y="433"/>
                  </a:lnTo>
                  <a:lnTo>
                    <a:pt x="78" y="433"/>
                  </a:lnTo>
                  <a:lnTo>
                    <a:pt x="78" y="430"/>
                  </a:lnTo>
                  <a:lnTo>
                    <a:pt x="78" y="430"/>
                  </a:lnTo>
                  <a:lnTo>
                    <a:pt x="78" y="428"/>
                  </a:lnTo>
                  <a:lnTo>
                    <a:pt x="78" y="428"/>
                  </a:lnTo>
                  <a:lnTo>
                    <a:pt x="80" y="426"/>
                  </a:lnTo>
                  <a:lnTo>
                    <a:pt x="80" y="426"/>
                  </a:lnTo>
                  <a:lnTo>
                    <a:pt x="80" y="426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80" y="423"/>
                  </a:lnTo>
                  <a:lnTo>
                    <a:pt x="78" y="421"/>
                  </a:lnTo>
                  <a:lnTo>
                    <a:pt x="75" y="419"/>
                  </a:lnTo>
                  <a:lnTo>
                    <a:pt x="73" y="416"/>
                  </a:lnTo>
                  <a:lnTo>
                    <a:pt x="71" y="409"/>
                  </a:lnTo>
                  <a:lnTo>
                    <a:pt x="71" y="407"/>
                  </a:lnTo>
                  <a:lnTo>
                    <a:pt x="71" y="404"/>
                  </a:lnTo>
                  <a:lnTo>
                    <a:pt x="71" y="402"/>
                  </a:lnTo>
                  <a:lnTo>
                    <a:pt x="68" y="400"/>
                  </a:lnTo>
                  <a:lnTo>
                    <a:pt x="68" y="400"/>
                  </a:lnTo>
                  <a:lnTo>
                    <a:pt x="66" y="397"/>
                  </a:lnTo>
                  <a:lnTo>
                    <a:pt x="66" y="397"/>
                  </a:lnTo>
                  <a:lnTo>
                    <a:pt x="64" y="397"/>
                  </a:lnTo>
                  <a:lnTo>
                    <a:pt x="64" y="397"/>
                  </a:lnTo>
                  <a:lnTo>
                    <a:pt x="59" y="392"/>
                  </a:lnTo>
                  <a:lnTo>
                    <a:pt x="59" y="392"/>
                  </a:lnTo>
                  <a:lnTo>
                    <a:pt x="56" y="390"/>
                  </a:lnTo>
                  <a:lnTo>
                    <a:pt x="56" y="383"/>
                  </a:lnTo>
                  <a:lnTo>
                    <a:pt x="61" y="374"/>
                  </a:lnTo>
                  <a:lnTo>
                    <a:pt x="61" y="369"/>
                  </a:lnTo>
                  <a:lnTo>
                    <a:pt x="61" y="369"/>
                  </a:lnTo>
                  <a:lnTo>
                    <a:pt x="61" y="366"/>
                  </a:lnTo>
                  <a:lnTo>
                    <a:pt x="59" y="364"/>
                  </a:lnTo>
                  <a:lnTo>
                    <a:pt x="59" y="362"/>
                  </a:lnTo>
                  <a:lnTo>
                    <a:pt x="59" y="362"/>
                  </a:lnTo>
                  <a:lnTo>
                    <a:pt x="59" y="359"/>
                  </a:lnTo>
                  <a:lnTo>
                    <a:pt x="61" y="359"/>
                  </a:lnTo>
                  <a:lnTo>
                    <a:pt x="61" y="359"/>
                  </a:lnTo>
                  <a:lnTo>
                    <a:pt x="61" y="357"/>
                  </a:lnTo>
                  <a:lnTo>
                    <a:pt x="61" y="355"/>
                  </a:lnTo>
                  <a:lnTo>
                    <a:pt x="64" y="355"/>
                  </a:lnTo>
                  <a:lnTo>
                    <a:pt x="64" y="352"/>
                  </a:lnTo>
                  <a:lnTo>
                    <a:pt x="64" y="352"/>
                  </a:lnTo>
                  <a:lnTo>
                    <a:pt x="61" y="350"/>
                  </a:lnTo>
                  <a:lnTo>
                    <a:pt x="61" y="350"/>
                  </a:lnTo>
                  <a:lnTo>
                    <a:pt x="61" y="348"/>
                  </a:lnTo>
                  <a:lnTo>
                    <a:pt x="59" y="340"/>
                  </a:lnTo>
                  <a:lnTo>
                    <a:pt x="59" y="340"/>
                  </a:lnTo>
                  <a:lnTo>
                    <a:pt x="59" y="338"/>
                  </a:lnTo>
                  <a:lnTo>
                    <a:pt x="56" y="336"/>
                  </a:lnTo>
                  <a:lnTo>
                    <a:pt x="54" y="336"/>
                  </a:lnTo>
                  <a:lnTo>
                    <a:pt x="49" y="333"/>
                  </a:lnTo>
                  <a:lnTo>
                    <a:pt x="47" y="331"/>
                  </a:lnTo>
                  <a:lnTo>
                    <a:pt x="42" y="324"/>
                  </a:lnTo>
                  <a:lnTo>
                    <a:pt x="40" y="324"/>
                  </a:lnTo>
                  <a:lnTo>
                    <a:pt x="40" y="322"/>
                  </a:lnTo>
                  <a:lnTo>
                    <a:pt x="40" y="322"/>
                  </a:lnTo>
                  <a:lnTo>
                    <a:pt x="40" y="319"/>
                  </a:lnTo>
                  <a:lnTo>
                    <a:pt x="40" y="317"/>
                  </a:lnTo>
                  <a:lnTo>
                    <a:pt x="40" y="317"/>
                  </a:lnTo>
                  <a:lnTo>
                    <a:pt x="38" y="312"/>
                  </a:lnTo>
                  <a:lnTo>
                    <a:pt x="38" y="310"/>
                  </a:lnTo>
                  <a:lnTo>
                    <a:pt x="38" y="310"/>
                  </a:lnTo>
                  <a:lnTo>
                    <a:pt x="30" y="305"/>
                  </a:lnTo>
                  <a:lnTo>
                    <a:pt x="30" y="303"/>
                  </a:lnTo>
                  <a:lnTo>
                    <a:pt x="26" y="303"/>
                  </a:lnTo>
                  <a:lnTo>
                    <a:pt x="23" y="300"/>
                  </a:lnTo>
                  <a:lnTo>
                    <a:pt x="21" y="300"/>
                  </a:lnTo>
                  <a:lnTo>
                    <a:pt x="21" y="298"/>
                  </a:lnTo>
                  <a:lnTo>
                    <a:pt x="21" y="298"/>
                  </a:lnTo>
                  <a:lnTo>
                    <a:pt x="21" y="296"/>
                  </a:lnTo>
                  <a:lnTo>
                    <a:pt x="21" y="296"/>
                  </a:lnTo>
                  <a:lnTo>
                    <a:pt x="21" y="296"/>
                  </a:lnTo>
                  <a:lnTo>
                    <a:pt x="21" y="293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6"/>
                  </a:lnTo>
                  <a:lnTo>
                    <a:pt x="28" y="284"/>
                  </a:lnTo>
                  <a:lnTo>
                    <a:pt x="26" y="279"/>
                  </a:lnTo>
                  <a:lnTo>
                    <a:pt x="26" y="277"/>
                  </a:lnTo>
                  <a:lnTo>
                    <a:pt x="26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7"/>
                  </a:lnTo>
                  <a:lnTo>
                    <a:pt x="23" y="274"/>
                  </a:lnTo>
                  <a:lnTo>
                    <a:pt x="23" y="274"/>
                  </a:lnTo>
                  <a:lnTo>
                    <a:pt x="23" y="272"/>
                  </a:lnTo>
                  <a:lnTo>
                    <a:pt x="26" y="267"/>
                  </a:lnTo>
                  <a:lnTo>
                    <a:pt x="26" y="265"/>
                  </a:lnTo>
                  <a:lnTo>
                    <a:pt x="26" y="265"/>
                  </a:lnTo>
                  <a:lnTo>
                    <a:pt x="26" y="262"/>
                  </a:lnTo>
                  <a:lnTo>
                    <a:pt x="26" y="262"/>
                  </a:lnTo>
                  <a:lnTo>
                    <a:pt x="28" y="262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6" y="260"/>
                  </a:lnTo>
                  <a:lnTo>
                    <a:pt x="21" y="258"/>
                  </a:lnTo>
                  <a:lnTo>
                    <a:pt x="21" y="258"/>
                  </a:lnTo>
                  <a:lnTo>
                    <a:pt x="21" y="258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5"/>
                  </a:lnTo>
                  <a:lnTo>
                    <a:pt x="19" y="253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9" y="246"/>
                  </a:lnTo>
                  <a:lnTo>
                    <a:pt x="9" y="246"/>
                  </a:lnTo>
                  <a:lnTo>
                    <a:pt x="7" y="243"/>
                  </a:lnTo>
                  <a:lnTo>
                    <a:pt x="7" y="243"/>
                  </a:lnTo>
                  <a:lnTo>
                    <a:pt x="7" y="243"/>
                  </a:lnTo>
                  <a:lnTo>
                    <a:pt x="7" y="241"/>
                  </a:lnTo>
                  <a:lnTo>
                    <a:pt x="7" y="241"/>
                  </a:lnTo>
                  <a:lnTo>
                    <a:pt x="9" y="241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9" y="239"/>
                  </a:lnTo>
                  <a:lnTo>
                    <a:pt x="14" y="236"/>
                  </a:lnTo>
                  <a:lnTo>
                    <a:pt x="14" y="236"/>
                  </a:lnTo>
                  <a:lnTo>
                    <a:pt x="14" y="234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4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12" y="229"/>
                  </a:lnTo>
                  <a:lnTo>
                    <a:pt x="4" y="227"/>
                  </a:lnTo>
                  <a:lnTo>
                    <a:pt x="2" y="225"/>
                  </a:lnTo>
                  <a:lnTo>
                    <a:pt x="0" y="222"/>
                  </a:lnTo>
                  <a:lnTo>
                    <a:pt x="0" y="220"/>
                  </a:lnTo>
                  <a:lnTo>
                    <a:pt x="0" y="220"/>
                  </a:lnTo>
                  <a:lnTo>
                    <a:pt x="0" y="217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06"/>
                  </a:lnTo>
                  <a:lnTo>
                    <a:pt x="2" y="196"/>
                  </a:lnTo>
                  <a:lnTo>
                    <a:pt x="2" y="196"/>
                  </a:lnTo>
                  <a:lnTo>
                    <a:pt x="4" y="196"/>
                  </a:lnTo>
                  <a:lnTo>
                    <a:pt x="7" y="196"/>
                  </a:lnTo>
                  <a:lnTo>
                    <a:pt x="7" y="199"/>
                  </a:lnTo>
                  <a:lnTo>
                    <a:pt x="7" y="199"/>
                  </a:lnTo>
                  <a:lnTo>
                    <a:pt x="9" y="201"/>
                  </a:lnTo>
                  <a:lnTo>
                    <a:pt x="9" y="201"/>
                  </a:lnTo>
                  <a:lnTo>
                    <a:pt x="12" y="201"/>
                  </a:lnTo>
                  <a:lnTo>
                    <a:pt x="12" y="201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4" y="199"/>
                  </a:lnTo>
                  <a:lnTo>
                    <a:pt x="14" y="199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19" y="199"/>
                  </a:lnTo>
                  <a:lnTo>
                    <a:pt x="21" y="201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6" y="201"/>
                  </a:lnTo>
                  <a:lnTo>
                    <a:pt x="28" y="201"/>
                  </a:lnTo>
                  <a:lnTo>
                    <a:pt x="35" y="201"/>
                  </a:lnTo>
                  <a:lnTo>
                    <a:pt x="42" y="201"/>
                  </a:lnTo>
                  <a:lnTo>
                    <a:pt x="45" y="199"/>
                  </a:lnTo>
                  <a:lnTo>
                    <a:pt x="45" y="199"/>
                  </a:lnTo>
                  <a:lnTo>
                    <a:pt x="47" y="196"/>
                  </a:lnTo>
                  <a:lnTo>
                    <a:pt x="49" y="196"/>
                  </a:lnTo>
                  <a:lnTo>
                    <a:pt x="64" y="196"/>
                  </a:lnTo>
                  <a:lnTo>
                    <a:pt x="66" y="194"/>
                  </a:lnTo>
                  <a:lnTo>
                    <a:pt x="66" y="189"/>
                  </a:lnTo>
                  <a:lnTo>
                    <a:pt x="68" y="189"/>
                  </a:lnTo>
                  <a:lnTo>
                    <a:pt x="73" y="191"/>
                  </a:lnTo>
                  <a:lnTo>
                    <a:pt x="75" y="191"/>
                  </a:lnTo>
                  <a:lnTo>
                    <a:pt x="78" y="189"/>
                  </a:lnTo>
                  <a:lnTo>
                    <a:pt x="80" y="187"/>
                  </a:lnTo>
                  <a:lnTo>
                    <a:pt x="90" y="187"/>
                  </a:lnTo>
                  <a:lnTo>
                    <a:pt x="90" y="184"/>
                  </a:lnTo>
                  <a:lnTo>
                    <a:pt x="92" y="180"/>
                  </a:lnTo>
                  <a:lnTo>
                    <a:pt x="94" y="180"/>
                  </a:lnTo>
                  <a:lnTo>
                    <a:pt x="99" y="182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4" y="182"/>
                  </a:lnTo>
                  <a:lnTo>
                    <a:pt x="104" y="180"/>
                  </a:lnTo>
                  <a:lnTo>
                    <a:pt x="106" y="180"/>
                  </a:lnTo>
                  <a:lnTo>
                    <a:pt x="106" y="180"/>
                  </a:lnTo>
                  <a:lnTo>
                    <a:pt x="109" y="182"/>
                  </a:lnTo>
                  <a:lnTo>
                    <a:pt x="109" y="182"/>
                  </a:lnTo>
                  <a:lnTo>
                    <a:pt x="111" y="180"/>
                  </a:lnTo>
                  <a:lnTo>
                    <a:pt x="113" y="180"/>
                  </a:lnTo>
                  <a:lnTo>
                    <a:pt x="113" y="180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8" y="182"/>
                  </a:lnTo>
                  <a:lnTo>
                    <a:pt x="120" y="182"/>
                  </a:lnTo>
                  <a:lnTo>
                    <a:pt x="120" y="182"/>
                  </a:lnTo>
                  <a:lnTo>
                    <a:pt x="125" y="180"/>
                  </a:lnTo>
                  <a:lnTo>
                    <a:pt x="127" y="180"/>
                  </a:lnTo>
                  <a:lnTo>
                    <a:pt x="139" y="177"/>
                  </a:lnTo>
                  <a:lnTo>
                    <a:pt x="142" y="177"/>
                  </a:lnTo>
                  <a:lnTo>
                    <a:pt x="142" y="177"/>
                  </a:lnTo>
                  <a:lnTo>
                    <a:pt x="142" y="175"/>
                  </a:lnTo>
                  <a:lnTo>
                    <a:pt x="142" y="175"/>
                  </a:lnTo>
                  <a:lnTo>
                    <a:pt x="144" y="175"/>
                  </a:lnTo>
                  <a:lnTo>
                    <a:pt x="144" y="173"/>
                  </a:lnTo>
                  <a:lnTo>
                    <a:pt x="144" y="173"/>
                  </a:lnTo>
                  <a:lnTo>
                    <a:pt x="146" y="170"/>
                  </a:lnTo>
                  <a:lnTo>
                    <a:pt x="146" y="168"/>
                  </a:lnTo>
                  <a:lnTo>
                    <a:pt x="149" y="165"/>
                  </a:lnTo>
                  <a:lnTo>
                    <a:pt x="149" y="165"/>
                  </a:lnTo>
                  <a:lnTo>
                    <a:pt x="153" y="165"/>
                  </a:lnTo>
                  <a:lnTo>
                    <a:pt x="153" y="165"/>
                  </a:lnTo>
                  <a:lnTo>
                    <a:pt x="153" y="161"/>
                  </a:lnTo>
                  <a:lnTo>
                    <a:pt x="156" y="161"/>
                  </a:lnTo>
                  <a:lnTo>
                    <a:pt x="158" y="161"/>
                  </a:lnTo>
                  <a:lnTo>
                    <a:pt x="158" y="161"/>
                  </a:lnTo>
                  <a:lnTo>
                    <a:pt x="161" y="161"/>
                  </a:lnTo>
                  <a:lnTo>
                    <a:pt x="163" y="156"/>
                  </a:lnTo>
                  <a:lnTo>
                    <a:pt x="165" y="156"/>
                  </a:lnTo>
                  <a:lnTo>
                    <a:pt x="168" y="156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72" y="151"/>
                  </a:lnTo>
                  <a:lnTo>
                    <a:pt x="175" y="151"/>
                  </a:lnTo>
                  <a:lnTo>
                    <a:pt x="177" y="151"/>
                  </a:lnTo>
                  <a:lnTo>
                    <a:pt x="179" y="151"/>
                  </a:lnTo>
                  <a:lnTo>
                    <a:pt x="182" y="151"/>
                  </a:lnTo>
                  <a:lnTo>
                    <a:pt x="187" y="151"/>
                  </a:lnTo>
                  <a:lnTo>
                    <a:pt x="189" y="154"/>
                  </a:lnTo>
                  <a:lnTo>
                    <a:pt x="189" y="156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4" y="158"/>
                  </a:lnTo>
                  <a:lnTo>
                    <a:pt x="196" y="154"/>
                  </a:lnTo>
                  <a:lnTo>
                    <a:pt x="198" y="151"/>
                  </a:lnTo>
                  <a:lnTo>
                    <a:pt x="198" y="144"/>
                  </a:lnTo>
                  <a:lnTo>
                    <a:pt x="198" y="142"/>
                  </a:lnTo>
                  <a:lnTo>
                    <a:pt x="198" y="135"/>
                  </a:lnTo>
                  <a:lnTo>
                    <a:pt x="201" y="135"/>
                  </a:lnTo>
                  <a:lnTo>
                    <a:pt x="205" y="135"/>
                  </a:lnTo>
                  <a:lnTo>
                    <a:pt x="205" y="137"/>
                  </a:lnTo>
                  <a:lnTo>
                    <a:pt x="208" y="137"/>
                  </a:lnTo>
                  <a:lnTo>
                    <a:pt x="210" y="135"/>
                  </a:lnTo>
                  <a:lnTo>
                    <a:pt x="229" y="139"/>
                  </a:lnTo>
                  <a:lnTo>
                    <a:pt x="231" y="139"/>
                  </a:lnTo>
                  <a:lnTo>
                    <a:pt x="231" y="139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6" y="137"/>
                  </a:lnTo>
                  <a:lnTo>
                    <a:pt x="239" y="139"/>
                  </a:lnTo>
                  <a:lnTo>
                    <a:pt x="239" y="139"/>
                  </a:lnTo>
                  <a:lnTo>
                    <a:pt x="241" y="139"/>
                  </a:lnTo>
                  <a:lnTo>
                    <a:pt x="246" y="142"/>
                  </a:lnTo>
                  <a:lnTo>
                    <a:pt x="250" y="142"/>
                  </a:lnTo>
                  <a:lnTo>
                    <a:pt x="253" y="139"/>
                  </a:lnTo>
                  <a:lnTo>
                    <a:pt x="255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9"/>
                  </a:lnTo>
                  <a:lnTo>
                    <a:pt x="257" y="137"/>
                  </a:lnTo>
                  <a:lnTo>
                    <a:pt x="257" y="137"/>
                  </a:lnTo>
                  <a:lnTo>
                    <a:pt x="257" y="135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60" y="135"/>
                  </a:lnTo>
                  <a:lnTo>
                    <a:pt x="260" y="132"/>
                  </a:lnTo>
                  <a:lnTo>
                    <a:pt x="262" y="132"/>
                  </a:lnTo>
                  <a:lnTo>
                    <a:pt x="262" y="132"/>
                  </a:lnTo>
                  <a:lnTo>
                    <a:pt x="265" y="132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67" y="130"/>
                  </a:lnTo>
                  <a:lnTo>
                    <a:pt x="269" y="130"/>
                  </a:lnTo>
                  <a:lnTo>
                    <a:pt x="269" y="132"/>
                  </a:lnTo>
                  <a:lnTo>
                    <a:pt x="269" y="132"/>
                  </a:lnTo>
                  <a:lnTo>
                    <a:pt x="272" y="135"/>
                  </a:lnTo>
                  <a:lnTo>
                    <a:pt x="272" y="135"/>
                  </a:lnTo>
                  <a:lnTo>
                    <a:pt x="272" y="137"/>
                  </a:lnTo>
                  <a:lnTo>
                    <a:pt x="281" y="142"/>
                  </a:lnTo>
                  <a:lnTo>
                    <a:pt x="291" y="142"/>
                  </a:lnTo>
                  <a:lnTo>
                    <a:pt x="291" y="142"/>
                  </a:lnTo>
                  <a:lnTo>
                    <a:pt x="293" y="142"/>
                  </a:lnTo>
                  <a:lnTo>
                    <a:pt x="298" y="139"/>
                  </a:lnTo>
                  <a:lnTo>
                    <a:pt x="298" y="139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0" y="137"/>
                  </a:lnTo>
                  <a:lnTo>
                    <a:pt x="302" y="135"/>
                  </a:lnTo>
                  <a:lnTo>
                    <a:pt x="305" y="132"/>
                  </a:lnTo>
                  <a:lnTo>
                    <a:pt x="307" y="130"/>
                  </a:lnTo>
                  <a:lnTo>
                    <a:pt x="310" y="132"/>
                  </a:lnTo>
                  <a:lnTo>
                    <a:pt x="314" y="130"/>
                  </a:lnTo>
                  <a:lnTo>
                    <a:pt x="317" y="130"/>
                  </a:lnTo>
                  <a:lnTo>
                    <a:pt x="317" y="130"/>
                  </a:lnTo>
                  <a:lnTo>
                    <a:pt x="319" y="130"/>
                  </a:lnTo>
                  <a:lnTo>
                    <a:pt x="319" y="128"/>
                  </a:lnTo>
                  <a:lnTo>
                    <a:pt x="319" y="128"/>
                  </a:lnTo>
                  <a:lnTo>
                    <a:pt x="319" y="128"/>
                  </a:lnTo>
                  <a:lnTo>
                    <a:pt x="321" y="125"/>
                  </a:lnTo>
                  <a:lnTo>
                    <a:pt x="321" y="125"/>
                  </a:lnTo>
                  <a:lnTo>
                    <a:pt x="328" y="123"/>
                  </a:lnTo>
                  <a:lnTo>
                    <a:pt x="328" y="123"/>
                  </a:lnTo>
                  <a:lnTo>
                    <a:pt x="328" y="123"/>
                  </a:lnTo>
                  <a:lnTo>
                    <a:pt x="331" y="120"/>
                  </a:lnTo>
                  <a:lnTo>
                    <a:pt x="331" y="120"/>
                  </a:lnTo>
                  <a:lnTo>
                    <a:pt x="333" y="123"/>
                  </a:lnTo>
                  <a:lnTo>
                    <a:pt x="333" y="123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6" y="120"/>
                  </a:lnTo>
                  <a:lnTo>
                    <a:pt x="338" y="120"/>
                  </a:lnTo>
                  <a:lnTo>
                    <a:pt x="338" y="118"/>
                  </a:lnTo>
                  <a:lnTo>
                    <a:pt x="338" y="118"/>
                  </a:lnTo>
                  <a:lnTo>
                    <a:pt x="338" y="118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38" y="116"/>
                  </a:lnTo>
                  <a:lnTo>
                    <a:pt x="340" y="116"/>
                  </a:lnTo>
                  <a:lnTo>
                    <a:pt x="345" y="116"/>
                  </a:lnTo>
                  <a:lnTo>
                    <a:pt x="352" y="113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7" y="111"/>
                  </a:lnTo>
                  <a:lnTo>
                    <a:pt x="359" y="111"/>
                  </a:lnTo>
                  <a:lnTo>
                    <a:pt x="359" y="109"/>
                  </a:lnTo>
                  <a:lnTo>
                    <a:pt x="362" y="104"/>
                  </a:lnTo>
                  <a:lnTo>
                    <a:pt x="366" y="102"/>
                  </a:lnTo>
                  <a:lnTo>
                    <a:pt x="371" y="99"/>
                  </a:lnTo>
                  <a:lnTo>
                    <a:pt x="373" y="97"/>
                  </a:lnTo>
                  <a:lnTo>
                    <a:pt x="373" y="97"/>
                  </a:lnTo>
                  <a:lnTo>
                    <a:pt x="373" y="94"/>
                  </a:lnTo>
                  <a:lnTo>
                    <a:pt x="373" y="94"/>
                  </a:lnTo>
                  <a:lnTo>
                    <a:pt x="373" y="94"/>
                  </a:lnTo>
                  <a:lnTo>
                    <a:pt x="373" y="92"/>
                  </a:lnTo>
                  <a:lnTo>
                    <a:pt x="371" y="92"/>
                  </a:lnTo>
                  <a:lnTo>
                    <a:pt x="371" y="90"/>
                  </a:lnTo>
                  <a:lnTo>
                    <a:pt x="371" y="90"/>
                  </a:lnTo>
                  <a:lnTo>
                    <a:pt x="371" y="90"/>
                  </a:lnTo>
                  <a:lnTo>
                    <a:pt x="373" y="80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8"/>
                  </a:lnTo>
                  <a:lnTo>
                    <a:pt x="373" y="76"/>
                  </a:lnTo>
                  <a:lnTo>
                    <a:pt x="373" y="73"/>
                  </a:lnTo>
                  <a:lnTo>
                    <a:pt x="378" y="71"/>
                  </a:lnTo>
                  <a:lnTo>
                    <a:pt x="378" y="71"/>
                  </a:lnTo>
                  <a:lnTo>
                    <a:pt x="376" y="68"/>
                  </a:lnTo>
                  <a:lnTo>
                    <a:pt x="376" y="66"/>
                  </a:lnTo>
                  <a:lnTo>
                    <a:pt x="378" y="61"/>
                  </a:lnTo>
                  <a:lnTo>
                    <a:pt x="378" y="59"/>
                  </a:lnTo>
                  <a:lnTo>
                    <a:pt x="378" y="59"/>
                  </a:lnTo>
                  <a:lnTo>
                    <a:pt x="378" y="57"/>
                  </a:lnTo>
                  <a:lnTo>
                    <a:pt x="378" y="54"/>
                  </a:lnTo>
                  <a:lnTo>
                    <a:pt x="378" y="54"/>
                  </a:lnTo>
                  <a:lnTo>
                    <a:pt x="378" y="52"/>
                  </a:lnTo>
                  <a:lnTo>
                    <a:pt x="378" y="52"/>
                  </a:lnTo>
                  <a:lnTo>
                    <a:pt x="380" y="52"/>
                  </a:lnTo>
                  <a:lnTo>
                    <a:pt x="383" y="49"/>
                  </a:lnTo>
                  <a:lnTo>
                    <a:pt x="383" y="47"/>
                  </a:lnTo>
                  <a:lnTo>
                    <a:pt x="385" y="42"/>
                  </a:lnTo>
                  <a:lnTo>
                    <a:pt x="385" y="40"/>
                  </a:lnTo>
                  <a:lnTo>
                    <a:pt x="385" y="40"/>
                  </a:lnTo>
                  <a:lnTo>
                    <a:pt x="385" y="38"/>
                  </a:lnTo>
                  <a:lnTo>
                    <a:pt x="385" y="35"/>
                  </a:lnTo>
                  <a:lnTo>
                    <a:pt x="385" y="35"/>
                  </a:lnTo>
                  <a:lnTo>
                    <a:pt x="385" y="33"/>
                  </a:lnTo>
                  <a:lnTo>
                    <a:pt x="385" y="33"/>
                  </a:lnTo>
                  <a:lnTo>
                    <a:pt x="388" y="31"/>
                  </a:lnTo>
                  <a:lnTo>
                    <a:pt x="388" y="31"/>
                  </a:lnTo>
                  <a:lnTo>
                    <a:pt x="388" y="31"/>
                  </a:lnTo>
                  <a:lnTo>
                    <a:pt x="385" y="28"/>
                  </a:lnTo>
                  <a:lnTo>
                    <a:pt x="385" y="28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6"/>
                  </a:lnTo>
                  <a:lnTo>
                    <a:pt x="385" y="23"/>
                  </a:lnTo>
                  <a:lnTo>
                    <a:pt x="388" y="23"/>
                  </a:lnTo>
                  <a:lnTo>
                    <a:pt x="388" y="23"/>
                  </a:lnTo>
                  <a:lnTo>
                    <a:pt x="388" y="21"/>
                  </a:lnTo>
                  <a:lnTo>
                    <a:pt x="388" y="21"/>
                  </a:lnTo>
                  <a:lnTo>
                    <a:pt x="385" y="21"/>
                  </a:lnTo>
                  <a:lnTo>
                    <a:pt x="385" y="19"/>
                  </a:lnTo>
                  <a:lnTo>
                    <a:pt x="385" y="19"/>
                  </a:lnTo>
                  <a:lnTo>
                    <a:pt x="385" y="19"/>
                  </a:lnTo>
                  <a:lnTo>
                    <a:pt x="385" y="16"/>
                  </a:lnTo>
                  <a:lnTo>
                    <a:pt x="385" y="16"/>
                  </a:lnTo>
                  <a:lnTo>
                    <a:pt x="385" y="16"/>
                  </a:lnTo>
                  <a:lnTo>
                    <a:pt x="388" y="12"/>
                  </a:lnTo>
                  <a:lnTo>
                    <a:pt x="390" y="9"/>
                  </a:lnTo>
                  <a:lnTo>
                    <a:pt x="392" y="2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2" y="0"/>
                  </a:lnTo>
                  <a:lnTo>
                    <a:pt x="399" y="2"/>
                  </a:lnTo>
                  <a:lnTo>
                    <a:pt x="402" y="2"/>
                  </a:lnTo>
                  <a:lnTo>
                    <a:pt x="404" y="2"/>
                  </a:lnTo>
                  <a:lnTo>
                    <a:pt x="406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09" y="0"/>
                  </a:lnTo>
                  <a:lnTo>
                    <a:pt x="411" y="2"/>
                  </a:lnTo>
                  <a:lnTo>
                    <a:pt x="411" y="2"/>
                  </a:lnTo>
                  <a:lnTo>
                    <a:pt x="411" y="5"/>
                  </a:lnTo>
                  <a:lnTo>
                    <a:pt x="414" y="5"/>
                  </a:lnTo>
                  <a:lnTo>
                    <a:pt x="414" y="2"/>
                  </a:lnTo>
                  <a:lnTo>
                    <a:pt x="416" y="2"/>
                  </a:lnTo>
                  <a:lnTo>
                    <a:pt x="416" y="5"/>
                  </a:lnTo>
                  <a:lnTo>
                    <a:pt x="418" y="5"/>
                  </a:lnTo>
                  <a:lnTo>
                    <a:pt x="418" y="2"/>
                  </a:lnTo>
                  <a:lnTo>
                    <a:pt x="418" y="2"/>
                  </a:lnTo>
                  <a:lnTo>
                    <a:pt x="421" y="2"/>
                  </a:lnTo>
                  <a:lnTo>
                    <a:pt x="421" y="2"/>
                  </a:lnTo>
                  <a:lnTo>
                    <a:pt x="423" y="2"/>
                  </a:lnTo>
                  <a:lnTo>
                    <a:pt x="423" y="5"/>
                  </a:lnTo>
                  <a:lnTo>
                    <a:pt x="425" y="7"/>
                  </a:lnTo>
                  <a:lnTo>
                    <a:pt x="425" y="7"/>
                  </a:lnTo>
                  <a:lnTo>
                    <a:pt x="428" y="9"/>
                  </a:lnTo>
                  <a:lnTo>
                    <a:pt x="428" y="9"/>
                  </a:lnTo>
                  <a:lnTo>
                    <a:pt x="428" y="12"/>
                  </a:lnTo>
                  <a:lnTo>
                    <a:pt x="428" y="14"/>
                  </a:lnTo>
                  <a:lnTo>
                    <a:pt x="428" y="14"/>
                  </a:lnTo>
                  <a:lnTo>
                    <a:pt x="430" y="14"/>
                  </a:lnTo>
                  <a:lnTo>
                    <a:pt x="430" y="16"/>
                  </a:lnTo>
                  <a:lnTo>
                    <a:pt x="437" y="19"/>
                  </a:lnTo>
                  <a:lnTo>
                    <a:pt x="442" y="19"/>
                  </a:lnTo>
                  <a:lnTo>
                    <a:pt x="444" y="19"/>
                  </a:lnTo>
                  <a:lnTo>
                    <a:pt x="444" y="19"/>
                  </a:lnTo>
                  <a:lnTo>
                    <a:pt x="447" y="19"/>
                  </a:lnTo>
                  <a:lnTo>
                    <a:pt x="447" y="19"/>
                  </a:lnTo>
                  <a:lnTo>
                    <a:pt x="449" y="19"/>
                  </a:lnTo>
                  <a:lnTo>
                    <a:pt x="449" y="19"/>
                  </a:lnTo>
                  <a:lnTo>
                    <a:pt x="454" y="21"/>
                  </a:lnTo>
                  <a:lnTo>
                    <a:pt x="456" y="21"/>
                  </a:lnTo>
                  <a:lnTo>
                    <a:pt x="458" y="21"/>
                  </a:lnTo>
                  <a:lnTo>
                    <a:pt x="458" y="21"/>
                  </a:lnTo>
                  <a:lnTo>
                    <a:pt x="458" y="21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1" y="23"/>
                  </a:lnTo>
                  <a:lnTo>
                    <a:pt x="463" y="23"/>
                  </a:lnTo>
                  <a:lnTo>
                    <a:pt x="466" y="23"/>
                  </a:lnTo>
                  <a:lnTo>
                    <a:pt x="466" y="26"/>
                  </a:lnTo>
                  <a:lnTo>
                    <a:pt x="480" y="35"/>
                  </a:lnTo>
                  <a:lnTo>
                    <a:pt x="482" y="38"/>
                  </a:lnTo>
                  <a:lnTo>
                    <a:pt x="484" y="38"/>
                  </a:lnTo>
                  <a:lnTo>
                    <a:pt x="489" y="38"/>
                  </a:lnTo>
                  <a:lnTo>
                    <a:pt x="489" y="38"/>
                  </a:lnTo>
                  <a:lnTo>
                    <a:pt x="494" y="35"/>
                  </a:lnTo>
                  <a:lnTo>
                    <a:pt x="499" y="35"/>
                  </a:lnTo>
                  <a:lnTo>
                    <a:pt x="499" y="35"/>
                  </a:lnTo>
                  <a:lnTo>
                    <a:pt x="501" y="35"/>
                  </a:lnTo>
                  <a:lnTo>
                    <a:pt x="506" y="38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10" y="38"/>
                  </a:lnTo>
                  <a:lnTo>
                    <a:pt x="510" y="35"/>
                  </a:lnTo>
                  <a:lnTo>
                    <a:pt x="513" y="38"/>
                  </a:lnTo>
                  <a:lnTo>
                    <a:pt x="515" y="38"/>
                  </a:lnTo>
                  <a:lnTo>
                    <a:pt x="518" y="40"/>
                  </a:lnTo>
                  <a:lnTo>
                    <a:pt x="520" y="45"/>
                  </a:lnTo>
                  <a:lnTo>
                    <a:pt x="520" y="45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20" y="47"/>
                  </a:lnTo>
                  <a:lnTo>
                    <a:pt x="520" y="49"/>
                  </a:lnTo>
                  <a:lnTo>
                    <a:pt x="520" y="49"/>
                  </a:lnTo>
                  <a:lnTo>
                    <a:pt x="520" y="49"/>
                  </a:lnTo>
                  <a:lnTo>
                    <a:pt x="522" y="49"/>
                  </a:lnTo>
                  <a:lnTo>
                    <a:pt x="525" y="49"/>
                  </a:lnTo>
                  <a:lnTo>
                    <a:pt x="527" y="49"/>
                  </a:lnTo>
                  <a:lnTo>
                    <a:pt x="529" y="49"/>
                  </a:lnTo>
                  <a:lnTo>
                    <a:pt x="529" y="47"/>
                  </a:lnTo>
                  <a:lnTo>
                    <a:pt x="532" y="47"/>
                  </a:lnTo>
                  <a:lnTo>
                    <a:pt x="532" y="45"/>
                  </a:lnTo>
                  <a:lnTo>
                    <a:pt x="534" y="45"/>
                  </a:lnTo>
                  <a:lnTo>
                    <a:pt x="534" y="42"/>
                  </a:lnTo>
                  <a:lnTo>
                    <a:pt x="534" y="42"/>
                  </a:lnTo>
                  <a:lnTo>
                    <a:pt x="537" y="40"/>
                  </a:lnTo>
                  <a:lnTo>
                    <a:pt x="537" y="38"/>
                  </a:lnTo>
                  <a:lnTo>
                    <a:pt x="537" y="38"/>
                  </a:lnTo>
                  <a:lnTo>
                    <a:pt x="539" y="35"/>
                  </a:lnTo>
                  <a:lnTo>
                    <a:pt x="541" y="35"/>
                  </a:lnTo>
                  <a:lnTo>
                    <a:pt x="541" y="33"/>
                  </a:lnTo>
                  <a:lnTo>
                    <a:pt x="541" y="33"/>
                  </a:lnTo>
                  <a:lnTo>
                    <a:pt x="544" y="33"/>
                  </a:lnTo>
                  <a:lnTo>
                    <a:pt x="544" y="35"/>
                  </a:lnTo>
                  <a:lnTo>
                    <a:pt x="544" y="35"/>
                  </a:lnTo>
                  <a:lnTo>
                    <a:pt x="546" y="35"/>
                  </a:lnTo>
                  <a:lnTo>
                    <a:pt x="546" y="35"/>
                  </a:lnTo>
                  <a:lnTo>
                    <a:pt x="551" y="35"/>
                  </a:lnTo>
                  <a:lnTo>
                    <a:pt x="551" y="35"/>
                  </a:lnTo>
                  <a:lnTo>
                    <a:pt x="553" y="35"/>
                  </a:lnTo>
                  <a:lnTo>
                    <a:pt x="555" y="35"/>
                  </a:lnTo>
                  <a:lnTo>
                    <a:pt x="555" y="38"/>
                  </a:lnTo>
                  <a:lnTo>
                    <a:pt x="555" y="38"/>
                  </a:lnTo>
                  <a:lnTo>
                    <a:pt x="555" y="38"/>
                  </a:lnTo>
                  <a:lnTo>
                    <a:pt x="558" y="42"/>
                  </a:lnTo>
                  <a:lnTo>
                    <a:pt x="560" y="45"/>
                  </a:lnTo>
                  <a:lnTo>
                    <a:pt x="560" y="47"/>
                  </a:lnTo>
                  <a:lnTo>
                    <a:pt x="563" y="47"/>
                  </a:lnTo>
                  <a:lnTo>
                    <a:pt x="563" y="49"/>
                  </a:lnTo>
                  <a:lnTo>
                    <a:pt x="563" y="49"/>
                  </a:lnTo>
                  <a:lnTo>
                    <a:pt x="563" y="49"/>
                  </a:lnTo>
                  <a:lnTo>
                    <a:pt x="565" y="49"/>
                  </a:lnTo>
                  <a:lnTo>
                    <a:pt x="565" y="49"/>
                  </a:lnTo>
                  <a:lnTo>
                    <a:pt x="567" y="49"/>
                  </a:lnTo>
                  <a:lnTo>
                    <a:pt x="567" y="49"/>
                  </a:lnTo>
                  <a:lnTo>
                    <a:pt x="567" y="49"/>
                  </a:lnTo>
                  <a:lnTo>
                    <a:pt x="570" y="47"/>
                  </a:lnTo>
                  <a:lnTo>
                    <a:pt x="572" y="45"/>
                  </a:lnTo>
                  <a:lnTo>
                    <a:pt x="572" y="45"/>
                  </a:lnTo>
                  <a:lnTo>
                    <a:pt x="579" y="40"/>
                  </a:lnTo>
                  <a:lnTo>
                    <a:pt x="579" y="40"/>
                  </a:lnTo>
                  <a:lnTo>
                    <a:pt x="579" y="42"/>
                  </a:lnTo>
                  <a:lnTo>
                    <a:pt x="579" y="47"/>
                  </a:lnTo>
                  <a:lnTo>
                    <a:pt x="579" y="52"/>
                  </a:lnTo>
                  <a:lnTo>
                    <a:pt x="579" y="52"/>
                  </a:lnTo>
                  <a:lnTo>
                    <a:pt x="579" y="54"/>
                  </a:lnTo>
                  <a:lnTo>
                    <a:pt x="574" y="61"/>
                  </a:lnTo>
                  <a:lnTo>
                    <a:pt x="574" y="61"/>
                  </a:lnTo>
                  <a:lnTo>
                    <a:pt x="574" y="64"/>
                  </a:lnTo>
                  <a:lnTo>
                    <a:pt x="572" y="64"/>
                  </a:lnTo>
                  <a:lnTo>
                    <a:pt x="567" y="66"/>
                  </a:lnTo>
                  <a:lnTo>
                    <a:pt x="567" y="66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5" y="68"/>
                  </a:lnTo>
                  <a:lnTo>
                    <a:pt x="563" y="85"/>
                  </a:lnTo>
                  <a:lnTo>
                    <a:pt x="563" y="87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3" y="90"/>
                  </a:lnTo>
                  <a:lnTo>
                    <a:pt x="565" y="90"/>
                  </a:lnTo>
                  <a:lnTo>
                    <a:pt x="567" y="90"/>
                  </a:lnTo>
                  <a:lnTo>
                    <a:pt x="570" y="87"/>
                  </a:lnTo>
                  <a:lnTo>
                    <a:pt x="572" y="85"/>
                  </a:lnTo>
                  <a:lnTo>
                    <a:pt x="572" y="85"/>
                  </a:lnTo>
                  <a:lnTo>
                    <a:pt x="574" y="83"/>
                  </a:lnTo>
                  <a:lnTo>
                    <a:pt x="574" y="80"/>
                  </a:lnTo>
                  <a:lnTo>
                    <a:pt x="574" y="80"/>
                  </a:lnTo>
                  <a:lnTo>
                    <a:pt x="577" y="76"/>
                  </a:lnTo>
                  <a:lnTo>
                    <a:pt x="577" y="76"/>
                  </a:lnTo>
                  <a:lnTo>
                    <a:pt x="577" y="73"/>
                  </a:lnTo>
                  <a:lnTo>
                    <a:pt x="579" y="73"/>
                  </a:lnTo>
                  <a:lnTo>
                    <a:pt x="579" y="73"/>
                  </a:lnTo>
                  <a:lnTo>
                    <a:pt x="581" y="73"/>
                  </a:lnTo>
                  <a:lnTo>
                    <a:pt x="581" y="73"/>
                  </a:lnTo>
                  <a:lnTo>
                    <a:pt x="584" y="73"/>
                  </a:lnTo>
                  <a:lnTo>
                    <a:pt x="586" y="73"/>
                  </a:lnTo>
                  <a:lnTo>
                    <a:pt x="603" y="71"/>
                  </a:lnTo>
                  <a:lnTo>
                    <a:pt x="610" y="66"/>
                  </a:lnTo>
                  <a:lnTo>
                    <a:pt x="612" y="64"/>
                  </a:lnTo>
                  <a:lnTo>
                    <a:pt x="615" y="64"/>
                  </a:lnTo>
                  <a:lnTo>
                    <a:pt x="619" y="59"/>
                  </a:lnTo>
                  <a:lnTo>
                    <a:pt x="619" y="59"/>
                  </a:lnTo>
                  <a:lnTo>
                    <a:pt x="619" y="59"/>
                  </a:lnTo>
                  <a:lnTo>
                    <a:pt x="622" y="59"/>
                  </a:lnTo>
                  <a:lnTo>
                    <a:pt x="624" y="59"/>
                  </a:lnTo>
                  <a:lnTo>
                    <a:pt x="629" y="61"/>
                  </a:lnTo>
                  <a:lnTo>
                    <a:pt x="631" y="61"/>
                  </a:lnTo>
                  <a:lnTo>
                    <a:pt x="633" y="59"/>
                  </a:lnTo>
                  <a:lnTo>
                    <a:pt x="648" y="49"/>
                  </a:lnTo>
                  <a:lnTo>
                    <a:pt x="648" y="52"/>
                  </a:lnTo>
                  <a:lnTo>
                    <a:pt x="648" y="54"/>
                  </a:lnTo>
                  <a:lnTo>
                    <a:pt x="648" y="54"/>
                  </a:lnTo>
                  <a:lnTo>
                    <a:pt x="648" y="57"/>
                  </a:lnTo>
                  <a:lnTo>
                    <a:pt x="648" y="57"/>
                  </a:lnTo>
                  <a:lnTo>
                    <a:pt x="645" y="59"/>
                  </a:lnTo>
                  <a:lnTo>
                    <a:pt x="643" y="68"/>
                  </a:lnTo>
                  <a:lnTo>
                    <a:pt x="643" y="68"/>
                  </a:lnTo>
                  <a:lnTo>
                    <a:pt x="638" y="66"/>
                  </a:lnTo>
                  <a:lnTo>
                    <a:pt x="633" y="66"/>
                  </a:lnTo>
                  <a:lnTo>
                    <a:pt x="633" y="66"/>
                  </a:lnTo>
                  <a:lnTo>
                    <a:pt x="631" y="66"/>
                  </a:lnTo>
                  <a:lnTo>
                    <a:pt x="629" y="68"/>
                  </a:lnTo>
                  <a:lnTo>
                    <a:pt x="624" y="73"/>
                  </a:lnTo>
                  <a:lnTo>
                    <a:pt x="622" y="76"/>
                  </a:lnTo>
                  <a:lnTo>
                    <a:pt x="622" y="76"/>
                  </a:lnTo>
                  <a:lnTo>
                    <a:pt x="622" y="76"/>
                  </a:lnTo>
                  <a:lnTo>
                    <a:pt x="624" y="78"/>
                  </a:lnTo>
                  <a:lnTo>
                    <a:pt x="624" y="78"/>
                  </a:lnTo>
                  <a:lnTo>
                    <a:pt x="624" y="80"/>
                  </a:lnTo>
                  <a:lnTo>
                    <a:pt x="624" y="80"/>
                  </a:lnTo>
                  <a:lnTo>
                    <a:pt x="622" y="83"/>
                  </a:lnTo>
                  <a:lnTo>
                    <a:pt x="612" y="83"/>
                  </a:lnTo>
                  <a:lnTo>
                    <a:pt x="607" y="85"/>
                  </a:lnTo>
                  <a:lnTo>
                    <a:pt x="603" y="94"/>
                  </a:lnTo>
                  <a:lnTo>
                    <a:pt x="598" y="97"/>
                  </a:lnTo>
                  <a:lnTo>
                    <a:pt x="596" y="97"/>
                  </a:lnTo>
                  <a:lnTo>
                    <a:pt x="591" y="99"/>
                  </a:lnTo>
                  <a:lnTo>
                    <a:pt x="586" y="99"/>
                  </a:lnTo>
                  <a:lnTo>
                    <a:pt x="581" y="99"/>
                  </a:lnTo>
                  <a:lnTo>
                    <a:pt x="581" y="99"/>
                  </a:lnTo>
                  <a:lnTo>
                    <a:pt x="581" y="102"/>
                  </a:lnTo>
                  <a:lnTo>
                    <a:pt x="581" y="104"/>
                  </a:lnTo>
                  <a:lnTo>
                    <a:pt x="577" y="106"/>
                  </a:lnTo>
                  <a:lnTo>
                    <a:pt x="572" y="109"/>
                  </a:lnTo>
                  <a:lnTo>
                    <a:pt x="570" y="111"/>
                  </a:lnTo>
                  <a:lnTo>
                    <a:pt x="570" y="111"/>
                  </a:lnTo>
                  <a:lnTo>
                    <a:pt x="570" y="113"/>
                  </a:lnTo>
                  <a:lnTo>
                    <a:pt x="570" y="118"/>
                  </a:lnTo>
                  <a:lnTo>
                    <a:pt x="567" y="120"/>
                  </a:lnTo>
                  <a:lnTo>
                    <a:pt x="563" y="120"/>
                  </a:lnTo>
                  <a:lnTo>
                    <a:pt x="563" y="123"/>
                  </a:lnTo>
                  <a:lnTo>
                    <a:pt x="563" y="123"/>
                  </a:lnTo>
                  <a:lnTo>
                    <a:pt x="563" y="128"/>
                  </a:lnTo>
                  <a:lnTo>
                    <a:pt x="563" y="128"/>
                  </a:lnTo>
                  <a:lnTo>
                    <a:pt x="563" y="130"/>
                  </a:lnTo>
                  <a:lnTo>
                    <a:pt x="563" y="130"/>
                  </a:lnTo>
                  <a:lnTo>
                    <a:pt x="560" y="130"/>
                  </a:lnTo>
                  <a:lnTo>
                    <a:pt x="558" y="130"/>
                  </a:lnTo>
                  <a:lnTo>
                    <a:pt x="553" y="135"/>
                  </a:lnTo>
                  <a:lnTo>
                    <a:pt x="553" y="137"/>
                  </a:lnTo>
                  <a:lnTo>
                    <a:pt x="551" y="137"/>
                  </a:lnTo>
                  <a:lnTo>
                    <a:pt x="548" y="137"/>
                  </a:lnTo>
                  <a:lnTo>
                    <a:pt x="544" y="137"/>
                  </a:lnTo>
                  <a:lnTo>
                    <a:pt x="541" y="137"/>
                  </a:lnTo>
                  <a:lnTo>
                    <a:pt x="541" y="137"/>
                  </a:lnTo>
                  <a:lnTo>
                    <a:pt x="539" y="139"/>
                  </a:lnTo>
                  <a:lnTo>
                    <a:pt x="539" y="139"/>
                  </a:lnTo>
                  <a:lnTo>
                    <a:pt x="539" y="139"/>
                  </a:lnTo>
                  <a:lnTo>
                    <a:pt x="534" y="139"/>
                  </a:lnTo>
                  <a:lnTo>
                    <a:pt x="532" y="142"/>
                  </a:lnTo>
                  <a:lnTo>
                    <a:pt x="529" y="144"/>
                  </a:lnTo>
                  <a:lnTo>
                    <a:pt x="527" y="146"/>
                  </a:lnTo>
                  <a:lnTo>
                    <a:pt x="527" y="149"/>
                  </a:lnTo>
                  <a:lnTo>
                    <a:pt x="525" y="154"/>
                  </a:lnTo>
                  <a:lnTo>
                    <a:pt x="525" y="154"/>
                  </a:lnTo>
                  <a:lnTo>
                    <a:pt x="522" y="156"/>
                  </a:lnTo>
                  <a:lnTo>
                    <a:pt x="518" y="163"/>
                  </a:lnTo>
                  <a:lnTo>
                    <a:pt x="515" y="163"/>
                  </a:lnTo>
                  <a:lnTo>
                    <a:pt x="513" y="163"/>
                  </a:lnTo>
                  <a:lnTo>
                    <a:pt x="508" y="165"/>
                  </a:lnTo>
                  <a:lnTo>
                    <a:pt x="506" y="168"/>
                  </a:lnTo>
                  <a:lnTo>
                    <a:pt x="506" y="170"/>
                  </a:lnTo>
                  <a:lnTo>
                    <a:pt x="508" y="173"/>
                  </a:lnTo>
                  <a:lnTo>
                    <a:pt x="508" y="175"/>
                  </a:lnTo>
                  <a:lnTo>
                    <a:pt x="506" y="180"/>
                  </a:lnTo>
                  <a:lnTo>
                    <a:pt x="506" y="187"/>
                  </a:lnTo>
                  <a:lnTo>
                    <a:pt x="503" y="189"/>
                  </a:lnTo>
                  <a:lnTo>
                    <a:pt x="503" y="189"/>
                  </a:lnTo>
                  <a:lnTo>
                    <a:pt x="508" y="191"/>
                  </a:lnTo>
                  <a:lnTo>
                    <a:pt x="510" y="191"/>
                  </a:lnTo>
                  <a:lnTo>
                    <a:pt x="513" y="191"/>
                  </a:lnTo>
                  <a:lnTo>
                    <a:pt x="515" y="191"/>
                  </a:lnTo>
                  <a:lnTo>
                    <a:pt x="518" y="191"/>
                  </a:lnTo>
                  <a:lnTo>
                    <a:pt x="520" y="191"/>
                  </a:lnTo>
                  <a:lnTo>
                    <a:pt x="520" y="191"/>
                  </a:lnTo>
                  <a:lnTo>
                    <a:pt x="522" y="191"/>
                  </a:lnTo>
                  <a:lnTo>
                    <a:pt x="541" y="201"/>
                  </a:lnTo>
                  <a:lnTo>
                    <a:pt x="541" y="201"/>
                  </a:lnTo>
                  <a:lnTo>
                    <a:pt x="544" y="203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6" y="208"/>
                  </a:lnTo>
                  <a:lnTo>
                    <a:pt x="546" y="208"/>
                  </a:lnTo>
                  <a:lnTo>
                    <a:pt x="546" y="213"/>
                  </a:lnTo>
                  <a:lnTo>
                    <a:pt x="544" y="215"/>
                  </a:lnTo>
                  <a:lnTo>
                    <a:pt x="546" y="217"/>
                  </a:lnTo>
                  <a:lnTo>
                    <a:pt x="546" y="215"/>
                  </a:lnTo>
                  <a:lnTo>
                    <a:pt x="546" y="215"/>
                  </a:lnTo>
                  <a:lnTo>
                    <a:pt x="548" y="215"/>
                  </a:lnTo>
                  <a:lnTo>
                    <a:pt x="548" y="215"/>
                  </a:lnTo>
                  <a:lnTo>
                    <a:pt x="551" y="215"/>
                  </a:lnTo>
                  <a:lnTo>
                    <a:pt x="551" y="213"/>
                  </a:lnTo>
                  <a:lnTo>
                    <a:pt x="553" y="213"/>
                  </a:lnTo>
                  <a:lnTo>
                    <a:pt x="553" y="215"/>
                  </a:lnTo>
                  <a:lnTo>
                    <a:pt x="555" y="215"/>
                  </a:lnTo>
                  <a:lnTo>
                    <a:pt x="555" y="215"/>
                  </a:lnTo>
                  <a:lnTo>
                    <a:pt x="555" y="215"/>
                  </a:lnTo>
                  <a:lnTo>
                    <a:pt x="558" y="217"/>
                  </a:lnTo>
                  <a:lnTo>
                    <a:pt x="560" y="217"/>
                  </a:lnTo>
                  <a:lnTo>
                    <a:pt x="565" y="222"/>
                  </a:lnTo>
                  <a:lnTo>
                    <a:pt x="567" y="222"/>
                  </a:lnTo>
                  <a:lnTo>
                    <a:pt x="567" y="225"/>
                  </a:lnTo>
                  <a:lnTo>
                    <a:pt x="567" y="225"/>
                  </a:lnTo>
                  <a:lnTo>
                    <a:pt x="567" y="225"/>
                  </a:lnTo>
                  <a:lnTo>
                    <a:pt x="567" y="232"/>
                  </a:lnTo>
                  <a:lnTo>
                    <a:pt x="567" y="234"/>
                  </a:lnTo>
                  <a:lnTo>
                    <a:pt x="567" y="239"/>
                  </a:lnTo>
                  <a:lnTo>
                    <a:pt x="567" y="239"/>
                  </a:lnTo>
                  <a:lnTo>
                    <a:pt x="570" y="241"/>
                  </a:lnTo>
                  <a:lnTo>
                    <a:pt x="570" y="241"/>
                  </a:lnTo>
                  <a:lnTo>
                    <a:pt x="572" y="246"/>
                  </a:lnTo>
                  <a:lnTo>
                    <a:pt x="574" y="248"/>
                  </a:lnTo>
                  <a:lnTo>
                    <a:pt x="577" y="251"/>
                  </a:lnTo>
                  <a:lnTo>
                    <a:pt x="579" y="251"/>
                  </a:lnTo>
                  <a:lnTo>
                    <a:pt x="579" y="253"/>
                  </a:lnTo>
                  <a:lnTo>
                    <a:pt x="589" y="253"/>
                  </a:lnTo>
                  <a:lnTo>
                    <a:pt x="591" y="253"/>
                  </a:lnTo>
                  <a:lnTo>
                    <a:pt x="593" y="253"/>
                  </a:lnTo>
                  <a:lnTo>
                    <a:pt x="593" y="253"/>
                  </a:lnTo>
                  <a:lnTo>
                    <a:pt x="596" y="253"/>
                  </a:lnTo>
                  <a:lnTo>
                    <a:pt x="596" y="251"/>
                  </a:lnTo>
                  <a:lnTo>
                    <a:pt x="596" y="251"/>
                  </a:lnTo>
                  <a:lnTo>
                    <a:pt x="598" y="251"/>
                  </a:lnTo>
                  <a:lnTo>
                    <a:pt x="603" y="251"/>
                  </a:lnTo>
                  <a:lnTo>
                    <a:pt x="605" y="253"/>
                  </a:lnTo>
                  <a:lnTo>
                    <a:pt x="607" y="255"/>
                  </a:lnTo>
                  <a:lnTo>
                    <a:pt x="610" y="255"/>
                  </a:lnTo>
                  <a:lnTo>
                    <a:pt x="610" y="255"/>
                  </a:lnTo>
                  <a:lnTo>
                    <a:pt x="615" y="253"/>
                  </a:lnTo>
                  <a:lnTo>
                    <a:pt x="617" y="253"/>
                  </a:lnTo>
                  <a:lnTo>
                    <a:pt x="626" y="253"/>
                  </a:lnTo>
                  <a:lnTo>
                    <a:pt x="626" y="253"/>
                  </a:lnTo>
                  <a:lnTo>
                    <a:pt x="626" y="251"/>
                  </a:lnTo>
                  <a:lnTo>
                    <a:pt x="629" y="251"/>
                  </a:lnTo>
                  <a:lnTo>
                    <a:pt x="629" y="251"/>
                  </a:lnTo>
                  <a:lnTo>
                    <a:pt x="629" y="248"/>
                  </a:lnTo>
                  <a:lnTo>
                    <a:pt x="631" y="248"/>
                  </a:lnTo>
                  <a:lnTo>
                    <a:pt x="631" y="248"/>
                  </a:lnTo>
                  <a:lnTo>
                    <a:pt x="631" y="248"/>
                  </a:lnTo>
                  <a:lnTo>
                    <a:pt x="633" y="251"/>
                  </a:lnTo>
                  <a:lnTo>
                    <a:pt x="636" y="253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38" y="251"/>
                  </a:lnTo>
                  <a:lnTo>
                    <a:pt x="641" y="251"/>
                  </a:lnTo>
                  <a:lnTo>
                    <a:pt x="641" y="251"/>
                  </a:lnTo>
                  <a:lnTo>
                    <a:pt x="641" y="251"/>
                  </a:lnTo>
                  <a:lnTo>
                    <a:pt x="643" y="251"/>
                  </a:lnTo>
                  <a:lnTo>
                    <a:pt x="643" y="253"/>
                  </a:lnTo>
                  <a:lnTo>
                    <a:pt x="645" y="255"/>
                  </a:lnTo>
                  <a:lnTo>
                    <a:pt x="645" y="255"/>
                  </a:lnTo>
                  <a:lnTo>
                    <a:pt x="645" y="255"/>
                  </a:lnTo>
                  <a:lnTo>
                    <a:pt x="648" y="258"/>
                  </a:lnTo>
                  <a:lnTo>
                    <a:pt x="648" y="260"/>
                  </a:lnTo>
                  <a:lnTo>
                    <a:pt x="648" y="262"/>
                  </a:lnTo>
                  <a:lnTo>
                    <a:pt x="648" y="262"/>
                  </a:lnTo>
                  <a:lnTo>
                    <a:pt x="648" y="265"/>
                  </a:lnTo>
                  <a:lnTo>
                    <a:pt x="648" y="265"/>
                  </a:lnTo>
                  <a:lnTo>
                    <a:pt x="648" y="269"/>
                  </a:lnTo>
                  <a:lnTo>
                    <a:pt x="648" y="272"/>
                  </a:lnTo>
                  <a:lnTo>
                    <a:pt x="648" y="272"/>
                  </a:lnTo>
                  <a:lnTo>
                    <a:pt x="650" y="277"/>
                  </a:lnTo>
                  <a:lnTo>
                    <a:pt x="652" y="279"/>
                  </a:lnTo>
                  <a:lnTo>
                    <a:pt x="655" y="281"/>
                  </a:lnTo>
                  <a:lnTo>
                    <a:pt x="659" y="284"/>
                  </a:lnTo>
                  <a:lnTo>
                    <a:pt x="664" y="288"/>
                  </a:lnTo>
                  <a:lnTo>
                    <a:pt x="671" y="296"/>
                  </a:lnTo>
                  <a:lnTo>
                    <a:pt x="671" y="296"/>
                  </a:lnTo>
                  <a:lnTo>
                    <a:pt x="671" y="298"/>
                  </a:lnTo>
                  <a:lnTo>
                    <a:pt x="674" y="298"/>
                  </a:lnTo>
                  <a:lnTo>
                    <a:pt x="674" y="298"/>
                  </a:lnTo>
                  <a:lnTo>
                    <a:pt x="676" y="298"/>
                  </a:lnTo>
                  <a:lnTo>
                    <a:pt x="678" y="296"/>
                  </a:lnTo>
                  <a:lnTo>
                    <a:pt x="678" y="296"/>
                  </a:lnTo>
                  <a:lnTo>
                    <a:pt x="681" y="298"/>
                  </a:lnTo>
                  <a:lnTo>
                    <a:pt x="681" y="298"/>
                  </a:lnTo>
                  <a:lnTo>
                    <a:pt x="683" y="296"/>
                  </a:lnTo>
                  <a:lnTo>
                    <a:pt x="690" y="296"/>
                  </a:lnTo>
                  <a:lnTo>
                    <a:pt x="693" y="296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298"/>
                  </a:lnTo>
                  <a:lnTo>
                    <a:pt x="693" y="300"/>
                  </a:lnTo>
                  <a:lnTo>
                    <a:pt x="693" y="303"/>
                  </a:lnTo>
                  <a:lnTo>
                    <a:pt x="693" y="303"/>
                  </a:lnTo>
                  <a:lnTo>
                    <a:pt x="693" y="305"/>
                  </a:lnTo>
                  <a:lnTo>
                    <a:pt x="693" y="307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0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3" y="312"/>
                  </a:lnTo>
                  <a:lnTo>
                    <a:pt x="690" y="312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4"/>
                  </a:lnTo>
                  <a:lnTo>
                    <a:pt x="690" y="317"/>
                  </a:lnTo>
                  <a:lnTo>
                    <a:pt x="690" y="317"/>
                  </a:lnTo>
                  <a:lnTo>
                    <a:pt x="690" y="317"/>
                  </a:lnTo>
                  <a:lnTo>
                    <a:pt x="690" y="319"/>
                  </a:lnTo>
                  <a:lnTo>
                    <a:pt x="690" y="322"/>
                  </a:lnTo>
                  <a:lnTo>
                    <a:pt x="693" y="324"/>
                  </a:lnTo>
                  <a:lnTo>
                    <a:pt x="695" y="333"/>
                  </a:lnTo>
                  <a:lnTo>
                    <a:pt x="700" y="33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1" name="Freeform 51"/>
            <p:cNvSpPr>
              <a:spLocks noEditPoints="1"/>
            </p:cNvSpPr>
            <p:nvPr/>
          </p:nvSpPr>
          <p:spPr bwMode="auto">
            <a:xfrm>
              <a:off x="3972365" y="1794090"/>
              <a:ext cx="614236" cy="566295"/>
            </a:xfrm>
            <a:custGeom>
              <a:avLst/>
              <a:gdLst>
                <a:gd name="T0" fmla="*/ 267 w 709"/>
                <a:gd name="T1" fmla="*/ 555 h 652"/>
                <a:gd name="T2" fmla="*/ 250 w 709"/>
                <a:gd name="T3" fmla="*/ 560 h 652"/>
                <a:gd name="T4" fmla="*/ 366 w 709"/>
                <a:gd name="T5" fmla="*/ 591 h 652"/>
                <a:gd name="T6" fmla="*/ 402 w 709"/>
                <a:gd name="T7" fmla="*/ 584 h 652"/>
                <a:gd name="T8" fmla="*/ 707 w 709"/>
                <a:gd name="T9" fmla="*/ 295 h 652"/>
                <a:gd name="T10" fmla="*/ 671 w 709"/>
                <a:gd name="T11" fmla="*/ 234 h 652"/>
                <a:gd name="T12" fmla="*/ 652 w 709"/>
                <a:gd name="T13" fmla="*/ 198 h 652"/>
                <a:gd name="T14" fmla="*/ 669 w 709"/>
                <a:gd name="T15" fmla="*/ 170 h 652"/>
                <a:gd name="T16" fmla="*/ 650 w 709"/>
                <a:gd name="T17" fmla="*/ 153 h 652"/>
                <a:gd name="T18" fmla="*/ 629 w 709"/>
                <a:gd name="T19" fmla="*/ 116 h 652"/>
                <a:gd name="T20" fmla="*/ 615 w 709"/>
                <a:gd name="T21" fmla="*/ 94 h 652"/>
                <a:gd name="T22" fmla="*/ 603 w 709"/>
                <a:gd name="T23" fmla="*/ 45 h 652"/>
                <a:gd name="T24" fmla="*/ 555 w 709"/>
                <a:gd name="T25" fmla="*/ 73 h 652"/>
                <a:gd name="T26" fmla="*/ 544 w 709"/>
                <a:gd name="T27" fmla="*/ 40 h 652"/>
                <a:gd name="T28" fmla="*/ 506 w 709"/>
                <a:gd name="T29" fmla="*/ 14 h 652"/>
                <a:gd name="T30" fmla="*/ 482 w 709"/>
                <a:gd name="T31" fmla="*/ 28 h 652"/>
                <a:gd name="T32" fmla="*/ 451 w 709"/>
                <a:gd name="T33" fmla="*/ 63 h 652"/>
                <a:gd name="T34" fmla="*/ 371 w 709"/>
                <a:gd name="T35" fmla="*/ 92 h 652"/>
                <a:gd name="T36" fmla="*/ 347 w 709"/>
                <a:gd name="T37" fmla="*/ 120 h 652"/>
                <a:gd name="T38" fmla="*/ 293 w 709"/>
                <a:gd name="T39" fmla="*/ 142 h 652"/>
                <a:gd name="T40" fmla="*/ 262 w 709"/>
                <a:gd name="T41" fmla="*/ 137 h 652"/>
                <a:gd name="T42" fmla="*/ 168 w 709"/>
                <a:gd name="T43" fmla="*/ 191 h 652"/>
                <a:gd name="T44" fmla="*/ 130 w 709"/>
                <a:gd name="T45" fmla="*/ 248 h 652"/>
                <a:gd name="T46" fmla="*/ 116 w 709"/>
                <a:gd name="T47" fmla="*/ 215 h 652"/>
                <a:gd name="T48" fmla="*/ 99 w 709"/>
                <a:gd name="T49" fmla="*/ 182 h 652"/>
                <a:gd name="T50" fmla="*/ 68 w 709"/>
                <a:gd name="T51" fmla="*/ 158 h 652"/>
                <a:gd name="T52" fmla="*/ 42 w 709"/>
                <a:gd name="T53" fmla="*/ 179 h 652"/>
                <a:gd name="T54" fmla="*/ 49 w 709"/>
                <a:gd name="T55" fmla="*/ 212 h 652"/>
                <a:gd name="T56" fmla="*/ 47 w 709"/>
                <a:gd name="T57" fmla="*/ 243 h 652"/>
                <a:gd name="T58" fmla="*/ 31 w 709"/>
                <a:gd name="T59" fmla="*/ 321 h 652"/>
                <a:gd name="T60" fmla="*/ 12 w 709"/>
                <a:gd name="T61" fmla="*/ 350 h 652"/>
                <a:gd name="T62" fmla="*/ 33 w 709"/>
                <a:gd name="T63" fmla="*/ 385 h 652"/>
                <a:gd name="T64" fmla="*/ 75 w 709"/>
                <a:gd name="T65" fmla="*/ 414 h 652"/>
                <a:gd name="T66" fmla="*/ 83 w 709"/>
                <a:gd name="T67" fmla="*/ 451 h 652"/>
                <a:gd name="T68" fmla="*/ 101 w 709"/>
                <a:gd name="T69" fmla="*/ 480 h 652"/>
                <a:gd name="T70" fmla="*/ 170 w 709"/>
                <a:gd name="T71" fmla="*/ 442 h 652"/>
                <a:gd name="T72" fmla="*/ 201 w 709"/>
                <a:gd name="T73" fmla="*/ 399 h 652"/>
                <a:gd name="T74" fmla="*/ 220 w 709"/>
                <a:gd name="T75" fmla="*/ 369 h 652"/>
                <a:gd name="T76" fmla="*/ 250 w 709"/>
                <a:gd name="T77" fmla="*/ 357 h 652"/>
                <a:gd name="T78" fmla="*/ 310 w 709"/>
                <a:gd name="T79" fmla="*/ 343 h 652"/>
                <a:gd name="T80" fmla="*/ 357 w 709"/>
                <a:gd name="T81" fmla="*/ 409 h 652"/>
                <a:gd name="T82" fmla="*/ 319 w 709"/>
                <a:gd name="T83" fmla="*/ 466 h 652"/>
                <a:gd name="T84" fmla="*/ 272 w 709"/>
                <a:gd name="T85" fmla="*/ 506 h 652"/>
                <a:gd name="T86" fmla="*/ 279 w 709"/>
                <a:gd name="T87" fmla="*/ 529 h 652"/>
                <a:gd name="T88" fmla="*/ 267 w 709"/>
                <a:gd name="T89" fmla="*/ 546 h 652"/>
                <a:gd name="T90" fmla="*/ 300 w 709"/>
                <a:gd name="T91" fmla="*/ 574 h 652"/>
                <a:gd name="T92" fmla="*/ 272 w 709"/>
                <a:gd name="T93" fmla="*/ 612 h 652"/>
                <a:gd name="T94" fmla="*/ 234 w 709"/>
                <a:gd name="T95" fmla="*/ 629 h 652"/>
                <a:gd name="T96" fmla="*/ 276 w 709"/>
                <a:gd name="T97" fmla="*/ 641 h 652"/>
                <a:gd name="T98" fmla="*/ 295 w 709"/>
                <a:gd name="T99" fmla="*/ 612 h 652"/>
                <a:gd name="T100" fmla="*/ 321 w 709"/>
                <a:gd name="T101" fmla="*/ 608 h 652"/>
                <a:gd name="T102" fmla="*/ 354 w 709"/>
                <a:gd name="T103" fmla="*/ 570 h 652"/>
                <a:gd name="T104" fmla="*/ 388 w 709"/>
                <a:gd name="T105" fmla="*/ 546 h 652"/>
                <a:gd name="T106" fmla="*/ 433 w 709"/>
                <a:gd name="T107" fmla="*/ 518 h 652"/>
                <a:gd name="T108" fmla="*/ 456 w 709"/>
                <a:gd name="T109" fmla="*/ 501 h 652"/>
                <a:gd name="T110" fmla="*/ 482 w 709"/>
                <a:gd name="T111" fmla="*/ 503 h 652"/>
                <a:gd name="T112" fmla="*/ 525 w 709"/>
                <a:gd name="T113" fmla="*/ 494 h 652"/>
                <a:gd name="T114" fmla="*/ 572 w 709"/>
                <a:gd name="T115" fmla="*/ 468 h 652"/>
                <a:gd name="T116" fmla="*/ 624 w 709"/>
                <a:gd name="T117" fmla="*/ 402 h 652"/>
                <a:gd name="T118" fmla="*/ 660 w 709"/>
                <a:gd name="T119" fmla="*/ 380 h 652"/>
                <a:gd name="T120" fmla="*/ 688 w 709"/>
                <a:gd name="T121" fmla="*/ 364 h 652"/>
                <a:gd name="T122" fmla="*/ 693 w 709"/>
                <a:gd name="T123" fmla="*/ 33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9" h="652">
                  <a:moveTo>
                    <a:pt x="454" y="598"/>
                  </a:moveTo>
                  <a:lnTo>
                    <a:pt x="454" y="598"/>
                  </a:lnTo>
                  <a:lnTo>
                    <a:pt x="456" y="600"/>
                  </a:lnTo>
                  <a:lnTo>
                    <a:pt x="456" y="603"/>
                  </a:lnTo>
                  <a:lnTo>
                    <a:pt x="454" y="603"/>
                  </a:lnTo>
                  <a:lnTo>
                    <a:pt x="454" y="605"/>
                  </a:lnTo>
                  <a:lnTo>
                    <a:pt x="451" y="605"/>
                  </a:lnTo>
                  <a:lnTo>
                    <a:pt x="451" y="605"/>
                  </a:lnTo>
                  <a:lnTo>
                    <a:pt x="451" y="603"/>
                  </a:lnTo>
                  <a:lnTo>
                    <a:pt x="451" y="603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51" y="600"/>
                  </a:lnTo>
                  <a:lnTo>
                    <a:pt x="449" y="600"/>
                  </a:lnTo>
                  <a:lnTo>
                    <a:pt x="449" y="598"/>
                  </a:lnTo>
                  <a:lnTo>
                    <a:pt x="451" y="598"/>
                  </a:lnTo>
                  <a:lnTo>
                    <a:pt x="454" y="598"/>
                  </a:lnTo>
                  <a:lnTo>
                    <a:pt x="454" y="598"/>
                  </a:lnTo>
                  <a:lnTo>
                    <a:pt x="454" y="598"/>
                  </a:lnTo>
                  <a:close/>
                  <a:moveTo>
                    <a:pt x="269" y="560"/>
                  </a:moveTo>
                  <a:lnTo>
                    <a:pt x="269" y="560"/>
                  </a:lnTo>
                  <a:lnTo>
                    <a:pt x="269" y="560"/>
                  </a:lnTo>
                  <a:lnTo>
                    <a:pt x="269" y="558"/>
                  </a:lnTo>
                  <a:lnTo>
                    <a:pt x="269" y="560"/>
                  </a:lnTo>
                  <a:close/>
                  <a:moveTo>
                    <a:pt x="267" y="555"/>
                  </a:moveTo>
                  <a:lnTo>
                    <a:pt x="267" y="555"/>
                  </a:lnTo>
                  <a:lnTo>
                    <a:pt x="267" y="555"/>
                  </a:lnTo>
                  <a:lnTo>
                    <a:pt x="267" y="555"/>
                  </a:lnTo>
                  <a:lnTo>
                    <a:pt x="269" y="558"/>
                  </a:lnTo>
                  <a:lnTo>
                    <a:pt x="269" y="558"/>
                  </a:lnTo>
                  <a:lnTo>
                    <a:pt x="269" y="560"/>
                  </a:lnTo>
                  <a:lnTo>
                    <a:pt x="269" y="563"/>
                  </a:lnTo>
                  <a:lnTo>
                    <a:pt x="267" y="565"/>
                  </a:lnTo>
                  <a:lnTo>
                    <a:pt x="265" y="565"/>
                  </a:lnTo>
                  <a:lnTo>
                    <a:pt x="260" y="565"/>
                  </a:lnTo>
                  <a:lnTo>
                    <a:pt x="260" y="565"/>
                  </a:lnTo>
                  <a:lnTo>
                    <a:pt x="258" y="563"/>
                  </a:lnTo>
                  <a:lnTo>
                    <a:pt x="260" y="560"/>
                  </a:lnTo>
                  <a:lnTo>
                    <a:pt x="262" y="558"/>
                  </a:lnTo>
                  <a:lnTo>
                    <a:pt x="262" y="558"/>
                  </a:lnTo>
                  <a:lnTo>
                    <a:pt x="262" y="555"/>
                  </a:lnTo>
                  <a:lnTo>
                    <a:pt x="262" y="555"/>
                  </a:lnTo>
                  <a:lnTo>
                    <a:pt x="262" y="555"/>
                  </a:lnTo>
                  <a:lnTo>
                    <a:pt x="260" y="555"/>
                  </a:lnTo>
                  <a:lnTo>
                    <a:pt x="260" y="555"/>
                  </a:lnTo>
                  <a:lnTo>
                    <a:pt x="258" y="558"/>
                  </a:lnTo>
                  <a:lnTo>
                    <a:pt x="255" y="560"/>
                  </a:lnTo>
                  <a:lnTo>
                    <a:pt x="255" y="563"/>
                  </a:lnTo>
                  <a:lnTo>
                    <a:pt x="253" y="563"/>
                  </a:lnTo>
                  <a:lnTo>
                    <a:pt x="250" y="563"/>
                  </a:lnTo>
                  <a:lnTo>
                    <a:pt x="250" y="563"/>
                  </a:lnTo>
                  <a:lnTo>
                    <a:pt x="250" y="560"/>
                  </a:lnTo>
                  <a:lnTo>
                    <a:pt x="250" y="560"/>
                  </a:lnTo>
                  <a:lnTo>
                    <a:pt x="250" y="558"/>
                  </a:lnTo>
                  <a:lnTo>
                    <a:pt x="250" y="555"/>
                  </a:lnTo>
                  <a:lnTo>
                    <a:pt x="255" y="555"/>
                  </a:lnTo>
                  <a:lnTo>
                    <a:pt x="255" y="555"/>
                  </a:lnTo>
                  <a:lnTo>
                    <a:pt x="255" y="553"/>
                  </a:lnTo>
                  <a:lnTo>
                    <a:pt x="258" y="553"/>
                  </a:lnTo>
                  <a:lnTo>
                    <a:pt x="258" y="553"/>
                  </a:lnTo>
                  <a:lnTo>
                    <a:pt x="258" y="551"/>
                  </a:lnTo>
                  <a:lnTo>
                    <a:pt x="258" y="551"/>
                  </a:lnTo>
                  <a:lnTo>
                    <a:pt x="260" y="551"/>
                  </a:lnTo>
                  <a:lnTo>
                    <a:pt x="260" y="548"/>
                  </a:lnTo>
                  <a:lnTo>
                    <a:pt x="265" y="551"/>
                  </a:lnTo>
                  <a:lnTo>
                    <a:pt x="267" y="551"/>
                  </a:lnTo>
                  <a:lnTo>
                    <a:pt x="267" y="551"/>
                  </a:lnTo>
                  <a:lnTo>
                    <a:pt x="269" y="553"/>
                  </a:lnTo>
                  <a:lnTo>
                    <a:pt x="272" y="553"/>
                  </a:lnTo>
                  <a:lnTo>
                    <a:pt x="269" y="555"/>
                  </a:lnTo>
                  <a:lnTo>
                    <a:pt x="267" y="555"/>
                  </a:lnTo>
                  <a:close/>
                  <a:moveTo>
                    <a:pt x="371" y="586"/>
                  </a:moveTo>
                  <a:lnTo>
                    <a:pt x="371" y="586"/>
                  </a:lnTo>
                  <a:lnTo>
                    <a:pt x="371" y="586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371" y="591"/>
                  </a:lnTo>
                  <a:lnTo>
                    <a:pt x="369" y="591"/>
                  </a:lnTo>
                  <a:lnTo>
                    <a:pt x="366" y="591"/>
                  </a:lnTo>
                  <a:lnTo>
                    <a:pt x="364" y="593"/>
                  </a:lnTo>
                  <a:lnTo>
                    <a:pt x="364" y="591"/>
                  </a:lnTo>
                  <a:lnTo>
                    <a:pt x="364" y="589"/>
                  </a:lnTo>
                  <a:lnTo>
                    <a:pt x="366" y="586"/>
                  </a:lnTo>
                  <a:lnTo>
                    <a:pt x="369" y="584"/>
                  </a:lnTo>
                  <a:lnTo>
                    <a:pt x="371" y="584"/>
                  </a:lnTo>
                  <a:lnTo>
                    <a:pt x="371" y="584"/>
                  </a:lnTo>
                  <a:lnTo>
                    <a:pt x="371" y="586"/>
                  </a:lnTo>
                  <a:close/>
                  <a:moveTo>
                    <a:pt x="397" y="577"/>
                  </a:moveTo>
                  <a:lnTo>
                    <a:pt x="397" y="577"/>
                  </a:lnTo>
                  <a:lnTo>
                    <a:pt x="390" y="577"/>
                  </a:lnTo>
                  <a:lnTo>
                    <a:pt x="385" y="574"/>
                  </a:lnTo>
                  <a:lnTo>
                    <a:pt x="383" y="572"/>
                  </a:lnTo>
                  <a:lnTo>
                    <a:pt x="385" y="572"/>
                  </a:lnTo>
                  <a:lnTo>
                    <a:pt x="385" y="572"/>
                  </a:lnTo>
                  <a:lnTo>
                    <a:pt x="390" y="572"/>
                  </a:lnTo>
                  <a:lnTo>
                    <a:pt x="397" y="574"/>
                  </a:lnTo>
                  <a:lnTo>
                    <a:pt x="399" y="574"/>
                  </a:lnTo>
                  <a:lnTo>
                    <a:pt x="402" y="577"/>
                  </a:lnTo>
                  <a:lnTo>
                    <a:pt x="397" y="577"/>
                  </a:lnTo>
                  <a:close/>
                  <a:moveTo>
                    <a:pt x="404" y="579"/>
                  </a:moveTo>
                  <a:lnTo>
                    <a:pt x="404" y="579"/>
                  </a:lnTo>
                  <a:lnTo>
                    <a:pt x="407" y="579"/>
                  </a:lnTo>
                  <a:lnTo>
                    <a:pt x="407" y="582"/>
                  </a:lnTo>
                  <a:lnTo>
                    <a:pt x="407" y="584"/>
                  </a:lnTo>
                  <a:lnTo>
                    <a:pt x="402" y="586"/>
                  </a:lnTo>
                  <a:lnTo>
                    <a:pt x="402" y="584"/>
                  </a:lnTo>
                  <a:lnTo>
                    <a:pt x="402" y="584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402" y="582"/>
                  </a:lnTo>
                  <a:lnTo>
                    <a:pt x="397" y="582"/>
                  </a:lnTo>
                  <a:lnTo>
                    <a:pt x="397" y="579"/>
                  </a:lnTo>
                  <a:lnTo>
                    <a:pt x="399" y="579"/>
                  </a:lnTo>
                  <a:lnTo>
                    <a:pt x="404" y="579"/>
                  </a:lnTo>
                  <a:close/>
                  <a:moveTo>
                    <a:pt x="435" y="537"/>
                  </a:moveTo>
                  <a:lnTo>
                    <a:pt x="435" y="537"/>
                  </a:lnTo>
                  <a:lnTo>
                    <a:pt x="437" y="539"/>
                  </a:lnTo>
                  <a:lnTo>
                    <a:pt x="437" y="541"/>
                  </a:lnTo>
                  <a:lnTo>
                    <a:pt x="433" y="544"/>
                  </a:lnTo>
                  <a:lnTo>
                    <a:pt x="430" y="544"/>
                  </a:lnTo>
                  <a:lnTo>
                    <a:pt x="430" y="541"/>
                  </a:lnTo>
                  <a:lnTo>
                    <a:pt x="430" y="537"/>
                  </a:lnTo>
                  <a:lnTo>
                    <a:pt x="433" y="537"/>
                  </a:lnTo>
                  <a:lnTo>
                    <a:pt x="435" y="537"/>
                  </a:lnTo>
                  <a:close/>
                  <a:moveTo>
                    <a:pt x="709" y="302"/>
                  </a:moveTo>
                  <a:lnTo>
                    <a:pt x="709" y="302"/>
                  </a:lnTo>
                  <a:lnTo>
                    <a:pt x="707" y="300"/>
                  </a:lnTo>
                  <a:lnTo>
                    <a:pt x="704" y="300"/>
                  </a:lnTo>
                  <a:lnTo>
                    <a:pt x="704" y="300"/>
                  </a:lnTo>
                  <a:lnTo>
                    <a:pt x="704" y="298"/>
                  </a:lnTo>
                  <a:lnTo>
                    <a:pt x="707" y="298"/>
                  </a:lnTo>
                  <a:lnTo>
                    <a:pt x="707" y="295"/>
                  </a:lnTo>
                  <a:lnTo>
                    <a:pt x="707" y="295"/>
                  </a:lnTo>
                  <a:lnTo>
                    <a:pt x="704" y="293"/>
                  </a:lnTo>
                  <a:lnTo>
                    <a:pt x="704" y="293"/>
                  </a:lnTo>
                  <a:lnTo>
                    <a:pt x="704" y="291"/>
                  </a:lnTo>
                  <a:lnTo>
                    <a:pt x="704" y="291"/>
                  </a:lnTo>
                  <a:lnTo>
                    <a:pt x="702" y="291"/>
                  </a:lnTo>
                  <a:lnTo>
                    <a:pt x="702" y="291"/>
                  </a:lnTo>
                  <a:lnTo>
                    <a:pt x="700" y="291"/>
                  </a:lnTo>
                  <a:lnTo>
                    <a:pt x="700" y="291"/>
                  </a:lnTo>
                  <a:lnTo>
                    <a:pt x="697" y="288"/>
                  </a:lnTo>
                  <a:lnTo>
                    <a:pt x="695" y="286"/>
                  </a:lnTo>
                  <a:lnTo>
                    <a:pt x="695" y="286"/>
                  </a:lnTo>
                  <a:lnTo>
                    <a:pt x="695" y="283"/>
                  </a:lnTo>
                  <a:lnTo>
                    <a:pt x="695" y="283"/>
                  </a:lnTo>
                  <a:lnTo>
                    <a:pt x="695" y="281"/>
                  </a:lnTo>
                  <a:lnTo>
                    <a:pt x="695" y="281"/>
                  </a:lnTo>
                  <a:lnTo>
                    <a:pt x="693" y="279"/>
                  </a:lnTo>
                  <a:lnTo>
                    <a:pt x="693" y="279"/>
                  </a:lnTo>
                  <a:lnTo>
                    <a:pt x="688" y="274"/>
                  </a:lnTo>
                  <a:lnTo>
                    <a:pt x="686" y="272"/>
                  </a:lnTo>
                  <a:lnTo>
                    <a:pt x="686" y="269"/>
                  </a:lnTo>
                  <a:lnTo>
                    <a:pt x="674" y="248"/>
                  </a:lnTo>
                  <a:lnTo>
                    <a:pt x="674" y="246"/>
                  </a:lnTo>
                  <a:lnTo>
                    <a:pt x="671" y="243"/>
                  </a:lnTo>
                  <a:lnTo>
                    <a:pt x="671" y="236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71" y="234"/>
                  </a:lnTo>
                  <a:lnTo>
                    <a:pt x="669" y="234"/>
                  </a:lnTo>
                  <a:lnTo>
                    <a:pt x="669" y="234"/>
                  </a:lnTo>
                  <a:lnTo>
                    <a:pt x="664" y="236"/>
                  </a:lnTo>
                  <a:lnTo>
                    <a:pt x="664" y="236"/>
                  </a:lnTo>
                  <a:lnTo>
                    <a:pt x="662" y="236"/>
                  </a:lnTo>
                  <a:lnTo>
                    <a:pt x="657" y="236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4"/>
                  </a:lnTo>
                  <a:lnTo>
                    <a:pt x="657" y="231"/>
                  </a:lnTo>
                  <a:lnTo>
                    <a:pt x="657" y="229"/>
                  </a:lnTo>
                  <a:lnTo>
                    <a:pt x="657" y="227"/>
                  </a:lnTo>
                  <a:lnTo>
                    <a:pt x="657" y="227"/>
                  </a:lnTo>
                  <a:lnTo>
                    <a:pt x="657" y="224"/>
                  </a:lnTo>
                  <a:lnTo>
                    <a:pt x="655" y="217"/>
                  </a:lnTo>
                  <a:lnTo>
                    <a:pt x="652" y="215"/>
                  </a:lnTo>
                  <a:lnTo>
                    <a:pt x="652" y="215"/>
                  </a:lnTo>
                  <a:lnTo>
                    <a:pt x="652" y="212"/>
                  </a:lnTo>
                  <a:lnTo>
                    <a:pt x="655" y="203"/>
                  </a:lnTo>
                  <a:lnTo>
                    <a:pt x="655" y="203"/>
                  </a:lnTo>
                  <a:lnTo>
                    <a:pt x="655" y="203"/>
                  </a:lnTo>
                  <a:lnTo>
                    <a:pt x="655" y="201"/>
                  </a:lnTo>
                  <a:lnTo>
                    <a:pt x="652" y="198"/>
                  </a:lnTo>
                  <a:lnTo>
                    <a:pt x="652" y="198"/>
                  </a:lnTo>
                  <a:lnTo>
                    <a:pt x="652" y="198"/>
                  </a:lnTo>
                  <a:lnTo>
                    <a:pt x="657" y="194"/>
                  </a:lnTo>
                  <a:lnTo>
                    <a:pt x="657" y="194"/>
                  </a:lnTo>
                  <a:lnTo>
                    <a:pt x="660" y="194"/>
                  </a:lnTo>
                  <a:lnTo>
                    <a:pt x="660" y="194"/>
                  </a:lnTo>
                  <a:lnTo>
                    <a:pt x="660" y="191"/>
                  </a:lnTo>
                  <a:lnTo>
                    <a:pt x="660" y="191"/>
                  </a:lnTo>
                  <a:lnTo>
                    <a:pt x="660" y="191"/>
                  </a:lnTo>
                  <a:lnTo>
                    <a:pt x="660" y="189"/>
                  </a:lnTo>
                  <a:lnTo>
                    <a:pt x="660" y="189"/>
                  </a:lnTo>
                  <a:lnTo>
                    <a:pt x="660" y="189"/>
                  </a:lnTo>
                  <a:lnTo>
                    <a:pt x="662" y="186"/>
                  </a:lnTo>
                  <a:lnTo>
                    <a:pt x="662" y="186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4"/>
                  </a:lnTo>
                  <a:lnTo>
                    <a:pt x="664" y="182"/>
                  </a:lnTo>
                  <a:lnTo>
                    <a:pt x="667" y="179"/>
                  </a:lnTo>
                  <a:lnTo>
                    <a:pt x="667" y="177"/>
                  </a:lnTo>
                  <a:lnTo>
                    <a:pt x="667" y="177"/>
                  </a:lnTo>
                  <a:lnTo>
                    <a:pt x="669" y="177"/>
                  </a:lnTo>
                  <a:lnTo>
                    <a:pt x="669" y="177"/>
                  </a:lnTo>
                  <a:lnTo>
                    <a:pt x="669" y="175"/>
                  </a:lnTo>
                  <a:lnTo>
                    <a:pt x="669" y="172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70"/>
                  </a:lnTo>
                  <a:lnTo>
                    <a:pt x="669" y="168"/>
                  </a:lnTo>
                  <a:lnTo>
                    <a:pt x="662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60" y="168"/>
                  </a:lnTo>
                  <a:lnTo>
                    <a:pt x="657" y="168"/>
                  </a:lnTo>
                  <a:lnTo>
                    <a:pt x="657" y="168"/>
                  </a:lnTo>
                  <a:lnTo>
                    <a:pt x="657" y="168"/>
                  </a:lnTo>
                  <a:lnTo>
                    <a:pt x="655" y="170"/>
                  </a:lnTo>
                  <a:lnTo>
                    <a:pt x="655" y="170"/>
                  </a:lnTo>
                  <a:lnTo>
                    <a:pt x="655" y="168"/>
                  </a:lnTo>
                  <a:lnTo>
                    <a:pt x="652" y="168"/>
                  </a:lnTo>
                  <a:lnTo>
                    <a:pt x="652" y="165"/>
                  </a:lnTo>
                  <a:lnTo>
                    <a:pt x="652" y="165"/>
                  </a:lnTo>
                  <a:lnTo>
                    <a:pt x="652" y="163"/>
                  </a:lnTo>
                  <a:lnTo>
                    <a:pt x="652" y="163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60"/>
                  </a:lnTo>
                  <a:lnTo>
                    <a:pt x="650" y="158"/>
                  </a:lnTo>
                  <a:lnTo>
                    <a:pt x="650" y="158"/>
                  </a:lnTo>
                  <a:lnTo>
                    <a:pt x="650" y="156"/>
                  </a:lnTo>
                  <a:lnTo>
                    <a:pt x="650" y="153"/>
                  </a:lnTo>
                  <a:lnTo>
                    <a:pt x="650" y="153"/>
                  </a:lnTo>
                  <a:lnTo>
                    <a:pt x="650" y="151"/>
                  </a:lnTo>
                  <a:lnTo>
                    <a:pt x="648" y="151"/>
                  </a:lnTo>
                  <a:lnTo>
                    <a:pt x="648" y="151"/>
                  </a:lnTo>
                  <a:lnTo>
                    <a:pt x="648" y="151"/>
                  </a:lnTo>
                  <a:lnTo>
                    <a:pt x="643" y="149"/>
                  </a:lnTo>
                  <a:lnTo>
                    <a:pt x="641" y="149"/>
                  </a:lnTo>
                  <a:lnTo>
                    <a:pt x="641" y="149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6"/>
                  </a:lnTo>
                  <a:lnTo>
                    <a:pt x="638" y="144"/>
                  </a:lnTo>
                  <a:lnTo>
                    <a:pt x="638" y="144"/>
                  </a:lnTo>
                  <a:lnTo>
                    <a:pt x="638" y="144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41" y="142"/>
                  </a:lnTo>
                  <a:lnTo>
                    <a:pt x="641" y="139"/>
                  </a:lnTo>
                  <a:lnTo>
                    <a:pt x="641" y="139"/>
                  </a:lnTo>
                  <a:lnTo>
                    <a:pt x="641" y="137"/>
                  </a:lnTo>
                  <a:lnTo>
                    <a:pt x="641" y="137"/>
                  </a:lnTo>
                  <a:lnTo>
                    <a:pt x="641" y="137"/>
                  </a:lnTo>
                  <a:lnTo>
                    <a:pt x="638" y="134"/>
                  </a:lnTo>
                  <a:lnTo>
                    <a:pt x="629" y="125"/>
                  </a:lnTo>
                  <a:lnTo>
                    <a:pt x="629" y="120"/>
                  </a:lnTo>
                  <a:lnTo>
                    <a:pt x="629" y="118"/>
                  </a:lnTo>
                  <a:lnTo>
                    <a:pt x="629" y="118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6"/>
                  </a:lnTo>
                  <a:lnTo>
                    <a:pt x="629" y="113"/>
                  </a:lnTo>
                  <a:lnTo>
                    <a:pt x="626" y="113"/>
                  </a:lnTo>
                  <a:lnTo>
                    <a:pt x="624" y="111"/>
                  </a:lnTo>
                  <a:lnTo>
                    <a:pt x="622" y="111"/>
                  </a:lnTo>
                  <a:lnTo>
                    <a:pt x="622" y="108"/>
                  </a:lnTo>
                  <a:lnTo>
                    <a:pt x="619" y="106"/>
                  </a:lnTo>
                  <a:lnTo>
                    <a:pt x="619" y="106"/>
                  </a:lnTo>
                  <a:lnTo>
                    <a:pt x="619" y="104"/>
                  </a:lnTo>
                  <a:lnTo>
                    <a:pt x="617" y="104"/>
                  </a:lnTo>
                  <a:lnTo>
                    <a:pt x="617" y="104"/>
                  </a:lnTo>
                  <a:lnTo>
                    <a:pt x="617" y="104"/>
                  </a:lnTo>
                  <a:lnTo>
                    <a:pt x="615" y="106"/>
                  </a:lnTo>
                  <a:lnTo>
                    <a:pt x="615" y="106"/>
                  </a:lnTo>
                  <a:lnTo>
                    <a:pt x="615" y="106"/>
                  </a:lnTo>
                  <a:lnTo>
                    <a:pt x="612" y="104"/>
                  </a:lnTo>
                  <a:lnTo>
                    <a:pt x="612" y="104"/>
                  </a:lnTo>
                  <a:lnTo>
                    <a:pt x="612" y="104"/>
                  </a:lnTo>
                  <a:lnTo>
                    <a:pt x="612" y="101"/>
                  </a:lnTo>
                  <a:lnTo>
                    <a:pt x="615" y="101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5" y="99"/>
                  </a:lnTo>
                  <a:lnTo>
                    <a:pt x="615" y="94"/>
                  </a:lnTo>
                  <a:lnTo>
                    <a:pt x="615" y="94"/>
                  </a:lnTo>
                  <a:lnTo>
                    <a:pt x="615" y="94"/>
                  </a:lnTo>
                  <a:lnTo>
                    <a:pt x="615" y="92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5" y="87"/>
                  </a:lnTo>
                  <a:lnTo>
                    <a:pt x="612" y="87"/>
                  </a:lnTo>
                  <a:lnTo>
                    <a:pt x="612" y="85"/>
                  </a:lnTo>
                  <a:lnTo>
                    <a:pt x="610" y="85"/>
                  </a:lnTo>
                  <a:lnTo>
                    <a:pt x="608" y="85"/>
                  </a:lnTo>
                  <a:lnTo>
                    <a:pt x="605" y="85"/>
                  </a:lnTo>
                  <a:lnTo>
                    <a:pt x="605" y="85"/>
                  </a:lnTo>
                  <a:lnTo>
                    <a:pt x="605" y="85"/>
                  </a:lnTo>
                  <a:lnTo>
                    <a:pt x="605" y="82"/>
                  </a:lnTo>
                  <a:lnTo>
                    <a:pt x="603" y="82"/>
                  </a:lnTo>
                  <a:lnTo>
                    <a:pt x="603" y="82"/>
                  </a:lnTo>
                  <a:lnTo>
                    <a:pt x="603" y="80"/>
                  </a:lnTo>
                  <a:lnTo>
                    <a:pt x="603" y="78"/>
                  </a:lnTo>
                  <a:lnTo>
                    <a:pt x="603" y="75"/>
                  </a:lnTo>
                  <a:lnTo>
                    <a:pt x="603" y="73"/>
                  </a:lnTo>
                  <a:lnTo>
                    <a:pt x="603" y="63"/>
                  </a:lnTo>
                  <a:lnTo>
                    <a:pt x="603" y="61"/>
                  </a:lnTo>
                  <a:lnTo>
                    <a:pt x="603" y="59"/>
                  </a:lnTo>
                  <a:lnTo>
                    <a:pt x="603" y="56"/>
                  </a:lnTo>
                  <a:lnTo>
                    <a:pt x="603" y="52"/>
                  </a:lnTo>
                  <a:lnTo>
                    <a:pt x="603" y="47"/>
                  </a:lnTo>
                  <a:lnTo>
                    <a:pt x="603" y="47"/>
                  </a:lnTo>
                  <a:lnTo>
                    <a:pt x="603" y="45"/>
                  </a:lnTo>
                  <a:lnTo>
                    <a:pt x="603" y="45"/>
                  </a:lnTo>
                  <a:lnTo>
                    <a:pt x="600" y="42"/>
                  </a:lnTo>
                  <a:lnTo>
                    <a:pt x="593" y="42"/>
                  </a:lnTo>
                  <a:lnTo>
                    <a:pt x="593" y="45"/>
                  </a:lnTo>
                  <a:lnTo>
                    <a:pt x="591" y="45"/>
                  </a:lnTo>
                  <a:lnTo>
                    <a:pt x="584" y="52"/>
                  </a:lnTo>
                  <a:lnTo>
                    <a:pt x="584" y="52"/>
                  </a:lnTo>
                  <a:lnTo>
                    <a:pt x="584" y="54"/>
                  </a:lnTo>
                  <a:lnTo>
                    <a:pt x="584" y="56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4" y="59"/>
                  </a:lnTo>
                  <a:lnTo>
                    <a:pt x="582" y="59"/>
                  </a:lnTo>
                  <a:lnTo>
                    <a:pt x="582" y="61"/>
                  </a:lnTo>
                  <a:lnTo>
                    <a:pt x="579" y="66"/>
                  </a:lnTo>
                  <a:lnTo>
                    <a:pt x="567" y="78"/>
                  </a:lnTo>
                  <a:lnTo>
                    <a:pt x="565" y="80"/>
                  </a:lnTo>
                  <a:lnTo>
                    <a:pt x="565" y="80"/>
                  </a:lnTo>
                  <a:lnTo>
                    <a:pt x="563" y="80"/>
                  </a:lnTo>
                  <a:lnTo>
                    <a:pt x="563" y="78"/>
                  </a:lnTo>
                  <a:lnTo>
                    <a:pt x="560" y="78"/>
                  </a:lnTo>
                  <a:lnTo>
                    <a:pt x="560" y="78"/>
                  </a:lnTo>
                  <a:lnTo>
                    <a:pt x="558" y="78"/>
                  </a:lnTo>
                  <a:lnTo>
                    <a:pt x="555" y="78"/>
                  </a:lnTo>
                  <a:lnTo>
                    <a:pt x="553" y="75"/>
                  </a:lnTo>
                  <a:lnTo>
                    <a:pt x="553" y="75"/>
                  </a:lnTo>
                  <a:lnTo>
                    <a:pt x="555" y="73"/>
                  </a:lnTo>
                  <a:lnTo>
                    <a:pt x="555" y="73"/>
                  </a:lnTo>
                  <a:lnTo>
                    <a:pt x="555" y="73"/>
                  </a:lnTo>
                  <a:lnTo>
                    <a:pt x="558" y="71"/>
                  </a:lnTo>
                  <a:lnTo>
                    <a:pt x="558" y="71"/>
                  </a:lnTo>
                  <a:lnTo>
                    <a:pt x="560" y="68"/>
                  </a:lnTo>
                  <a:lnTo>
                    <a:pt x="560" y="68"/>
                  </a:lnTo>
                  <a:lnTo>
                    <a:pt x="560" y="68"/>
                  </a:lnTo>
                  <a:lnTo>
                    <a:pt x="555" y="66"/>
                  </a:lnTo>
                  <a:lnTo>
                    <a:pt x="555" y="66"/>
                  </a:lnTo>
                  <a:lnTo>
                    <a:pt x="553" y="63"/>
                  </a:lnTo>
                  <a:lnTo>
                    <a:pt x="553" y="63"/>
                  </a:lnTo>
                  <a:lnTo>
                    <a:pt x="553" y="61"/>
                  </a:lnTo>
                  <a:lnTo>
                    <a:pt x="553" y="59"/>
                  </a:lnTo>
                  <a:lnTo>
                    <a:pt x="553" y="59"/>
                  </a:lnTo>
                  <a:lnTo>
                    <a:pt x="553" y="59"/>
                  </a:lnTo>
                  <a:lnTo>
                    <a:pt x="555" y="54"/>
                  </a:lnTo>
                  <a:lnTo>
                    <a:pt x="555" y="54"/>
                  </a:lnTo>
                  <a:lnTo>
                    <a:pt x="555" y="52"/>
                  </a:lnTo>
                  <a:lnTo>
                    <a:pt x="558" y="49"/>
                  </a:lnTo>
                  <a:lnTo>
                    <a:pt x="558" y="49"/>
                  </a:lnTo>
                  <a:lnTo>
                    <a:pt x="555" y="49"/>
                  </a:lnTo>
                  <a:lnTo>
                    <a:pt x="553" y="47"/>
                  </a:lnTo>
                  <a:lnTo>
                    <a:pt x="546" y="42"/>
                  </a:lnTo>
                  <a:lnTo>
                    <a:pt x="546" y="42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4" y="40"/>
                  </a:lnTo>
                  <a:lnTo>
                    <a:pt x="544" y="37"/>
                  </a:lnTo>
                  <a:lnTo>
                    <a:pt x="544" y="35"/>
                  </a:lnTo>
                  <a:lnTo>
                    <a:pt x="544" y="33"/>
                  </a:lnTo>
                  <a:lnTo>
                    <a:pt x="544" y="33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41" y="30"/>
                  </a:lnTo>
                  <a:lnTo>
                    <a:pt x="537" y="28"/>
                  </a:lnTo>
                  <a:lnTo>
                    <a:pt x="537" y="28"/>
                  </a:lnTo>
                  <a:lnTo>
                    <a:pt x="534" y="28"/>
                  </a:lnTo>
                  <a:lnTo>
                    <a:pt x="534" y="28"/>
                  </a:lnTo>
                  <a:lnTo>
                    <a:pt x="534" y="28"/>
                  </a:lnTo>
                  <a:lnTo>
                    <a:pt x="532" y="28"/>
                  </a:lnTo>
                  <a:lnTo>
                    <a:pt x="532" y="28"/>
                  </a:lnTo>
                  <a:lnTo>
                    <a:pt x="529" y="28"/>
                  </a:lnTo>
                  <a:lnTo>
                    <a:pt x="529" y="26"/>
                  </a:lnTo>
                  <a:lnTo>
                    <a:pt x="527" y="23"/>
                  </a:lnTo>
                  <a:lnTo>
                    <a:pt x="525" y="23"/>
                  </a:lnTo>
                  <a:lnTo>
                    <a:pt x="525" y="23"/>
                  </a:lnTo>
                  <a:lnTo>
                    <a:pt x="522" y="21"/>
                  </a:lnTo>
                  <a:lnTo>
                    <a:pt x="522" y="21"/>
                  </a:lnTo>
                  <a:lnTo>
                    <a:pt x="522" y="21"/>
                  </a:lnTo>
                  <a:lnTo>
                    <a:pt x="518" y="23"/>
                  </a:lnTo>
                  <a:lnTo>
                    <a:pt x="515" y="21"/>
                  </a:lnTo>
                  <a:lnTo>
                    <a:pt x="515" y="21"/>
                  </a:lnTo>
                  <a:lnTo>
                    <a:pt x="515" y="21"/>
                  </a:lnTo>
                  <a:lnTo>
                    <a:pt x="506" y="14"/>
                  </a:lnTo>
                  <a:lnTo>
                    <a:pt x="499" y="7"/>
                  </a:lnTo>
                  <a:lnTo>
                    <a:pt x="494" y="2"/>
                  </a:lnTo>
                  <a:lnTo>
                    <a:pt x="492" y="2"/>
                  </a:lnTo>
                  <a:lnTo>
                    <a:pt x="492" y="2"/>
                  </a:lnTo>
                  <a:lnTo>
                    <a:pt x="487" y="0"/>
                  </a:lnTo>
                  <a:lnTo>
                    <a:pt x="485" y="4"/>
                  </a:lnTo>
                  <a:lnTo>
                    <a:pt x="485" y="7"/>
                  </a:lnTo>
                  <a:lnTo>
                    <a:pt x="485" y="9"/>
                  </a:lnTo>
                  <a:lnTo>
                    <a:pt x="485" y="9"/>
                  </a:lnTo>
                  <a:lnTo>
                    <a:pt x="482" y="14"/>
                  </a:lnTo>
                  <a:lnTo>
                    <a:pt x="482" y="16"/>
                  </a:lnTo>
                  <a:lnTo>
                    <a:pt x="485" y="16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19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5" y="21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6"/>
                  </a:lnTo>
                  <a:lnTo>
                    <a:pt x="482" y="28"/>
                  </a:lnTo>
                  <a:lnTo>
                    <a:pt x="482" y="28"/>
                  </a:lnTo>
                  <a:lnTo>
                    <a:pt x="482" y="30"/>
                  </a:lnTo>
                  <a:lnTo>
                    <a:pt x="482" y="30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2" y="33"/>
                  </a:lnTo>
                  <a:lnTo>
                    <a:pt x="482" y="35"/>
                  </a:lnTo>
                  <a:lnTo>
                    <a:pt x="482" y="35"/>
                  </a:lnTo>
                  <a:lnTo>
                    <a:pt x="480" y="35"/>
                  </a:lnTo>
                  <a:lnTo>
                    <a:pt x="480" y="35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0" y="37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2" y="40"/>
                  </a:lnTo>
                  <a:lnTo>
                    <a:pt x="480" y="42"/>
                  </a:lnTo>
                  <a:lnTo>
                    <a:pt x="480" y="42"/>
                  </a:lnTo>
                  <a:lnTo>
                    <a:pt x="480" y="45"/>
                  </a:lnTo>
                  <a:lnTo>
                    <a:pt x="480" y="47"/>
                  </a:lnTo>
                  <a:lnTo>
                    <a:pt x="477" y="49"/>
                  </a:lnTo>
                  <a:lnTo>
                    <a:pt x="477" y="52"/>
                  </a:lnTo>
                  <a:lnTo>
                    <a:pt x="477" y="54"/>
                  </a:lnTo>
                  <a:lnTo>
                    <a:pt x="477" y="54"/>
                  </a:lnTo>
                  <a:lnTo>
                    <a:pt x="451" y="63"/>
                  </a:lnTo>
                  <a:lnTo>
                    <a:pt x="451" y="63"/>
                  </a:lnTo>
                  <a:lnTo>
                    <a:pt x="447" y="63"/>
                  </a:lnTo>
                  <a:lnTo>
                    <a:pt x="444" y="66"/>
                  </a:lnTo>
                  <a:lnTo>
                    <a:pt x="442" y="66"/>
                  </a:lnTo>
                  <a:lnTo>
                    <a:pt x="435" y="73"/>
                  </a:lnTo>
                  <a:lnTo>
                    <a:pt x="435" y="75"/>
                  </a:lnTo>
                  <a:lnTo>
                    <a:pt x="433" y="85"/>
                  </a:lnTo>
                  <a:lnTo>
                    <a:pt x="430" y="89"/>
                  </a:lnTo>
                  <a:lnTo>
                    <a:pt x="430" y="92"/>
                  </a:lnTo>
                  <a:lnTo>
                    <a:pt x="425" y="94"/>
                  </a:lnTo>
                  <a:lnTo>
                    <a:pt x="425" y="97"/>
                  </a:lnTo>
                  <a:lnTo>
                    <a:pt x="423" y="97"/>
                  </a:lnTo>
                  <a:lnTo>
                    <a:pt x="423" y="97"/>
                  </a:lnTo>
                  <a:lnTo>
                    <a:pt x="421" y="97"/>
                  </a:lnTo>
                  <a:lnTo>
                    <a:pt x="416" y="97"/>
                  </a:lnTo>
                  <a:lnTo>
                    <a:pt x="414" y="97"/>
                  </a:lnTo>
                  <a:lnTo>
                    <a:pt x="414" y="97"/>
                  </a:lnTo>
                  <a:lnTo>
                    <a:pt x="411" y="99"/>
                  </a:lnTo>
                  <a:lnTo>
                    <a:pt x="409" y="99"/>
                  </a:lnTo>
                  <a:lnTo>
                    <a:pt x="407" y="101"/>
                  </a:lnTo>
                  <a:lnTo>
                    <a:pt x="407" y="104"/>
                  </a:lnTo>
                  <a:lnTo>
                    <a:pt x="407" y="104"/>
                  </a:lnTo>
                  <a:lnTo>
                    <a:pt x="395" y="104"/>
                  </a:lnTo>
                  <a:lnTo>
                    <a:pt x="392" y="104"/>
                  </a:lnTo>
                  <a:lnTo>
                    <a:pt x="390" y="104"/>
                  </a:lnTo>
                  <a:lnTo>
                    <a:pt x="376" y="94"/>
                  </a:lnTo>
                  <a:lnTo>
                    <a:pt x="371" y="92"/>
                  </a:lnTo>
                  <a:lnTo>
                    <a:pt x="371" y="92"/>
                  </a:lnTo>
                  <a:lnTo>
                    <a:pt x="364" y="89"/>
                  </a:lnTo>
                  <a:lnTo>
                    <a:pt x="357" y="89"/>
                  </a:lnTo>
                  <a:lnTo>
                    <a:pt x="357" y="89"/>
                  </a:lnTo>
                  <a:lnTo>
                    <a:pt x="354" y="89"/>
                  </a:lnTo>
                  <a:lnTo>
                    <a:pt x="354" y="92"/>
                  </a:lnTo>
                  <a:lnTo>
                    <a:pt x="354" y="92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54" y="94"/>
                  </a:lnTo>
                  <a:lnTo>
                    <a:pt x="354" y="97"/>
                  </a:lnTo>
                  <a:lnTo>
                    <a:pt x="354" y="97"/>
                  </a:lnTo>
                  <a:lnTo>
                    <a:pt x="354" y="99"/>
                  </a:lnTo>
                  <a:lnTo>
                    <a:pt x="357" y="101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2" y="108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2" y="111"/>
                  </a:lnTo>
                  <a:lnTo>
                    <a:pt x="362" y="113"/>
                  </a:lnTo>
                  <a:lnTo>
                    <a:pt x="362" y="113"/>
                  </a:lnTo>
                  <a:lnTo>
                    <a:pt x="362" y="113"/>
                  </a:lnTo>
                  <a:lnTo>
                    <a:pt x="359" y="116"/>
                  </a:lnTo>
                  <a:lnTo>
                    <a:pt x="359" y="116"/>
                  </a:lnTo>
                  <a:lnTo>
                    <a:pt x="359" y="116"/>
                  </a:lnTo>
                  <a:lnTo>
                    <a:pt x="347" y="120"/>
                  </a:lnTo>
                  <a:lnTo>
                    <a:pt x="347" y="120"/>
                  </a:lnTo>
                  <a:lnTo>
                    <a:pt x="347" y="120"/>
                  </a:lnTo>
                  <a:lnTo>
                    <a:pt x="345" y="118"/>
                  </a:lnTo>
                  <a:lnTo>
                    <a:pt x="345" y="118"/>
                  </a:lnTo>
                  <a:lnTo>
                    <a:pt x="338" y="113"/>
                  </a:lnTo>
                  <a:lnTo>
                    <a:pt x="336" y="113"/>
                  </a:lnTo>
                  <a:lnTo>
                    <a:pt x="336" y="113"/>
                  </a:lnTo>
                  <a:lnTo>
                    <a:pt x="331" y="113"/>
                  </a:lnTo>
                  <a:lnTo>
                    <a:pt x="331" y="111"/>
                  </a:lnTo>
                  <a:lnTo>
                    <a:pt x="324" y="108"/>
                  </a:lnTo>
                  <a:lnTo>
                    <a:pt x="324" y="108"/>
                  </a:lnTo>
                  <a:lnTo>
                    <a:pt x="321" y="108"/>
                  </a:lnTo>
                  <a:lnTo>
                    <a:pt x="314" y="113"/>
                  </a:lnTo>
                  <a:lnTo>
                    <a:pt x="312" y="113"/>
                  </a:lnTo>
                  <a:lnTo>
                    <a:pt x="312" y="116"/>
                  </a:lnTo>
                  <a:lnTo>
                    <a:pt x="312" y="116"/>
                  </a:lnTo>
                  <a:lnTo>
                    <a:pt x="310" y="118"/>
                  </a:lnTo>
                  <a:lnTo>
                    <a:pt x="310" y="118"/>
                  </a:lnTo>
                  <a:lnTo>
                    <a:pt x="310" y="123"/>
                  </a:lnTo>
                  <a:lnTo>
                    <a:pt x="310" y="123"/>
                  </a:lnTo>
                  <a:lnTo>
                    <a:pt x="310" y="125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7" y="134"/>
                  </a:lnTo>
                  <a:lnTo>
                    <a:pt x="295" y="142"/>
                  </a:lnTo>
                  <a:lnTo>
                    <a:pt x="293" y="142"/>
                  </a:lnTo>
                  <a:lnTo>
                    <a:pt x="293" y="144"/>
                  </a:lnTo>
                  <a:lnTo>
                    <a:pt x="293" y="144"/>
                  </a:lnTo>
                  <a:lnTo>
                    <a:pt x="291" y="144"/>
                  </a:lnTo>
                  <a:lnTo>
                    <a:pt x="288" y="146"/>
                  </a:lnTo>
                  <a:lnTo>
                    <a:pt x="286" y="146"/>
                  </a:lnTo>
                  <a:lnTo>
                    <a:pt x="284" y="146"/>
                  </a:lnTo>
                  <a:lnTo>
                    <a:pt x="284" y="146"/>
                  </a:lnTo>
                  <a:lnTo>
                    <a:pt x="281" y="146"/>
                  </a:lnTo>
                  <a:lnTo>
                    <a:pt x="281" y="146"/>
                  </a:lnTo>
                  <a:lnTo>
                    <a:pt x="281" y="144"/>
                  </a:lnTo>
                  <a:lnTo>
                    <a:pt x="279" y="144"/>
                  </a:lnTo>
                  <a:lnTo>
                    <a:pt x="276" y="139"/>
                  </a:lnTo>
                  <a:lnTo>
                    <a:pt x="276" y="139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6" y="137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74" y="134"/>
                  </a:lnTo>
                  <a:lnTo>
                    <a:pt x="267" y="137"/>
                  </a:lnTo>
                  <a:lnTo>
                    <a:pt x="267" y="137"/>
                  </a:lnTo>
                  <a:lnTo>
                    <a:pt x="267" y="137"/>
                  </a:lnTo>
                  <a:lnTo>
                    <a:pt x="265" y="137"/>
                  </a:lnTo>
                  <a:lnTo>
                    <a:pt x="265" y="137"/>
                  </a:lnTo>
                  <a:lnTo>
                    <a:pt x="262" y="137"/>
                  </a:lnTo>
                  <a:lnTo>
                    <a:pt x="260" y="137"/>
                  </a:lnTo>
                  <a:lnTo>
                    <a:pt x="258" y="139"/>
                  </a:lnTo>
                  <a:lnTo>
                    <a:pt x="258" y="139"/>
                  </a:lnTo>
                  <a:lnTo>
                    <a:pt x="255" y="139"/>
                  </a:lnTo>
                  <a:lnTo>
                    <a:pt x="222" y="172"/>
                  </a:lnTo>
                  <a:lnTo>
                    <a:pt x="220" y="175"/>
                  </a:lnTo>
                  <a:lnTo>
                    <a:pt x="220" y="175"/>
                  </a:lnTo>
                  <a:lnTo>
                    <a:pt x="215" y="172"/>
                  </a:lnTo>
                  <a:lnTo>
                    <a:pt x="215" y="172"/>
                  </a:lnTo>
                  <a:lnTo>
                    <a:pt x="215" y="170"/>
                  </a:lnTo>
                  <a:lnTo>
                    <a:pt x="213" y="170"/>
                  </a:lnTo>
                  <a:lnTo>
                    <a:pt x="213" y="168"/>
                  </a:lnTo>
                  <a:lnTo>
                    <a:pt x="210" y="168"/>
                  </a:lnTo>
                  <a:lnTo>
                    <a:pt x="203" y="172"/>
                  </a:lnTo>
                  <a:lnTo>
                    <a:pt x="191" y="177"/>
                  </a:lnTo>
                  <a:lnTo>
                    <a:pt x="191" y="179"/>
                  </a:lnTo>
                  <a:lnTo>
                    <a:pt x="189" y="182"/>
                  </a:lnTo>
                  <a:lnTo>
                    <a:pt x="184" y="186"/>
                  </a:lnTo>
                  <a:lnTo>
                    <a:pt x="182" y="186"/>
                  </a:lnTo>
                  <a:lnTo>
                    <a:pt x="182" y="186"/>
                  </a:lnTo>
                  <a:lnTo>
                    <a:pt x="170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89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68" y="191"/>
                  </a:lnTo>
                  <a:lnTo>
                    <a:pt x="168" y="194"/>
                  </a:lnTo>
                  <a:lnTo>
                    <a:pt x="168" y="194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8" y="196"/>
                  </a:lnTo>
                  <a:lnTo>
                    <a:pt x="168" y="198"/>
                  </a:lnTo>
                  <a:lnTo>
                    <a:pt x="168" y="198"/>
                  </a:lnTo>
                  <a:lnTo>
                    <a:pt x="165" y="203"/>
                  </a:lnTo>
                  <a:lnTo>
                    <a:pt x="165" y="205"/>
                  </a:lnTo>
                  <a:lnTo>
                    <a:pt x="165" y="205"/>
                  </a:lnTo>
                  <a:lnTo>
                    <a:pt x="163" y="208"/>
                  </a:lnTo>
                  <a:lnTo>
                    <a:pt x="161" y="208"/>
                  </a:lnTo>
                  <a:lnTo>
                    <a:pt x="153" y="215"/>
                  </a:lnTo>
                  <a:lnTo>
                    <a:pt x="151" y="215"/>
                  </a:lnTo>
                  <a:lnTo>
                    <a:pt x="149" y="217"/>
                  </a:lnTo>
                  <a:lnTo>
                    <a:pt x="149" y="220"/>
                  </a:lnTo>
                  <a:lnTo>
                    <a:pt x="149" y="222"/>
                  </a:lnTo>
                  <a:lnTo>
                    <a:pt x="144" y="224"/>
                  </a:lnTo>
                  <a:lnTo>
                    <a:pt x="135" y="234"/>
                  </a:lnTo>
                  <a:lnTo>
                    <a:pt x="132" y="239"/>
                  </a:lnTo>
                  <a:lnTo>
                    <a:pt x="132" y="239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30" y="246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30" y="248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7" y="250"/>
                  </a:lnTo>
                  <a:lnTo>
                    <a:pt x="125" y="250"/>
                  </a:lnTo>
                  <a:lnTo>
                    <a:pt x="123" y="250"/>
                  </a:lnTo>
                  <a:lnTo>
                    <a:pt x="123" y="250"/>
                  </a:lnTo>
                  <a:lnTo>
                    <a:pt x="123" y="248"/>
                  </a:lnTo>
                  <a:lnTo>
                    <a:pt x="120" y="248"/>
                  </a:lnTo>
                  <a:lnTo>
                    <a:pt x="120" y="248"/>
                  </a:lnTo>
                  <a:lnTo>
                    <a:pt x="120" y="248"/>
                  </a:lnTo>
                  <a:lnTo>
                    <a:pt x="120" y="246"/>
                  </a:lnTo>
                  <a:lnTo>
                    <a:pt x="120" y="246"/>
                  </a:lnTo>
                  <a:lnTo>
                    <a:pt x="123" y="236"/>
                  </a:lnTo>
                  <a:lnTo>
                    <a:pt x="123" y="231"/>
                  </a:lnTo>
                  <a:lnTo>
                    <a:pt x="123" y="229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20" y="227"/>
                  </a:lnTo>
                  <a:lnTo>
                    <a:pt x="120" y="227"/>
                  </a:lnTo>
                  <a:lnTo>
                    <a:pt x="116" y="222"/>
                  </a:lnTo>
                  <a:lnTo>
                    <a:pt x="116" y="222"/>
                  </a:lnTo>
                  <a:lnTo>
                    <a:pt x="116" y="222"/>
                  </a:lnTo>
                  <a:lnTo>
                    <a:pt x="116" y="220"/>
                  </a:lnTo>
                  <a:lnTo>
                    <a:pt x="116" y="220"/>
                  </a:lnTo>
                  <a:lnTo>
                    <a:pt x="116" y="217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6" y="215"/>
                  </a:lnTo>
                  <a:lnTo>
                    <a:pt x="113" y="212"/>
                  </a:lnTo>
                  <a:lnTo>
                    <a:pt x="106" y="210"/>
                  </a:lnTo>
                  <a:lnTo>
                    <a:pt x="106" y="210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6" y="208"/>
                  </a:lnTo>
                  <a:lnTo>
                    <a:pt x="106" y="205"/>
                  </a:lnTo>
                  <a:lnTo>
                    <a:pt x="106" y="203"/>
                  </a:lnTo>
                  <a:lnTo>
                    <a:pt x="106" y="201"/>
                  </a:lnTo>
                  <a:lnTo>
                    <a:pt x="106" y="201"/>
                  </a:lnTo>
                  <a:lnTo>
                    <a:pt x="106" y="201"/>
                  </a:lnTo>
                  <a:lnTo>
                    <a:pt x="99" y="194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91"/>
                  </a:lnTo>
                  <a:lnTo>
                    <a:pt x="99" y="189"/>
                  </a:lnTo>
                  <a:lnTo>
                    <a:pt x="99" y="189"/>
                  </a:lnTo>
                  <a:lnTo>
                    <a:pt x="101" y="186"/>
                  </a:lnTo>
                  <a:lnTo>
                    <a:pt x="101" y="186"/>
                  </a:lnTo>
                  <a:lnTo>
                    <a:pt x="104" y="184"/>
                  </a:lnTo>
                  <a:lnTo>
                    <a:pt x="104" y="184"/>
                  </a:lnTo>
                  <a:lnTo>
                    <a:pt x="101" y="182"/>
                  </a:lnTo>
                  <a:lnTo>
                    <a:pt x="101" y="182"/>
                  </a:lnTo>
                  <a:lnTo>
                    <a:pt x="99" y="182"/>
                  </a:lnTo>
                  <a:lnTo>
                    <a:pt x="94" y="179"/>
                  </a:lnTo>
                  <a:lnTo>
                    <a:pt x="85" y="177"/>
                  </a:lnTo>
                  <a:lnTo>
                    <a:pt x="85" y="177"/>
                  </a:lnTo>
                  <a:lnTo>
                    <a:pt x="83" y="177"/>
                  </a:lnTo>
                  <a:lnTo>
                    <a:pt x="83" y="177"/>
                  </a:lnTo>
                  <a:lnTo>
                    <a:pt x="80" y="175"/>
                  </a:lnTo>
                  <a:lnTo>
                    <a:pt x="80" y="175"/>
                  </a:lnTo>
                  <a:lnTo>
                    <a:pt x="80" y="172"/>
                  </a:lnTo>
                  <a:lnTo>
                    <a:pt x="80" y="172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80" y="170"/>
                  </a:lnTo>
                  <a:lnTo>
                    <a:pt x="78" y="168"/>
                  </a:lnTo>
                  <a:lnTo>
                    <a:pt x="78" y="165"/>
                  </a:lnTo>
                  <a:lnTo>
                    <a:pt x="75" y="165"/>
                  </a:lnTo>
                  <a:lnTo>
                    <a:pt x="78" y="165"/>
                  </a:lnTo>
                  <a:lnTo>
                    <a:pt x="78" y="163"/>
                  </a:lnTo>
                  <a:lnTo>
                    <a:pt x="78" y="163"/>
                  </a:lnTo>
                  <a:lnTo>
                    <a:pt x="75" y="160"/>
                  </a:lnTo>
                  <a:lnTo>
                    <a:pt x="73" y="158"/>
                  </a:lnTo>
                  <a:lnTo>
                    <a:pt x="71" y="156"/>
                  </a:lnTo>
                  <a:lnTo>
                    <a:pt x="71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68" y="158"/>
                  </a:lnTo>
                  <a:lnTo>
                    <a:pt x="66" y="160"/>
                  </a:lnTo>
                  <a:lnTo>
                    <a:pt x="66" y="163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4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61" y="165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9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7" y="168"/>
                  </a:lnTo>
                  <a:lnTo>
                    <a:pt x="54" y="168"/>
                  </a:lnTo>
                  <a:lnTo>
                    <a:pt x="54" y="168"/>
                  </a:lnTo>
                  <a:lnTo>
                    <a:pt x="52" y="168"/>
                  </a:lnTo>
                  <a:lnTo>
                    <a:pt x="52" y="170"/>
                  </a:lnTo>
                  <a:lnTo>
                    <a:pt x="52" y="170"/>
                  </a:lnTo>
                  <a:lnTo>
                    <a:pt x="49" y="172"/>
                  </a:lnTo>
                  <a:lnTo>
                    <a:pt x="47" y="172"/>
                  </a:lnTo>
                  <a:lnTo>
                    <a:pt x="47" y="175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5" y="177"/>
                  </a:lnTo>
                  <a:lnTo>
                    <a:pt x="42" y="179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2" y="182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45" y="186"/>
                  </a:lnTo>
                  <a:lnTo>
                    <a:pt x="49" y="191"/>
                  </a:lnTo>
                  <a:lnTo>
                    <a:pt x="49" y="191"/>
                  </a:lnTo>
                  <a:lnTo>
                    <a:pt x="49" y="194"/>
                  </a:lnTo>
                  <a:lnTo>
                    <a:pt x="52" y="194"/>
                  </a:lnTo>
                  <a:lnTo>
                    <a:pt x="54" y="194"/>
                  </a:lnTo>
                  <a:lnTo>
                    <a:pt x="54" y="194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6"/>
                  </a:lnTo>
                  <a:lnTo>
                    <a:pt x="54" y="198"/>
                  </a:lnTo>
                  <a:lnTo>
                    <a:pt x="54" y="201"/>
                  </a:lnTo>
                  <a:lnTo>
                    <a:pt x="54" y="203"/>
                  </a:lnTo>
                  <a:lnTo>
                    <a:pt x="54" y="203"/>
                  </a:lnTo>
                  <a:lnTo>
                    <a:pt x="54" y="205"/>
                  </a:lnTo>
                  <a:lnTo>
                    <a:pt x="54" y="208"/>
                  </a:lnTo>
                  <a:lnTo>
                    <a:pt x="52" y="210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2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5"/>
                  </a:lnTo>
                  <a:lnTo>
                    <a:pt x="49" y="217"/>
                  </a:lnTo>
                  <a:lnTo>
                    <a:pt x="49" y="217"/>
                  </a:lnTo>
                  <a:lnTo>
                    <a:pt x="49" y="222"/>
                  </a:lnTo>
                  <a:lnTo>
                    <a:pt x="49" y="227"/>
                  </a:lnTo>
                  <a:lnTo>
                    <a:pt x="49" y="227"/>
                  </a:lnTo>
                  <a:lnTo>
                    <a:pt x="49" y="227"/>
                  </a:lnTo>
                  <a:lnTo>
                    <a:pt x="49" y="229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1"/>
                  </a:lnTo>
                  <a:lnTo>
                    <a:pt x="47" y="234"/>
                  </a:lnTo>
                  <a:lnTo>
                    <a:pt x="47" y="234"/>
                  </a:lnTo>
                  <a:lnTo>
                    <a:pt x="47" y="236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39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1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3"/>
                  </a:lnTo>
                  <a:lnTo>
                    <a:pt x="47" y="246"/>
                  </a:lnTo>
                  <a:lnTo>
                    <a:pt x="47" y="246"/>
                  </a:lnTo>
                  <a:lnTo>
                    <a:pt x="47" y="248"/>
                  </a:lnTo>
                  <a:lnTo>
                    <a:pt x="47" y="248"/>
                  </a:lnTo>
                  <a:lnTo>
                    <a:pt x="47" y="250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49" y="255"/>
                  </a:lnTo>
                  <a:lnTo>
                    <a:pt x="52" y="260"/>
                  </a:lnTo>
                  <a:lnTo>
                    <a:pt x="52" y="260"/>
                  </a:lnTo>
                  <a:lnTo>
                    <a:pt x="52" y="262"/>
                  </a:lnTo>
                  <a:lnTo>
                    <a:pt x="54" y="274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7" y="286"/>
                  </a:lnTo>
                  <a:lnTo>
                    <a:pt x="57" y="288"/>
                  </a:lnTo>
                  <a:lnTo>
                    <a:pt x="54" y="288"/>
                  </a:lnTo>
                  <a:lnTo>
                    <a:pt x="54" y="293"/>
                  </a:lnTo>
                  <a:lnTo>
                    <a:pt x="54" y="293"/>
                  </a:lnTo>
                  <a:lnTo>
                    <a:pt x="40" y="307"/>
                  </a:lnTo>
                  <a:lnTo>
                    <a:pt x="38" y="312"/>
                  </a:lnTo>
                  <a:lnTo>
                    <a:pt x="35" y="317"/>
                  </a:lnTo>
                  <a:lnTo>
                    <a:pt x="33" y="321"/>
                  </a:lnTo>
                  <a:lnTo>
                    <a:pt x="31" y="321"/>
                  </a:lnTo>
                  <a:lnTo>
                    <a:pt x="28" y="324"/>
                  </a:lnTo>
                  <a:lnTo>
                    <a:pt x="26" y="326"/>
                  </a:lnTo>
                  <a:lnTo>
                    <a:pt x="23" y="328"/>
                  </a:lnTo>
                  <a:lnTo>
                    <a:pt x="21" y="331"/>
                  </a:lnTo>
                  <a:lnTo>
                    <a:pt x="19" y="333"/>
                  </a:lnTo>
                  <a:lnTo>
                    <a:pt x="16" y="333"/>
                  </a:lnTo>
                  <a:lnTo>
                    <a:pt x="16" y="333"/>
                  </a:lnTo>
                  <a:lnTo>
                    <a:pt x="14" y="333"/>
                  </a:lnTo>
                  <a:lnTo>
                    <a:pt x="12" y="333"/>
                  </a:lnTo>
                  <a:lnTo>
                    <a:pt x="9" y="336"/>
                  </a:lnTo>
                  <a:lnTo>
                    <a:pt x="9" y="338"/>
                  </a:lnTo>
                  <a:lnTo>
                    <a:pt x="9" y="340"/>
                  </a:lnTo>
                  <a:lnTo>
                    <a:pt x="9" y="340"/>
                  </a:lnTo>
                  <a:lnTo>
                    <a:pt x="12" y="343"/>
                  </a:lnTo>
                  <a:lnTo>
                    <a:pt x="12" y="343"/>
                  </a:lnTo>
                  <a:lnTo>
                    <a:pt x="14" y="343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5"/>
                  </a:lnTo>
                  <a:lnTo>
                    <a:pt x="16" y="347"/>
                  </a:lnTo>
                  <a:lnTo>
                    <a:pt x="16" y="350"/>
                  </a:lnTo>
                  <a:lnTo>
                    <a:pt x="16" y="350"/>
                  </a:lnTo>
                  <a:lnTo>
                    <a:pt x="14" y="350"/>
                  </a:lnTo>
                  <a:lnTo>
                    <a:pt x="14" y="350"/>
                  </a:lnTo>
                  <a:lnTo>
                    <a:pt x="12" y="350"/>
                  </a:lnTo>
                  <a:lnTo>
                    <a:pt x="12" y="350"/>
                  </a:lnTo>
                  <a:lnTo>
                    <a:pt x="7" y="350"/>
                  </a:lnTo>
                  <a:lnTo>
                    <a:pt x="7" y="350"/>
                  </a:lnTo>
                  <a:lnTo>
                    <a:pt x="5" y="350"/>
                  </a:lnTo>
                  <a:lnTo>
                    <a:pt x="5" y="354"/>
                  </a:lnTo>
                  <a:lnTo>
                    <a:pt x="2" y="359"/>
                  </a:lnTo>
                  <a:lnTo>
                    <a:pt x="0" y="362"/>
                  </a:lnTo>
                  <a:lnTo>
                    <a:pt x="0" y="362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9"/>
                  </a:lnTo>
                  <a:lnTo>
                    <a:pt x="0" y="369"/>
                  </a:lnTo>
                  <a:lnTo>
                    <a:pt x="19" y="390"/>
                  </a:lnTo>
                  <a:lnTo>
                    <a:pt x="21" y="390"/>
                  </a:lnTo>
                  <a:lnTo>
                    <a:pt x="21" y="392"/>
                  </a:lnTo>
                  <a:lnTo>
                    <a:pt x="21" y="392"/>
                  </a:lnTo>
                  <a:lnTo>
                    <a:pt x="21" y="392"/>
                  </a:lnTo>
                  <a:lnTo>
                    <a:pt x="23" y="392"/>
                  </a:lnTo>
                  <a:lnTo>
                    <a:pt x="23" y="390"/>
                  </a:lnTo>
                  <a:lnTo>
                    <a:pt x="26" y="390"/>
                  </a:lnTo>
                  <a:lnTo>
                    <a:pt x="28" y="390"/>
                  </a:lnTo>
                  <a:lnTo>
                    <a:pt x="28" y="390"/>
                  </a:lnTo>
                  <a:lnTo>
                    <a:pt x="31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3" y="385"/>
                  </a:lnTo>
                  <a:lnTo>
                    <a:pt x="35" y="385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5" y="388"/>
                  </a:lnTo>
                  <a:lnTo>
                    <a:pt x="35" y="392"/>
                  </a:lnTo>
                  <a:lnTo>
                    <a:pt x="35" y="395"/>
                  </a:lnTo>
                  <a:lnTo>
                    <a:pt x="35" y="397"/>
                  </a:lnTo>
                  <a:lnTo>
                    <a:pt x="38" y="402"/>
                  </a:lnTo>
                  <a:lnTo>
                    <a:pt x="40" y="404"/>
                  </a:lnTo>
                  <a:lnTo>
                    <a:pt x="42" y="406"/>
                  </a:lnTo>
                  <a:lnTo>
                    <a:pt x="42" y="406"/>
                  </a:lnTo>
                  <a:lnTo>
                    <a:pt x="45" y="406"/>
                  </a:lnTo>
                  <a:lnTo>
                    <a:pt x="45" y="409"/>
                  </a:lnTo>
                  <a:lnTo>
                    <a:pt x="47" y="409"/>
                  </a:lnTo>
                  <a:lnTo>
                    <a:pt x="49" y="409"/>
                  </a:lnTo>
                  <a:lnTo>
                    <a:pt x="64" y="409"/>
                  </a:lnTo>
                  <a:lnTo>
                    <a:pt x="68" y="406"/>
                  </a:lnTo>
                  <a:lnTo>
                    <a:pt x="71" y="406"/>
                  </a:lnTo>
                  <a:lnTo>
                    <a:pt x="73" y="406"/>
                  </a:lnTo>
                  <a:lnTo>
                    <a:pt x="73" y="409"/>
                  </a:lnTo>
                  <a:lnTo>
                    <a:pt x="73" y="409"/>
                  </a:lnTo>
                  <a:lnTo>
                    <a:pt x="73" y="411"/>
                  </a:lnTo>
                  <a:lnTo>
                    <a:pt x="75" y="411"/>
                  </a:lnTo>
                  <a:lnTo>
                    <a:pt x="75" y="414"/>
                  </a:lnTo>
                  <a:lnTo>
                    <a:pt x="75" y="414"/>
                  </a:lnTo>
                  <a:lnTo>
                    <a:pt x="78" y="416"/>
                  </a:lnTo>
                  <a:lnTo>
                    <a:pt x="75" y="418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5" y="423"/>
                  </a:lnTo>
                  <a:lnTo>
                    <a:pt x="75" y="423"/>
                  </a:lnTo>
                  <a:lnTo>
                    <a:pt x="75" y="425"/>
                  </a:lnTo>
                  <a:lnTo>
                    <a:pt x="75" y="425"/>
                  </a:lnTo>
                  <a:lnTo>
                    <a:pt x="75" y="425"/>
                  </a:lnTo>
                  <a:lnTo>
                    <a:pt x="75" y="428"/>
                  </a:lnTo>
                  <a:lnTo>
                    <a:pt x="75" y="430"/>
                  </a:lnTo>
                  <a:lnTo>
                    <a:pt x="75" y="432"/>
                  </a:lnTo>
                  <a:lnTo>
                    <a:pt x="75" y="432"/>
                  </a:lnTo>
                  <a:lnTo>
                    <a:pt x="75" y="432"/>
                  </a:lnTo>
                  <a:lnTo>
                    <a:pt x="75" y="437"/>
                  </a:lnTo>
                  <a:lnTo>
                    <a:pt x="78" y="440"/>
                  </a:lnTo>
                  <a:lnTo>
                    <a:pt x="80" y="442"/>
                  </a:lnTo>
                  <a:lnTo>
                    <a:pt x="80" y="442"/>
                  </a:lnTo>
                  <a:lnTo>
                    <a:pt x="80" y="444"/>
                  </a:lnTo>
                  <a:lnTo>
                    <a:pt x="80" y="444"/>
                  </a:lnTo>
                  <a:lnTo>
                    <a:pt x="80" y="449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0" y="451"/>
                  </a:lnTo>
                  <a:lnTo>
                    <a:pt x="83" y="451"/>
                  </a:lnTo>
                  <a:lnTo>
                    <a:pt x="83" y="451"/>
                  </a:lnTo>
                  <a:lnTo>
                    <a:pt x="85" y="451"/>
                  </a:lnTo>
                  <a:lnTo>
                    <a:pt x="87" y="451"/>
                  </a:lnTo>
                  <a:lnTo>
                    <a:pt x="90" y="451"/>
                  </a:lnTo>
                  <a:lnTo>
                    <a:pt x="90" y="451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4"/>
                  </a:lnTo>
                  <a:lnTo>
                    <a:pt x="92" y="456"/>
                  </a:lnTo>
                  <a:lnTo>
                    <a:pt x="92" y="461"/>
                  </a:lnTo>
                  <a:lnTo>
                    <a:pt x="92" y="461"/>
                  </a:lnTo>
                  <a:lnTo>
                    <a:pt x="92" y="463"/>
                  </a:lnTo>
                  <a:lnTo>
                    <a:pt x="92" y="466"/>
                  </a:lnTo>
                  <a:lnTo>
                    <a:pt x="90" y="466"/>
                  </a:lnTo>
                  <a:lnTo>
                    <a:pt x="92" y="468"/>
                  </a:lnTo>
                  <a:lnTo>
                    <a:pt x="92" y="468"/>
                  </a:lnTo>
                  <a:lnTo>
                    <a:pt x="92" y="470"/>
                  </a:lnTo>
                  <a:lnTo>
                    <a:pt x="92" y="470"/>
                  </a:lnTo>
                  <a:lnTo>
                    <a:pt x="94" y="473"/>
                  </a:lnTo>
                  <a:lnTo>
                    <a:pt x="97" y="473"/>
                  </a:lnTo>
                  <a:lnTo>
                    <a:pt x="99" y="475"/>
                  </a:lnTo>
                  <a:lnTo>
                    <a:pt x="99" y="477"/>
                  </a:lnTo>
                  <a:lnTo>
                    <a:pt x="101" y="477"/>
                  </a:lnTo>
                  <a:lnTo>
                    <a:pt x="101" y="477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1" y="482"/>
                  </a:lnTo>
                  <a:lnTo>
                    <a:pt x="101" y="482"/>
                  </a:lnTo>
                  <a:lnTo>
                    <a:pt x="106" y="480"/>
                  </a:lnTo>
                  <a:lnTo>
                    <a:pt x="109" y="480"/>
                  </a:lnTo>
                  <a:lnTo>
                    <a:pt x="111" y="477"/>
                  </a:lnTo>
                  <a:lnTo>
                    <a:pt x="111" y="475"/>
                  </a:lnTo>
                  <a:lnTo>
                    <a:pt x="137" y="466"/>
                  </a:lnTo>
                  <a:lnTo>
                    <a:pt x="137" y="466"/>
                  </a:lnTo>
                  <a:lnTo>
                    <a:pt x="137" y="463"/>
                  </a:lnTo>
                  <a:lnTo>
                    <a:pt x="137" y="463"/>
                  </a:lnTo>
                  <a:lnTo>
                    <a:pt x="139" y="463"/>
                  </a:lnTo>
                  <a:lnTo>
                    <a:pt x="139" y="463"/>
                  </a:lnTo>
                  <a:lnTo>
                    <a:pt x="139" y="463"/>
                  </a:lnTo>
                  <a:lnTo>
                    <a:pt x="144" y="463"/>
                  </a:lnTo>
                  <a:lnTo>
                    <a:pt x="146" y="461"/>
                  </a:lnTo>
                  <a:lnTo>
                    <a:pt x="149" y="459"/>
                  </a:lnTo>
                  <a:lnTo>
                    <a:pt x="149" y="459"/>
                  </a:lnTo>
                  <a:lnTo>
                    <a:pt x="153" y="456"/>
                  </a:lnTo>
                  <a:lnTo>
                    <a:pt x="156" y="454"/>
                  </a:lnTo>
                  <a:lnTo>
                    <a:pt x="161" y="454"/>
                  </a:lnTo>
                  <a:lnTo>
                    <a:pt x="163" y="454"/>
                  </a:lnTo>
                  <a:lnTo>
                    <a:pt x="165" y="454"/>
                  </a:lnTo>
                  <a:lnTo>
                    <a:pt x="168" y="451"/>
                  </a:lnTo>
                  <a:lnTo>
                    <a:pt x="170" y="449"/>
                  </a:lnTo>
                  <a:lnTo>
                    <a:pt x="170" y="447"/>
                  </a:lnTo>
                  <a:lnTo>
                    <a:pt x="170" y="444"/>
                  </a:lnTo>
                  <a:lnTo>
                    <a:pt x="170" y="442"/>
                  </a:lnTo>
                  <a:lnTo>
                    <a:pt x="170" y="440"/>
                  </a:lnTo>
                  <a:lnTo>
                    <a:pt x="172" y="437"/>
                  </a:lnTo>
                  <a:lnTo>
                    <a:pt x="175" y="435"/>
                  </a:lnTo>
                  <a:lnTo>
                    <a:pt x="180" y="432"/>
                  </a:lnTo>
                  <a:lnTo>
                    <a:pt x="180" y="432"/>
                  </a:lnTo>
                  <a:lnTo>
                    <a:pt x="180" y="430"/>
                  </a:lnTo>
                  <a:lnTo>
                    <a:pt x="177" y="430"/>
                  </a:lnTo>
                  <a:lnTo>
                    <a:pt x="175" y="430"/>
                  </a:lnTo>
                  <a:lnTo>
                    <a:pt x="175" y="428"/>
                  </a:lnTo>
                  <a:lnTo>
                    <a:pt x="175" y="425"/>
                  </a:lnTo>
                  <a:lnTo>
                    <a:pt x="177" y="425"/>
                  </a:lnTo>
                  <a:lnTo>
                    <a:pt x="180" y="425"/>
                  </a:lnTo>
                  <a:lnTo>
                    <a:pt x="182" y="425"/>
                  </a:lnTo>
                  <a:lnTo>
                    <a:pt x="180" y="421"/>
                  </a:lnTo>
                  <a:lnTo>
                    <a:pt x="180" y="418"/>
                  </a:lnTo>
                  <a:lnTo>
                    <a:pt x="182" y="418"/>
                  </a:lnTo>
                  <a:lnTo>
                    <a:pt x="182" y="416"/>
                  </a:lnTo>
                  <a:lnTo>
                    <a:pt x="184" y="416"/>
                  </a:lnTo>
                  <a:lnTo>
                    <a:pt x="187" y="416"/>
                  </a:lnTo>
                  <a:lnTo>
                    <a:pt x="187" y="416"/>
                  </a:lnTo>
                  <a:lnTo>
                    <a:pt x="189" y="416"/>
                  </a:lnTo>
                  <a:lnTo>
                    <a:pt x="189" y="414"/>
                  </a:lnTo>
                  <a:lnTo>
                    <a:pt x="189" y="414"/>
                  </a:lnTo>
                  <a:lnTo>
                    <a:pt x="189" y="411"/>
                  </a:lnTo>
                  <a:lnTo>
                    <a:pt x="189" y="409"/>
                  </a:lnTo>
                  <a:lnTo>
                    <a:pt x="198" y="402"/>
                  </a:lnTo>
                  <a:lnTo>
                    <a:pt x="201" y="399"/>
                  </a:lnTo>
                  <a:lnTo>
                    <a:pt x="201" y="399"/>
                  </a:lnTo>
                  <a:lnTo>
                    <a:pt x="201" y="397"/>
                  </a:lnTo>
                  <a:lnTo>
                    <a:pt x="203" y="392"/>
                  </a:lnTo>
                  <a:lnTo>
                    <a:pt x="203" y="390"/>
                  </a:lnTo>
                  <a:lnTo>
                    <a:pt x="203" y="390"/>
                  </a:lnTo>
                  <a:lnTo>
                    <a:pt x="206" y="390"/>
                  </a:lnTo>
                  <a:lnTo>
                    <a:pt x="208" y="388"/>
                  </a:lnTo>
                  <a:lnTo>
                    <a:pt x="210" y="388"/>
                  </a:lnTo>
                  <a:lnTo>
                    <a:pt x="213" y="388"/>
                  </a:lnTo>
                  <a:lnTo>
                    <a:pt x="215" y="388"/>
                  </a:lnTo>
                  <a:lnTo>
                    <a:pt x="215" y="388"/>
                  </a:lnTo>
                  <a:lnTo>
                    <a:pt x="217" y="385"/>
                  </a:lnTo>
                  <a:lnTo>
                    <a:pt x="222" y="385"/>
                  </a:lnTo>
                  <a:lnTo>
                    <a:pt x="224" y="383"/>
                  </a:lnTo>
                  <a:lnTo>
                    <a:pt x="222" y="380"/>
                  </a:lnTo>
                  <a:lnTo>
                    <a:pt x="220" y="380"/>
                  </a:lnTo>
                  <a:lnTo>
                    <a:pt x="217" y="380"/>
                  </a:lnTo>
                  <a:lnTo>
                    <a:pt x="217" y="380"/>
                  </a:lnTo>
                  <a:lnTo>
                    <a:pt x="215" y="380"/>
                  </a:lnTo>
                  <a:lnTo>
                    <a:pt x="215" y="378"/>
                  </a:lnTo>
                  <a:lnTo>
                    <a:pt x="215" y="376"/>
                  </a:lnTo>
                  <a:lnTo>
                    <a:pt x="217" y="376"/>
                  </a:lnTo>
                  <a:lnTo>
                    <a:pt x="217" y="373"/>
                  </a:lnTo>
                  <a:lnTo>
                    <a:pt x="217" y="373"/>
                  </a:lnTo>
                  <a:lnTo>
                    <a:pt x="217" y="371"/>
                  </a:lnTo>
                  <a:lnTo>
                    <a:pt x="217" y="369"/>
                  </a:lnTo>
                  <a:lnTo>
                    <a:pt x="220" y="369"/>
                  </a:lnTo>
                  <a:lnTo>
                    <a:pt x="220" y="366"/>
                  </a:lnTo>
                  <a:lnTo>
                    <a:pt x="222" y="366"/>
                  </a:lnTo>
                  <a:lnTo>
                    <a:pt x="224" y="369"/>
                  </a:lnTo>
                  <a:lnTo>
                    <a:pt x="229" y="369"/>
                  </a:lnTo>
                  <a:lnTo>
                    <a:pt x="229" y="369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6"/>
                  </a:lnTo>
                  <a:lnTo>
                    <a:pt x="229" y="364"/>
                  </a:lnTo>
                  <a:lnTo>
                    <a:pt x="229" y="364"/>
                  </a:lnTo>
                  <a:lnTo>
                    <a:pt x="229" y="364"/>
                  </a:lnTo>
                  <a:lnTo>
                    <a:pt x="229" y="362"/>
                  </a:lnTo>
                  <a:lnTo>
                    <a:pt x="232" y="362"/>
                  </a:lnTo>
                  <a:lnTo>
                    <a:pt x="232" y="362"/>
                  </a:lnTo>
                  <a:lnTo>
                    <a:pt x="234" y="359"/>
                  </a:lnTo>
                  <a:lnTo>
                    <a:pt x="234" y="359"/>
                  </a:lnTo>
                  <a:lnTo>
                    <a:pt x="236" y="357"/>
                  </a:lnTo>
                  <a:lnTo>
                    <a:pt x="236" y="357"/>
                  </a:lnTo>
                  <a:lnTo>
                    <a:pt x="239" y="354"/>
                  </a:lnTo>
                  <a:lnTo>
                    <a:pt x="241" y="354"/>
                  </a:lnTo>
                  <a:lnTo>
                    <a:pt x="243" y="354"/>
                  </a:lnTo>
                  <a:lnTo>
                    <a:pt x="246" y="357"/>
                  </a:lnTo>
                  <a:lnTo>
                    <a:pt x="248" y="354"/>
                  </a:lnTo>
                  <a:lnTo>
                    <a:pt x="248" y="357"/>
                  </a:lnTo>
                  <a:lnTo>
                    <a:pt x="248" y="357"/>
                  </a:lnTo>
                  <a:lnTo>
                    <a:pt x="250" y="357"/>
                  </a:lnTo>
                  <a:lnTo>
                    <a:pt x="253" y="357"/>
                  </a:lnTo>
                  <a:lnTo>
                    <a:pt x="253" y="357"/>
                  </a:lnTo>
                  <a:lnTo>
                    <a:pt x="255" y="354"/>
                  </a:lnTo>
                  <a:lnTo>
                    <a:pt x="258" y="352"/>
                  </a:lnTo>
                  <a:lnTo>
                    <a:pt x="260" y="352"/>
                  </a:lnTo>
                  <a:lnTo>
                    <a:pt x="262" y="354"/>
                  </a:lnTo>
                  <a:lnTo>
                    <a:pt x="265" y="354"/>
                  </a:lnTo>
                  <a:lnTo>
                    <a:pt x="265" y="354"/>
                  </a:lnTo>
                  <a:lnTo>
                    <a:pt x="265" y="357"/>
                  </a:lnTo>
                  <a:lnTo>
                    <a:pt x="267" y="357"/>
                  </a:lnTo>
                  <a:lnTo>
                    <a:pt x="267" y="359"/>
                  </a:lnTo>
                  <a:lnTo>
                    <a:pt x="267" y="359"/>
                  </a:lnTo>
                  <a:lnTo>
                    <a:pt x="274" y="357"/>
                  </a:lnTo>
                  <a:lnTo>
                    <a:pt x="274" y="359"/>
                  </a:lnTo>
                  <a:lnTo>
                    <a:pt x="276" y="359"/>
                  </a:lnTo>
                  <a:lnTo>
                    <a:pt x="279" y="364"/>
                  </a:lnTo>
                  <a:lnTo>
                    <a:pt x="281" y="364"/>
                  </a:lnTo>
                  <a:lnTo>
                    <a:pt x="281" y="366"/>
                  </a:lnTo>
                  <a:lnTo>
                    <a:pt x="298" y="364"/>
                  </a:lnTo>
                  <a:lnTo>
                    <a:pt x="300" y="364"/>
                  </a:lnTo>
                  <a:lnTo>
                    <a:pt x="302" y="362"/>
                  </a:lnTo>
                  <a:lnTo>
                    <a:pt x="302" y="359"/>
                  </a:lnTo>
                  <a:lnTo>
                    <a:pt x="302" y="357"/>
                  </a:lnTo>
                  <a:lnTo>
                    <a:pt x="302" y="350"/>
                  </a:lnTo>
                  <a:lnTo>
                    <a:pt x="305" y="347"/>
                  </a:lnTo>
                  <a:lnTo>
                    <a:pt x="305" y="347"/>
                  </a:lnTo>
                  <a:lnTo>
                    <a:pt x="310" y="343"/>
                  </a:lnTo>
                  <a:lnTo>
                    <a:pt x="310" y="345"/>
                  </a:lnTo>
                  <a:lnTo>
                    <a:pt x="310" y="347"/>
                  </a:lnTo>
                  <a:lnTo>
                    <a:pt x="307" y="347"/>
                  </a:lnTo>
                  <a:lnTo>
                    <a:pt x="307" y="350"/>
                  </a:lnTo>
                  <a:lnTo>
                    <a:pt x="305" y="350"/>
                  </a:lnTo>
                  <a:lnTo>
                    <a:pt x="307" y="352"/>
                  </a:lnTo>
                  <a:lnTo>
                    <a:pt x="307" y="354"/>
                  </a:lnTo>
                  <a:lnTo>
                    <a:pt x="307" y="354"/>
                  </a:lnTo>
                  <a:lnTo>
                    <a:pt x="307" y="362"/>
                  </a:lnTo>
                  <a:lnTo>
                    <a:pt x="310" y="366"/>
                  </a:lnTo>
                  <a:lnTo>
                    <a:pt x="310" y="369"/>
                  </a:lnTo>
                  <a:lnTo>
                    <a:pt x="312" y="371"/>
                  </a:lnTo>
                  <a:lnTo>
                    <a:pt x="328" y="376"/>
                  </a:lnTo>
                  <a:lnTo>
                    <a:pt x="331" y="378"/>
                  </a:lnTo>
                  <a:lnTo>
                    <a:pt x="336" y="383"/>
                  </a:lnTo>
                  <a:lnTo>
                    <a:pt x="338" y="385"/>
                  </a:lnTo>
                  <a:lnTo>
                    <a:pt x="338" y="385"/>
                  </a:lnTo>
                  <a:lnTo>
                    <a:pt x="340" y="383"/>
                  </a:lnTo>
                  <a:lnTo>
                    <a:pt x="343" y="385"/>
                  </a:lnTo>
                  <a:lnTo>
                    <a:pt x="343" y="390"/>
                  </a:lnTo>
                  <a:lnTo>
                    <a:pt x="340" y="395"/>
                  </a:lnTo>
                  <a:lnTo>
                    <a:pt x="340" y="395"/>
                  </a:lnTo>
                  <a:lnTo>
                    <a:pt x="343" y="397"/>
                  </a:lnTo>
                  <a:lnTo>
                    <a:pt x="347" y="399"/>
                  </a:lnTo>
                  <a:lnTo>
                    <a:pt x="354" y="404"/>
                  </a:lnTo>
                  <a:lnTo>
                    <a:pt x="354" y="406"/>
                  </a:lnTo>
                  <a:lnTo>
                    <a:pt x="357" y="409"/>
                  </a:lnTo>
                  <a:lnTo>
                    <a:pt x="354" y="411"/>
                  </a:lnTo>
                  <a:lnTo>
                    <a:pt x="354" y="414"/>
                  </a:lnTo>
                  <a:lnTo>
                    <a:pt x="354" y="414"/>
                  </a:lnTo>
                  <a:lnTo>
                    <a:pt x="352" y="416"/>
                  </a:lnTo>
                  <a:lnTo>
                    <a:pt x="352" y="416"/>
                  </a:lnTo>
                  <a:lnTo>
                    <a:pt x="352" y="416"/>
                  </a:lnTo>
                  <a:lnTo>
                    <a:pt x="352" y="418"/>
                  </a:lnTo>
                  <a:lnTo>
                    <a:pt x="352" y="418"/>
                  </a:lnTo>
                  <a:lnTo>
                    <a:pt x="350" y="418"/>
                  </a:lnTo>
                  <a:lnTo>
                    <a:pt x="347" y="421"/>
                  </a:lnTo>
                  <a:lnTo>
                    <a:pt x="347" y="425"/>
                  </a:lnTo>
                  <a:lnTo>
                    <a:pt x="345" y="430"/>
                  </a:lnTo>
                  <a:lnTo>
                    <a:pt x="340" y="432"/>
                  </a:lnTo>
                  <a:lnTo>
                    <a:pt x="338" y="437"/>
                  </a:lnTo>
                  <a:lnTo>
                    <a:pt x="338" y="437"/>
                  </a:lnTo>
                  <a:lnTo>
                    <a:pt x="338" y="440"/>
                  </a:lnTo>
                  <a:lnTo>
                    <a:pt x="338" y="440"/>
                  </a:lnTo>
                  <a:lnTo>
                    <a:pt x="338" y="442"/>
                  </a:lnTo>
                  <a:lnTo>
                    <a:pt x="336" y="444"/>
                  </a:lnTo>
                  <a:lnTo>
                    <a:pt x="336" y="444"/>
                  </a:lnTo>
                  <a:lnTo>
                    <a:pt x="333" y="449"/>
                  </a:lnTo>
                  <a:lnTo>
                    <a:pt x="331" y="451"/>
                  </a:lnTo>
                  <a:lnTo>
                    <a:pt x="328" y="451"/>
                  </a:lnTo>
                  <a:lnTo>
                    <a:pt x="326" y="454"/>
                  </a:lnTo>
                  <a:lnTo>
                    <a:pt x="326" y="456"/>
                  </a:lnTo>
                  <a:lnTo>
                    <a:pt x="326" y="459"/>
                  </a:lnTo>
                  <a:lnTo>
                    <a:pt x="319" y="466"/>
                  </a:lnTo>
                  <a:lnTo>
                    <a:pt x="314" y="470"/>
                  </a:lnTo>
                  <a:lnTo>
                    <a:pt x="312" y="473"/>
                  </a:lnTo>
                  <a:lnTo>
                    <a:pt x="310" y="475"/>
                  </a:lnTo>
                  <a:lnTo>
                    <a:pt x="310" y="475"/>
                  </a:lnTo>
                  <a:lnTo>
                    <a:pt x="312" y="475"/>
                  </a:lnTo>
                  <a:lnTo>
                    <a:pt x="314" y="475"/>
                  </a:lnTo>
                  <a:lnTo>
                    <a:pt x="314" y="477"/>
                  </a:lnTo>
                  <a:lnTo>
                    <a:pt x="314" y="477"/>
                  </a:lnTo>
                  <a:lnTo>
                    <a:pt x="314" y="480"/>
                  </a:lnTo>
                  <a:lnTo>
                    <a:pt x="312" y="480"/>
                  </a:lnTo>
                  <a:lnTo>
                    <a:pt x="310" y="482"/>
                  </a:lnTo>
                  <a:lnTo>
                    <a:pt x="307" y="482"/>
                  </a:lnTo>
                  <a:lnTo>
                    <a:pt x="307" y="485"/>
                  </a:lnTo>
                  <a:lnTo>
                    <a:pt x="307" y="485"/>
                  </a:lnTo>
                  <a:lnTo>
                    <a:pt x="305" y="487"/>
                  </a:lnTo>
                  <a:lnTo>
                    <a:pt x="302" y="489"/>
                  </a:lnTo>
                  <a:lnTo>
                    <a:pt x="302" y="489"/>
                  </a:lnTo>
                  <a:lnTo>
                    <a:pt x="300" y="489"/>
                  </a:lnTo>
                  <a:lnTo>
                    <a:pt x="295" y="489"/>
                  </a:lnTo>
                  <a:lnTo>
                    <a:pt x="293" y="489"/>
                  </a:lnTo>
                  <a:lnTo>
                    <a:pt x="288" y="494"/>
                  </a:lnTo>
                  <a:lnTo>
                    <a:pt x="286" y="496"/>
                  </a:lnTo>
                  <a:lnTo>
                    <a:pt x="281" y="496"/>
                  </a:lnTo>
                  <a:lnTo>
                    <a:pt x="279" y="499"/>
                  </a:lnTo>
                  <a:lnTo>
                    <a:pt x="274" y="503"/>
                  </a:lnTo>
                  <a:lnTo>
                    <a:pt x="272" y="506"/>
                  </a:lnTo>
                  <a:lnTo>
                    <a:pt x="272" y="506"/>
                  </a:lnTo>
                  <a:lnTo>
                    <a:pt x="272" y="508"/>
                  </a:lnTo>
                  <a:lnTo>
                    <a:pt x="272" y="511"/>
                  </a:lnTo>
                  <a:lnTo>
                    <a:pt x="272" y="511"/>
                  </a:lnTo>
                  <a:lnTo>
                    <a:pt x="272" y="511"/>
                  </a:lnTo>
                  <a:lnTo>
                    <a:pt x="272" y="513"/>
                  </a:lnTo>
                  <a:lnTo>
                    <a:pt x="272" y="513"/>
                  </a:lnTo>
                  <a:lnTo>
                    <a:pt x="272" y="513"/>
                  </a:lnTo>
                  <a:lnTo>
                    <a:pt x="272" y="515"/>
                  </a:lnTo>
                  <a:lnTo>
                    <a:pt x="272" y="515"/>
                  </a:lnTo>
                  <a:lnTo>
                    <a:pt x="272" y="518"/>
                  </a:lnTo>
                  <a:lnTo>
                    <a:pt x="276" y="520"/>
                  </a:lnTo>
                  <a:lnTo>
                    <a:pt x="276" y="522"/>
                  </a:lnTo>
                  <a:lnTo>
                    <a:pt x="279" y="522"/>
                  </a:lnTo>
                  <a:lnTo>
                    <a:pt x="279" y="520"/>
                  </a:lnTo>
                  <a:lnTo>
                    <a:pt x="279" y="520"/>
                  </a:lnTo>
                  <a:lnTo>
                    <a:pt x="281" y="522"/>
                  </a:lnTo>
                  <a:lnTo>
                    <a:pt x="281" y="522"/>
                  </a:lnTo>
                  <a:lnTo>
                    <a:pt x="281" y="522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5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7"/>
                  </a:lnTo>
                  <a:lnTo>
                    <a:pt x="279" y="529"/>
                  </a:lnTo>
                  <a:lnTo>
                    <a:pt x="279" y="529"/>
                  </a:lnTo>
                  <a:lnTo>
                    <a:pt x="279" y="529"/>
                  </a:lnTo>
                  <a:lnTo>
                    <a:pt x="279" y="532"/>
                  </a:lnTo>
                  <a:lnTo>
                    <a:pt x="276" y="529"/>
                  </a:lnTo>
                  <a:lnTo>
                    <a:pt x="272" y="527"/>
                  </a:lnTo>
                  <a:lnTo>
                    <a:pt x="272" y="529"/>
                  </a:lnTo>
                  <a:lnTo>
                    <a:pt x="267" y="532"/>
                  </a:lnTo>
                  <a:lnTo>
                    <a:pt x="265" y="532"/>
                  </a:lnTo>
                  <a:lnTo>
                    <a:pt x="258" y="534"/>
                  </a:lnTo>
                  <a:lnTo>
                    <a:pt x="255" y="534"/>
                  </a:lnTo>
                  <a:lnTo>
                    <a:pt x="253" y="537"/>
                  </a:lnTo>
                  <a:lnTo>
                    <a:pt x="250" y="541"/>
                  </a:lnTo>
                  <a:lnTo>
                    <a:pt x="248" y="541"/>
                  </a:lnTo>
                  <a:lnTo>
                    <a:pt x="248" y="541"/>
                  </a:lnTo>
                  <a:lnTo>
                    <a:pt x="248" y="541"/>
                  </a:lnTo>
                  <a:lnTo>
                    <a:pt x="246" y="544"/>
                  </a:lnTo>
                  <a:lnTo>
                    <a:pt x="248" y="544"/>
                  </a:lnTo>
                  <a:lnTo>
                    <a:pt x="248" y="546"/>
                  </a:lnTo>
                  <a:lnTo>
                    <a:pt x="253" y="546"/>
                  </a:lnTo>
                  <a:lnTo>
                    <a:pt x="253" y="546"/>
                  </a:lnTo>
                  <a:lnTo>
                    <a:pt x="255" y="546"/>
                  </a:lnTo>
                  <a:lnTo>
                    <a:pt x="255" y="546"/>
                  </a:lnTo>
                  <a:lnTo>
                    <a:pt x="258" y="546"/>
                  </a:lnTo>
                  <a:lnTo>
                    <a:pt x="260" y="544"/>
                  </a:lnTo>
                  <a:lnTo>
                    <a:pt x="260" y="544"/>
                  </a:lnTo>
                  <a:lnTo>
                    <a:pt x="265" y="544"/>
                  </a:lnTo>
                  <a:lnTo>
                    <a:pt x="267" y="546"/>
                  </a:lnTo>
                  <a:lnTo>
                    <a:pt x="269" y="546"/>
                  </a:lnTo>
                  <a:lnTo>
                    <a:pt x="272" y="551"/>
                  </a:lnTo>
                  <a:lnTo>
                    <a:pt x="274" y="563"/>
                  </a:lnTo>
                  <a:lnTo>
                    <a:pt x="279" y="565"/>
                  </a:lnTo>
                  <a:lnTo>
                    <a:pt x="281" y="565"/>
                  </a:lnTo>
                  <a:lnTo>
                    <a:pt x="298" y="565"/>
                  </a:lnTo>
                  <a:lnTo>
                    <a:pt x="298" y="560"/>
                  </a:lnTo>
                  <a:lnTo>
                    <a:pt x="302" y="560"/>
                  </a:lnTo>
                  <a:lnTo>
                    <a:pt x="310" y="563"/>
                  </a:lnTo>
                  <a:lnTo>
                    <a:pt x="312" y="560"/>
                  </a:lnTo>
                  <a:lnTo>
                    <a:pt x="317" y="560"/>
                  </a:lnTo>
                  <a:lnTo>
                    <a:pt x="317" y="560"/>
                  </a:lnTo>
                  <a:lnTo>
                    <a:pt x="319" y="558"/>
                  </a:lnTo>
                  <a:lnTo>
                    <a:pt x="321" y="558"/>
                  </a:lnTo>
                  <a:lnTo>
                    <a:pt x="321" y="558"/>
                  </a:lnTo>
                  <a:lnTo>
                    <a:pt x="321" y="560"/>
                  </a:lnTo>
                  <a:lnTo>
                    <a:pt x="319" y="560"/>
                  </a:lnTo>
                  <a:lnTo>
                    <a:pt x="314" y="563"/>
                  </a:lnTo>
                  <a:lnTo>
                    <a:pt x="312" y="565"/>
                  </a:lnTo>
                  <a:lnTo>
                    <a:pt x="307" y="563"/>
                  </a:lnTo>
                  <a:lnTo>
                    <a:pt x="305" y="563"/>
                  </a:lnTo>
                  <a:lnTo>
                    <a:pt x="305" y="565"/>
                  </a:lnTo>
                  <a:lnTo>
                    <a:pt x="302" y="565"/>
                  </a:lnTo>
                  <a:lnTo>
                    <a:pt x="300" y="570"/>
                  </a:lnTo>
                  <a:lnTo>
                    <a:pt x="300" y="570"/>
                  </a:lnTo>
                  <a:lnTo>
                    <a:pt x="300" y="572"/>
                  </a:lnTo>
                  <a:lnTo>
                    <a:pt x="300" y="574"/>
                  </a:lnTo>
                  <a:lnTo>
                    <a:pt x="295" y="577"/>
                  </a:lnTo>
                  <a:lnTo>
                    <a:pt x="293" y="579"/>
                  </a:lnTo>
                  <a:lnTo>
                    <a:pt x="291" y="579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86" y="579"/>
                  </a:lnTo>
                  <a:lnTo>
                    <a:pt x="286" y="579"/>
                  </a:lnTo>
                  <a:lnTo>
                    <a:pt x="288" y="582"/>
                  </a:lnTo>
                  <a:lnTo>
                    <a:pt x="291" y="582"/>
                  </a:lnTo>
                  <a:lnTo>
                    <a:pt x="291" y="584"/>
                  </a:lnTo>
                  <a:lnTo>
                    <a:pt x="286" y="584"/>
                  </a:lnTo>
                  <a:lnTo>
                    <a:pt x="288" y="586"/>
                  </a:lnTo>
                  <a:lnTo>
                    <a:pt x="288" y="586"/>
                  </a:lnTo>
                  <a:lnTo>
                    <a:pt x="288" y="586"/>
                  </a:lnTo>
                  <a:lnTo>
                    <a:pt x="286" y="589"/>
                  </a:lnTo>
                  <a:lnTo>
                    <a:pt x="288" y="591"/>
                  </a:lnTo>
                  <a:lnTo>
                    <a:pt x="291" y="591"/>
                  </a:lnTo>
                  <a:lnTo>
                    <a:pt x="291" y="591"/>
                  </a:lnTo>
                  <a:lnTo>
                    <a:pt x="293" y="593"/>
                  </a:lnTo>
                  <a:lnTo>
                    <a:pt x="295" y="596"/>
                  </a:lnTo>
                  <a:lnTo>
                    <a:pt x="298" y="598"/>
                  </a:lnTo>
                  <a:lnTo>
                    <a:pt x="295" y="603"/>
                  </a:lnTo>
                  <a:lnTo>
                    <a:pt x="291" y="605"/>
                  </a:lnTo>
                  <a:lnTo>
                    <a:pt x="281" y="608"/>
                  </a:lnTo>
                  <a:lnTo>
                    <a:pt x="276" y="612"/>
                  </a:lnTo>
                  <a:lnTo>
                    <a:pt x="274" y="612"/>
                  </a:lnTo>
                  <a:lnTo>
                    <a:pt x="272" y="612"/>
                  </a:lnTo>
                  <a:lnTo>
                    <a:pt x="269" y="612"/>
                  </a:lnTo>
                  <a:lnTo>
                    <a:pt x="269" y="612"/>
                  </a:lnTo>
                  <a:lnTo>
                    <a:pt x="267" y="610"/>
                  </a:lnTo>
                  <a:lnTo>
                    <a:pt x="267" y="610"/>
                  </a:lnTo>
                  <a:lnTo>
                    <a:pt x="265" y="610"/>
                  </a:lnTo>
                  <a:lnTo>
                    <a:pt x="265" y="610"/>
                  </a:lnTo>
                  <a:lnTo>
                    <a:pt x="262" y="610"/>
                  </a:lnTo>
                  <a:lnTo>
                    <a:pt x="260" y="612"/>
                  </a:lnTo>
                  <a:lnTo>
                    <a:pt x="258" y="612"/>
                  </a:lnTo>
                  <a:lnTo>
                    <a:pt x="260" y="615"/>
                  </a:lnTo>
                  <a:lnTo>
                    <a:pt x="260" y="617"/>
                  </a:lnTo>
                  <a:lnTo>
                    <a:pt x="260" y="617"/>
                  </a:lnTo>
                  <a:lnTo>
                    <a:pt x="260" y="619"/>
                  </a:lnTo>
                  <a:lnTo>
                    <a:pt x="258" y="619"/>
                  </a:lnTo>
                  <a:lnTo>
                    <a:pt x="255" y="619"/>
                  </a:lnTo>
                  <a:lnTo>
                    <a:pt x="250" y="622"/>
                  </a:lnTo>
                  <a:lnTo>
                    <a:pt x="248" y="622"/>
                  </a:lnTo>
                  <a:lnTo>
                    <a:pt x="248" y="624"/>
                  </a:lnTo>
                  <a:lnTo>
                    <a:pt x="246" y="624"/>
                  </a:lnTo>
                  <a:lnTo>
                    <a:pt x="246" y="622"/>
                  </a:lnTo>
                  <a:lnTo>
                    <a:pt x="243" y="622"/>
                  </a:lnTo>
                  <a:lnTo>
                    <a:pt x="243" y="622"/>
                  </a:lnTo>
                  <a:lnTo>
                    <a:pt x="239" y="622"/>
                  </a:lnTo>
                  <a:lnTo>
                    <a:pt x="236" y="622"/>
                  </a:lnTo>
                  <a:lnTo>
                    <a:pt x="234" y="626"/>
                  </a:lnTo>
                  <a:lnTo>
                    <a:pt x="234" y="629"/>
                  </a:lnTo>
                  <a:lnTo>
                    <a:pt x="234" y="629"/>
                  </a:lnTo>
                  <a:lnTo>
                    <a:pt x="241" y="629"/>
                  </a:lnTo>
                  <a:lnTo>
                    <a:pt x="241" y="631"/>
                  </a:lnTo>
                  <a:lnTo>
                    <a:pt x="239" y="631"/>
                  </a:lnTo>
                  <a:lnTo>
                    <a:pt x="236" y="634"/>
                  </a:lnTo>
                  <a:lnTo>
                    <a:pt x="236" y="636"/>
                  </a:lnTo>
                  <a:lnTo>
                    <a:pt x="236" y="638"/>
                  </a:lnTo>
                  <a:lnTo>
                    <a:pt x="239" y="641"/>
                  </a:lnTo>
                  <a:lnTo>
                    <a:pt x="239" y="641"/>
                  </a:lnTo>
                  <a:lnTo>
                    <a:pt x="239" y="643"/>
                  </a:lnTo>
                  <a:lnTo>
                    <a:pt x="239" y="645"/>
                  </a:lnTo>
                  <a:lnTo>
                    <a:pt x="239" y="645"/>
                  </a:lnTo>
                  <a:lnTo>
                    <a:pt x="236" y="648"/>
                  </a:lnTo>
                  <a:lnTo>
                    <a:pt x="239" y="648"/>
                  </a:lnTo>
                  <a:lnTo>
                    <a:pt x="239" y="650"/>
                  </a:lnTo>
                  <a:lnTo>
                    <a:pt x="241" y="652"/>
                  </a:lnTo>
                  <a:lnTo>
                    <a:pt x="243" y="652"/>
                  </a:lnTo>
                  <a:lnTo>
                    <a:pt x="246" y="652"/>
                  </a:lnTo>
                  <a:lnTo>
                    <a:pt x="250" y="645"/>
                  </a:lnTo>
                  <a:lnTo>
                    <a:pt x="248" y="645"/>
                  </a:lnTo>
                  <a:lnTo>
                    <a:pt x="248" y="645"/>
                  </a:lnTo>
                  <a:lnTo>
                    <a:pt x="250" y="643"/>
                  </a:lnTo>
                  <a:lnTo>
                    <a:pt x="253" y="643"/>
                  </a:lnTo>
                  <a:lnTo>
                    <a:pt x="255" y="643"/>
                  </a:lnTo>
                  <a:lnTo>
                    <a:pt x="260" y="641"/>
                  </a:lnTo>
                  <a:lnTo>
                    <a:pt x="265" y="641"/>
                  </a:lnTo>
                  <a:lnTo>
                    <a:pt x="276" y="641"/>
                  </a:lnTo>
                  <a:lnTo>
                    <a:pt x="276" y="641"/>
                  </a:lnTo>
                  <a:lnTo>
                    <a:pt x="279" y="638"/>
                  </a:lnTo>
                  <a:lnTo>
                    <a:pt x="279" y="638"/>
                  </a:lnTo>
                  <a:lnTo>
                    <a:pt x="284" y="634"/>
                  </a:lnTo>
                  <a:lnTo>
                    <a:pt x="286" y="634"/>
                  </a:lnTo>
                  <a:lnTo>
                    <a:pt x="293" y="634"/>
                  </a:lnTo>
                  <a:lnTo>
                    <a:pt x="295" y="631"/>
                  </a:lnTo>
                  <a:lnTo>
                    <a:pt x="298" y="634"/>
                  </a:lnTo>
                  <a:lnTo>
                    <a:pt x="298" y="631"/>
                  </a:lnTo>
                  <a:lnTo>
                    <a:pt x="298" y="629"/>
                  </a:lnTo>
                  <a:lnTo>
                    <a:pt x="298" y="626"/>
                  </a:lnTo>
                  <a:lnTo>
                    <a:pt x="295" y="624"/>
                  </a:lnTo>
                  <a:lnTo>
                    <a:pt x="293" y="624"/>
                  </a:lnTo>
                  <a:lnTo>
                    <a:pt x="291" y="624"/>
                  </a:lnTo>
                  <a:lnTo>
                    <a:pt x="286" y="624"/>
                  </a:lnTo>
                  <a:lnTo>
                    <a:pt x="286" y="622"/>
                  </a:lnTo>
                  <a:lnTo>
                    <a:pt x="286" y="622"/>
                  </a:lnTo>
                  <a:lnTo>
                    <a:pt x="288" y="622"/>
                  </a:lnTo>
                  <a:lnTo>
                    <a:pt x="291" y="619"/>
                  </a:lnTo>
                  <a:lnTo>
                    <a:pt x="293" y="619"/>
                  </a:lnTo>
                  <a:lnTo>
                    <a:pt x="293" y="619"/>
                  </a:lnTo>
                  <a:lnTo>
                    <a:pt x="293" y="617"/>
                  </a:lnTo>
                  <a:lnTo>
                    <a:pt x="293" y="617"/>
                  </a:lnTo>
                  <a:lnTo>
                    <a:pt x="293" y="615"/>
                  </a:lnTo>
                  <a:lnTo>
                    <a:pt x="293" y="615"/>
                  </a:lnTo>
                  <a:lnTo>
                    <a:pt x="291" y="615"/>
                  </a:lnTo>
                  <a:lnTo>
                    <a:pt x="295" y="612"/>
                  </a:lnTo>
                  <a:lnTo>
                    <a:pt x="295" y="612"/>
                  </a:lnTo>
                  <a:lnTo>
                    <a:pt x="300" y="612"/>
                  </a:lnTo>
                  <a:lnTo>
                    <a:pt x="302" y="615"/>
                  </a:lnTo>
                  <a:lnTo>
                    <a:pt x="302" y="612"/>
                  </a:lnTo>
                  <a:lnTo>
                    <a:pt x="300" y="612"/>
                  </a:lnTo>
                  <a:lnTo>
                    <a:pt x="300" y="610"/>
                  </a:lnTo>
                  <a:lnTo>
                    <a:pt x="302" y="610"/>
                  </a:lnTo>
                  <a:lnTo>
                    <a:pt x="305" y="610"/>
                  </a:lnTo>
                  <a:lnTo>
                    <a:pt x="307" y="612"/>
                  </a:lnTo>
                  <a:lnTo>
                    <a:pt x="310" y="617"/>
                  </a:lnTo>
                  <a:lnTo>
                    <a:pt x="314" y="622"/>
                  </a:lnTo>
                  <a:lnTo>
                    <a:pt x="314" y="622"/>
                  </a:lnTo>
                  <a:lnTo>
                    <a:pt x="317" y="619"/>
                  </a:lnTo>
                  <a:lnTo>
                    <a:pt x="319" y="619"/>
                  </a:lnTo>
                  <a:lnTo>
                    <a:pt x="319" y="617"/>
                  </a:lnTo>
                  <a:lnTo>
                    <a:pt x="319" y="617"/>
                  </a:lnTo>
                  <a:lnTo>
                    <a:pt x="317" y="615"/>
                  </a:lnTo>
                  <a:lnTo>
                    <a:pt x="312" y="612"/>
                  </a:lnTo>
                  <a:lnTo>
                    <a:pt x="312" y="610"/>
                  </a:lnTo>
                  <a:lnTo>
                    <a:pt x="314" y="610"/>
                  </a:lnTo>
                  <a:lnTo>
                    <a:pt x="317" y="610"/>
                  </a:lnTo>
                  <a:lnTo>
                    <a:pt x="321" y="612"/>
                  </a:lnTo>
                  <a:lnTo>
                    <a:pt x="321" y="610"/>
                  </a:lnTo>
                  <a:lnTo>
                    <a:pt x="321" y="610"/>
                  </a:lnTo>
                  <a:lnTo>
                    <a:pt x="319" y="608"/>
                  </a:lnTo>
                  <a:lnTo>
                    <a:pt x="317" y="608"/>
                  </a:lnTo>
                  <a:lnTo>
                    <a:pt x="319" y="608"/>
                  </a:lnTo>
                  <a:lnTo>
                    <a:pt x="321" y="608"/>
                  </a:lnTo>
                  <a:lnTo>
                    <a:pt x="321" y="608"/>
                  </a:lnTo>
                  <a:lnTo>
                    <a:pt x="324" y="608"/>
                  </a:lnTo>
                  <a:lnTo>
                    <a:pt x="326" y="608"/>
                  </a:lnTo>
                  <a:lnTo>
                    <a:pt x="326" y="608"/>
                  </a:lnTo>
                  <a:lnTo>
                    <a:pt x="328" y="605"/>
                  </a:lnTo>
                  <a:lnTo>
                    <a:pt x="328" y="605"/>
                  </a:lnTo>
                  <a:lnTo>
                    <a:pt x="333" y="605"/>
                  </a:lnTo>
                  <a:lnTo>
                    <a:pt x="336" y="605"/>
                  </a:lnTo>
                  <a:lnTo>
                    <a:pt x="333" y="600"/>
                  </a:lnTo>
                  <a:lnTo>
                    <a:pt x="336" y="600"/>
                  </a:lnTo>
                  <a:lnTo>
                    <a:pt x="336" y="600"/>
                  </a:lnTo>
                  <a:lnTo>
                    <a:pt x="336" y="600"/>
                  </a:lnTo>
                  <a:lnTo>
                    <a:pt x="338" y="598"/>
                  </a:lnTo>
                  <a:lnTo>
                    <a:pt x="343" y="593"/>
                  </a:lnTo>
                  <a:lnTo>
                    <a:pt x="345" y="593"/>
                  </a:lnTo>
                  <a:lnTo>
                    <a:pt x="347" y="593"/>
                  </a:lnTo>
                  <a:lnTo>
                    <a:pt x="345" y="591"/>
                  </a:lnTo>
                  <a:lnTo>
                    <a:pt x="343" y="591"/>
                  </a:lnTo>
                  <a:lnTo>
                    <a:pt x="340" y="591"/>
                  </a:lnTo>
                  <a:lnTo>
                    <a:pt x="340" y="591"/>
                  </a:lnTo>
                  <a:lnTo>
                    <a:pt x="340" y="589"/>
                  </a:lnTo>
                  <a:lnTo>
                    <a:pt x="340" y="589"/>
                  </a:lnTo>
                  <a:lnTo>
                    <a:pt x="340" y="586"/>
                  </a:lnTo>
                  <a:lnTo>
                    <a:pt x="350" y="579"/>
                  </a:lnTo>
                  <a:lnTo>
                    <a:pt x="354" y="574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4" y="570"/>
                  </a:lnTo>
                  <a:lnTo>
                    <a:pt x="357" y="570"/>
                  </a:lnTo>
                  <a:lnTo>
                    <a:pt x="357" y="567"/>
                  </a:lnTo>
                  <a:lnTo>
                    <a:pt x="359" y="567"/>
                  </a:lnTo>
                  <a:lnTo>
                    <a:pt x="359" y="565"/>
                  </a:lnTo>
                  <a:lnTo>
                    <a:pt x="362" y="565"/>
                  </a:lnTo>
                  <a:lnTo>
                    <a:pt x="362" y="563"/>
                  </a:lnTo>
                  <a:lnTo>
                    <a:pt x="364" y="563"/>
                  </a:lnTo>
                  <a:lnTo>
                    <a:pt x="364" y="560"/>
                  </a:lnTo>
                  <a:lnTo>
                    <a:pt x="366" y="560"/>
                  </a:lnTo>
                  <a:lnTo>
                    <a:pt x="369" y="558"/>
                  </a:lnTo>
                  <a:lnTo>
                    <a:pt x="371" y="558"/>
                  </a:lnTo>
                  <a:lnTo>
                    <a:pt x="371" y="555"/>
                  </a:lnTo>
                  <a:lnTo>
                    <a:pt x="376" y="555"/>
                  </a:lnTo>
                  <a:lnTo>
                    <a:pt x="378" y="555"/>
                  </a:lnTo>
                  <a:lnTo>
                    <a:pt x="381" y="553"/>
                  </a:lnTo>
                  <a:lnTo>
                    <a:pt x="385" y="551"/>
                  </a:lnTo>
                  <a:lnTo>
                    <a:pt x="385" y="551"/>
                  </a:lnTo>
                  <a:lnTo>
                    <a:pt x="385" y="551"/>
                  </a:lnTo>
                  <a:lnTo>
                    <a:pt x="388" y="551"/>
                  </a:lnTo>
                  <a:lnTo>
                    <a:pt x="388" y="548"/>
                  </a:lnTo>
                  <a:lnTo>
                    <a:pt x="388" y="548"/>
                  </a:lnTo>
                  <a:lnTo>
                    <a:pt x="388" y="548"/>
                  </a:lnTo>
                  <a:lnTo>
                    <a:pt x="385" y="546"/>
                  </a:lnTo>
                  <a:lnTo>
                    <a:pt x="385" y="546"/>
                  </a:lnTo>
                  <a:lnTo>
                    <a:pt x="388" y="546"/>
                  </a:lnTo>
                  <a:lnTo>
                    <a:pt x="388" y="546"/>
                  </a:lnTo>
                  <a:lnTo>
                    <a:pt x="388" y="548"/>
                  </a:lnTo>
                  <a:lnTo>
                    <a:pt x="390" y="548"/>
                  </a:lnTo>
                  <a:lnTo>
                    <a:pt x="395" y="544"/>
                  </a:lnTo>
                  <a:lnTo>
                    <a:pt x="395" y="541"/>
                  </a:lnTo>
                  <a:lnTo>
                    <a:pt x="397" y="539"/>
                  </a:lnTo>
                  <a:lnTo>
                    <a:pt x="397" y="539"/>
                  </a:lnTo>
                  <a:lnTo>
                    <a:pt x="399" y="541"/>
                  </a:lnTo>
                  <a:lnTo>
                    <a:pt x="399" y="541"/>
                  </a:lnTo>
                  <a:lnTo>
                    <a:pt x="399" y="541"/>
                  </a:lnTo>
                  <a:lnTo>
                    <a:pt x="402" y="541"/>
                  </a:lnTo>
                  <a:lnTo>
                    <a:pt x="402" y="539"/>
                  </a:lnTo>
                  <a:lnTo>
                    <a:pt x="409" y="537"/>
                  </a:lnTo>
                  <a:lnTo>
                    <a:pt x="409" y="534"/>
                  </a:lnTo>
                  <a:lnTo>
                    <a:pt x="411" y="534"/>
                  </a:lnTo>
                  <a:lnTo>
                    <a:pt x="416" y="527"/>
                  </a:lnTo>
                  <a:lnTo>
                    <a:pt x="418" y="529"/>
                  </a:lnTo>
                  <a:lnTo>
                    <a:pt x="428" y="527"/>
                  </a:lnTo>
                  <a:lnTo>
                    <a:pt x="428" y="527"/>
                  </a:lnTo>
                  <a:lnTo>
                    <a:pt x="433" y="525"/>
                  </a:lnTo>
                  <a:lnTo>
                    <a:pt x="433" y="522"/>
                  </a:lnTo>
                  <a:lnTo>
                    <a:pt x="430" y="520"/>
                  </a:lnTo>
                  <a:lnTo>
                    <a:pt x="430" y="520"/>
                  </a:lnTo>
                  <a:lnTo>
                    <a:pt x="433" y="520"/>
                  </a:lnTo>
                  <a:lnTo>
                    <a:pt x="433" y="520"/>
                  </a:lnTo>
                  <a:lnTo>
                    <a:pt x="433" y="518"/>
                  </a:lnTo>
                  <a:lnTo>
                    <a:pt x="433" y="518"/>
                  </a:lnTo>
                  <a:lnTo>
                    <a:pt x="435" y="518"/>
                  </a:lnTo>
                  <a:lnTo>
                    <a:pt x="435" y="518"/>
                  </a:lnTo>
                  <a:lnTo>
                    <a:pt x="437" y="520"/>
                  </a:lnTo>
                  <a:lnTo>
                    <a:pt x="437" y="518"/>
                  </a:lnTo>
                  <a:lnTo>
                    <a:pt x="442" y="518"/>
                  </a:lnTo>
                  <a:lnTo>
                    <a:pt x="444" y="515"/>
                  </a:lnTo>
                  <a:lnTo>
                    <a:pt x="447" y="520"/>
                  </a:lnTo>
                  <a:lnTo>
                    <a:pt x="451" y="520"/>
                  </a:lnTo>
                  <a:lnTo>
                    <a:pt x="456" y="518"/>
                  </a:lnTo>
                  <a:lnTo>
                    <a:pt x="461" y="515"/>
                  </a:lnTo>
                  <a:lnTo>
                    <a:pt x="461" y="513"/>
                  </a:lnTo>
                  <a:lnTo>
                    <a:pt x="459" y="513"/>
                  </a:lnTo>
                  <a:lnTo>
                    <a:pt x="459" y="511"/>
                  </a:lnTo>
                  <a:lnTo>
                    <a:pt x="459" y="511"/>
                  </a:lnTo>
                  <a:lnTo>
                    <a:pt x="456" y="511"/>
                  </a:lnTo>
                  <a:lnTo>
                    <a:pt x="456" y="511"/>
                  </a:lnTo>
                  <a:lnTo>
                    <a:pt x="454" y="511"/>
                  </a:lnTo>
                  <a:lnTo>
                    <a:pt x="454" y="511"/>
                  </a:lnTo>
                  <a:lnTo>
                    <a:pt x="454" y="508"/>
                  </a:lnTo>
                  <a:lnTo>
                    <a:pt x="454" y="508"/>
                  </a:lnTo>
                  <a:lnTo>
                    <a:pt x="456" y="508"/>
                  </a:lnTo>
                  <a:lnTo>
                    <a:pt x="459" y="508"/>
                  </a:lnTo>
                  <a:lnTo>
                    <a:pt x="459" y="508"/>
                  </a:lnTo>
                  <a:lnTo>
                    <a:pt x="459" y="506"/>
                  </a:lnTo>
                  <a:lnTo>
                    <a:pt x="459" y="503"/>
                  </a:lnTo>
                  <a:lnTo>
                    <a:pt x="456" y="501"/>
                  </a:lnTo>
                  <a:lnTo>
                    <a:pt x="456" y="501"/>
                  </a:lnTo>
                  <a:lnTo>
                    <a:pt x="456" y="499"/>
                  </a:lnTo>
                  <a:lnTo>
                    <a:pt x="456" y="499"/>
                  </a:lnTo>
                  <a:lnTo>
                    <a:pt x="459" y="499"/>
                  </a:lnTo>
                  <a:lnTo>
                    <a:pt x="459" y="499"/>
                  </a:lnTo>
                  <a:lnTo>
                    <a:pt x="459" y="501"/>
                  </a:lnTo>
                  <a:lnTo>
                    <a:pt x="459" y="501"/>
                  </a:lnTo>
                  <a:lnTo>
                    <a:pt x="461" y="499"/>
                  </a:lnTo>
                  <a:lnTo>
                    <a:pt x="461" y="501"/>
                  </a:lnTo>
                  <a:lnTo>
                    <a:pt x="463" y="503"/>
                  </a:lnTo>
                  <a:lnTo>
                    <a:pt x="466" y="503"/>
                  </a:lnTo>
                  <a:lnTo>
                    <a:pt x="468" y="503"/>
                  </a:lnTo>
                  <a:lnTo>
                    <a:pt x="470" y="503"/>
                  </a:lnTo>
                  <a:lnTo>
                    <a:pt x="473" y="501"/>
                  </a:lnTo>
                  <a:lnTo>
                    <a:pt x="473" y="499"/>
                  </a:lnTo>
                  <a:lnTo>
                    <a:pt x="473" y="499"/>
                  </a:lnTo>
                  <a:lnTo>
                    <a:pt x="473" y="496"/>
                  </a:lnTo>
                  <a:lnTo>
                    <a:pt x="475" y="496"/>
                  </a:lnTo>
                  <a:lnTo>
                    <a:pt x="475" y="496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75" y="501"/>
                  </a:lnTo>
                  <a:lnTo>
                    <a:pt x="475" y="501"/>
                  </a:lnTo>
                  <a:lnTo>
                    <a:pt x="475" y="508"/>
                  </a:lnTo>
                  <a:lnTo>
                    <a:pt x="475" y="508"/>
                  </a:lnTo>
                  <a:lnTo>
                    <a:pt x="477" y="511"/>
                  </a:lnTo>
                  <a:lnTo>
                    <a:pt x="477" y="508"/>
                  </a:lnTo>
                  <a:lnTo>
                    <a:pt x="482" y="503"/>
                  </a:lnTo>
                  <a:lnTo>
                    <a:pt x="485" y="501"/>
                  </a:lnTo>
                  <a:lnTo>
                    <a:pt x="485" y="501"/>
                  </a:lnTo>
                  <a:lnTo>
                    <a:pt x="487" y="501"/>
                  </a:lnTo>
                  <a:lnTo>
                    <a:pt x="489" y="501"/>
                  </a:lnTo>
                  <a:lnTo>
                    <a:pt x="489" y="501"/>
                  </a:lnTo>
                  <a:lnTo>
                    <a:pt x="489" y="503"/>
                  </a:lnTo>
                  <a:lnTo>
                    <a:pt x="489" y="503"/>
                  </a:lnTo>
                  <a:lnTo>
                    <a:pt x="492" y="503"/>
                  </a:lnTo>
                  <a:lnTo>
                    <a:pt x="492" y="503"/>
                  </a:lnTo>
                  <a:lnTo>
                    <a:pt x="492" y="503"/>
                  </a:lnTo>
                  <a:lnTo>
                    <a:pt x="494" y="501"/>
                  </a:lnTo>
                  <a:lnTo>
                    <a:pt x="494" y="501"/>
                  </a:lnTo>
                  <a:lnTo>
                    <a:pt x="494" y="496"/>
                  </a:lnTo>
                  <a:lnTo>
                    <a:pt x="496" y="489"/>
                  </a:lnTo>
                  <a:lnTo>
                    <a:pt x="496" y="487"/>
                  </a:lnTo>
                  <a:lnTo>
                    <a:pt x="496" y="485"/>
                  </a:lnTo>
                  <a:lnTo>
                    <a:pt x="499" y="485"/>
                  </a:lnTo>
                  <a:lnTo>
                    <a:pt x="499" y="482"/>
                  </a:lnTo>
                  <a:lnTo>
                    <a:pt x="499" y="489"/>
                  </a:lnTo>
                  <a:lnTo>
                    <a:pt x="501" y="492"/>
                  </a:lnTo>
                  <a:lnTo>
                    <a:pt x="506" y="494"/>
                  </a:lnTo>
                  <a:lnTo>
                    <a:pt x="513" y="496"/>
                  </a:lnTo>
                  <a:lnTo>
                    <a:pt x="515" y="494"/>
                  </a:lnTo>
                  <a:lnTo>
                    <a:pt x="515" y="494"/>
                  </a:lnTo>
                  <a:lnTo>
                    <a:pt x="518" y="494"/>
                  </a:lnTo>
                  <a:lnTo>
                    <a:pt x="522" y="494"/>
                  </a:lnTo>
                  <a:lnTo>
                    <a:pt x="525" y="494"/>
                  </a:lnTo>
                  <a:lnTo>
                    <a:pt x="527" y="494"/>
                  </a:lnTo>
                  <a:lnTo>
                    <a:pt x="527" y="494"/>
                  </a:lnTo>
                  <a:lnTo>
                    <a:pt x="529" y="492"/>
                  </a:lnTo>
                  <a:lnTo>
                    <a:pt x="529" y="492"/>
                  </a:lnTo>
                  <a:lnTo>
                    <a:pt x="532" y="494"/>
                  </a:lnTo>
                  <a:lnTo>
                    <a:pt x="532" y="494"/>
                  </a:lnTo>
                  <a:lnTo>
                    <a:pt x="534" y="496"/>
                  </a:lnTo>
                  <a:lnTo>
                    <a:pt x="534" y="496"/>
                  </a:lnTo>
                  <a:lnTo>
                    <a:pt x="537" y="496"/>
                  </a:lnTo>
                  <a:lnTo>
                    <a:pt x="539" y="494"/>
                  </a:lnTo>
                  <a:lnTo>
                    <a:pt x="541" y="494"/>
                  </a:lnTo>
                  <a:lnTo>
                    <a:pt x="544" y="492"/>
                  </a:lnTo>
                  <a:lnTo>
                    <a:pt x="544" y="489"/>
                  </a:lnTo>
                  <a:lnTo>
                    <a:pt x="548" y="492"/>
                  </a:lnTo>
                  <a:lnTo>
                    <a:pt x="551" y="492"/>
                  </a:lnTo>
                  <a:lnTo>
                    <a:pt x="551" y="489"/>
                  </a:lnTo>
                  <a:lnTo>
                    <a:pt x="555" y="485"/>
                  </a:lnTo>
                  <a:lnTo>
                    <a:pt x="563" y="480"/>
                  </a:lnTo>
                  <a:lnTo>
                    <a:pt x="563" y="477"/>
                  </a:lnTo>
                  <a:lnTo>
                    <a:pt x="565" y="477"/>
                  </a:lnTo>
                  <a:lnTo>
                    <a:pt x="565" y="477"/>
                  </a:lnTo>
                  <a:lnTo>
                    <a:pt x="565" y="477"/>
                  </a:lnTo>
                  <a:lnTo>
                    <a:pt x="567" y="477"/>
                  </a:lnTo>
                  <a:lnTo>
                    <a:pt x="567" y="475"/>
                  </a:lnTo>
                  <a:lnTo>
                    <a:pt x="567" y="475"/>
                  </a:lnTo>
                  <a:lnTo>
                    <a:pt x="572" y="468"/>
                  </a:lnTo>
                  <a:lnTo>
                    <a:pt x="572" y="468"/>
                  </a:lnTo>
                  <a:lnTo>
                    <a:pt x="572" y="466"/>
                  </a:lnTo>
                  <a:lnTo>
                    <a:pt x="572" y="461"/>
                  </a:lnTo>
                  <a:lnTo>
                    <a:pt x="572" y="459"/>
                  </a:lnTo>
                  <a:lnTo>
                    <a:pt x="572" y="456"/>
                  </a:lnTo>
                  <a:lnTo>
                    <a:pt x="572" y="456"/>
                  </a:lnTo>
                  <a:lnTo>
                    <a:pt x="574" y="454"/>
                  </a:lnTo>
                  <a:lnTo>
                    <a:pt x="589" y="440"/>
                  </a:lnTo>
                  <a:lnTo>
                    <a:pt x="589" y="437"/>
                  </a:lnTo>
                  <a:lnTo>
                    <a:pt x="589" y="437"/>
                  </a:lnTo>
                  <a:lnTo>
                    <a:pt x="591" y="437"/>
                  </a:lnTo>
                  <a:lnTo>
                    <a:pt x="591" y="437"/>
                  </a:lnTo>
                  <a:lnTo>
                    <a:pt x="591" y="435"/>
                  </a:lnTo>
                  <a:lnTo>
                    <a:pt x="591" y="435"/>
                  </a:lnTo>
                  <a:lnTo>
                    <a:pt x="593" y="432"/>
                  </a:lnTo>
                  <a:lnTo>
                    <a:pt x="596" y="430"/>
                  </a:lnTo>
                  <a:lnTo>
                    <a:pt x="598" y="428"/>
                  </a:lnTo>
                  <a:lnTo>
                    <a:pt x="600" y="428"/>
                  </a:lnTo>
                  <a:lnTo>
                    <a:pt x="605" y="425"/>
                  </a:lnTo>
                  <a:lnTo>
                    <a:pt x="608" y="425"/>
                  </a:lnTo>
                  <a:lnTo>
                    <a:pt x="608" y="423"/>
                  </a:lnTo>
                  <a:lnTo>
                    <a:pt x="608" y="418"/>
                  </a:lnTo>
                  <a:lnTo>
                    <a:pt x="610" y="416"/>
                  </a:lnTo>
                  <a:lnTo>
                    <a:pt x="610" y="414"/>
                  </a:lnTo>
                  <a:lnTo>
                    <a:pt x="612" y="414"/>
                  </a:lnTo>
                  <a:lnTo>
                    <a:pt x="615" y="414"/>
                  </a:lnTo>
                  <a:lnTo>
                    <a:pt x="619" y="406"/>
                  </a:lnTo>
                  <a:lnTo>
                    <a:pt x="624" y="402"/>
                  </a:lnTo>
                  <a:lnTo>
                    <a:pt x="624" y="399"/>
                  </a:lnTo>
                  <a:lnTo>
                    <a:pt x="624" y="399"/>
                  </a:lnTo>
                  <a:lnTo>
                    <a:pt x="624" y="402"/>
                  </a:lnTo>
                  <a:lnTo>
                    <a:pt x="626" y="402"/>
                  </a:lnTo>
                  <a:lnTo>
                    <a:pt x="626" y="402"/>
                  </a:lnTo>
                  <a:lnTo>
                    <a:pt x="626" y="404"/>
                  </a:lnTo>
                  <a:lnTo>
                    <a:pt x="629" y="404"/>
                  </a:lnTo>
                  <a:lnTo>
                    <a:pt x="631" y="404"/>
                  </a:lnTo>
                  <a:lnTo>
                    <a:pt x="634" y="402"/>
                  </a:lnTo>
                  <a:lnTo>
                    <a:pt x="636" y="402"/>
                  </a:lnTo>
                  <a:lnTo>
                    <a:pt x="638" y="402"/>
                  </a:lnTo>
                  <a:lnTo>
                    <a:pt x="638" y="402"/>
                  </a:lnTo>
                  <a:lnTo>
                    <a:pt x="641" y="399"/>
                  </a:lnTo>
                  <a:lnTo>
                    <a:pt x="638" y="399"/>
                  </a:lnTo>
                  <a:lnTo>
                    <a:pt x="638" y="397"/>
                  </a:lnTo>
                  <a:lnTo>
                    <a:pt x="636" y="395"/>
                  </a:lnTo>
                  <a:lnTo>
                    <a:pt x="636" y="395"/>
                  </a:lnTo>
                  <a:lnTo>
                    <a:pt x="638" y="392"/>
                  </a:lnTo>
                  <a:lnTo>
                    <a:pt x="641" y="390"/>
                  </a:lnTo>
                  <a:lnTo>
                    <a:pt x="643" y="390"/>
                  </a:lnTo>
                  <a:lnTo>
                    <a:pt x="643" y="388"/>
                  </a:lnTo>
                  <a:lnTo>
                    <a:pt x="645" y="388"/>
                  </a:lnTo>
                  <a:lnTo>
                    <a:pt x="648" y="385"/>
                  </a:lnTo>
                  <a:lnTo>
                    <a:pt x="650" y="385"/>
                  </a:lnTo>
                  <a:lnTo>
                    <a:pt x="652" y="383"/>
                  </a:lnTo>
                  <a:lnTo>
                    <a:pt x="657" y="380"/>
                  </a:lnTo>
                  <a:lnTo>
                    <a:pt x="660" y="380"/>
                  </a:lnTo>
                  <a:lnTo>
                    <a:pt x="660" y="380"/>
                  </a:lnTo>
                  <a:lnTo>
                    <a:pt x="662" y="378"/>
                  </a:lnTo>
                  <a:lnTo>
                    <a:pt x="662" y="378"/>
                  </a:lnTo>
                  <a:lnTo>
                    <a:pt x="662" y="376"/>
                  </a:lnTo>
                  <a:lnTo>
                    <a:pt x="664" y="376"/>
                  </a:lnTo>
                  <a:lnTo>
                    <a:pt x="664" y="373"/>
                  </a:lnTo>
                  <a:lnTo>
                    <a:pt x="667" y="376"/>
                  </a:lnTo>
                  <a:lnTo>
                    <a:pt x="669" y="376"/>
                  </a:lnTo>
                  <a:lnTo>
                    <a:pt x="671" y="376"/>
                  </a:lnTo>
                  <a:lnTo>
                    <a:pt x="671" y="376"/>
                  </a:lnTo>
                  <a:lnTo>
                    <a:pt x="671" y="376"/>
                  </a:lnTo>
                  <a:lnTo>
                    <a:pt x="674" y="376"/>
                  </a:lnTo>
                  <a:lnTo>
                    <a:pt x="674" y="376"/>
                  </a:lnTo>
                  <a:lnTo>
                    <a:pt x="676" y="376"/>
                  </a:lnTo>
                  <a:lnTo>
                    <a:pt x="676" y="376"/>
                  </a:lnTo>
                  <a:lnTo>
                    <a:pt x="676" y="373"/>
                  </a:lnTo>
                  <a:lnTo>
                    <a:pt x="676" y="371"/>
                  </a:lnTo>
                  <a:lnTo>
                    <a:pt x="676" y="371"/>
                  </a:lnTo>
                  <a:lnTo>
                    <a:pt x="678" y="371"/>
                  </a:lnTo>
                  <a:lnTo>
                    <a:pt x="681" y="371"/>
                  </a:lnTo>
                  <a:lnTo>
                    <a:pt x="681" y="369"/>
                  </a:lnTo>
                  <a:lnTo>
                    <a:pt x="681" y="369"/>
                  </a:lnTo>
                  <a:lnTo>
                    <a:pt x="681" y="366"/>
                  </a:lnTo>
                  <a:lnTo>
                    <a:pt x="681" y="364"/>
                  </a:lnTo>
                  <a:lnTo>
                    <a:pt x="683" y="364"/>
                  </a:lnTo>
                  <a:lnTo>
                    <a:pt x="683" y="364"/>
                  </a:lnTo>
                  <a:lnTo>
                    <a:pt x="688" y="364"/>
                  </a:lnTo>
                  <a:lnTo>
                    <a:pt x="690" y="362"/>
                  </a:lnTo>
                  <a:lnTo>
                    <a:pt x="690" y="362"/>
                  </a:lnTo>
                  <a:lnTo>
                    <a:pt x="690" y="359"/>
                  </a:lnTo>
                  <a:lnTo>
                    <a:pt x="690" y="354"/>
                  </a:lnTo>
                  <a:lnTo>
                    <a:pt x="690" y="354"/>
                  </a:lnTo>
                  <a:lnTo>
                    <a:pt x="693" y="354"/>
                  </a:lnTo>
                  <a:lnTo>
                    <a:pt x="695" y="357"/>
                  </a:lnTo>
                  <a:lnTo>
                    <a:pt x="695" y="357"/>
                  </a:lnTo>
                  <a:lnTo>
                    <a:pt x="695" y="357"/>
                  </a:lnTo>
                  <a:lnTo>
                    <a:pt x="702" y="357"/>
                  </a:lnTo>
                  <a:lnTo>
                    <a:pt x="702" y="357"/>
                  </a:lnTo>
                  <a:lnTo>
                    <a:pt x="702" y="354"/>
                  </a:lnTo>
                  <a:lnTo>
                    <a:pt x="697" y="350"/>
                  </a:lnTo>
                  <a:lnTo>
                    <a:pt x="702" y="345"/>
                  </a:lnTo>
                  <a:lnTo>
                    <a:pt x="704" y="343"/>
                  </a:lnTo>
                  <a:lnTo>
                    <a:pt x="704" y="343"/>
                  </a:lnTo>
                  <a:lnTo>
                    <a:pt x="704" y="340"/>
                  </a:lnTo>
                  <a:lnTo>
                    <a:pt x="702" y="340"/>
                  </a:lnTo>
                  <a:lnTo>
                    <a:pt x="702" y="338"/>
                  </a:lnTo>
                  <a:lnTo>
                    <a:pt x="702" y="338"/>
                  </a:lnTo>
                  <a:lnTo>
                    <a:pt x="700" y="338"/>
                  </a:lnTo>
                  <a:lnTo>
                    <a:pt x="693" y="338"/>
                  </a:lnTo>
                  <a:lnTo>
                    <a:pt x="693" y="338"/>
                  </a:lnTo>
                  <a:lnTo>
                    <a:pt x="690" y="338"/>
                  </a:lnTo>
                  <a:lnTo>
                    <a:pt x="690" y="338"/>
                  </a:lnTo>
                  <a:lnTo>
                    <a:pt x="693" y="336"/>
                  </a:lnTo>
                  <a:lnTo>
                    <a:pt x="693" y="336"/>
                  </a:lnTo>
                  <a:lnTo>
                    <a:pt x="693" y="333"/>
                  </a:lnTo>
                  <a:lnTo>
                    <a:pt x="693" y="333"/>
                  </a:lnTo>
                  <a:lnTo>
                    <a:pt x="695" y="331"/>
                  </a:lnTo>
                  <a:lnTo>
                    <a:pt x="695" y="331"/>
                  </a:lnTo>
                  <a:lnTo>
                    <a:pt x="697" y="328"/>
                  </a:lnTo>
                  <a:lnTo>
                    <a:pt x="697" y="328"/>
                  </a:lnTo>
                  <a:lnTo>
                    <a:pt x="697" y="328"/>
                  </a:lnTo>
                  <a:lnTo>
                    <a:pt x="697" y="326"/>
                  </a:lnTo>
                  <a:lnTo>
                    <a:pt x="700" y="326"/>
                  </a:lnTo>
                  <a:lnTo>
                    <a:pt x="700" y="326"/>
                  </a:lnTo>
                  <a:lnTo>
                    <a:pt x="702" y="324"/>
                  </a:lnTo>
                  <a:lnTo>
                    <a:pt x="702" y="324"/>
                  </a:lnTo>
                  <a:lnTo>
                    <a:pt x="702" y="321"/>
                  </a:lnTo>
                  <a:lnTo>
                    <a:pt x="702" y="321"/>
                  </a:lnTo>
                  <a:lnTo>
                    <a:pt x="702" y="317"/>
                  </a:lnTo>
                  <a:lnTo>
                    <a:pt x="704" y="314"/>
                  </a:lnTo>
                  <a:lnTo>
                    <a:pt x="704" y="314"/>
                  </a:lnTo>
                  <a:lnTo>
                    <a:pt x="704" y="312"/>
                  </a:lnTo>
                  <a:lnTo>
                    <a:pt x="704" y="309"/>
                  </a:lnTo>
                  <a:lnTo>
                    <a:pt x="704" y="309"/>
                  </a:lnTo>
                  <a:lnTo>
                    <a:pt x="704" y="307"/>
                  </a:lnTo>
                  <a:lnTo>
                    <a:pt x="707" y="305"/>
                  </a:lnTo>
                  <a:lnTo>
                    <a:pt x="709" y="305"/>
                  </a:lnTo>
                  <a:lnTo>
                    <a:pt x="709" y="302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3" name="Freeform 53"/>
            <p:cNvSpPr>
              <a:spLocks noEditPoints="1"/>
            </p:cNvSpPr>
            <p:nvPr/>
          </p:nvSpPr>
          <p:spPr bwMode="auto">
            <a:xfrm>
              <a:off x="3576448" y="2399469"/>
              <a:ext cx="750250" cy="466411"/>
            </a:xfrm>
            <a:custGeom>
              <a:avLst/>
              <a:gdLst>
                <a:gd name="T0" fmla="*/ 658 w 866"/>
                <a:gd name="T1" fmla="*/ 31 h 537"/>
                <a:gd name="T2" fmla="*/ 641 w 866"/>
                <a:gd name="T3" fmla="*/ 57 h 537"/>
                <a:gd name="T4" fmla="*/ 864 w 866"/>
                <a:gd name="T5" fmla="*/ 128 h 537"/>
                <a:gd name="T6" fmla="*/ 807 w 866"/>
                <a:gd name="T7" fmla="*/ 119 h 537"/>
                <a:gd name="T8" fmla="*/ 785 w 866"/>
                <a:gd name="T9" fmla="*/ 126 h 537"/>
                <a:gd name="T10" fmla="*/ 736 w 866"/>
                <a:gd name="T11" fmla="*/ 126 h 537"/>
                <a:gd name="T12" fmla="*/ 698 w 866"/>
                <a:gd name="T13" fmla="*/ 102 h 537"/>
                <a:gd name="T14" fmla="*/ 667 w 866"/>
                <a:gd name="T15" fmla="*/ 76 h 537"/>
                <a:gd name="T16" fmla="*/ 606 w 866"/>
                <a:gd name="T17" fmla="*/ 97 h 537"/>
                <a:gd name="T18" fmla="*/ 525 w 866"/>
                <a:gd name="T19" fmla="*/ 171 h 537"/>
                <a:gd name="T20" fmla="*/ 473 w 866"/>
                <a:gd name="T21" fmla="*/ 100 h 537"/>
                <a:gd name="T22" fmla="*/ 450 w 866"/>
                <a:gd name="T23" fmla="*/ 38 h 537"/>
                <a:gd name="T24" fmla="*/ 376 w 866"/>
                <a:gd name="T25" fmla="*/ 34 h 537"/>
                <a:gd name="T26" fmla="*/ 336 w 866"/>
                <a:gd name="T27" fmla="*/ 19 h 537"/>
                <a:gd name="T28" fmla="*/ 308 w 866"/>
                <a:gd name="T29" fmla="*/ 55 h 537"/>
                <a:gd name="T30" fmla="*/ 261 w 866"/>
                <a:gd name="T31" fmla="*/ 69 h 537"/>
                <a:gd name="T32" fmla="*/ 213 w 866"/>
                <a:gd name="T33" fmla="*/ 88 h 537"/>
                <a:gd name="T34" fmla="*/ 185 w 866"/>
                <a:gd name="T35" fmla="*/ 112 h 537"/>
                <a:gd name="T36" fmla="*/ 168 w 866"/>
                <a:gd name="T37" fmla="*/ 121 h 537"/>
                <a:gd name="T38" fmla="*/ 156 w 866"/>
                <a:gd name="T39" fmla="*/ 131 h 537"/>
                <a:gd name="T40" fmla="*/ 128 w 866"/>
                <a:gd name="T41" fmla="*/ 157 h 537"/>
                <a:gd name="T42" fmla="*/ 107 w 866"/>
                <a:gd name="T43" fmla="*/ 197 h 537"/>
                <a:gd name="T44" fmla="*/ 60 w 866"/>
                <a:gd name="T45" fmla="*/ 242 h 537"/>
                <a:gd name="T46" fmla="*/ 74 w 866"/>
                <a:gd name="T47" fmla="*/ 270 h 537"/>
                <a:gd name="T48" fmla="*/ 64 w 866"/>
                <a:gd name="T49" fmla="*/ 315 h 537"/>
                <a:gd name="T50" fmla="*/ 76 w 866"/>
                <a:gd name="T51" fmla="*/ 322 h 537"/>
                <a:gd name="T52" fmla="*/ 140 w 866"/>
                <a:gd name="T53" fmla="*/ 317 h 537"/>
                <a:gd name="T54" fmla="*/ 78 w 866"/>
                <a:gd name="T55" fmla="*/ 348 h 537"/>
                <a:gd name="T56" fmla="*/ 38 w 866"/>
                <a:gd name="T57" fmla="*/ 386 h 537"/>
                <a:gd name="T58" fmla="*/ 0 w 866"/>
                <a:gd name="T59" fmla="*/ 438 h 537"/>
                <a:gd name="T60" fmla="*/ 48 w 866"/>
                <a:gd name="T61" fmla="*/ 462 h 537"/>
                <a:gd name="T62" fmla="*/ 86 w 866"/>
                <a:gd name="T63" fmla="*/ 502 h 537"/>
                <a:gd name="T64" fmla="*/ 130 w 866"/>
                <a:gd name="T65" fmla="*/ 500 h 537"/>
                <a:gd name="T66" fmla="*/ 166 w 866"/>
                <a:gd name="T67" fmla="*/ 500 h 537"/>
                <a:gd name="T68" fmla="*/ 211 w 866"/>
                <a:gd name="T69" fmla="*/ 459 h 537"/>
                <a:gd name="T70" fmla="*/ 256 w 866"/>
                <a:gd name="T71" fmla="*/ 511 h 537"/>
                <a:gd name="T72" fmla="*/ 268 w 866"/>
                <a:gd name="T73" fmla="*/ 514 h 537"/>
                <a:gd name="T74" fmla="*/ 324 w 866"/>
                <a:gd name="T75" fmla="*/ 518 h 537"/>
                <a:gd name="T76" fmla="*/ 362 w 866"/>
                <a:gd name="T77" fmla="*/ 511 h 537"/>
                <a:gd name="T78" fmla="*/ 369 w 866"/>
                <a:gd name="T79" fmla="*/ 535 h 537"/>
                <a:gd name="T80" fmla="*/ 402 w 866"/>
                <a:gd name="T81" fmla="*/ 500 h 537"/>
                <a:gd name="T82" fmla="*/ 438 w 866"/>
                <a:gd name="T83" fmla="*/ 483 h 537"/>
                <a:gd name="T84" fmla="*/ 490 w 866"/>
                <a:gd name="T85" fmla="*/ 443 h 537"/>
                <a:gd name="T86" fmla="*/ 525 w 866"/>
                <a:gd name="T87" fmla="*/ 407 h 537"/>
                <a:gd name="T88" fmla="*/ 554 w 866"/>
                <a:gd name="T89" fmla="*/ 372 h 537"/>
                <a:gd name="T90" fmla="*/ 575 w 866"/>
                <a:gd name="T91" fmla="*/ 360 h 537"/>
                <a:gd name="T92" fmla="*/ 608 w 866"/>
                <a:gd name="T93" fmla="*/ 322 h 537"/>
                <a:gd name="T94" fmla="*/ 584 w 866"/>
                <a:gd name="T95" fmla="*/ 296 h 537"/>
                <a:gd name="T96" fmla="*/ 608 w 866"/>
                <a:gd name="T97" fmla="*/ 287 h 537"/>
                <a:gd name="T98" fmla="*/ 634 w 866"/>
                <a:gd name="T99" fmla="*/ 310 h 537"/>
                <a:gd name="T100" fmla="*/ 655 w 866"/>
                <a:gd name="T101" fmla="*/ 280 h 537"/>
                <a:gd name="T102" fmla="*/ 674 w 866"/>
                <a:gd name="T103" fmla="*/ 265 h 537"/>
                <a:gd name="T104" fmla="*/ 663 w 866"/>
                <a:gd name="T105" fmla="*/ 249 h 537"/>
                <a:gd name="T106" fmla="*/ 686 w 866"/>
                <a:gd name="T107" fmla="*/ 244 h 537"/>
                <a:gd name="T108" fmla="*/ 736 w 866"/>
                <a:gd name="T109" fmla="*/ 216 h 537"/>
                <a:gd name="T110" fmla="*/ 741 w 866"/>
                <a:gd name="T111" fmla="*/ 216 h 537"/>
                <a:gd name="T112" fmla="*/ 755 w 866"/>
                <a:gd name="T113" fmla="*/ 211 h 537"/>
                <a:gd name="T114" fmla="*/ 797 w 866"/>
                <a:gd name="T115" fmla="*/ 192 h 537"/>
                <a:gd name="T116" fmla="*/ 814 w 866"/>
                <a:gd name="T117" fmla="*/ 202 h 537"/>
                <a:gd name="T118" fmla="*/ 838 w 866"/>
                <a:gd name="T119" fmla="*/ 199 h 537"/>
                <a:gd name="T120" fmla="*/ 840 w 866"/>
                <a:gd name="T121" fmla="*/ 183 h 537"/>
                <a:gd name="T122" fmla="*/ 854 w 866"/>
                <a:gd name="T123" fmla="*/ 166 h 537"/>
                <a:gd name="T124" fmla="*/ 861 w 866"/>
                <a:gd name="T125" fmla="*/ 133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6" h="537">
                  <a:moveTo>
                    <a:pt x="672" y="3"/>
                  </a:moveTo>
                  <a:lnTo>
                    <a:pt x="672" y="3"/>
                  </a:lnTo>
                  <a:lnTo>
                    <a:pt x="672" y="0"/>
                  </a:lnTo>
                  <a:lnTo>
                    <a:pt x="672" y="0"/>
                  </a:lnTo>
                  <a:lnTo>
                    <a:pt x="674" y="0"/>
                  </a:lnTo>
                  <a:lnTo>
                    <a:pt x="674" y="3"/>
                  </a:lnTo>
                  <a:lnTo>
                    <a:pt x="672" y="3"/>
                  </a:lnTo>
                  <a:lnTo>
                    <a:pt x="672" y="3"/>
                  </a:lnTo>
                  <a:lnTo>
                    <a:pt x="672" y="3"/>
                  </a:lnTo>
                  <a:close/>
                  <a:moveTo>
                    <a:pt x="660" y="15"/>
                  </a:moveTo>
                  <a:lnTo>
                    <a:pt x="660" y="15"/>
                  </a:lnTo>
                  <a:lnTo>
                    <a:pt x="660" y="15"/>
                  </a:lnTo>
                  <a:lnTo>
                    <a:pt x="660" y="15"/>
                  </a:lnTo>
                  <a:lnTo>
                    <a:pt x="663" y="12"/>
                  </a:lnTo>
                  <a:lnTo>
                    <a:pt x="663" y="12"/>
                  </a:lnTo>
                  <a:lnTo>
                    <a:pt x="665" y="12"/>
                  </a:lnTo>
                  <a:lnTo>
                    <a:pt x="665" y="12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3" y="15"/>
                  </a:lnTo>
                  <a:lnTo>
                    <a:pt x="660" y="15"/>
                  </a:lnTo>
                  <a:lnTo>
                    <a:pt x="660" y="15"/>
                  </a:lnTo>
                  <a:close/>
                  <a:moveTo>
                    <a:pt x="658" y="31"/>
                  </a:moveTo>
                  <a:lnTo>
                    <a:pt x="658" y="31"/>
                  </a:lnTo>
                  <a:lnTo>
                    <a:pt x="658" y="31"/>
                  </a:lnTo>
                  <a:lnTo>
                    <a:pt x="658" y="34"/>
                  </a:lnTo>
                  <a:lnTo>
                    <a:pt x="655" y="34"/>
                  </a:lnTo>
                  <a:lnTo>
                    <a:pt x="655" y="31"/>
                  </a:lnTo>
                  <a:lnTo>
                    <a:pt x="653" y="31"/>
                  </a:lnTo>
                  <a:lnTo>
                    <a:pt x="655" y="29"/>
                  </a:lnTo>
                  <a:lnTo>
                    <a:pt x="655" y="31"/>
                  </a:lnTo>
                  <a:lnTo>
                    <a:pt x="658" y="31"/>
                  </a:lnTo>
                  <a:close/>
                  <a:moveTo>
                    <a:pt x="653" y="57"/>
                  </a:moveTo>
                  <a:lnTo>
                    <a:pt x="653" y="57"/>
                  </a:lnTo>
                  <a:lnTo>
                    <a:pt x="653" y="60"/>
                  </a:lnTo>
                  <a:lnTo>
                    <a:pt x="651" y="60"/>
                  </a:lnTo>
                  <a:lnTo>
                    <a:pt x="651" y="57"/>
                  </a:lnTo>
                  <a:lnTo>
                    <a:pt x="651" y="57"/>
                  </a:lnTo>
                  <a:lnTo>
                    <a:pt x="648" y="57"/>
                  </a:lnTo>
                  <a:lnTo>
                    <a:pt x="648" y="55"/>
                  </a:lnTo>
                  <a:lnTo>
                    <a:pt x="648" y="55"/>
                  </a:lnTo>
                  <a:lnTo>
                    <a:pt x="651" y="55"/>
                  </a:lnTo>
                  <a:lnTo>
                    <a:pt x="653" y="57"/>
                  </a:lnTo>
                  <a:lnTo>
                    <a:pt x="653" y="57"/>
                  </a:lnTo>
                  <a:close/>
                  <a:moveTo>
                    <a:pt x="641" y="57"/>
                  </a:moveTo>
                  <a:lnTo>
                    <a:pt x="641" y="57"/>
                  </a:lnTo>
                  <a:lnTo>
                    <a:pt x="641" y="57"/>
                  </a:lnTo>
                  <a:lnTo>
                    <a:pt x="641" y="60"/>
                  </a:lnTo>
                  <a:lnTo>
                    <a:pt x="641" y="62"/>
                  </a:lnTo>
                  <a:lnTo>
                    <a:pt x="641" y="62"/>
                  </a:lnTo>
                  <a:lnTo>
                    <a:pt x="641" y="62"/>
                  </a:lnTo>
                  <a:lnTo>
                    <a:pt x="641" y="60"/>
                  </a:lnTo>
                  <a:lnTo>
                    <a:pt x="639" y="57"/>
                  </a:lnTo>
                  <a:lnTo>
                    <a:pt x="641" y="57"/>
                  </a:lnTo>
                  <a:lnTo>
                    <a:pt x="641" y="57"/>
                  </a:lnTo>
                  <a:close/>
                  <a:moveTo>
                    <a:pt x="655" y="64"/>
                  </a:moveTo>
                  <a:lnTo>
                    <a:pt x="655" y="64"/>
                  </a:lnTo>
                  <a:lnTo>
                    <a:pt x="658" y="67"/>
                  </a:lnTo>
                  <a:lnTo>
                    <a:pt x="655" y="69"/>
                  </a:lnTo>
                  <a:lnTo>
                    <a:pt x="655" y="67"/>
                  </a:lnTo>
                  <a:lnTo>
                    <a:pt x="655" y="67"/>
                  </a:lnTo>
                  <a:lnTo>
                    <a:pt x="653" y="67"/>
                  </a:lnTo>
                  <a:lnTo>
                    <a:pt x="653" y="64"/>
                  </a:lnTo>
                  <a:lnTo>
                    <a:pt x="653" y="62"/>
                  </a:lnTo>
                  <a:lnTo>
                    <a:pt x="653" y="62"/>
                  </a:lnTo>
                  <a:lnTo>
                    <a:pt x="655" y="62"/>
                  </a:lnTo>
                  <a:lnTo>
                    <a:pt x="655" y="64"/>
                  </a:lnTo>
                  <a:close/>
                  <a:moveTo>
                    <a:pt x="866" y="128"/>
                  </a:moveTo>
                  <a:lnTo>
                    <a:pt x="866" y="128"/>
                  </a:lnTo>
                  <a:lnTo>
                    <a:pt x="866" y="128"/>
                  </a:lnTo>
                  <a:lnTo>
                    <a:pt x="864" y="128"/>
                  </a:lnTo>
                  <a:lnTo>
                    <a:pt x="856" y="128"/>
                  </a:lnTo>
                  <a:lnTo>
                    <a:pt x="856" y="128"/>
                  </a:lnTo>
                  <a:lnTo>
                    <a:pt x="854" y="131"/>
                  </a:lnTo>
                  <a:lnTo>
                    <a:pt x="854" y="131"/>
                  </a:lnTo>
                  <a:lnTo>
                    <a:pt x="845" y="131"/>
                  </a:lnTo>
                  <a:lnTo>
                    <a:pt x="845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2" y="128"/>
                  </a:lnTo>
                  <a:lnTo>
                    <a:pt x="840" y="128"/>
                  </a:lnTo>
                  <a:lnTo>
                    <a:pt x="823" y="128"/>
                  </a:lnTo>
                  <a:lnTo>
                    <a:pt x="821" y="128"/>
                  </a:lnTo>
                  <a:lnTo>
                    <a:pt x="819" y="126"/>
                  </a:lnTo>
                  <a:lnTo>
                    <a:pt x="819" y="123"/>
                  </a:lnTo>
                  <a:lnTo>
                    <a:pt x="816" y="123"/>
                  </a:lnTo>
                  <a:lnTo>
                    <a:pt x="814" y="126"/>
                  </a:lnTo>
                  <a:lnTo>
                    <a:pt x="811" y="128"/>
                  </a:lnTo>
                  <a:lnTo>
                    <a:pt x="811" y="131"/>
                  </a:lnTo>
                  <a:lnTo>
                    <a:pt x="809" y="128"/>
                  </a:lnTo>
                  <a:lnTo>
                    <a:pt x="807" y="123"/>
                  </a:lnTo>
                  <a:lnTo>
                    <a:pt x="804" y="121"/>
                  </a:lnTo>
                  <a:lnTo>
                    <a:pt x="807" y="119"/>
                  </a:lnTo>
                  <a:lnTo>
                    <a:pt x="807" y="116"/>
                  </a:lnTo>
                  <a:lnTo>
                    <a:pt x="807" y="114"/>
                  </a:lnTo>
                  <a:lnTo>
                    <a:pt x="807" y="112"/>
                  </a:lnTo>
                  <a:lnTo>
                    <a:pt x="804" y="109"/>
                  </a:lnTo>
                  <a:lnTo>
                    <a:pt x="802" y="112"/>
                  </a:lnTo>
                  <a:lnTo>
                    <a:pt x="802" y="112"/>
                  </a:lnTo>
                  <a:lnTo>
                    <a:pt x="800" y="112"/>
                  </a:lnTo>
                  <a:lnTo>
                    <a:pt x="800" y="112"/>
                  </a:lnTo>
                  <a:lnTo>
                    <a:pt x="797" y="112"/>
                  </a:lnTo>
                  <a:lnTo>
                    <a:pt x="800" y="114"/>
                  </a:lnTo>
                  <a:lnTo>
                    <a:pt x="797" y="114"/>
                  </a:lnTo>
                  <a:lnTo>
                    <a:pt x="795" y="114"/>
                  </a:lnTo>
                  <a:lnTo>
                    <a:pt x="793" y="116"/>
                  </a:lnTo>
                  <a:lnTo>
                    <a:pt x="793" y="116"/>
                  </a:lnTo>
                  <a:lnTo>
                    <a:pt x="790" y="121"/>
                  </a:lnTo>
                  <a:lnTo>
                    <a:pt x="790" y="121"/>
                  </a:lnTo>
                  <a:lnTo>
                    <a:pt x="788" y="123"/>
                  </a:lnTo>
                  <a:lnTo>
                    <a:pt x="790" y="128"/>
                  </a:lnTo>
                  <a:lnTo>
                    <a:pt x="790" y="128"/>
                  </a:lnTo>
                  <a:lnTo>
                    <a:pt x="788" y="131"/>
                  </a:lnTo>
                  <a:lnTo>
                    <a:pt x="785" y="128"/>
                  </a:lnTo>
                  <a:lnTo>
                    <a:pt x="785" y="128"/>
                  </a:lnTo>
                  <a:lnTo>
                    <a:pt x="785" y="128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5" y="126"/>
                  </a:lnTo>
                  <a:lnTo>
                    <a:pt x="785" y="123"/>
                  </a:lnTo>
                  <a:lnTo>
                    <a:pt x="762" y="126"/>
                  </a:lnTo>
                  <a:lnTo>
                    <a:pt x="755" y="123"/>
                  </a:lnTo>
                  <a:lnTo>
                    <a:pt x="755" y="123"/>
                  </a:lnTo>
                  <a:lnTo>
                    <a:pt x="752" y="123"/>
                  </a:lnTo>
                  <a:lnTo>
                    <a:pt x="752" y="123"/>
                  </a:lnTo>
                  <a:lnTo>
                    <a:pt x="750" y="123"/>
                  </a:lnTo>
                  <a:lnTo>
                    <a:pt x="750" y="123"/>
                  </a:lnTo>
                  <a:lnTo>
                    <a:pt x="748" y="123"/>
                  </a:lnTo>
                  <a:lnTo>
                    <a:pt x="748" y="126"/>
                  </a:lnTo>
                  <a:lnTo>
                    <a:pt x="748" y="126"/>
                  </a:lnTo>
                  <a:lnTo>
                    <a:pt x="752" y="126"/>
                  </a:lnTo>
                  <a:lnTo>
                    <a:pt x="755" y="126"/>
                  </a:lnTo>
                  <a:lnTo>
                    <a:pt x="757" y="128"/>
                  </a:lnTo>
                  <a:lnTo>
                    <a:pt x="755" y="128"/>
                  </a:lnTo>
                  <a:lnTo>
                    <a:pt x="748" y="131"/>
                  </a:lnTo>
                  <a:lnTo>
                    <a:pt x="745" y="131"/>
                  </a:lnTo>
                  <a:lnTo>
                    <a:pt x="743" y="128"/>
                  </a:lnTo>
                  <a:lnTo>
                    <a:pt x="741" y="126"/>
                  </a:lnTo>
                  <a:lnTo>
                    <a:pt x="741" y="126"/>
                  </a:lnTo>
                  <a:lnTo>
                    <a:pt x="736" y="126"/>
                  </a:lnTo>
                  <a:lnTo>
                    <a:pt x="736" y="126"/>
                  </a:lnTo>
                  <a:lnTo>
                    <a:pt x="733" y="123"/>
                  </a:lnTo>
                  <a:lnTo>
                    <a:pt x="733" y="121"/>
                  </a:lnTo>
                  <a:lnTo>
                    <a:pt x="731" y="119"/>
                  </a:lnTo>
                  <a:lnTo>
                    <a:pt x="729" y="116"/>
                  </a:lnTo>
                  <a:lnTo>
                    <a:pt x="726" y="114"/>
                  </a:lnTo>
                  <a:lnTo>
                    <a:pt x="724" y="112"/>
                  </a:lnTo>
                  <a:lnTo>
                    <a:pt x="724" y="109"/>
                  </a:lnTo>
                  <a:lnTo>
                    <a:pt x="726" y="107"/>
                  </a:lnTo>
                  <a:lnTo>
                    <a:pt x="729" y="107"/>
                  </a:lnTo>
                  <a:lnTo>
                    <a:pt x="729" y="105"/>
                  </a:lnTo>
                  <a:lnTo>
                    <a:pt x="726" y="105"/>
                  </a:lnTo>
                  <a:lnTo>
                    <a:pt x="724" y="102"/>
                  </a:lnTo>
                  <a:lnTo>
                    <a:pt x="722" y="102"/>
                  </a:lnTo>
                  <a:lnTo>
                    <a:pt x="722" y="102"/>
                  </a:lnTo>
                  <a:lnTo>
                    <a:pt x="724" y="105"/>
                  </a:lnTo>
                  <a:lnTo>
                    <a:pt x="719" y="109"/>
                  </a:lnTo>
                  <a:lnTo>
                    <a:pt x="717" y="109"/>
                  </a:lnTo>
                  <a:lnTo>
                    <a:pt x="703" y="112"/>
                  </a:lnTo>
                  <a:lnTo>
                    <a:pt x="703" y="112"/>
                  </a:lnTo>
                  <a:lnTo>
                    <a:pt x="700" y="109"/>
                  </a:lnTo>
                  <a:lnTo>
                    <a:pt x="698" y="109"/>
                  </a:lnTo>
                  <a:lnTo>
                    <a:pt x="698" y="107"/>
                  </a:lnTo>
                  <a:lnTo>
                    <a:pt x="698" y="105"/>
                  </a:lnTo>
                  <a:lnTo>
                    <a:pt x="698" y="102"/>
                  </a:lnTo>
                  <a:lnTo>
                    <a:pt x="698" y="100"/>
                  </a:lnTo>
                  <a:lnTo>
                    <a:pt x="698" y="100"/>
                  </a:lnTo>
                  <a:lnTo>
                    <a:pt x="698" y="97"/>
                  </a:lnTo>
                  <a:lnTo>
                    <a:pt x="698" y="95"/>
                  </a:lnTo>
                  <a:lnTo>
                    <a:pt x="698" y="93"/>
                  </a:lnTo>
                  <a:lnTo>
                    <a:pt x="696" y="93"/>
                  </a:lnTo>
                  <a:lnTo>
                    <a:pt x="691" y="93"/>
                  </a:lnTo>
                  <a:lnTo>
                    <a:pt x="689" y="93"/>
                  </a:lnTo>
                  <a:lnTo>
                    <a:pt x="689" y="93"/>
                  </a:lnTo>
                  <a:lnTo>
                    <a:pt x="686" y="93"/>
                  </a:lnTo>
                  <a:lnTo>
                    <a:pt x="686" y="93"/>
                  </a:lnTo>
                  <a:lnTo>
                    <a:pt x="684" y="90"/>
                  </a:lnTo>
                  <a:lnTo>
                    <a:pt x="684" y="90"/>
                  </a:lnTo>
                  <a:lnTo>
                    <a:pt x="684" y="88"/>
                  </a:lnTo>
                  <a:lnTo>
                    <a:pt x="681" y="88"/>
                  </a:lnTo>
                  <a:lnTo>
                    <a:pt x="679" y="88"/>
                  </a:lnTo>
                  <a:lnTo>
                    <a:pt x="679" y="86"/>
                  </a:lnTo>
                  <a:lnTo>
                    <a:pt x="677" y="83"/>
                  </a:lnTo>
                  <a:lnTo>
                    <a:pt x="674" y="83"/>
                  </a:lnTo>
                  <a:lnTo>
                    <a:pt x="677" y="81"/>
                  </a:lnTo>
                  <a:lnTo>
                    <a:pt x="674" y="78"/>
                  </a:lnTo>
                  <a:lnTo>
                    <a:pt x="672" y="76"/>
                  </a:lnTo>
                  <a:lnTo>
                    <a:pt x="670" y="76"/>
                  </a:lnTo>
                  <a:lnTo>
                    <a:pt x="667" y="76"/>
                  </a:lnTo>
                  <a:lnTo>
                    <a:pt x="667" y="78"/>
                  </a:lnTo>
                  <a:lnTo>
                    <a:pt x="665" y="78"/>
                  </a:lnTo>
                  <a:lnTo>
                    <a:pt x="663" y="78"/>
                  </a:lnTo>
                  <a:lnTo>
                    <a:pt x="660" y="76"/>
                  </a:lnTo>
                  <a:lnTo>
                    <a:pt x="655" y="76"/>
                  </a:lnTo>
                  <a:lnTo>
                    <a:pt x="651" y="78"/>
                  </a:lnTo>
                  <a:lnTo>
                    <a:pt x="648" y="81"/>
                  </a:lnTo>
                  <a:lnTo>
                    <a:pt x="644" y="83"/>
                  </a:lnTo>
                  <a:lnTo>
                    <a:pt x="639" y="83"/>
                  </a:lnTo>
                  <a:lnTo>
                    <a:pt x="637" y="86"/>
                  </a:lnTo>
                  <a:lnTo>
                    <a:pt x="634" y="86"/>
                  </a:lnTo>
                  <a:lnTo>
                    <a:pt x="625" y="88"/>
                  </a:lnTo>
                  <a:lnTo>
                    <a:pt x="622" y="90"/>
                  </a:lnTo>
                  <a:lnTo>
                    <a:pt x="620" y="93"/>
                  </a:lnTo>
                  <a:lnTo>
                    <a:pt x="618" y="93"/>
                  </a:lnTo>
                  <a:lnTo>
                    <a:pt x="618" y="95"/>
                  </a:lnTo>
                  <a:lnTo>
                    <a:pt x="615" y="95"/>
                  </a:lnTo>
                  <a:lnTo>
                    <a:pt x="608" y="97"/>
                  </a:lnTo>
                  <a:lnTo>
                    <a:pt x="599" y="97"/>
                  </a:lnTo>
                  <a:lnTo>
                    <a:pt x="599" y="97"/>
                  </a:lnTo>
                  <a:lnTo>
                    <a:pt x="599" y="97"/>
                  </a:lnTo>
                  <a:lnTo>
                    <a:pt x="601" y="97"/>
                  </a:lnTo>
                  <a:lnTo>
                    <a:pt x="601" y="97"/>
                  </a:lnTo>
                  <a:lnTo>
                    <a:pt x="606" y="97"/>
                  </a:lnTo>
                  <a:lnTo>
                    <a:pt x="606" y="100"/>
                  </a:lnTo>
                  <a:lnTo>
                    <a:pt x="608" y="100"/>
                  </a:lnTo>
                  <a:lnTo>
                    <a:pt x="610" y="105"/>
                  </a:lnTo>
                  <a:lnTo>
                    <a:pt x="608" y="109"/>
                  </a:lnTo>
                  <a:lnTo>
                    <a:pt x="596" y="121"/>
                  </a:lnTo>
                  <a:lnTo>
                    <a:pt x="582" y="131"/>
                  </a:lnTo>
                  <a:lnTo>
                    <a:pt x="577" y="133"/>
                  </a:lnTo>
                  <a:lnTo>
                    <a:pt x="575" y="133"/>
                  </a:lnTo>
                  <a:lnTo>
                    <a:pt x="575" y="133"/>
                  </a:lnTo>
                  <a:lnTo>
                    <a:pt x="568" y="138"/>
                  </a:lnTo>
                  <a:lnTo>
                    <a:pt x="563" y="140"/>
                  </a:lnTo>
                  <a:lnTo>
                    <a:pt x="561" y="140"/>
                  </a:lnTo>
                  <a:lnTo>
                    <a:pt x="558" y="142"/>
                  </a:lnTo>
                  <a:lnTo>
                    <a:pt x="561" y="145"/>
                  </a:lnTo>
                  <a:lnTo>
                    <a:pt x="563" y="152"/>
                  </a:lnTo>
                  <a:lnTo>
                    <a:pt x="563" y="157"/>
                  </a:lnTo>
                  <a:lnTo>
                    <a:pt x="561" y="157"/>
                  </a:lnTo>
                  <a:lnTo>
                    <a:pt x="554" y="166"/>
                  </a:lnTo>
                  <a:lnTo>
                    <a:pt x="551" y="166"/>
                  </a:lnTo>
                  <a:lnTo>
                    <a:pt x="551" y="168"/>
                  </a:lnTo>
                  <a:lnTo>
                    <a:pt x="544" y="171"/>
                  </a:lnTo>
                  <a:lnTo>
                    <a:pt x="540" y="171"/>
                  </a:lnTo>
                  <a:lnTo>
                    <a:pt x="528" y="171"/>
                  </a:lnTo>
                  <a:lnTo>
                    <a:pt x="525" y="171"/>
                  </a:lnTo>
                  <a:lnTo>
                    <a:pt x="523" y="171"/>
                  </a:lnTo>
                  <a:lnTo>
                    <a:pt x="518" y="171"/>
                  </a:lnTo>
                  <a:lnTo>
                    <a:pt x="514" y="173"/>
                  </a:lnTo>
                  <a:lnTo>
                    <a:pt x="497" y="171"/>
                  </a:lnTo>
                  <a:lnTo>
                    <a:pt x="483" y="164"/>
                  </a:lnTo>
                  <a:lnTo>
                    <a:pt x="480" y="161"/>
                  </a:lnTo>
                  <a:lnTo>
                    <a:pt x="473" y="159"/>
                  </a:lnTo>
                  <a:lnTo>
                    <a:pt x="471" y="157"/>
                  </a:lnTo>
                  <a:lnTo>
                    <a:pt x="471" y="154"/>
                  </a:lnTo>
                  <a:lnTo>
                    <a:pt x="469" y="152"/>
                  </a:lnTo>
                  <a:lnTo>
                    <a:pt x="466" y="152"/>
                  </a:lnTo>
                  <a:lnTo>
                    <a:pt x="464" y="152"/>
                  </a:lnTo>
                  <a:lnTo>
                    <a:pt x="464" y="149"/>
                  </a:lnTo>
                  <a:lnTo>
                    <a:pt x="462" y="142"/>
                  </a:lnTo>
                  <a:lnTo>
                    <a:pt x="462" y="138"/>
                  </a:lnTo>
                  <a:lnTo>
                    <a:pt x="464" y="116"/>
                  </a:lnTo>
                  <a:lnTo>
                    <a:pt x="464" y="112"/>
                  </a:lnTo>
                  <a:lnTo>
                    <a:pt x="464" y="109"/>
                  </a:lnTo>
                  <a:lnTo>
                    <a:pt x="464" y="107"/>
                  </a:lnTo>
                  <a:lnTo>
                    <a:pt x="466" y="102"/>
                  </a:lnTo>
                  <a:lnTo>
                    <a:pt x="469" y="100"/>
                  </a:lnTo>
                  <a:lnTo>
                    <a:pt x="471" y="100"/>
                  </a:lnTo>
                  <a:lnTo>
                    <a:pt x="471" y="100"/>
                  </a:lnTo>
                  <a:lnTo>
                    <a:pt x="473" y="100"/>
                  </a:lnTo>
                  <a:lnTo>
                    <a:pt x="473" y="97"/>
                  </a:lnTo>
                  <a:lnTo>
                    <a:pt x="476" y="97"/>
                  </a:lnTo>
                  <a:lnTo>
                    <a:pt x="476" y="95"/>
                  </a:lnTo>
                  <a:lnTo>
                    <a:pt x="476" y="95"/>
                  </a:lnTo>
                  <a:lnTo>
                    <a:pt x="476" y="93"/>
                  </a:lnTo>
                  <a:lnTo>
                    <a:pt x="478" y="93"/>
                  </a:lnTo>
                  <a:lnTo>
                    <a:pt x="478" y="90"/>
                  </a:lnTo>
                  <a:lnTo>
                    <a:pt x="478" y="90"/>
                  </a:lnTo>
                  <a:lnTo>
                    <a:pt x="476" y="88"/>
                  </a:lnTo>
                  <a:lnTo>
                    <a:pt x="476" y="88"/>
                  </a:lnTo>
                  <a:lnTo>
                    <a:pt x="473" y="86"/>
                  </a:lnTo>
                  <a:lnTo>
                    <a:pt x="471" y="81"/>
                  </a:lnTo>
                  <a:lnTo>
                    <a:pt x="471" y="71"/>
                  </a:lnTo>
                  <a:lnTo>
                    <a:pt x="471" y="67"/>
                  </a:lnTo>
                  <a:lnTo>
                    <a:pt x="469" y="60"/>
                  </a:lnTo>
                  <a:lnTo>
                    <a:pt x="466" y="55"/>
                  </a:lnTo>
                  <a:lnTo>
                    <a:pt x="464" y="50"/>
                  </a:lnTo>
                  <a:lnTo>
                    <a:pt x="462" y="48"/>
                  </a:lnTo>
                  <a:lnTo>
                    <a:pt x="459" y="45"/>
                  </a:lnTo>
                  <a:lnTo>
                    <a:pt x="459" y="45"/>
                  </a:lnTo>
                  <a:lnTo>
                    <a:pt x="454" y="45"/>
                  </a:lnTo>
                  <a:lnTo>
                    <a:pt x="452" y="45"/>
                  </a:lnTo>
                  <a:lnTo>
                    <a:pt x="452" y="41"/>
                  </a:lnTo>
                  <a:lnTo>
                    <a:pt x="450" y="38"/>
                  </a:lnTo>
                  <a:lnTo>
                    <a:pt x="450" y="36"/>
                  </a:lnTo>
                  <a:lnTo>
                    <a:pt x="452" y="34"/>
                  </a:lnTo>
                  <a:lnTo>
                    <a:pt x="452" y="34"/>
                  </a:lnTo>
                  <a:lnTo>
                    <a:pt x="450" y="31"/>
                  </a:lnTo>
                  <a:lnTo>
                    <a:pt x="447" y="34"/>
                  </a:lnTo>
                  <a:lnTo>
                    <a:pt x="445" y="31"/>
                  </a:lnTo>
                  <a:lnTo>
                    <a:pt x="428" y="34"/>
                  </a:lnTo>
                  <a:lnTo>
                    <a:pt x="426" y="36"/>
                  </a:lnTo>
                  <a:lnTo>
                    <a:pt x="426" y="38"/>
                  </a:lnTo>
                  <a:lnTo>
                    <a:pt x="424" y="41"/>
                  </a:lnTo>
                  <a:lnTo>
                    <a:pt x="421" y="43"/>
                  </a:lnTo>
                  <a:lnTo>
                    <a:pt x="421" y="43"/>
                  </a:lnTo>
                  <a:lnTo>
                    <a:pt x="421" y="43"/>
                  </a:lnTo>
                  <a:lnTo>
                    <a:pt x="419" y="43"/>
                  </a:lnTo>
                  <a:lnTo>
                    <a:pt x="419" y="43"/>
                  </a:lnTo>
                  <a:lnTo>
                    <a:pt x="419" y="43"/>
                  </a:lnTo>
                  <a:lnTo>
                    <a:pt x="417" y="41"/>
                  </a:lnTo>
                  <a:lnTo>
                    <a:pt x="414" y="41"/>
                  </a:lnTo>
                  <a:lnTo>
                    <a:pt x="412" y="38"/>
                  </a:lnTo>
                  <a:lnTo>
                    <a:pt x="409" y="36"/>
                  </a:lnTo>
                  <a:lnTo>
                    <a:pt x="409" y="36"/>
                  </a:lnTo>
                  <a:lnTo>
                    <a:pt x="395" y="36"/>
                  </a:lnTo>
                  <a:lnTo>
                    <a:pt x="383" y="34"/>
                  </a:lnTo>
                  <a:lnTo>
                    <a:pt x="376" y="34"/>
                  </a:lnTo>
                  <a:lnTo>
                    <a:pt x="374" y="31"/>
                  </a:lnTo>
                  <a:lnTo>
                    <a:pt x="372" y="31"/>
                  </a:lnTo>
                  <a:lnTo>
                    <a:pt x="372" y="34"/>
                  </a:lnTo>
                  <a:lnTo>
                    <a:pt x="369" y="34"/>
                  </a:lnTo>
                  <a:lnTo>
                    <a:pt x="369" y="34"/>
                  </a:lnTo>
                  <a:lnTo>
                    <a:pt x="367" y="31"/>
                  </a:lnTo>
                  <a:lnTo>
                    <a:pt x="365" y="31"/>
                  </a:lnTo>
                  <a:lnTo>
                    <a:pt x="365" y="31"/>
                  </a:lnTo>
                  <a:lnTo>
                    <a:pt x="365" y="29"/>
                  </a:lnTo>
                  <a:lnTo>
                    <a:pt x="365" y="29"/>
                  </a:lnTo>
                  <a:lnTo>
                    <a:pt x="365" y="26"/>
                  </a:lnTo>
                  <a:lnTo>
                    <a:pt x="362" y="26"/>
                  </a:lnTo>
                  <a:lnTo>
                    <a:pt x="360" y="26"/>
                  </a:lnTo>
                  <a:lnTo>
                    <a:pt x="357" y="24"/>
                  </a:lnTo>
                  <a:lnTo>
                    <a:pt x="355" y="22"/>
                  </a:lnTo>
                  <a:lnTo>
                    <a:pt x="350" y="17"/>
                  </a:lnTo>
                  <a:lnTo>
                    <a:pt x="343" y="15"/>
                  </a:lnTo>
                  <a:lnTo>
                    <a:pt x="343" y="15"/>
                  </a:lnTo>
                  <a:lnTo>
                    <a:pt x="341" y="17"/>
                  </a:lnTo>
                  <a:lnTo>
                    <a:pt x="341" y="17"/>
                  </a:lnTo>
                  <a:lnTo>
                    <a:pt x="339" y="17"/>
                  </a:lnTo>
                  <a:lnTo>
                    <a:pt x="339" y="17"/>
                  </a:lnTo>
                  <a:lnTo>
                    <a:pt x="339" y="19"/>
                  </a:lnTo>
                  <a:lnTo>
                    <a:pt x="336" y="19"/>
                  </a:lnTo>
                  <a:lnTo>
                    <a:pt x="336" y="22"/>
                  </a:lnTo>
                  <a:lnTo>
                    <a:pt x="336" y="24"/>
                  </a:lnTo>
                  <a:lnTo>
                    <a:pt x="336" y="24"/>
                  </a:lnTo>
                  <a:lnTo>
                    <a:pt x="336" y="26"/>
                  </a:lnTo>
                  <a:lnTo>
                    <a:pt x="336" y="26"/>
                  </a:lnTo>
                  <a:lnTo>
                    <a:pt x="339" y="26"/>
                  </a:lnTo>
                  <a:lnTo>
                    <a:pt x="339" y="29"/>
                  </a:lnTo>
                  <a:lnTo>
                    <a:pt x="339" y="29"/>
                  </a:lnTo>
                  <a:lnTo>
                    <a:pt x="336" y="29"/>
                  </a:lnTo>
                  <a:lnTo>
                    <a:pt x="336" y="31"/>
                  </a:lnTo>
                  <a:lnTo>
                    <a:pt x="336" y="34"/>
                  </a:lnTo>
                  <a:lnTo>
                    <a:pt x="334" y="34"/>
                  </a:lnTo>
                  <a:lnTo>
                    <a:pt x="331" y="38"/>
                  </a:lnTo>
                  <a:lnTo>
                    <a:pt x="329" y="38"/>
                  </a:lnTo>
                  <a:lnTo>
                    <a:pt x="329" y="41"/>
                  </a:lnTo>
                  <a:lnTo>
                    <a:pt x="329" y="41"/>
                  </a:lnTo>
                  <a:lnTo>
                    <a:pt x="327" y="41"/>
                  </a:lnTo>
                  <a:lnTo>
                    <a:pt x="320" y="43"/>
                  </a:lnTo>
                  <a:lnTo>
                    <a:pt x="317" y="43"/>
                  </a:lnTo>
                  <a:lnTo>
                    <a:pt x="315" y="43"/>
                  </a:lnTo>
                  <a:lnTo>
                    <a:pt x="310" y="48"/>
                  </a:lnTo>
                  <a:lnTo>
                    <a:pt x="310" y="50"/>
                  </a:lnTo>
                  <a:lnTo>
                    <a:pt x="308" y="52"/>
                  </a:lnTo>
                  <a:lnTo>
                    <a:pt x="308" y="55"/>
                  </a:lnTo>
                  <a:lnTo>
                    <a:pt x="308" y="57"/>
                  </a:lnTo>
                  <a:lnTo>
                    <a:pt x="305" y="57"/>
                  </a:lnTo>
                  <a:lnTo>
                    <a:pt x="305" y="60"/>
                  </a:lnTo>
                  <a:lnTo>
                    <a:pt x="303" y="62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303" y="64"/>
                  </a:lnTo>
                  <a:lnTo>
                    <a:pt x="301" y="69"/>
                  </a:lnTo>
                  <a:lnTo>
                    <a:pt x="301" y="69"/>
                  </a:lnTo>
                  <a:lnTo>
                    <a:pt x="298" y="71"/>
                  </a:lnTo>
                  <a:lnTo>
                    <a:pt x="298" y="71"/>
                  </a:lnTo>
                  <a:lnTo>
                    <a:pt x="296" y="71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4" y="71"/>
                  </a:lnTo>
                  <a:lnTo>
                    <a:pt x="291" y="71"/>
                  </a:lnTo>
                  <a:lnTo>
                    <a:pt x="287" y="69"/>
                  </a:lnTo>
                  <a:lnTo>
                    <a:pt x="287" y="69"/>
                  </a:lnTo>
                  <a:lnTo>
                    <a:pt x="277" y="71"/>
                  </a:lnTo>
                  <a:lnTo>
                    <a:pt x="275" y="71"/>
                  </a:lnTo>
                  <a:lnTo>
                    <a:pt x="272" y="71"/>
                  </a:lnTo>
                  <a:lnTo>
                    <a:pt x="265" y="71"/>
                  </a:lnTo>
                  <a:lnTo>
                    <a:pt x="265" y="69"/>
                  </a:lnTo>
                  <a:lnTo>
                    <a:pt x="261" y="69"/>
                  </a:lnTo>
                  <a:lnTo>
                    <a:pt x="256" y="71"/>
                  </a:lnTo>
                  <a:lnTo>
                    <a:pt x="253" y="71"/>
                  </a:lnTo>
                  <a:lnTo>
                    <a:pt x="251" y="71"/>
                  </a:lnTo>
                  <a:lnTo>
                    <a:pt x="249" y="69"/>
                  </a:lnTo>
                  <a:lnTo>
                    <a:pt x="246" y="71"/>
                  </a:lnTo>
                  <a:lnTo>
                    <a:pt x="239" y="69"/>
                  </a:lnTo>
                  <a:lnTo>
                    <a:pt x="237" y="69"/>
                  </a:lnTo>
                  <a:lnTo>
                    <a:pt x="235" y="69"/>
                  </a:lnTo>
                  <a:lnTo>
                    <a:pt x="232" y="69"/>
                  </a:lnTo>
                  <a:lnTo>
                    <a:pt x="232" y="69"/>
                  </a:lnTo>
                  <a:lnTo>
                    <a:pt x="230" y="69"/>
                  </a:lnTo>
                  <a:lnTo>
                    <a:pt x="230" y="69"/>
                  </a:lnTo>
                  <a:lnTo>
                    <a:pt x="227" y="71"/>
                  </a:lnTo>
                  <a:lnTo>
                    <a:pt x="227" y="71"/>
                  </a:lnTo>
                  <a:lnTo>
                    <a:pt x="225" y="74"/>
                  </a:lnTo>
                  <a:lnTo>
                    <a:pt x="225" y="74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23" y="81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13" y="88"/>
                  </a:lnTo>
                  <a:lnTo>
                    <a:pt x="213" y="88"/>
                  </a:lnTo>
                  <a:lnTo>
                    <a:pt x="213" y="90"/>
                  </a:lnTo>
                  <a:lnTo>
                    <a:pt x="211" y="95"/>
                  </a:lnTo>
                  <a:lnTo>
                    <a:pt x="208" y="97"/>
                  </a:lnTo>
                  <a:lnTo>
                    <a:pt x="206" y="100"/>
                  </a:lnTo>
                  <a:lnTo>
                    <a:pt x="204" y="100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1" y="105"/>
                  </a:lnTo>
                  <a:lnTo>
                    <a:pt x="201" y="105"/>
                  </a:lnTo>
                  <a:lnTo>
                    <a:pt x="199" y="107"/>
                  </a:lnTo>
                  <a:lnTo>
                    <a:pt x="197" y="109"/>
                  </a:lnTo>
                  <a:lnTo>
                    <a:pt x="194" y="109"/>
                  </a:lnTo>
                  <a:lnTo>
                    <a:pt x="192" y="112"/>
                  </a:lnTo>
                  <a:lnTo>
                    <a:pt x="192" y="112"/>
                  </a:lnTo>
                  <a:lnTo>
                    <a:pt x="192" y="112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90" y="116"/>
                  </a:lnTo>
                  <a:lnTo>
                    <a:pt x="187" y="116"/>
                  </a:lnTo>
                  <a:lnTo>
                    <a:pt x="187" y="114"/>
                  </a:lnTo>
                  <a:lnTo>
                    <a:pt x="187" y="112"/>
                  </a:lnTo>
                  <a:lnTo>
                    <a:pt x="185" y="112"/>
                  </a:lnTo>
                  <a:lnTo>
                    <a:pt x="185" y="109"/>
                  </a:lnTo>
                  <a:lnTo>
                    <a:pt x="185" y="109"/>
                  </a:lnTo>
                  <a:lnTo>
                    <a:pt x="185" y="105"/>
                  </a:lnTo>
                  <a:lnTo>
                    <a:pt x="185" y="102"/>
                  </a:lnTo>
                  <a:lnTo>
                    <a:pt x="185" y="100"/>
                  </a:lnTo>
                  <a:lnTo>
                    <a:pt x="182" y="97"/>
                  </a:lnTo>
                  <a:lnTo>
                    <a:pt x="180" y="100"/>
                  </a:lnTo>
                  <a:lnTo>
                    <a:pt x="178" y="100"/>
                  </a:lnTo>
                  <a:lnTo>
                    <a:pt x="178" y="102"/>
                  </a:lnTo>
                  <a:lnTo>
                    <a:pt x="178" y="105"/>
                  </a:lnTo>
                  <a:lnTo>
                    <a:pt x="175" y="105"/>
                  </a:lnTo>
                  <a:lnTo>
                    <a:pt x="175" y="105"/>
                  </a:lnTo>
                  <a:lnTo>
                    <a:pt x="173" y="107"/>
                  </a:lnTo>
                  <a:lnTo>
                    <a:pt x="173" y="107"/>
                  </a:lnTo>
                  <a:lnTo>
                    <a:pt x="173" y="109"/>
                  </a:lnTo>
                  <a:lnTo>
                    <a:pt x="173" y="109"/>
                  </a:lnTo>
                  <a:lnTo>
                    <a:pt x="173" y="112"/>
                  </a:lnTo>
                  <a:lnTo>
                    <a:pt x="168" y="114"/>
                  </a:lnTo>
                  <a:lnTo>
                    <a:pt x="168" y="116"/>
                  </a:lnTo>
                  <a:lnTo>
                    <a:pt x="168" y="116"/>
                  </a:lnTo>
                  <a:lnTo>
                    <a:pt x="168" y="119"/>
                  </a:lnTo>
                  <a:lnTo>
                    <a:pt x="168" y="119"/>
                  </a:lnTo>
                  <a:lnTo>
                    <a:pt x="168" y="121"/>
                  </a:lnTo>
                  <a:lnTo>
                    <a:pt x="168" y="121"/>
                  </a:lnTo>
                  <a:lnTo>
                    <a:pt x="168" y="121"/>
                  </a:lnTo>
                  <a:lnTo>
                    <a:pt x="168" y="123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71" y="126"/>
                  </a:lnTo>
                  <a:lnTo>
                    <a:pt x="171" y="126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71" y="128"/>
                  </a:lnTo>
                  <a:lnTo>
                    <a:pt x="168" y="131"/>
                  </a:lnTo>
                  <a:lnTo>
                    <a:pt x="166" y="131"/>
                  </a:lnTo>
                  <a:lnTo>
                    <a:pt x="166" y="131"/>
                  </a:lnTo>
                  <a:lnTo>
                    <a:pt x="166" y="133"/>
                  </a:lnTo>
                  <a:lnTo>
                    <a:pt x="166" y="133"/>
                  </a:lnTo>
                  <a:lnTo>
                    <a:pt x="164" y="133"/>
                  </a:lnTo>
                  <a:lnTo>
                    <a:pt x="164" y="131"/>
                  </a:lnTo>
                  <a:lnTo>
                    <a:pt x="164" y="131"/>
                  </a:lnTo>
                  <a:lnTo>
                    <a:pt x="159" y="131"/>
                  </a:lnTo>
                  <a:lnTo>
                    <a:pt x="159" y="131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6" y="131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2" y="131"/>
                  </a:lnTo>
                  <a:lnTo>
                    <a:pt x="149" y="131"/>
                  </a:lnTo>
                  <a:lnTo>
                    <a:pt x="147" y="131"/>
                  </a:lnTo>
                  <a:lnTo>
                    <a:pt x="147" y="131"/>
                  </a:lnTo>
                  <a:lnTo>
                    <a:pt x="142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8"/>
                  </a:lnTo>
                  <a:lnTo>
                    <a:pt x="140" y="142"/>
                  </a:lnTo>
                  <a:lnTo>
                    <a:pt x="140" y="142"/>
                  </a:lnTo>
                  <a:lnTo>
                    <a:pt x="140" y="145"/>
                  </a:lnTo>
                  <a:lnTo>
                    <a:pt x="138" y="145"/>
                  </a:lnTo>
                  <a:lnTo>
                    <a:pt x="138" y="147"/>
                  </a:lnTo>
                  <a:lnTo>
                    <a:pt x="135" y="147"/>
                  </a:lnTo>
                  <a:lnTo>
                    <a:pt x="133" y="149"/>
                  </a:lnTo>
                  <a:lnTo>
                    <a:pt x="130" y="152"/>
                  </a:lnTo>
                  <a:lnTo>
                    <a:pt x="130" y="152"/>
                  </a:lnTo>
                  <a:lnTo>
                    <a:pt x="130" y="154"/>
                  </a:lnTo>
                  <a:lnTo>
                    <a:pt x="128" y="157"/>
                  </a:lnTo>
                  <a:lnTo>
                    <a:pt x="128" y="159"/>
                  </a:lnTo>
                  <a:lnTo>
                    <a:pt x="128" y="159"/>
                  </a:lnTo>
                  <a:lnTo>
                    <a:pt x="128" y="161"/>
                  </a:lnTo>
                  <a:lnTo>
                    <a:pt x="128" y="164"/>
                  </a:lnTo>
                  <a:lnTo>
                    <a:pt x="128" y="164"/>
                  </a:lnTo>
                  <a:lnTo>
                    <a:pt x="126" y="168"/>
                  </a:lnTo>
                  <a:lnTo>
                    <a:pt x="126" y="171"/>
                  </a:lnTo>
                  <a:lnTo>
                    <a:pt x="123" y="171"/>
                  </a:lnTo>
                  <a:lnTo>
                    <a:pt x="121" y="173"/>
                  </a:lnTo>
                  <a:lnTo>
                    <a:pt x="119" y="178"/>
                  </a:lnTo>
                  <a:lnTo>
                    <a:pt x="119" y="178"/>
                  </a:lnTo>
                  <a:lnTo>
                    <a:pt x="116" y="178"/>
                  </a:lnTo>
                  <a:lnTo>
                    <a:pt x="116" y="178"/>
                  </a:lnTo>
                  <a:lnTo>
                    <a:pt x="116" y="180"/>
                  </a:lnTo>
                  <a:lnTo>
                    <a:pt x="116" y="180"/>
                  </a:lnTo>
                  <a:lnTo>
                    <a:pt x="116" y="183"/>
                  </a:lnTo>
                  <a:lnTo>
                    <a:pt x="116" y="183"/>
                  </a:lnTo>
                  <a:lnTo>
                    <a:pt x="116" y="185"/>
                  </a:lnTo>
                  <a:lnTo>
                    <a:pt x="114" y="190"/>
                  </a:lnTo>
                  <a:lnTo>
                    <a:pt x="107" y="192"/>
                  </a:lnTo>
                  <a:lnTo>
                    <a:pt x="107" y="194"/>
                  </a:lnTo>
                  <a:lnTo>
                    <a:pt x="107" y="194"/>
                  </a:lnTo>
                  <a:lnTo>
                    <a:pt x="107" y="194"/>
                  </a:lnTo>
                  <a:lnTo>
                    <a:pt x="107" y="197"/>
                  </a:lnTo>
                  <a:lnTo>
                    <a:pt x="107" y="197"/>
                  </a:lnTo>
                  <a:lnTo>
                    <a:pt x="104" y="197"/>
                  </a:lnTo>
                  <a:lnTo>
                    <a:pt x="104" y="202"/>
                  </a:lnTo>
                  <a:lnTo>
                    <a:pt x="100" y="204"/>
                  </a:lnTo>
                  <a:lnTo>
                    <a:pt x="90" y="206"/>
                  </a:lnTo>
                  <a:lnTo>
                    <a:pt x="86" y="209"/>
                  </a:lnTo>
                  <a:lnTo>
                    <a:pt x="83" y="209"/>
                  </a:lnTo>
                  <a:lnTo>
                    <a:pt x="81" y="213"/>
                  </a:lnTo>
                  <a:lnTo>
                    <a:pt x="78" y="216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4" y="218"/>
                  </a:lnTo>
                  <a:lnTo>
                    <a:pt x="69" y="225"/>
                  </a:lnTo>
                  <a:lnTo>
                    <a:pt x="69" y="228"/>
                  </a:lnTo>
                  <a:lnTo>
                    <a:pt x="67" y="228"/>
                  </a:lnTo>
                  <a:lnTo>
                    <a:pt x="67" y="230"/>
                  </a:lnTo>
                  <a:lnTo>
                    <a:pt x="67" y="230"/>
                  </a:lnTo>
                  <a:lnTo>
                    <a:pt x="67" y="232"/>
                  </a:lnTo>
                  <a:lnTo>
                    <a:pt x="64" y="232"/>
                  </a:lnTo>
                  <a:lnTo>
                    <a:pt x="64" y="235"/>
                  </a:lnTo>
                  <a:lnTo>
                    <a:pt x="64" y="237"/>
                  </a:lnTo>
                  <a:lnTo>
                    <a:pt x="64" y="237"/>
                  </a:lnTo>
                  <a:lnTo>
                    <a:pt x="62" y="239"/>
                  </a:lnTo>
                  <a:lnTo>
                    <a:pt x="60" y="242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4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60" y="246"/>
                  </a:lnTo>
                  <a:lnTo>
                    <a:pt x="62" y="249"/>
                  </a:lnTo>
                  <a:lnTo>
                    <a:pt x="62" y="249"/>
                  </a:lnTo>
                  <a:lnTo>
                    <a:pt x="62" y="251"/>
                  </a:lnTo>
                  <a:lnTo>
                    <a:pt x="64" y="258"/>
                  </a:lnTo>
                  <a:lnTo>
                    <a:pt x="67" y="261"/>
                  </a:lnTo>
                  <a:lnTo>
                    <a:pt x="67" y="263"/>
                  </a:lnTo>
                  <a:lnTo>
                    <a:pt x="67" y="265"/>
                  </a:lnTo>
                  <a:lnTo>
                    <a:pt x="67" y="268"/>
                  </a:lnTo>
                  <a:lnTo>
                    <a:pt x="67" y="268"/>
                  </a:lnTo>
                  <a:lnTo>
                    <a:pt x="67" y="268"/>
                  </a:lnTo>
                  <a:lnTo>
                    <a:pt x="69" y="270"/>
                  </a:lnTo>
                  <a:lnTo>
                    <a:pt x="69" y="270"/>
                  </a:lnTo>
                  <a:lnTo>
                    <a:pt x="69" y="268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1" y="270"/>
                  </a:lnTo>
                  <a:lnTo>
                    <a:pt x="74" y="270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2"/>
                  </a:lnTo>
                  <a:lnTo>
                    <a:pt x="74" y="275"/>
                  </a:lnTo>
                  <a:lnTo>
                    <a:pt x="76" y="275"/>
                  </a:lnTo>
                  <a:lnTo>
                    <a:pt x="76" y="275"/>
                  </a:lnTo>
                  <a:lnTo>
                    <a:pt x="76" y="277"/>
                  </a:lnTo>
                  <a:lnTo>
                    <a:pt x="76" y="277"/>
                  </a:lnTo>
                  <a:lnTo>
                    <a:pt x="76" y="277"/>
                  </a:lnTo>
                  <a:lnTo>
                    <a:pt x="76" y="280"/>
                  </a:lnTo>
                  <a:lnTo>
                    <a:pt x="76" y="280"/>
                  </a:lnTo>
                  <a:lnTo>
                    <a:pt x="76" y="289"/>
                  </a:lnTo>
                  <a:lnTo>
                    <a:pt x="76" y="289"/>
                  </a:lnTo>
                  <a:lnTo>
                    <a:pt x="76" y="291"/>
                  </a:lnTo>
                  <a:lnTo>
                    <a:pt x="76" y="296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76" y="303"/>
                  </a:lnTo>
                  <a:lnTo>
                    <a:pt x="71" y="310"/>
                  </a:lnTo>
                  <a:lnTo>
                    <a:pt x="71" y="310"/>
                  </a:lnTo>
                  <a:lnTo>
                    <a:pt x="71" y="313"/>
                  </a:lnTo>
                  <a:lnTo>
                    <a:pt x="69" y="313"/>
                  </a:lnTo>
                  <a:lnTo>
                    <a:pt x="64" y="315"/>
                  </a:lnTo>
                  <a:lnTo>
                    <a:pt x="64" y="315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2" y="317"/>
                  </a:lnTo>
                  <a:lnTo>
                    <a:pt x="60" y="334"/>
                  </a:lnTo>
                  <a:lnTo>
                    <a:pt x="60" y="336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0" y="339"/>
                  </a:lnTo>
                  <a:lnTo>
                    <a:pt x="62" y="339"/>
                  </a:lnTo>
                  <a:lnTo>
                    <a:pt x="64" y="339"/>
                  </a:lnTo>
                  <a:lnTo>
                    <a:pt x="67" y="336"/>
                  </a:lnTo>
                  <a:lnTo>
                    <a:pt x="69" y="334"/>
                  </a:lnTo>
                  <a:lnTo>
                    <a:pt x="69" y="334"/>
                  </a:lnTo>
                  <a:lnTo>
                    <a:pt x="71" y="332"/>
                  </a:lnTo>
                  <a:lnTo>
                    <a:pt x="71" y="329"/>
                  </a:lnTo>
                  <a:lnTo>
                    <a:pt x="71" y="329"/>
                  </a:lnTo>
                  <a:lnTo>
                    <a:pt x="74" y="325"/>
                  </a:lnTo>
                  <a:lnTo>
                    <a:pt x="74" y="325"/>
                  </a:lnTo>
                  <a:lnTo>
                    <a:pt x="74" y="322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8" y="322"/>
                  </a:lnTo>
                  <a:lnTo>
                    <a:pt x="78" y="322"/>
                  </a:lnTo>
                  <a:lnTo>
                    <a:pt x="81" y="322"/>
                  </a:lnTo>
                  <a:lnTo>
                    <a:pt x="83" y="322"/>
                  </a:lnTo>
                  <a:lnTo>
                    <a:pt x="100" y="320"/>
                  </a:lnTo>
                  <a:lnTo>
                    <a:pt x="107" y="315"/>
                  </a:lnTo>
                  <a:lnTo>
                    <a:pt x="109" y="313"/>
                  </a:lnTo>
                  <a:lnTo>
                    <a:pt x="112" y="313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6" y="308"/>
                  </a:lnTo>
                  <a:lnTo>
                    <a:pt x="119" y="308"/>
                  </a:lnTo>
                  <a:lnTo>
                    <a:pt x="121" y="308"/>
                  </a:lnTo>
                  <a:lnTo>
                    <a:pt x="126" y="310"/>
                  </a:lnTo>
                  <a:lnTo>
                    <a:pt x="128" y="310"/>
                  </a:lnTo>
                  <a:lnTo>
                    <a:pt x="130" y="308"/>
                  </a:lnTo>
                  <a:lnTo>
                    <a:pt x="145" y="298"/>
                  </a:lnTo>
                  <a:lnTo>
                    <a:pt x="145" y="301"/>
                  </a:lnTo>
                  <a:lnTo>
                    <a:pt x="145" y="303"/>
                  </a:lnTo>
                  <a:lnTo>
                    <a:pt x="145" y="303"/>
                  </a:lnTo>
                  <a:lnTo>
                    <a:pt x="145" y="306"/>
                  </a:lnTo>
                  <a:lnTo>
                    <a:pt x="145" y="306"/>
                  </a:lnTo>
                  <a:lnTo>
                    <a:pt x="142" y="308"/>
                  </a:lnTo>
                  <a:lnTo>
                    <a:pt x="140" y="317"/>
                  </a:lnTo>
                  <a:lnTo>
                    <a:pt x="140" y="317"/>
                  </a:lnTo>
                  <a:lnTo>
                    <a:pt x="135" y="315"/>
                  </a:lnTo>
                  <a:lnTo>
                    <a:pt x="130" y="315"/>
                  </a:lnTo>
                  <a:lnTo>
                    <a:pt x="130" y="315"/>
                  </a:lnTo>
                  <a:lnTo>
                    <a:pt x="128" y="315"/>
                  </a:lnTo>
                  <a:lnTo>
                    <a:pt x="126" y="317"/>
                  </a:lnTo>
                  <a:lnTo>
                    <a:pt x="121" y="322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19" y="325"/>
                  </a:lnTo>
                  <a:lnTo>
                    <a:pt x="121" y="327"/>
                  </a:lnTo>
                  <a:lnTo>
                    <a:pt x="121" y="327"/>
                  </a:lnTo>
                  <a:lnTo>
                    <a:pt x="121" y="329"/>
                  </a:lnTo>
                  <a:lnTo>
                    <a:pt x="121" y="329"/>
                  </a:lnTo>
                  <a:lnTo>
                    <a:pt x="119" y="332"/>
                  </a:lnTo>
                  <a:lnTo>
                    <a:pt x="109" y="332"/>
                  </a:lnTo>
                  <a:lnTo>
                    <a:pt x="104" y="334"/>
                  </a:lnTo>
                  <a:lnTo>
                    <a:pt x="100" y="343"/>
                  </a:lnTo>
                  <a:lnTo>
                    <a:pt x="95" y="346"/>
                  </a:lnTo>
                  <a:lnTo>
                    <a:pt x="93" y="346"/>
                  </a:lnTo>
                  <a:lnTo>
                    <a:pt x="88" y="348"/>
                  </a:lnTo>
                  <a:lnTo>
                    <a:pt x="83" y="348"/>
                  </a:lnTo>
                  <a:lnTo>
                    <a:pt x="78" y="348"/>
                  </a:lnTo>
                  <a:lnTo>
                    <a:pt x="78" y="348"/>
                  </a:lnTo>
                  <a:lnTo>
                    <a:pt x="78" y="351"/>
                  </a:lnTo>
                  <a:lnTo>
                    <a:pt x="78" y="353"/>
                  </a:lnTo>
                  <a:lnTo>
                    <a:pt x="74" y="355"/>
                  </a:lnTo>
                  <a:lnTo>
                    <a:pt x="69" y="358"/>
                  </a:lnTo>
                  <a:lnTo>
                    <a:pt x="67" y="360"/>
                  </a:lnTo>
                  <a:lnTo>
                    <a:pt x="67" y="360"/>
                  </a:lnTo>
                  <a:lnTo>
                    <a:pt x="67" y="362"/>
                  </a:lnTo>
                  <a:lnTo>
                    <a:pt x="67" y="367"/>
                  </a:lnTo>
                  <a:lnTo>
                    <a:pt x="64" y="369"/>
                  </a:lnTo>
                  <a:lnTo>
                    <a:pt x="60" y="369"/>
                  </a:lnTo>
                  <a:lnTo>
                    <a:pt x="60" y="372"/>
                  </a:lnTo>
                  <a:lnTo>
                    <a:pt x="60" y="372"/>
                  </a:lnTo>
                  <a:lnTo>
                    <a:pt x="60" y="377"/>
                  </a:lnTo>
                  <a:lnTo>
                    <a:pt x="60" y="377"/>
                  </a:lnTo>
                  <a:lnTo>
                    <a:pt x="60" y="379"/>
                  </a:lnTo>
                  <a:lnTo>
                    <a:pt x="60" y="379"/>
                  </a:lnTo>
                  <a:lnTo>
                    <a:pt x="57" y="379"/>
                  </a:lnTo>
                  <a:lnTo>
                    <a:pt x="55" y="379"/>
                  </a:lnTo>
                  <a:lnTo>
                    <a:pt x="50" y="384"/>
                  </a:lnTo>
                  <a:lnTo>
                    <a:pt x="50" y="386"/>
                  </a:lnTo>
                  <a:lnTo>
                    <a:pt x="48" y="386"/>
                  </a:lnTo>
                  <a:lnTo>
                    <a:pt x="45" y="386"/>
                  </a:lnTo>
                  <a:lnTo>
                    <a:pt x="41" y="386"/>
                  </a:lnTo>
                  <a:lnTo>
                    <a:pt x="38" y="386"/>
                  </a:lnTo>
                  <a:lnTo>
                    <a:pt x="38" y="386"/>
                  </a:lnTo>
                  <a:lnTo>
                    <a:pt x="36" y="388"/>
                  </a:lnTo>
                  <a:lnTo>
                    <a:pt x="36" y="388"/>
                  </a:lnTo>
                  <a:lnTo>
                    <a:pt x="36" y="388"/>
                  </a:lnTo>
                  <a:lnTo>
                    <a:pt x="31" y="388"/>
                  </a:lnTo>
                  <a:lnTo>
                    <a:pt x="29" y="391"/>
                  </a:lnTo>
                  <a:lnTo>
                    <a:pt x="26" y="393"/>
                  </a:lnTo>
                  <a:lnTo>
                    <a:pt x="24" y="395"/>
                  </a:lnTo>
                  <a:lnTo>
                    <a:pt x="24" y="398"/>
                  </a:lnTo>
                  <a:lnTo>
                    <a:pt x="22" y="403"/>
                  </a:lnTo>
                  <a:lnTo>
                    <a:pt x="22" y="403"/>
                  </a:lnTo>
                  <a:lnTo>
                    <a:pt x="19" y="405"/>
                  </a:lnTo>
                  <a:lnTo>
                    <a:pt x="15" y="412"/>
                  </a:lnTo>
                  <a:lnTo>
                    <a:pt x="12" y="412"/>
                  </a:lnTo>
                  <a:lnTo>
                    <a:pt x="10" y="412"/>
                  </a:lnTo>
                  <a:lnTo>
                    <a:pt x="5" y="414"/>
                  </a:lnTo>
                  <a:lnTo>
                    <a:pt x="3" y="417"/>
                  </a:lnTo>
                  <a:lnTo>
                    <a:pt x="3" y="419"/>
                  </a:lnTo>
                  <a:lnTo>
                    <a:pt x="5" y="422"/>
                  </a:lnTo>
                  <a:lnTo>
                    <a:pt x="5" y="424"/>
                  </a:lnTo>
                  <a:lnTo>
                    <a:pt x="3" y="429"/>
                  </a:lnTo>
                  <a:lnTo>
                    <a:pt x="3" y="436"/>
                  </a:lnTo>
                  <a:lnTo>
                    <a:pt x="0" y="438"/>
                  </a:lnTo>
                  <a:lnTo>
                    <a:pt x="0" y="438"/>
                  </a:lnTo>
                  <a:lnTo>
                    <a:pt x="5" y="440"/>
                  </a:lnTo>
                  <a:lnTo>
                    <a:pt x="7" y="440"/>
                  </a:lnTo>
                  <a:lnTo>
                    <a:pt x="10" y="440"/>
                  </a:lnTo>
                  <a:lnTo>
                    <a:pt x="12" y="440"/>
                  </a:lnTo>
                  <a:lnTo>
                    <a:pt x="15" y="440"/>
                  </a:lnTo>
                  <a:lnTo>
                    <a:pt x="17" y="440"/>
                  </a:lnTo>
                  <a:lnTo>
                    <a:pt x="17" y="440"/>
                  </a:lnTo>
                  <a:lnTo>
                    <a:pt x="19" y="440"/>
                  </a:lnTo>
                  <a:lnTo>
                    <a:pt x="38" y="450"/>
                  </a:lnTo>
                  <a:lnTo>
                    <a:pt x="38" y="450"/>
                  </a:lnTo>
                  <a:lnTo>
                    <a:pt x="41" y="452"/>
                  </a:lnTo>
                  <a:lnTo>
                    <a:pt x="43" y="455"/>
                  </a:lnTo>
                  <a:lnTo>
                    <a:pt x="43" y="455"/>
                  </a:lnTo>
                  <a:lnTo>
                    <a:pt x="43" y="457"/>
                  </a:lnTo>
                  <a:lnTo>
                    <a:pt x="43" y="457"/>
                  </a:lnTo>
                  <a:lnTo>
                    <a:pt x="43" y="462"/>
                  </a:lnTo>
                  <a:lnTo>
                    <a:pt x="41" y="464"/>
                  </a:lnTo>
                  <a:lnTo>
                    <a:pt x="43" y="466"/>
                  </a:lnTo>
                  <a:lnTo>
                    <a:pt x="43" y="464"/>
                  </a:lnTo>
                  <a:lnTo>
                    <a:pt x="43" y="464"/>
                  </a:lnTo>
                  <a:lnTo>
                    <a:pt x="45" y="464"/>
                  </a:lnTo>
                  <a:lnTo>
                    <a:pt x="45" y="464"/>
                  </a:lnTo>
                  <a:lnTo>
                    <a:pt x="48" y="464"/>
                  </a:lnTo>
                  <a:lnTo>
                    <a:pt x="48" y="462"/>
                  </a:lnTo>
                  <a:lnTo>
                    <a:pt x="50" y="462"/>
                  </a:lnTo>
                  <a:lnTo>
                    <a:pt x="50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5" y="466"/>
                  </a:lnTo>
                  <a:lnTo>
                    <a:pt x="57" y="466"/>
                  </a:lnTo>
                  <a:lnTo>
                    <a:pt x="62" y="471"/>
                  </a:lnTo>
                  <a:lnTo>
                    <a:pt x="64" y="471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4" y="474"/>
                  </a:lnTo>
                  <a:lnTo>
                    <a:pt x="64" y="481"/>
                  </a:lnTo>
                  <a:lnTo>
                    <a:pt x="64" y="483"/>
                  </a:lnTo>
                  <a:lnTo>
                    <a:pt x="64" y="488"/>
                  </a:lnTo>
                  <a:lnTo>
                    <a:pt x="64" y="488"/>
                  </a:lnTo>
                  <a:lnTo>
                    <a:pt x="67" y="490"/>
                  </a:lnTo>
                  <a:lnTo>
                    <a:pt x="67" y="490"/>
                  </a:lnTo>
                  <a:lnTo>
                    <a:pt x="69" y="495"/>
                  </a:lnTo>
                  <a:lnTo>
                    <a:pt x="71" y="497"/>
                  </a:lnTo>
                  <a:lnTo>
                    <a:pt x="74" y="500"/>
                  </a:lnTo>
                  <a:lnTo>
                    <a:pt x="76" y="500"/>
                  </a:lnTo>
                  <a:lnTo>
                    <a:pt x="76" y="502"/>
                  </a:lnTo>
                  <a:lnTo>
                    <a:pt x="86" y="502"/>
                  </a:lnTo>
                  <a:lnTo>
                    <a:pt x="88" y="502"/>
                  </a:lnTo>
                  <a:lnTo>
                    <a:pt x="90" y="502"/>
                  </a:lnTo>
                  <a:lnTo>
                    <a:pt x="90" y="502"/>
                  </a:lnTo>
                  <a:lnTo>
                    <a:pt x="93" y="502"/>
                  </a:lnTo>
                  <a:lnTo>
                    <a:pt x="93" y="500"/>
                  </a:lnTo>
                  <a:lnTo>
                    <a:pt x="93" y="500"/>
                  </a:lnTo>
                  <a:lnTo>
                    <a:pt x="95" y="500"/>
                  </a:lnTo>
                  <a:lnTo>
                    <a:pt x="100" y="500"/>
                  </a:lnTo>
                  <a:lnTo>
                    <a:pt x="102" y="502"/>
                  </a:lnTo>
                  <a:lnTo>
                    <a:pt x="104" y="504"/>
                  </a:lnTo>
                  <a:lnTo>
                    <a:pt x="107" y="504"/>
                  </a:lnTo>
                  <a:lnTo>
                    <a:pt x="107" y="504"/>
                  </a:lnTo>
                  <a:lnTo>
                    <a:pt x="112" y="502"/>
                  </a:lnTo>
                  <a:lnTo>
                    <a:pt x="114" y="502"/>
                  </a:lnTo>
                  <a:lnTo>
                    <a:pt x="123" y="502"/>
                  </a:lnTo>
                  <a:lnTo>
                    <a:pt x="123" y="502"/>
                  </a:lnTo>
                  <a:lnTo>
                    <a:pt x="123" y="500"/>
                  </a:lnTo>
                  <a:lnTo>
                    <a:pt x="126" y="500"/>
                  </a:lnTo>
                  <a:lnTo>
                    <a:pt x="126" y="500"/>
                  </a:lnTo>
                  <a:lnTo>
                    <a:pt x="126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28" y="497"/>
                  </a:lnTo>
                  <a:lnTo>
                    <a:pt x="130" y="500"/>
                  </a:lnTo>
                  <a:lnTo>
                    <a:pt x="133" y="502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5" y="500"/>
                  </a:lnTo>
                  <a:lnTo>
                    <a:pt x="138" y="500"/>
                  </a:lnTo>
                  <a:lnTo>
                    <a:pt x="138" y="500"/>
                  </a:lnTo>
                  <a:lnTo>
                    <a:pt x="138" y="500"/>
                  </a:lnTo>
                  <a:lnTo>
                    <a:pt x="140" y="500"/>
                  </a:lnTo>
                  <a:lnTo>
                    <a:pt x="140" y="502"/>
                  </a:lnTo>
                  <a:lnTo>
                    <a:pt x="142" y="504"/>
                  </a:lnTo>
                  <a:lnTo>
                    <a:pt x="142" y="504"/>
                  </a:lnTo>
                  <a:lnTo>
                    <a:pt x="142" y="504"/>
                  </a:lnTo>
                  <a:lnTo>
                    <a:pt x="145" y="507"/>
                  </a:lnTo>
                  <a:lnTo>
                    <a:pt x="149" y="504"/>
                  </a:lnTo>
                  <a:lnTo>
                    <a:pt x="149" y="504"/>
                  </a:lnTo>
                  <a:lnTo>
                    <a:pt x="149" y="504"/>
                  </a:lnTo>
                  <a:lnTo>
                    <a:pt x="152" y="504"/>
                  </a:lnTo>
                  <a:lnTo>
                    <a:pt x="152" y="504"/>
                  </a:lnTo>
                  <a:lnTo>
                    <a:pt x="152" y="507"/>
                  </a:lnTo>
                  <a:lnTo>
                    <a:pt x="154" y="507"/>
                  </a:lnTo>
                  <a:lnTo>
                    <a:pt x="154" y="507"/>
                  </a:lnTo>
                  <a:lnTo>
                    <a:pt x="156" y="504"/>
                  </a:lnTo>
                  <a:lnTo>
                    <a:pt x="166" y="500"/>
                  </a:lnTo>
                  <a:lnTo>
                    <a:pt x="171" y="497"/>
                  </a:lnTo>
                  <a:lnTo>
                    <a:pt x="171" y="495"/>
                  </a:lnTo>
                  <a:lnTo>
                    <a:pt x="171" y="492"/>
                  </a:lnTo>
                  <a:lnTo>
                    <a:pt x="171" y="492"/>
                  </a:lnTo>
                  <a:lnTo>
                    <a:pt x="171" y="490"/>
                  </a:lnTo>
                  <a:lnTo>
                    <a:pt x="171" y="488"/>
                  </a:lnTo>
                  <a:lnTo>
                    <a:pt x="171" y="488"/>
                  </a:lnTo>
                  <a:lnTo>
                    <a:pt x="171" y="488"/>
                  </a:lnTo>
                  <a:lnTo>
                    <a:pt x="171" y="485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73" y="485"/>
                  </a:lnTo>
                  <a:lnTo>
                    <a:pt x="175" y="481"/>
                  </a:lnTo>
                  <a:lnTo>
                    <a:pt x="175" y="471"/>
                  </a:lnTo>
                  <a:lnTo>
                    <a:pt x="180" y="464"/>
                  </a:lnTo>
                  <a:lnTo>
                    <a:pt x="182" y="464"/>
                  </a:lnTo>
                  <a:lnTo>
                    <a:pt x="185" y="462"/>
                  </a:lnTo>
                  <a:lnTo>
                    <a:pt x="185" y="462"/>
                  </a:lnTo>
                  <a:lnTo>
                    <a:pt x="187" y="462"/>
                  </a:lnTo>
                  <a:lnTo>
                    <a:pt x="190" y="462"/>
                  </a:lnTo>
                  <a:lnTo>
                    <a:pt x="194" y="462"/>
                  </a:lnTo>
                  <a:lnTo>
                    <a:pt x="199" y="459"/>
                  </a:lnTo>
                  <a:lnTo>
                    <a:pt x="201" y="459"/>
                  </a:lnTo>
                  <a:lnTo>
                    <a:pt x="211" y="459"/>
                  </a:lnTo>
                  <a:lnTo>
                    <a:pt x="216" y="459"/>
                  </a:lnTo>
                  <a:lnTo>
                    <a:pt x="218" y="459"/>
                  </a:lnTo>
                  <a:lnTo>
                    <a:pt x="218" y="459"/>
                  </a:lnTo>
                  <a:lnTo>
                    <a:pt x="218" y="459"/>
                  </a:lnTo>
                  <a:lnTo>
                    <a:pt x="220" y="457"/>
                  </a:lnTo>
                  <a:lnTo>
                    <a:pt x="220" y="457"/>
                  </a:lnTo>
                  <a:lnTo>
                    <a:pt x="220" y="457"/>
                  </a:lnTo>
                  <a:lnTo>
                    <a:pt x="223" y="457"/>
                  </a:lnTo>
                  <a:lnTo>
                    <a:pt x="235" y="469"/>
                  </a:lnTo>
                  <a:lnTo>
                    <a:pt x="235" y="469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1"/>
                  </a:lnTo>
                  <a:lnTo>
                    <a:pt x="237" y="474"/>
                  </a:lnTo>
                  <a:lnTo>
                    <a:pt x="237" y="478"/>
                  </a:lnTo>
                  <a:lnTo>
                    <a:pt x="239" y="481"/>
                  </a:lnTo>
                  <a:lnTo>
                    <a:pt x="239" y="483"/>
                  </a:lnTo>
                  <a:lnTo>
                    <a:pt x="239" y="483"/>
                  </a:lnTo>
                  <a:lnTo>
                    <a:pt x="242" y="485"/>
                  </a:lnTo>
                  <a:lnTo>
                    <a:pt x="244" y="488"/>
                  </a:lnTo>
                  <a:lnTo>
                    <a:pt x="246" y="490"/>
                  </a:lnTo>
                  <a:lnTo>
                    <a:pt x="256" y="511"/>
                  </a:lnTo>
                  <a:lnTo>
                    <a:pt x="256" y="511"/>
                  </a:lnTo>
                  <a:lnTo>
                    <a:pt x="256" y="511"/>
                  </a:lnTo>
                  <a:lnTo>
                    <a:pt x="256" y="514"/>
                  </a:lnTo>
                  <a:lnTo>
                    <a:pt x="256" y="514"/>
                  </a:lnTo>
                  <a:lnTo>
                    <a:pt x="256" y="514"/>
                  </a:lnTo>
                  <a:lnTo>
                    <a:pt x="256" y="516"/>
                  </a:lnTo>
                  <a:lnTo>
                    <a:pt x="256" y="518"/>
                  </a:lnTo>
                  <a:lnTo>
                    <a:pt x="256" y="521"/>
                  </a:lnTo>
                  <a:lnTo>
                    <a:pt x="256" y="523"/>
                  </a:lnTo>
                  <a:lnTo>
                    <a:pt x="258" y="526"/>
                  </a:lnTo>
                  <a:lnTo>
                    <a:pt x="258" y="526"/>
                  </a:lnTo>
                  <a:lnTo>
                    <a:pt x="261" y="528"/>
                  </a:lnTo>
                  <a:lnTo>
                    <a:pt x="261" y="528"/>
                  </a:lnTo>
                  <a:lnTo>
                    <a:pt x="263" y="528"/>
                  </a:lnTo>
                  <a:lnTo>
                    <a:pt x="263" y="526"/>
                  </a:lnTo>
                  <a:lnTo>
                    <a:pt x="263" y="526"/>
                  </a:lnTo>
                  <a:lnTo>
                    <a:pt x="265" y="526"/>
                  </a:lnTo>
                  <a:lnTo>
                    <a:pt x="265" y="526"/>
                  </a:lnTo>
                  <a:lnTo>
                    <a:pt x="265" y="523"/>
                  </a:lnTo>
                  <a:lnTo>
                    <a:pt x="265" y="523"/>
                  </a:lnTo>
                  <a:lnTo>
                    <a:pt x="265" y="518"/>
                  </a:lnTo>
                  <a:lnTo>
                    <a:pt x="265" y="516"/>
                  </a:lnTo>
                  <a:lnTo>
                    <a:pt x="265" y="516"/>
                  </a:lnTo>
                  <a:lnTo>
                    <a:pt x="268" y="516"/>
                  </a:lnTo>
                  <a:lnTo>
                    <a:pt x="268" y="514"/>
                  </a:lnTo>
                  <a:lnTo>
                    <a:pt x="270" y="511"/>
                  </a:lnTo>
                  <a:lnTo>
                    <a:pt x="270" y="511"/>
                  </a:lnTo>
                  <a:lnTo>
                    <a:pt x="270" y="511"/>
                  </a:lnTo>
                  <a:lnTo>
                    <a:pt x="272" y="511"/>
                  </a:lnTo>
                  <a:lnTo>
                    <a:pt x="275" y="509"/>
                  </a:lnTo>
                  <a:lnTo>
                    <a:pt x="277" y="509"/>
                  </a:lnTo>
                  <a:lnTo>
                    <a:pt x="277" y="509"/>
                  </a:lnTo>
                  <a:lnTo>
                    <a:pt x="277" y="509"/>
                  </a:lnTo>
                  <a:lnTo>
                    <a:pt x="282" y="511"/>
                  </a:lnTo>
                  <a:lnTo>
                    <a:pt x="289" y="521"/>
                  </a:lnTo>
                  <a:lnTo>
                    <a:pt x="291" y="523"/>
                  </a:lnTo>
                  <a:lnTo>
                    <a:pt x="301" y="526"/>
                  </a:lnTo>
                  <a:lnTo>
                    <a:pt x="303" y="526"/>
                  </a:lnTo>
                  <a:lnTo>
                    <a:pt x="303" y="526"/>
                  </a:lnTo>
                  <a:lnTo>
                    <a:pt x="303" y="526"/>
                  </a:lnTo>
                  <a:lnTo>
                    <a:pt x="305" y="526"/>
                  </a:lnTo>
                  <a:lnTo>
                    <a:pt x="305" y="526"/>
                  </a:lnTo>
                  <a:lnTo>
                    <a:pt x="313" y="518"/>
                  </a:lnTo>
                  <a:lnTo>
                    <a:pt x="313" y="516"/>
                  </a:lnTo>
                  <a:lnTo>
                    <a:pt x="315" y="516"/>
                  </a:lnTo>
                  <a:lnTo>
                    <a:pt x="317" y="516"/>
                  </a:lnTo>
                  <a:lnTo>
                    <a:pt x="320" y="516"/>
                  </a:lnTo>
                  <a:lnTo>
                    <a:pt x="324" y="518"/>
                  </a:lnTo>
                  <a:lnTo>
                    <a:pt x="324" y="518"/>
                  </a:lnTo>
                  <a:lnTo>
                    <a:pt x="327" y="518"/>
                  </a:lnTo>
                  <a:lnTo>
                    <a:pt x="327" y="518"/>
                  </a:lnTo>
                  <a:lnTo>
                    <a:pt x="327" y="516"/>
                  </a:lnTo>
                  <a:lnTo>
                    <a:pt x="327" y="516"/>
                  </a:lnTo>
                  <a:lnTo>
                    <a:pt x="327" y="509"/>
                  </a:lnTo>
                  <a:lnTo>
                    <a:pt x="327" y="507"/>
                  </a:lnTo>
                  <a:lnTo>
                    <a:pt x="327" y="502"/>
                  </a:lnTo>
                  <a:lnTo>
                    <a:pt x="329" y="502"/>
                  </a:lnTo>
                  <a:lnTo>
                    <a:pt x="329" y="500"/>
                  </a:lnTo>
                  <a:lnTo>
                    <a:pt x="334" y="500"/>
                  </a:lnTo>
                  <a:lnTo>
                    <a:pt x="339" y="500"/>
                  </a:lnTo>
                  <a:lnTo>
                    <a:pt x="341" y="497"/>
                  </a:lnTo>
                  <a:lnTo>
                    <a:pt x="343" y="497"/>
                  </a:lnTo>
                  <a:lnTo>
                    <a:pt x="343" y="497"/>
                  </a:lnTo>
                  <a:lnTo>
                    <a:pt x="346" y="500"/>
                  </a:lnTo>
                  <a:lnTo>
                    <a:pt x="350" y="502"/>
                  </a:lnTo>
                  <a:lnTo>
                    <a:pt x="357" y="502"/>
                  </a:lnTo>
                  <a:lnTo>
                    <a:pt x="357" y="502"/>
                  </a:lnTo>
                  <a:lnTo>
                    <a:pt x="360" y="502"/>
                  </a:lnTo>
                  <a:lnTo>
                    <a:pt x="360" y="504"/>
                  </a:lnTo>
                  <a:lnTo>
                    <a:pt x="360" y="504"/>
                  </a:lnTo>
                  <a:lnTo>
                    <a:pt x="362" y="507"/>
                  </a:lnTo>
                  <a:lnTo>
                    <a:pt x="362" y="511"/>
                  </a:lnTo>
                  <a:lnTo>
                    <a:pt x="362" y="511"/>
                  </a:lnTo>
                  <a:lnTo>
                    <a:pt x="362" y="514"/>
                  </a:lnTo>
                  <a:lnTo>
                    <a:pt x="362" y="514"/>
                  </a:lnTo>
                  <a:lnTo>
                    <a:pt x="362" y="514"/>
                  </a:lnTo>
                  <a:lnTo>
                    <a:pt x="365" y="514"/>
                  </a:lnTo>
                  <a:lnTo>
                    <a:pt x="367" y="516"/>
                  </a:lnTo>
                  <a:lnTo>
                    <a:pt x="367" y="516"/>
                  </a:lnTo>
                  <a:lnTo>
                    <a:pt x="367" y="516"/>
                  </a:lnTo>
                  <a:lnTo>
                    <a:pt x="369" y="516"/>
                  </a:lnTo>
                  <a:lnTo>
                    <a:pt x="369" y="518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7" y="523"/>
                  </a:lnTo>
                  <a:lnTo>
                    <a:pt x="367" y="523"/>
                  </a:lnTo>
                  <a:lnTo>
                    <a:pt x="367" y="526"/>
                  </a:lnTo>
                  <a:lnTo>
                    <a:pt x="367" y="528"/>
                  </a:lnTo>
                  <a:lnTo>
                    <a:pt x="369" y="528"/>
                  </a:lnTo>
                  <a:lnTo>
                    <a:pt x="369" y="528"/>
                  </a:lnTo>
                  <a:lnTo>
                    <a:pt x="369" y="530"/>
                  </a:lnTo>
                  <a:lnTo>
                    <a:pt x="369" y="530"/>
                  </a:lnTo>
                  <a:lnTo>
                    <a:pt x="369" y="530"/>
                  </a:lnTo>
                  <a:lnTo>
                    <a:pt x="369" y="533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69" y="535"/>
                  </a:lnTo>
                  <a:lnTo>
                    <a:pt x="369" y="537"/>
                  </a:lnTo>
                  <a:lnTo>
                    <a:pt x="374" y="535"/>
                  </a:lnTo>
                  <a:lnTo>
                    <a:pt x="379" y="535"/>
                  </a:lnTo>
                  <a:lnTo>
                    <a:pt x="386" y="533"/>
                  </a:lnTo>
                  <a:lnTo>
                    <a:pt x="388" y="535"/>
                  </a:lnTo>
                  <a:lnTo>
                    <a:pt x="388" y="535"/>
                  </a:lnTo>
                  <a:lnTo>
                    <a:pt x="391" y="533"/>
                  </a:lnTo>
                  <a:lnTo>
                    <a:pt x="395" y="530"/>
                  </a:lnTo>
                  <a:lnTo>
                    <a:pt x="398" y="528"/>
                  </a:lnTo>
                  <a:lnTo>
                    <a:pt x="398" y="526"/>
                  </a:lnTo>
                  <a:lnTo>
                    <a:pt x="398" y="523"/>
                  </a:lnTo>
                  <a:lnTo>
                    <a:pt x="398" y="514"/>
                  </a:lnTo>
                  <a:lnTo>
                    <a:pt x="400" y="511"/>
                  </a:lnTo>
                  <a:lnTo>
                    <a:pt x="400" y="509"/>
                  </a:lnTo>
                  <a:lnTo>
                    <a:pt x="400" y="509"/>
                  </a:lnTo>
                  <a:lnTo>
                    <a:pt x="402" y="507"/>
                  </a:lnTo>
                  <a:lnTo>
                    <a:pt x="402" y="504"/>
                  </a:lnTo>
                  <a:lnTo>
                    <a:pt x="402" y="504"/>
                  </a:lnTo>
                  <a:lnTo>
                    <a:pt x="402" y="504"/>
                  </a:lnTo>
                  <a:lnTo>
                    <a:pt x="402" y="502"/>
                  </a:lnTo>
                  <a:lnTo>
                    <a:pt x="402" y="502"/>
                  </a:lnTo>
                  <a:lnTo>
                    <a:pt x="402" y="502"/>
                  </a:lnTo>
                  <a:lnTo>
                    <a:pt x="402" y="500"/>
                  </a:lnTo>
                  <a:lnTo>
                    <a:pt x="402" y="500"/>
                  </a:lnTo>
                  <a:lnTo>
                    <a:pt x="402" y="500"/>
                  </a:lnTo>
                  <a:lnTo>
                    <a:pt x="405" y="500"/>
                  </a:lnTo>
                  <a:lnTo>
                    <a:pt x="405" y="497"/>
                  </a:lnTo>
                  <a:lnTo>
                    <a:pt x="412" y="497"/>
                  </a:lnTo>
                  <a:lnTo>
                    <a:pt x="414" y="495"/>
                  </a:lnTo>
                  <a:lnTo>
                    <a:pt x="417" y="495"/>
                  </a:lnTo>
                  <a:lnTo>
                    <a:pt x="419" y="495"/>
                  </a:lnTo>
                  <a:lnTo>
                    <a:pt x="424" y="500"/>
                  </a:lnTo>
                  <a:lnTo>
                    <a:pt x="426" y="500"/>
                  </a:lnTo>
                  <a:lnTo>
                    <a:pt x="426" y="500"/>
                  </a:lnTo>
                  <a:lnTo>
                    <a:pt x="428" y="500"/>
                  </a:lnTo>
                  <a:lnTo>
                    <a:pt x="428" y="500"/>
                  </a:lnTo>
                  <a:lnTo>
                    <a:pt x="431" y="497"/>
                  </a:lnTo>
                  <a:lnTo>
                    <a:pt x="431" y="497"/>
                  </a:lnTo>
                  <a:lnTo>
                    <a:pt x="433" y="497"/>
                  </a:lnTo>
                  <a:lnTo>
                    <a:pt x="436" y="492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6" y="490"/>
                  </a:lnTo>
                  <a:lnTo>
                    <a:pt x="438" y="490"/>
                  </a:lnTo>
                  <a:lnTo>
                    <a:pt x="438" y="488"/>
                  </a:lnTo>
                  <a:lnTo>
                    <a:pt x="438" y="485"/>
                  </a:lnTo>
                  <a:lnTo>
                    <a:pt x="438" y="483"/>
                  </a:lnTo>
                  <a:lnTo>
                    <a:pt x="438" y="483"/>
                  </a:lnTo>
                  <a:lnTo>
                    <a:pt x="438" y="481"/>
                  </a:lnTo>
                  <a:lnTo>
                    <a:pt x="438" y="481"/>
                  </a:lnTo>
                  <a:lnTo>
                    <a:pt x="438" y="478"/>
                  </a:lnTo>
                  <a:lnTo>
                    <a:pt x="440" y="474"/>
                  </a:lnTo>
                  <a:lnTo>
                    <a:pt x="445" y="469"/>
                  </a:lnTo>
                  <a:lnTo>
                    <a:pt x="445" y="466"/>
                  </a:lnTo>
                  <a:lnTo>
                    <a:pt x="445" y="466"/>
                  </a:lnTo>
                  <a:lnTo>
                    <a:pt x="447" y="459"/>
                  </a:lnTo>
                  <a:lnTo>
                    <a:pt x="447" y="455"/>
                  </a:lnTo>
                  <a:lnTo>
                    <a:pt x="447" y="455"/>
                  </a:lnTo>
                  <a:lnTo>
                    <a:pt x="447" y="455"/>
                  </a:lnTo>
                  <a:lnTo>
                    <a:pt x="447" y="452"/>
                  </a:lnTo>
                  <a:lnTo>
                    <a:pt x="447" y="452"/>
                  </a:lnTo>
                  <a:lnTo>
                    <a:pt x="450" y="452"/>
                  </a:lnTo>
                  <a:lnTo>
                    <a:pt x="450" y="452"/>
                  </a:lnTo>
                  <a:lnTo>
                    <a:pt x="452" y="452"/>
                  </a:lnTo>
                  <a:lnTo>
                    <a:pt x="459" y="450"/>
                  </a:lnTo>
                  <a:lnTo>
                    <a:pt x="473" y="450"/>
                  </a:lnTo>
                  <a:lnTo>
                    <a:pt x="476" y="450"/>
                  </a:lnTo>
                  <a:lnTo>
                    <a:pt x="483" y="443"/>
                  </a:lnTo>
                  <a:lnTo>
                    <a:pt x="485" y="443"/>
                  </a:lnTo>
                  <a:lnTo>
                    <a:pt x="490" y="443"/>
                  </a:lnTo>
                  <a:lnTo>
                    <a:pt x="490" y="443"/>
                  </a:lnTo>
                  <a:lnTo>
                    <a:pt x="492" y="443"/>
                  </a:lnTo>
                  <a:lnTo>
                    <a:pt x="492" y="443"/>
                  </a:lnTo>
                  <a:lnTo>
                    <a:pt x="495" y="443"/>
                  </a:lnTo>
                  <a:lnTo>
                    <a:pt x="495" y="445"/>
                  </a:lnTo>
                  <a:lnTo>
                    <a:pt x="495" y="445"/>
                  </a:lnTo>
                  <a:lnTo>
                    <a:pt x="495" y="445"/>
                  </a:lnTo>
                  <a:lnTo>
                    <a:pt x="495" y="448"/>
                  </a:lnTo>
                  <a:lnTo>
                    <a:pt x="499" y="445"/>
                  </a:lnTo>
                  <a:lnTo>
                    <a:pt x="502" y="445"/>
                  </a:lnTo>
                  <a:lnTo>
                    <a:pt x="504" y="445"/>
                  </a:lnTo>
                  <a:lnTo>
                    <a:pt x="504" y="443"/>
                  </a:lnTo>
                  <a:lnTo>
                    <a:pt x="506" y="431"/>
                  </a:lnTo>
                  <a:lnTo>
                    <a:pt x="509" y="424"/>
                  </a:lnTo>
                  <a:lnTo>
                    <a:pt x="511" y="422"/>
                  </a:lnTo>
                  <a:lnTo>
                    <a:pt x="511" y="422"/>
                  </a:lnTo>
                  <a:lnTo>
                    <a:pt x="511" y="417"/>
                  </a:lnTo>
                  <a:lnTo>
                    <a:pt x="511" y="417"/>
                  </a:lnTo>
                  <a:lnTo>
                    <a:pt x="511" y="414"/>
                  </a:lnTo>
                  <a:lnTo>
                    <a:pt x="514" y="414"/>
                  </a:lnTo>
                  <a:lnTo>
                    <a:pt x="516" y="414"/>
                  </a:lnTo>
                  <a:lnTo>
                    <a:pt x="521" y="414"/>
                  </a:lnTo>
                  <a:lnTo>
                    <a:pt x="521" y="412"/>
                  </a:lnTo>
                  <a:lnTo>
                    <a:pt x="523" y="410"/>
                  </a:lnTo>
                  <a:lnTo>
                    <a:pt x="525" y="407"/>
                  </a:lnTo>
                  <a:lnTo>
                    <a:pt x="525" y="405"/>
                  </a:lnTo>
                  <a:lnTo>
                    <a:pt x="528" y="405"/>
                  </a:lnTo>
                  <a:lnTo>
                    <a:pt x="528" y="400"/>
                  </a:lnTo>
                  <a:lnTo>
                    <a:pt x="528" y="400"/>
                  </a:lnTo>
                  <a:lnTo>
                    <a:pt x="530" y="395"/>
                  </a:lnTo>
                  <a:lnTo>
                    <a:pt x="530" y="395"/>
                  </a:lnTo>
                  <a:lnTo>
                    <a:pt x="532" y="393"/>
                  </a:lnTo>
                  <a:lnTo>
                    <a:pt x="535" y="384"/>
                  </a:lnTo>
                  <a:lnTo>
                    <a:pt x="535" y="381"/>
                  </a:lnTo>
                  <a:lnTo>
                    <a:pt x="537" y="379"/>
                  </a:lnTo>
                  <a:lnTo>
                    <a:pt x="537" y="379"/>
                  </a:lnTo>
                  <a:lnTo>
                    <a:pt x="540" y="379"/>
                  </a:lnTo>
                  <a:lnTo>
                    <a:pt x="540" y="379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2" y="377"/>
                  </a:lnTo>
                  <a:lnTo>
                    <a:pt x="544" y="374"/>
                  </a:lnTo>
                  <a:lnTo>
                    <a:pt x="547" y="374"/>
                  </a:lnTo>
                  <a:lnTo>
                    <a:pt x="547" y="374"/>
                  </a:lnTo>
                  <a:lnTo>
                    <a:pt x="547" y="377"/>
                  </a:lnTo>
                  <a:lnTo>
                    <a:pt x="547" y="377"/>
                  </a:lnTo>
                  <a:lnTo>
                    <a:pt x="547" y="381"/>
                  </a:lnTo>
                  <a:lnTo>
                    <a:pt x="549" y="379"/>
                  </a:lnTo>
                  <a:lnTo>
                    <a:pt x="554" y="372"/>
                  </a:lnTo>
                  <a:lnTo>
                    <a:pt x="558" y="369"/>
                  </a:lnTo>
                  <a:lnTo>
                    <a:pt x="556" y="372"/>
                  </a:lnTo>
                  <a:lnTo>
                    <a:pt x="558" y="377"/>
                  </a:lnTo>
                  <a:lnTo>
                    <a:pt x="561" y="377"/>
                  </a:lnTo>
                  <a:lnTo>
                    <a:pt x="561" y="377"/>
                  </a:lnTo>
                  <a:lnTo>
                    <a:pt x="563" y="374"/>
                  </a:lnTo>
                  <a:lnTo>
                    <a:pt x="563" y="374"/>
                  </a:lnTo>
                  <a:lnTo>
                    <a:pt x="566" y="374"/>
                  </a:lnTo>
                  <a:lnTo>
                    <a:pt x="566" y="372"/>
                  </a:lnTo>
                  <a:lnTo>
                    <a:pt x="566" y="372"/>
                  </a:lnTo>
                  <a:lnTo>
                    <a:pt x="566" y="369"/>
                  </a:lnTo>
                  <a:lnTo>
                    <a:pt x="563" y="369"/>
                  </a:lnTo>
                  <a:lnTo>
                    <a:pt x="563" y="367"/>
                  </a:lnTo>
                  <a:lnTo>
                    <a:pt x="566" y="367"/>
                  </a:lnTo>
                  <a:lnTo>
                    <a:pt x="568" y="365"/>
                  </a:lnTo>
                  <a:lnTo>
                    <a:pt x="568" y="362"/>
                  </a:lnTo>
                  <a:lnTo>
                    <a:pt x="568" y="362"/>
                  </a:lnTo>
                  <a:lnTo>
                    <a:pt x="563" y="360"/>
                  </a:lnTo>
                  <a:lnTo>
                    <a:pt x="566" y="358"/>
                  </a:lnTo>
                  <a:lnTo>
                    <a:pt x="568" y="358"/>
                  </a:lnTo>
                  <a:lnTo>
                    <a:pt x="568" y="355"/>
                  </a:lnTo>
                  <a:lnTo>
                    <a:pt x="570" y="358"/>
                  </a:lnTo>
                  <a:lnTo>
                    <a:pt x="573" y="360"/>
                  </a:lnTo>
                  <a:lnTo>
                    <a:pt x="575" y="360"/>
                  </a:lnTo>
                  <a:lnTo>
                    <a:pt x="577" y="355"/>
                  </a:lnTo>
                  <a:lnTo>
                    <a:pt x="580" y="346"/>
                  </a:lnTo>
                  <a:lnTo>
                    <a:pt x="582" y="343"/>
                  </a:lnTo>
                  <a:lnTo>
                    <a:pt x="587" y="336"/>
                  </a:lnTo>
                  <a:lnTo>
                    <a:pt x="587" y="336"/>
                  </a:lnTo>
                  <a:lnTo>
                    <a:pt x="589" y="336"/>
                  </a:lnTo>
                  <a:lnTo>
                    <a:pt x="592" y="336"/>
                  </a:lnTo>
                  <a:lnTo>
                    <a:pt x="592" y="336"/>
                  </a:lnTo>
                  <a:lnTo>
                    <a:pt x="594" y="332"/>
                  </a:lnTo>
                  <a:lnTo>
                    <a:pt x="594" y="332"/>
                  </a:lnTo>
                  <a:lnTo>
                    <a:pt x="596" y="332"/>
                  </a:lnTo>
                  <a:lnTo>
                    <a:pt x="596" y="334"/>
                  </a:lnTo>
                  <a:lnTo>
                    <a:pt x="594" y="334"/>
                  </a:lnTo>
                  <a:lnTo>
                    <a:pt x="594" y="336"/>
                  </a:lnTo>
                  <a:lnTo>
                    <a:pt x="594" y="339"/>
                  </a:lnTo>
                  <a:lnTo>
                    <a:pt x="596" y="336"/>
                  </a:lnTo>
                  <a:lnTo>
                    <a:pt x="601" y="332"/>
                  </a:lnTo>
                  <a:lnTo>
                    <a:pt x="601" y="329"/>
                  </a:lnTo>
                  <a:lnTo>
                    <a:pt x="606" y="329"/>
                  </a:lnTo>
                  <a:lnTo>
                    <a:pt x="608" y="327"/>
                  </a:lnTo>
                  <a:lnTo>
                    <a:pt x="608" y="327"/>
                  </a:lnTo>
                  <a:lnTo>
                    <a:pt x="608" y="325"/>
                  </a:lnTo>
                  <a:lnTo>
                    <a:pt x="608" y="325"/>
                  </a:lnTo>
                  <a:lnTo>
                    <a:pt x="608" y="322"/>
                  </a:lnTo>
                  <a:lnTo>
                    <a:pt x="606" y="322"/>
                  </a:lnTo>
                  <a:lnTo>
                    <a:pt x="606" y="322"/>
                  </a:lnTo>
                  <a:lnTo>
                    <a:pt x="606" y="325"/>
                  </a:lnTo>
                  <a:lnTo>
                    <a:pt x="606" y="325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601" y="325"/>
                  </a:lnTo>
                  <a:lnTo>
                    <a:pt x="596" y="327"/>
                  </a:lnTo>
                  <a:lnTo>
                    <a:pt x="596" y="327"/>
                  </a:lnTo>
                  <a:lnTo>
                    <a:pt x="594" y="325"/>
                  </a:lnTo>
                  <a:lnTo>
                    <a:pt x="594" y="322"/>
                  </a:lnTo>
                  <a:lnTo>
                    <a:pt x="594" y="317"/>
                  </a:lnTo>
                  <a:lnTo>
                    <a:pt x="594" y="315"/>
                  </a:lnTo>
                  <a:lnTo>
                    <a:pt x="592" y="313"/>
                  </a:lnTo>
                  <a:lnTo>
                    <a:pt x="589" y="313"/>
                  </a:lnTo>
                  <a:lnTo>
                    <a:pt x="589" y="313"/>
                  </a:lnTo>
                  <a:lnTo>
                    <a:pt x="587" y="310"/>
                  </a:lnTo>
                  <a:lnTo>
                    <a:pt x="584" y="308"/>
                  </a:lnTo>
                  <a:lnTo>
                    <a:pt x="584" y="306"/>
                  </a:lnTo>
                  <a:lnTo>
                    <a:pt x="584" y="303"/>
                  </a:lnTo>
                  <a:lnTo>
                    <a:pt x="587" y="301"/>
                  </a:lnTo>
                  <a:lnTo>
                    <a:pt x="587" y="298"/>
                  </a:lnTo>
                  <a:lnTo>
                    <a:pt x="587" y="296"/>
                  </a:lnTo>
                  <a:lnTo>
                    <a:pt x="584" y="296"/>
                  </a:lnTo>
                  <a:lnTo>
                    <a:pt x="584" y="296"/>
                  </a:lnTo>
                  <a:lnTo>
                    <a:pt x="584" y="294"/>
                  </a:lnTo>
                  <a:lnTo>
                    <a:pt x="584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7" y="294"/>
                  </a:lnTo>
                  <a:lnTo>
                    <a:pt x="589" y="296"/>
                  </a:lnTo>
                  <a:lnTo>
                    <a:pt x="592" y="296"/>
                  </a:lnTo>
                  <a:lnTo>
                    <a:pt x="596" y="294"/>
                  </a:lnTo>
                  <a:lnTo>
                    <a:pt x="599" y="294"/>
                  </a:lnTo>
                  <a:lnTo>
                    <a:pt x="599" y="296"/>
                  </a:lnTo>
                  <a:lnTo>
                    <a:pt x="599" y="296"/>
                  </a:lnTo>
                  <a:lnTo>
                    <a:pt x="599" y="298"/>
                  </a:lnTo>
                  <a:lnTo>
                    <a:pt x="601" y="298"/>
                  </a:lnTo>
                  <a:lnTo>
                    <a:pt x="601" y="298"/>
                  </a:lnTo>
                  <a:lnTo>
                    <a:pt x="601" y="298"/>
                  </a:lnTo>
                  <a:lnTo>
                    <a:pt x="603" y="298"/>
                  </a:lnTo>
                  <a:lnTo>
                    <a:pt x="606" y="301"/>
                  </a:lnTo>
                  <a:lnTo>
                    <a:pt x="608" y="298"/>
                  </a:lnTo>
                  <a:lnTo>
                    <a:pt x="606" y="296"/>
                  </a:lnTo>
                  <a:lnTo>
                    <a:pt x="606" y="291"/>
                  </a:lnTo>
                  <a:lnTo>
                    <a:pt x="606" y="289"/>
                  </a:lnTo>
                  <a:lnTo>
                    <a:pt x="608" y="287"/>
                  </a:lnTo>
                  <a:lnTo>
                    <a:pt x="610" y="289"/>
                  </a:lnTo>
                  <a:lnTo>
                    <a:pt x="610" y="294"/>
                  </a:lnTo>
                  <a:lnTo>
                    <a:pt x="613" y="294"/>
                  </a:lnTo>
                  <a:lnTo>
                    <a:pt x="613" y="296"/>
                  </a:lnTo>
                  <a:lnTo>
                    <a:pt x="615" y="298"/>
                  </a:lnTo>
                  <a:lnTo>
                    <a:pt x="613" y="306"/>
                  </a:lnTo>
                  <a:lnTo>
                    <a:pt x="610" y="308"/>
                  </a:lnTo>
                  <a:lnTo>
                    <a:pt x="610" y="310"/>
                  </a:lnTo>
                  <a:lnTo>
                    <a:pt x="610" y="310"/>
                  </a:lnTo>
                  <a:lnTo>
                    <a:pt x="608" y="313"/>
                  </a:lnTo>
                  <a:lnTo>
                    <a:pt x="608" y="315"/>
                  </a:lnTo>
                  <a:lnTo>
                    <a:pt x="608" y="315"/>
                  </a:lnTo>
                  <a:lnTo>
                    <a:pt x="608" y="315"/>
                  </a:lnTo>
                  <a:lnTo>
                    <a:pt x="610" y="315"/>
                  </a:lnTo>
                  <a:lnTo>
                    <a:pt x="613" y="317"/>
                  </a:lnTo>
                  <a:lnTo>
                    <a:pt x="615" y="317"/>
                  </a:lnTo>
                  <a:lnTo>
                    <a:pt x="615" y="317"/>
                  </a:lnTo>
                  <a:lnTo>
                    <a:pt x="622" y="315"/>
                  </a:lnTo>
                  <a:lnTo>
                    <a:pt x="622" y="315"/>
                  </a:lnTo>
                  <a:lnTo>
                    <a:pt x="627" y="313"/>
                  </a:lnTo>
                  <a:lnTo>
                    <a:pt x="627" y="313"/>
                  </a:lnTo>
                  <a:lnTo>
                    <a:pt x="632" y="313"/>
                  </a:lnTo>
                  <a:lnTo>
                    <a:pt x="634" y="310"/>
                  </a:lnTo>
                  <a:lnTo>
                    <a:pt x="634" y="310"/>
                  </a:lnTo>
                  <a:lnTo>
                    <a:pt x="637" y="308"/>
                  </a:lnTo>
                  <a:lnTo>
                    <a:pt x="637" y="308"/>
                  </a:lnTo>
                  <a:lnTo>
                    <a:pt x="641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44" y="308"/>
                  </a:lnTo>
                  <a:lnTo>
                    <a:pt x="651" y="303"/>
                  </a:lnTo>
                  <a:lnTo>
                    <a:pt x="653" y="303"/>
                  </a:lnTo>
                  <a:lnTo>
                    <a:pt x="651" y="301"/>
                  </a:lnTo>
                  <a:lnTo>
                    <a:pt x="651" y="298"/>
                  </a:lnTo>
                  <a:lnTo>
                    <a:pt x="648" y="289"/>
                  </a:lnTo>
                  <a:lnTo>
                    <a:pt x="648" y="287"/>
                  </a:lnTo>
                  <a:lnTo>
                    <a:pt x="648" y="287"/>
                  </a:lnTo>
                  <a:lnTo>
                    <a:pt x="646" y="284"/>
                  </a:lnTo>
                  <a:lnTo>
                    <a:pt x="648" y="282"/>
                  </a:lnTo>
                  <a:lnTo>
                    <a:pt x="646" y="282"/>
                  </a:lnTo>
                  <a:lnTo>
                    <a:pt x="646" y="280"/>
                  </a:lnTo>
                  <a:lnTo>
                    <a:pt x="646" y="280"/>
                  </a:lnTo>
                  <a:lnTo>
                    <a:pt x="648" y="277"/>
                  </a:lnTo>
                  <a:lnTo>
                    <a:pt x="648" y="280"/>
                  </a:lnTo>
                  <a:lnTo>
                    <a:pt x="651" y="280"/>
                  </a:lnTo>
                  <a:lnTo>
                    <a:pt x="653" y="280"/>
                  </a:lnTo>
                  <a:lnTo>
                    <a:pt x="655" y="280"/>
                  </a:lnTo>
                  <a:lnTo>
                    <a:pt x="653" y="277"/>
                  </a:lnTo>
                  <a:lnTo>
                    <a:pt x="651" y="272"/>
                  </a:lnTo>
                  <a:lnTo>
                    <a:pt x="651" y="272"/>
                  </a:lnTo>
                  <a:lnTo>
                    <a:pt x="653" y="265"/>
                  </a:lnTo>
                  <a:lnTo>
                    <a:pt x="653" y="265"/>
                  </a:lnTo>
                  <a:lnTo>
                    <a:pt x="655" y="265"/>
                  </a:lnTo>
                  <a:lnTo>
                    <a:pt x="655" y="265"/>
                  </a:lnTo>
                  <a:lnTo>
                    <a:pt x="655" y="263"/>
                  </a:lnTo>
                  <a:lnTo>
                    <a:pt x="658" y="263"/>
                  </a:lnTo>
                  <a:lnTo>
                    <a:pt x="658" y="261"/>
                  </a:lnTo>
                  <a:lnTo>
                    <a:pt x="660" y="261"/>
                  </a:lnTo>
                  <a:lnTo>
                    <a:pt x="663" y="261"/>
                  </a:lnTo>
                  <a:lnTo>
                    <a:pt x="667" y="263"/>
                  </a:lnTo>
                  <a:lnTo>
                    <a:pt x="665" y="265"/>
                  </a:lnTo>
                  <a:lnTo>
                    <a:pt x="667" y="265"/>
                  </a:lnTo>
                  <a:lnTo>
                    <a:pt x="667" y="272"/>
                  </a:lnTo>
                  <a:lnTo>
                    <a:pt x="670" y="272"/>
                  </a:lnTo>
                  <a:lnTo>
                    <a:pt x="672" y="272"/>
                  </a:lnTo>
                  <a:lnTo>
                    <a:pt x="672" y="270"/>
                  </a:lnTo>
                  <a:lnTo>
                    <a:pt x="672" y="270"/>
                  </a:lnTo>
                  <a:lnTo>
                    <a:pt x="674" y="268"/>
                  </a:lnTo>
                  <a:lnTo>
                    <a:pt x="674" y="268"/>
                  </a:lnTo>
                  <a:lnTo>
                    <a:pt x="674" y="265"/>
                  </a:lnTo>
                  <a:lnTo>
                    <a:pt x="674" y="265"/>
                  </a:lnTo>
                  <a:lnTo>
                    <a:pt x="674" y="263"/>
                  </a:lnTo>
                  <a:lnTo>
                    <a:pt x="677" y="263"/>
                  </a:lnTo>
                  <a:lnTo>
                    <a:pt x="677" y="261"/>
                  </a:lnTo>
                  <a:lnTo>
                    <a:pt x="679" y="261"/>
                  </a:lnTo>
                  <a:lnTo>
                    <a:pt x="677" y="258"/>
                  </a:lnTo>
                  <a:lnTo>
                    <a:pt x="677" y="256"/>
                  </a:lnTo>
                  <a:lnTo>
                    <a:pt x="679" y="254"/>
                  </a:lnTo>
                  <a:lnTo>
                    <a:pt x="679" y="254"/>
                  </a:lnTo>
                  <a:lnTo>
                    <a:pt x="681" y="251"/>
                  </a:lnTo>
                  <a:lnTo>
                    <a:pt x="681" y="249"/>
                  </a:lnTo>
                  <a:lnTo>
                    <a:pt x="679" y="249"/>
                  </a:lnTo>
                  <a:lnTo>
                    <a:pt x="679" y="251"/>
                  </a:lnTo>
                  <a:lnTo>
                    <a:pt x="677" y="251"/>
                  </a:lnTo>
                  <a:lnTo>
                    <a:pt x="677" y="251"/>
                  </a:lnTo>
                  <a:lnTo>
                    <a:pt x="677" y="251"/>
                  </a:lnTo>
                  <a:lnTo>
                    <a:pt x="677" y="249"/>
                  </a:lnTo>
                  <a:lnTo>
                    <a:pt x="674" y="249"/>
                  </a:lnTo>
                  <a:lnTo>
                    <a:pt x="674" y="249"/>
                  </a:lnTo>
                  <a:lnTo>
                    <a:pt x="672" y="249"/>
                  </a:lnTo>
                  <a:lnTo>
                    <a:pt x="670" y="242"/>
                  </a:lnTo>
                  <a:lnTo>
                    <a:pt x="667" y="242"/>
                  </a:lnTo>
                  <a:lnTo>
                    <a:pt x="665" y="244"/>
                  </a:lnTo>
                  <a:lnTo>
                    <a:pt x="665" y="244"/>
                  </a:lnTo>
                  <a:lnTo>
                    <a:pt x="663" y="249"/>
                  </a:lnTo>
                  <a:lnTo>
                    <a:pt x="660" y="251"/>
                  </a:lnTo>
                  <a:lnTo>
                    <a:pt x="658" y="251"/>
                  </a:lnTo>
                  <a:lnTo>
                    <a:pt x="655" y="249"/>
                  </a:lnTo>
                  <a:lnTo>
                    <a:pt x="658" y="246"/>
                  </a:lnTo>
                  <a:lnTo>
                    <a:pt x="658" y="244"/>
                  </a:lnTo>
                  <a:lnTo>
                    <a:pt x="658" y="242"/>
                  </a:lnTo>
                  <a:lnTo>
                    <a:pt x="658" y="242"/>
                  </a:lnTo>
                  <a:lnTo>
                    <a:pt x="658" y="242"/>
                  </a:lnTo>
                  <a:lnTo>
                    <a:pt x="658" y="239"/>
                  </a:lnTo>
                  <a:lnTo>
                    <a:pt x="660" y="239"/>
                  </a:lnTo>
                  <a:lnTo>
                    <a:pt x="665" y="237"/>
                  </a:lnTo>
                  <a:lnTo>
                    <a:pt x="667" y="235"/>
                  </a:lnTo>
                  <a:lnTo>
                    <a:pt x="670" y="237"/>
                  </a:lnTo>
                  <a:lnTo>
                    <a:pt x="672" y="239"/>
                  </a:lnTo>
                  <a:lnTo>
                    <a:pt x="674" y="239"/>
                  </a:lnTo>
                  <a:lnTo>
                    <a:pt x="677" y="239"/>
                  </a:lnTo>
                  <a:lnTo>
                    <a:pt x="677" y="239"/>
                  </a:lnTo>
                  <a:lnTo>
                    <a:pt x="677" y="242"/>
                  </a:lnTo>
                  <a:lnTo>
                    <a:pt x="677" y="244"/>
                  </a:lnTo>
                  <a:lnTo>
                    <a:pt x="679" y="244"/>
                  </a:lnTo>
                  <a:lnTo>
                    <a:pt x="684" y="244"/>
                  </a:lnTo>
                  <a:lnTo>
                    <a:pt x="686" y="244"/>
                  </a:lnTo>
                  <a:lnTo>
                    <a:pt x="686" y="244"/>
                  </a:lnTo>
                  <a:lnTo>
                    <a:pt x="686" y="244"/>
                  </a:lnTo>
                  <a:lnTo>
                    <a:pt x="689" y="244"/>
                  </a:lnTo>
                  <a:lnTo>
                    <a:pt x="689" y="242"/>
                  </a:lnTo>
                  <a:lnTo>
                    <a:pt x="689" y="239"/>
                  </a:lnTo>
                  <a:lnTo>
                    <a:pt x="689" y="239"/>
                  </a:lnTo>
                  <a:lnTo>
                    <a:pt x="689" y="239"/>
                  </a:lnTo>
                  <a:lnTo>
                    <a:pt x="691" y="242"/>
                  </a:lnTo>
                  <a:lnTo>
                    <a:pt x="693" y="242"/>
                  </a:lnTo>
                  <a:lnTo>
                    <a:pt x="693" y="239"/>
                  </a:lnTo>
                  <a:lnTo>
                    <a:pt x="698" y="235"/>
                  </a:lnTo>
                  <a:lnTo>
                    <a:pt x="703" y="232"/>
                  </a:lnTo>
                  <a:lnTo>
                    <a:pt x="719" y="228"/>
                  </a:lnTo>
                  <a:lnTo>
                    <a:pt x="722" y="228"/>
                  </a:lnTo>
                  <a:lnTo>
                    <a:pt x="724" y="228"/>
                  </a:lnTo>
                  <a:lnTo>
                    <a:pt x="726" y="228"/>
                  </a:lnTo>
                  <a:lnTo>
                    <a:pt x="729" y="228"/>
                  </a:lnTo>
                  <a:lnTo>
                    <a:pt x="726" y="225"/>
                  </a:lnTo>
                  <a:lnTo>
                    <a:pt x="726" y="225"/>
                  </a:lnTo>
                  <a:lnTo>
                    <a:pt x="726" y="223"/>
                  </a:lnTo>
                  <a:lnTo>
                    <a:pt x="729" y="220"/>
                  </a:lnTo>
                  <a:lnTo>
                    <a:pt x="731" y="220"/>
                  </a:lnTo>
                  <a:lnTo>
                    <a:pt x="733" y="220"/>
                  </a:lnTo>
                  <a:lnTo>
                    <a:pt x="733" y="220"/>
                  </a:lnTo>
                  <a:lnTo>
                    <a:pt x="736" y="218"/>
                  </a:lnTo>
                  <a:lnTo>
                    <a:pt x="736" y="216"/>
                  </a:lnTo>
                  <a:lnTo>
                    <a:pt x="736" y="216"/>
                  </a:lnTo>
                  <a:lnTo>
                    <a:pt x="733" y="213"/>
                  </a:lnTo>
                  <a:lnTo>
                    <a:pt x="733" y="213"/>
                  </a:lnTo>
                  <a:lnTo>
                    <a:pt x="733" y="211"/>
                  </a:lnTo>
                  <a:lnTo>
                    <a:pt x="736" y="211"/>
                  </a:lnTo>
                  <a:lnTo>
                    <a:pt x="738" y="211"/>
                  </a:lnTo>
                  <a:lnTo>
                    <a:pt x="738" y="213"/>
                  </a:lnTo>
                  <a:lnTo>
                    <a:pt x="738" y="213"/>
                  </a:lnTo>
                  <a:lnTo>
                    <a:pt x="741" y="213"/>
                  </a:lnTo>
                  <a:lnTo>
                    <a:pt x="741" y="213"/>
                  </a:lnTo>
                  <a:lnTo>
                    <a:pt x="743" y="211"/>
                  </a:lnTo>
                  <a:lnTo>
                    <a:pt x="743" y="211"/>
                  </a:lnTo>
                  <a:lnTo>
                    <a:pt x="743" y="209"/>
                  </a:lnTo>
                  <a:lnTo>
                    <a:pt x="745" y="209"/>
                  </a:lnTo>
                  <a:lnTo>
                    <a:pt x="748" y="209"/>
                  </a:lnTo>
                  <a:lnTo>
                    <a:pt x="750" y="209"/>
                  </a:lnTo>
                  <a:lnTo>
                    <a:pt x="750" y="211"/>
                  </a:lnTo>
                  <a:lnTo>
                    <a:pt x="750" y="211"/>
                  </a:lnTo>
                  <a:lnTo>
                    <a:pt x="748" y="211"/>
                  </a:lnTo>
                  <a:lnTo>
                    <a:pt x="745" y="213"/>
                  </a:lnTo>
                  <a:lnTo>
                    <a:pt x="745" y="213"/>
                  </a:lnTo>
                  <a:lnTo>
                    <a:pt x="743" y="216"/>
                  </a:lnTo>
                  <a:lnTo>
                    <a:pt x="743" y="216"/>
                  </a:lnTo>
                  <a:lnTo>
                    <a:pt x="741" y="216"/>
                  </a:lnTo>
                  <a:lnTo>
                    <a:pt x="738" y="216"/>
                  </a:lnTo>
                  <a:lnTo>
                    <a:pt x="738" y="218"/>
                  </a:lnTo>
                  <a:lnTo>
                    <a:pt x="738" y="220"/>
                  </a:lnTo>
                  <a:lnTo>
                    <a:pt x="741" y="220"/>
                  </a:lnTo>
                  <a:lnTo>
                    <a:pt x="743" y="220"/>
                  </a:lnTo>
                  <a:lnTo>
                    <a:pt x="745" y="220"/>
                  </a:lnTo>
                  <a:lnTo>
                    <a:pt x="745" y="218"/>
                  </a:lnTo>
                  <a:lnTo>
                    <a:pt x="748" y="220"/>
                  </a:lnTo>
                  <a:lnTo>
                    <a:pt x="748" y="220"/>
                  </a:lnTo>
                  <a:lnTo>
                    <a:pt x="750" y="218"/>
                  </a:lnTo>
                  <a:lnTo>
                    <a:pt x="750" y="220"/>
                  </a:lnTo>
                  <a:lnTo>
                    <a:pt x="750" y="220"/>
                  </a:lnTo>
                  <a:lnTo>
                    <a:pt x="750" y="223"/>
                  </a:lnTo>
                  <a:lnTo>
                    <a:pt x="752" y="223"/>
                  </a:lnTo>
                  <a:lnTo>
                    <a:pt x="752" y="220"/>
                  </a:lnTo>
                  <a:lnTo>
                    <a:pt x="752" y="220"/>
                  </a:lnTo>
                  <a:lnTo>
                    <a:pt x="752" y="216"/>
                  </a:lnTo>
                  <a:lnTo>
                    <a:pt x="752" y="213"/>
                  </a:lnTo>
                  <a:lnTo>
                    <a:pt x="752" y="211"/>
                  </a:lnTo>
                  <a:lnTo>
                    <a:pt x="755" y="209"/>
                  </a:lnTo>
                  <a:lnTo>
                    <a:pt x="759" y="209"/>
                  </a:lnTo>
                  <a:lnTo>
                    <a:pt x="759" y="209"/>
                  </a:lnTo>
                  <a:lnTo>
                    <a:pt x="757" y="211"/>
                  </a:lnTo>
                  <a:lnTo>
                    <a:pt x="755" y="211"/>
                  </a:lnTo>
                  <a:lnTo>
                    <a:pt x="755" y="213"/>
                  </a:lnTo>
                  <a:lnTo>
                    <a:pt x="757" y="211"/>
                  </a:lnTo>
                  <a:lnTo>
                    <a:pt x="762" y="209"/>
                  </a:lnTo>
                  <a:lnTo>
                    <a:pt x="764" y="209"/>
                  </a:lnTo>
                  <a:lnTo>
                    <a:pt x="764" y="209"/>
                  </a:lnTo>
                  <a:lnTo>
                    <a:pt x="764" y="209"/>
                  </a:lnTo>
                  <a:lnTo>
                    <a:pt x="767" y="206"/>
                  </a:lnTo>
                  <a:lnTo>
                    <a:pt x="767" y="206"/>
                  </a:lnTo>
                  <a:lnTo>
                    <a:pt x="767" y="204"/>
                  </a:lnTo>
                  <a:lnTo>
                    <a:pt x="769" y="202"/>
                  </a:lnTo>
                  <a:lnTo>
                    <a:pt x="769" y="202"/>
                  </a:lnTo>
                  <a:lnTo>
                    <a:pt x="783" y="197"/>
                  </a:lnTo>
                  <a:lnTo>
                    <a:pt x="788" y="194"/>
                  </a:lnTo>
                  <a:lnTo>
                    <a:pt x="783" y="192"/>
                  </a:lnTo>
                  <a:lnTo>
                    <a:pt x="783" y="190"/>
                  </a:lnTo>
                  <a:lnTo>
                    <a:pt x="785" y="187"/>
                  </a:lnTo>
                  <a:lnTo>
                    <a:pt x="788" y="187"/>
                  </a:lnTo>
                  <a:lnTo>
                    <a:pt x="793" y="187"/>
                  </a:lnTo>
                  <a:lnTo>
                    <a:pt x="795" y="187"/>
                  </a:lnTo>
                  <a:lnTo>
                    <a:pt x="797" y="187"/>
                  </a:lnTo>
                  <a:lnTo>
                    <a:pt x="797" y="190"/>
                  </a:lnTo>
                  <a:lnTo>
                    <a:pt x="797" y="190"/>
                  </a:lnTo>
                  <a:lnTo>
                    <a:pt x="797" y="190"/>
                  </a:lnTo>
                  <a:lnTo>
                    <a:pt x="797" y="192"/>
                  </a:lnTo>
                  <a:lnTo>
                    <a:pt x="797" y="194"/>
                  </a:lnTo>
                  <a:lnTo>
                    <a:pt x="797" y="197"/>
                  </a:lnTo>
                  <a:lnTo>
                    <a:pt x="797" y="199"/>
                  </a:lnTo>
                  <a:lnTo>
                    <a:pt x="797" y="199"/>
                  </a:lnTo>
                  <a:lnTo>
                    <a:pt x="800" y="199"/>
                  </a:lnTo>
                  <a:lnTo>
                    <a:pt x="802" y="197"/>
                  </a:lnTo>
                  <a:lnTo>
                    <a:pt x="802" y="197"/>
                  </a:lnTo>
                  <a:lnTo>
                    <a:pt x="802" y="192"/>
                  </a:lnTo>
                  <a:lnTo>
                    <a:pt x="804" y="192"/>
                  </a:lnTo>
                  <a:lnTo>
                    <a:pt x="807" y="194"/>
                  </a:lnTo>
                  <a:lnTo>
                    <a:pt x="809" y="194"/>
                  </a:lnTo>
                  <a:lnTo>
                    <a:pt x="809" y="192"/>
                  </a:lnTo>
                  <a:lnTo>
                    <a:pt x="809" y="187"/>
                  </a:lnTo>
                  <a:lnTo>
                    <a:pt x="809" y="185"/>
                  </a:lnTo>
                  <a:lnTo>
                    <a:pt x="811" y="185"/>
                  </a:lnTo>
                  <a:lnTo>
                    <a:pt x="811" y="185"/>
                  </a:lnTo>
                  <a:lnTo>
                    <a:pt x="811" y="187"/>
                  </a:lnTo>
                  <a:lnTo>
                    <a:pt x="811" y="194"/>
                  </a:lnTo>
                  <a:lnTo>
                    <a:pt x="811" y="194"/>
                  </a:lnTo>
                  <a:lnTo>
                    <a:pt x="816" y="197"/>
                  </a:lnTo>
                  <a:lnTo>
                    <a:pt x="821" y="199"/>
                  </a:lnTo>
                  <a:lnTo>
                    <a:pt x="821" y="199"/>
                  </a:lnTo>
                  <a:lnTo>
                    <a:pt x="814" y="199"/>
                  </a:lnTo>
                  <a:lnTo>
                    <a:pt x="814" y="202"/>
                  </a:lnTo>
                  <a:lnTo>
                    <a:pt x="811" y="204"/>
                  </a:lnTo>
                  <a:lnTo>
                    <a:pt x="814" y="206"/>
                  </a:lnTo>
                  <a:lnTo>
                    <a:pt x="814" y="206"/>
                  </a:lnTo>
                  <a:lnTo>
                    <a:pt x="828" y="209"/>
                  </a:lnTo>
                  <a:lnTo>
                    <a:pt x="833" y="209"/>
                  </a:lnTo>
                  <a:lnTo>
                    <a:pt x="833" y="209"/>
                  </a:lnTo>
                  <a:lnTo>
                    <a:pt x="833" y="206"/>
                  </a:lnTo>
                  <a:lnTo>
                    <a:pt x="833" y="206"/>
                  </a:lnTo>
                  <a:lnTo>
                    <a:pt x="833" y="206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5" y="204"/>
                  </a:lnTo>
                  <a:lnTo>
                    <a:pt x="838" y="204"/>
                  </a:lnTo>
                  <a:lnTo>
                    <a:pt x="838" y="204"/>
                  </a:lnTo>
                  <a:lnTo>
                    <a:pt x="840" y="204"/>
                  </a:lnTo>
                  <a:lnTo>
                    <a:pt x="840" y="202"/>
                  </a:lnTo>
                  <a:lnTo>
                    <a:pt x="840" y="202"/>
                  </a:lnTo>
                  <a:lnTo>
                    <a:pt x="840" y="199"/>
                  </a:lnTo>
                  <a:lnTo>
                    <a:pt x="838" y="199"/>
                  </a:lnTo>
                  <a:lnTo>
                    <a:pt x="838" y="199"/>
                  </a:lnTo>
                  <a:lnTo>
                    <a:pt x="838" y="199"/>
                  </a:lnTo>
                  <a:lnTo>
                    <a:pt x="838" y="197"/>
                  </a:lnTo>
                  <a:lnTo>
                    <a:pt x="838" y="197"/>
                  </a:lnTo>
                  <a:lnTo>
                    <a:pt x="838" y="197"/>
                  </a:lnTo>
                  <a:lnTo>
                    <a:pt x="838" y="194"/>
                  </a:lnTo>
                  <a:lnTo>
                    <a:pt x="838" y="197"/>
                  </a:lnTo>
                  <a:lnTo>
                    <a:pt x="840" y="197"/>
                  </a:lnTo>
                  <a:lnTo>
                    <a:pt x="840" y="197"/>
                  </a:lnTo>
                  <a:lnTo>
                    <a:pt x="842" y="197"/>
                  </a:lnTo>
                  <a:lnTo>
                    <a:pt x="845" y="194"/>
                  </a:lnTo>
                  <a:lnTo>
                    <a:pt x="847" y="194"/>
                  </a:lnTo>
                  <a:lnTo>
                    <a:pt x="847" y="194"/>
                  </a:lnTo>
                  <a:lnTo>
                    <a:pt x="849" y="194"/>
                  </a:lnTo>
                  <a:lnTo>
                    <a:pt x="847" y="194"/>
                  </a:lnTo>
                  <a:lnTo>
                    <a:pt x="847" y="197"/>
                  </a:lnTo>
                  <a:lnTo>
                    <a:pt x="847" y="197"/>
                  </a:lnTo>
                  <a:lnTo>
                    <a:pt x="847" y="199"/>
                  </a:lnTo>
                  <a:lnTo>
                    <a:pt x="849" y="199"/>
                  </a:lnTo>
                  <a:lnTo>
                    <a:pt x="849" y="197"/>
                  </a:lnTo>
                  <a:lnTo>
                    <a:pt x="852" y="194"/>
                  </a:lnTo>
                  <a:lnTo>
                    <a:pt x="849" y="192"/>
                  </a:lnTo>
                  <a:lnTo>
                    <a:pt x="852" y="180"/>
                  </a:lnTo>
                  <a:lnTo>
                    <a:pt x="847" y="183"/>
                  </a:lnTo>
                  <a:lnTo>
                    <a:pt x="842" y="180"/>
                  </a:lnTo>
                  <a:lnTo>
                    <a:pt x="840" y="183"/>
                  </a:lnTo>
                  <a:lnTo>
                    <a:pt x="840" y="183"/>
                  </a:lnTo>
                  <a:lnTo>
                    <a:pt x="838" y="185"/>
                  </a:lnTo>
                  <a:lnTo>
                    <a:pt x="838" y="185"/>
                  </a:lnTo>
                  <a:lnTo>
                    <a:pt x="835" y="183"/>
                  </a:lnTo>
                  <a:lnTo>
                    <a:pt x="838" y="180"/>
                  </a:lnTo>
                  <a:lnTo>
                    <a:pt x="840" y="178"/>
                  </a:lnTo>
                  <a:lnTo>
                    <a:pt x="842" y="175"/>
                  </a:lnTo>
                  <a:lnTo>
                    <a:pt x="842" y="175"/>
                  </a:lnTo>
                  <a:lnTo>
                    <a:pt x="840" y="173"/>
                  </a:lnTo>
                  <a:lnTo>
                    <a:pt x="840" y="173"/>
                  </a:lnTo>
                  <a:lnTo>
                    <a:pt x="840" y="173"/>
                  </a:lnTo>
                  <a:lnTo>
                    <a:pt x="840" y="171"/>
                  </a:lnTo>
                  <a:lnTo>
                    <a:pt x="840" y="168"/>
                  </a:lnTo>
                  <a:lnTo>
                    <a:pt x="840" y="166"/>
                  </a:lnTo>
                  <a:lnTo>
                    <a:pt x="840" y="166"/>
                  </a:lnTo>
                  <a:lnTo>
                    <a:pt x="842" y="164"/>
                  </a:lnTo>
                  <a:lnTo>
                    <a:pt x="842" y="164"/>
                  </a:lnTo>
                  <a:lnTo>
                    <a:pt x="842" y="166"/>
                  </a:lnTo>
                  <a:lnTo>
                    <a:pt x="842" y="171"/>
                  </a:lnTo>
                  <a:lnTo>
                    <a:pt x="842" y="171"/>
                  </a:lnTo>
                  <a:lnTo>
                    <a:pt x="845" y="166"/>
                  </a:lnTo>
                  <a:lnTo>
                    <a:pt x="847" y="164"/>
                  </a:lnTo>
                  <a:lnTo>
                    <a:pt x="852" y="164"/>
                  </a:lnTo>
                  <a:lnTo>
                    <a:pt x="854" y="166"/>
                  </a:lnTo>
                  <a:lnTo>
                    <a:pt x="854" y="164"/>
                  </a:lnTo>
                  <a:lnTo>
                    <a:pt x="854" y="161"/>
                  </a:lnTo>
                  <a:lnTo>
                    <a:pt x="854" y="161"/>
                  </a:lnTo>
                  <a:lnTo>
                    <a:pt x="854" y="159"/>
                  </a:lnTo>
                  <a:lnTo>
                    <a:pt x="856" y="159"/>
                  </a:lnTo>
                  <a:lnTo>
                    <a:pt x="861" y="159"/>
                  </a:lnTo>
                  <a:lnTo>
                    <a:pt x="861" y="157"/>
                  </a:lnTo>
                  <a:lnTo>
                    <a:pt x="859" y="157"/>
                  </a:lnTo>
                  <a:lnTo>
                    <a:pt x="856" y="157"/>
                  </a:lnTo>
                  <a:lnTo>
                    <a:pt x="856" y="154"/>
                  </a:lnTo>
                  <a:lnTo>
                    <a:pt x="856" y="152"/>
                  </a:lnTo>
                  <a:lnTo>
                    <a:pt x="856" y="152"/>
                  </a:lnTo>
                  <a:lnTo>
                    <a:pt x="854" y="149"/>
                  </a:lnTo>
                  <a:lnTo>
                    <a:pt x="852" y="147"/>
                  </a:lnTo>
                  <a:lnTo>
                    <a:pt x="852" y="142"/>
                  </a:lnTo>
                  <a:lnTo>
                    <a:pt x="852" y="142"/>
                  </a:lnTo>
                  <a:lnTo>
                    <a:pt x="852" y="142"/>
                  </a:lnTo>
                  <a:lnTo>
                    <a:pt x="856" y="145"/>
                  </a:lnTo>
                  <a:lnTo>
                    <a:pt x="856" y="142"/>
                  </a:lnTo>
                  <a:lnTo>
                    <a:pt x="854" y="138"/>
                  </a:lnTo>
                  <a:lnTo>
                    <a:pt x="854" y="138"/>
                  </a:lnTo>
                  <a:lnTo>
                    <a:pt x="854" y="138"/>
                  </a:lnTo>
                  <a:lnTo>
                    <a:pt x="859" y="135"/>
                  </a:lnTo>
                  <a:lnTo>
                    <a:pt x="861" y="133"/>
                  </a:lnTo>
                  <a:lnTo>
                    <a:pt x="866" y="133"/>
                  </a:lnTo>
                  <a:lnTo>
                    <a:pt x="866" y="133"/>
                  </a:lnTo>
                  <a:lnTo>
                    <a:pt x="866" y="12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3781770" y="2196228"/>
              <a:ext cx="45050" cy="55587"/>
            </a:xfrm>
            <a:custGeom>
              <a:avLst/>
              <a:gdLst>
                <a:gd name="T0" fmla="*/ 26 w 52"/>
                <a:gd name="T1" fmla="*/ 7 h 64"/>
                <a:gd name="T2" fmla="*/ 52 w 52"/>
                <a:gd name="T3" fmla="*/ 0 h 64"/>
                <a:gd name="T4" fmla="*/ 47 w 52"/>
                <a:gd name="T5" fmla="*/ 7 h 64"/>
                <a:gd name="T6" fmla="*/ 42 w 52"/>
                <a:gd name="T7" fmla="*/ 17 h 64"/>
                <a:gd name="T8" fmla="*/ 40 w 52"/>
                <a:gd name="T9" fmla="*/ 19 h 64"/>
                <a:gd name="T10" fmla="*/ 42 w 52"/>
                <a:gd name="T11" fmla="*/ 26 h 64"/>
                <a:gd name="T12" fmla="*/ 42 w 52"/>
                <a:gd name="T13" fmla="*/ 26 h 64"/>
                <a:gd name="T14" fmla="*/ 45 w 52"/>
                <a:gd name="T15" fmla="*/ 29 h 64"/>
                <a:gd name="T16" fmla="*/ 45 w 52"/>
                <a:gd name="T17" fmla="*/ 31 h 64"/>
                <a:gd name="T18" fmla="*/ 50 w 52"/>
                <a:gd name="T19" fmla="*/ 31 h 64"/>
                <a:gd name="T20" fmla="*/ 52 w 52"/>
                <a:gd name="T21" fmla="*/ 31 h 64"/>
                <a:gd name="T22" fmla="*/ 52 w 52"/>
                <a:gd name="T23" fmla="*/ 31 h 64"/>
                <a:gd name="T24" fmla="*/ 52 w 52"/>
                <a:gd name="T25" fmla="*/ 33 h 64"/>
                <a:gd name="T26" fmla="*/ 52 w 52"/>
                <a:gd name="T27" fmla="*/ 36 h 64"/>
                <a:gd name="T28" fmla="*/ 47 w 52"/>
                <a:gd name="T29" fmla="*/ 36 h 64"/>
                <a:gd name="T30" fmla="*/ 45 w 52"/>
                <a:gd name="T31" fmla="*/ 38 h 64"/>
                <a:gd name="T32" fmla="*/ 45 w 52"/>
                <a:gd name="T33" fmla="*/ 40 h 64"/>
                <a:gd name="T34" fmla="*/ 45 w 52"/>
                <a:gd name="T35" fmla="*/ 40 h 64"/>
                <a:gd name="T36" fmla="*/ 45 w 52"/>
                <a:gd name="T37" fmla="*/ 43 h 64"/>
                <a:gd name="T38" fmla="*/ 45 w 52"/>
                <a:gd name="T39" fmla="*/ 43 h 64"/>
                <a:gd name="T40" fmla="*/ 45 w 52"/>
                <a:gd name="T41" fmla="*/ 45 h 64"/>
                <a:gd name="T42" fmla="*/ 45 w 52"/>
                <a:gd name="T43" fmla="*/ 48 h 64"/>
                <a:gd name="T44" fmla="*/ 42 w 52"/>
                <a:gd name="T45" fmla="*/ 59 h 64"/>
                <a:gd name="T46" fmla="*/ 42 w 52"/>
                <a:gd name="T47" fmla="*/ 62 h 64"/>
                <a:gd name="T48" fmla="*/ 40 w 52"/>
                <a:gd name="T49" fmla="*/ 64 h 64"/>
                <a:gd name="T50" fmla="*/ 40 w 52"/>
                <a:gd name="T51" fmla="*/ 64 h 64"/>
                <a:gd name="T52" fmla="*/ 38 w 52"/>
                <a:gd name="T53" fmla="*/ 64 h 64"/>
                <a:gd name="T54" fmla="*/ 28 w 52"/>
                <a:gd name="T55" fmla="*/ 59 h 64"/>
                <a:gd name="T56" fmla="*/ 16 w 52"/>
                <a:gd name="T57" fmla="*/ 55 h 64"/>
                <a:gd name="T58" fmla="*/ 14 w 52"/>
                <a:gd name="T59" fmla="*/ 55 h 64"/>
                <a:gd name="T60" fmla="*/ 12 w 52"/>
                <a:gd name="T61" fmla="*/ 55 h 64"/>
                <a:gd name="T62" fmla="*/ 12 w 52"/>
                <a:gd name="T63" fmla="*/ 52 h 64"/>
                <a:gd name="T64" fmla="*/ 12 w 52"/>
                <a:gd name="T65" fmla="*/ 50 h 64"/>
                <a:gd name="T66" fmla="*/ 12 w 52"/>
                <a:gd name="T67" fmla="*/ 50 h 64"/>
                <a:gd name="T68" fmla="*/ 14 w 52"/>
                <a:gd name="T69" fmla="*/ 45 h 64"/>
                <a:gd name="T70" fmla="*/ 16 w 52"/>
                <a:gd name="T71" fmla="*/ 43 h 64"/>
                <a:gd name="T72" fmla="*/ 16 w 52"/>
                <a:gd name="T73" fmla="*/ 40 h 64"/>
                <a:gd name="T74" fmla="*/ 16 w 52"/>
                <a:gd name="T75" fmla="*/ 33 h 64"/>
                <a:gd name="T76" fmla="*/ 16 w 52"/>
                <a:gd name="T77" fmla="*/ 33 h 64"/>
                <a:gd name="T78" fmla="*/ 14 w 52"/>
                <a:gd name="T79" fmla="*/ 33 h 64"/>
                <a:gd name="T80" fmla="*/ 14 w 52"/>
                <a:gd name="T81" fmla="*/ 33 h 64"/>
                <a:gd name="T82" fmla="*/ 12 w 52"/>
                <a:gd name="T83" fmla="*/ 33 h 64"/>
                <a:gd name="T84" fmla="*/ 12 w 52"/>
                <a:gd name="T85" fmla="*/ 33 h 64"/>
                <a:gd name="T86" fmla="*/ 9 w 52"/>
                <a:gd name="T87" fmla="*/ 31 h 64"/>
                <a:gd name="T88" fmla="*/ 7 w 52"/>
                <a:gd name="T89" fmla="*/ 31 h 64"/>
                <a:gd name="T90" fmla="*/ 7 w 52"/>
                <a:gd name="T91" fmla="*/ 29 h 64"/>
                <a:gd name="T92" fmla="*/ 5 w 52"/>
                <a:gd name="T93" fmla="*/ 26 h 64"/>
                <a:gd name="T94" fmla="*/ 2 w 52"/>
                <a:gd name="T95" fmla="*/ 26 h 64"/>
                <a:gd name="T96" fmla="*/ 2 w 52"/>
                <a:gd name="T97" fmla="*/ 24 h 64"/>
                <a:gd name="T98" fmla="*/ 0 w 52"/>
                <a:gd name="T99" fmla="*/ 19 h 64"/>
                <a:gd name="T100" fmla="*/ 0 w 52"/>
                <a:gd name="T101" fmla="*/ 17 h 64"/>
                <a:gd name="T102" fmla="*/ 0 w 52"/>
                <a:gd name="T103" fmla="*/ 14 h 64"/>
                <a:gd name="T104" fmla="*/ 0 w 52"/>
                <a:gd name="T105" fmla="*/ 10 h 64"/>
                <a:gd name="T106" fmla="*/ 2 w 52"/>
                <a:gd name="T107" fmla="*/ 7 h 64"/>
                <a:gd name="T108" fmla="*/ 5 w 52"/>
                <a:gd name="T109" fmla="*/ 7 h 64"/>
                <a:gd name="T110" fmla="*/ 24 w 52"/>
                <a:gd name="T111" fmla="*/ 7 h 64"/>
                <a:gd name="T112" fmla="*/ 26 w 52"/>
                <a:gd name="T113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64">
                  <a:moveTo>
                    <a:pt x="26" y="7"/>
                  </a:moveTo>
                  <a:lnTo>
                    <a:pt x="26" y="7"/>
                  </a:lnTo>
                  <a:lnTo>
                    <a:pt x="33" y="3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28" y="59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3781770" y="2196228"/>
              <a:ext cx="45050" cy="55587"/>
            </a:xfrm>
            <a:custGeom>
              <a:avLst/>
              <a:gdLst>
                <a:gd name="T0" fmla="*/ 26 w 52"/>
                <a:gd name="T1" fmla="*/ 7 h 64"/>
                <a:gd name="T2" fmla="*/ 52 w 52"/>
                <a:gd name="T3" fmla="*/ 0 h 64"/>
                <a:gd name="T4" fmla="*/ 47 w 52"/>
                <a:gd name="T5" fmla="*/ 7 h 64"/>
                <a:gd name="T6" fmla="*/ 42 w 52"/>
                <a:gd name="T7" fmla="*/ 17 h 64"/>
                <a:gd name="T8" fmla="*/ 40 w 52"/>
                <a:gd name="T9" fmla="*/ 19 h 64"/>
                <a:gd name="T10" fmla="*/ 42 w 52"/>
                <a:gd name="T11" fmla="*/ 26 h 64"/>
                <a:gd name="T12" fmla="*/ 42 w 52"/>
                <a:gd name="T13" fmla="*/ 26 h 64"/>
                <a:gd name="T14" fmla="*/ 45 w 52"/>
                <a:gd name="T15" fmla="*/ 29 h 64"/>
                <a:gd name="T16" fmla="*/ 45 w 52"/>
                <a:gd name="T17" fmla="*/ 31 h 64"/>
                <a:gd name="T18" fmla="*/ 50 w 52"/>
                <a:gd name="T19" fmla="*/ 31 h 64"/>
                <a:gd name="T20" fmla="*/ 52 w 52"/>
                <a:gd name="T21" fmla="*/ 31 h 64"/>
                <a:gd name="T22" fmla="*/ 52 w 52"/>
                <a:gd name="T23" fmla="*/ 31 h 64"/>
                <a:gd name="T24" fmla="*/ 52 w 52"/>
                <a:gd name="T25" fmla="*/ 33 h 64"/>
                <a:gd name="T26" fmla="*/ 52 w 52"/>
                <a:gd name="T27" fmla="*/ 36 h 64"/>
                <a:gd name="T28" fmla="*/ 47 w 52"/>
                <a:gd name="T29" fmla="*/ 36 h 64"/>
                <a:gd name="T30" fmla="*/ 45 w 52"/>
                <a:gd name="T31" fmla="*/ 38 h 64"/>
                <a:gd name="T32" fmla="*/ 45 w 52"/>
                <a:gd name="T33" fmla="*/ 40 h 64"/>
                <a:gd name="T34" fmla="*/ 45 w 52"/>
                <a:gd name="T35" fmla="*/ 40 h 64"/>
                <a:gd name="T36" fmla="*/ 45 w 52"/>
                <a:gd name="T37" fmla="*/ 43 h 64"/>
                <a:gd name="T38" fmla="*/ 45 w 52"/>
                <a:gd name="T39" fmla="*/ 43 h 64"/>
                <a:gd name="T40" fmla="*/ 45 w 52"/>
                <a:gd name="T41" fmla="*/ 45 h 64"/>
                <a:gd name="T42" fmla="*/ 45 w 52"/>
                <a:gd name="T43" fmla="*/ 48 h 64"/>
                <a:gd name="T44" fmla="*/ 42 w 52"/>
                <a:gd name="T45" fmla="*/ 59 h 64"/>
                <a:gd name="T46" fmla="*/ 42 w 52"/>
                <a:gd name="T47" fmla="*/ 62 h 64"/>
                <a:gd name="T48" fmla="*/ 40 w 52"/>
                <a:gd name="T49" fmla="*/ 64 h 64"/>
                <a:gd name="T50" fmla="*/ 40 w 52"/>
                <a:gd name="T51" fmla="*/ 64 h 64"/>
                <a:gd name="T52" fmla="*/ 38 w 52"/>
                <a:gd name="T53" fmla="*/ 64 h 64"/>
                <a:gd name="T54" fmla="*/ 28 w 52"/>
                <a:gd name="T55" fmla="*/ 59 h 64"/>
                <a:gd name="T56" fmla="*/ 16 w 52"/>
                <a:gd name="T57" fmla="*/ 55 h 64"/>
                <a:gd name="T58" fmla="*/ 14 w 52"/>
                <a:gd name="T59" fmla="*/ 55 h 64"/>
                <a:gd name="T60" fmla="*/ 12 w 52"/>
                <a:gd name="T61" fmla="*/ 55 h 64"/>
                <a:gd name="T62" fmla="*/ 12 w 52"/>
                <a:gd name="T63" fmla="*/ 52 h 64"/>
                <a:gd name="T64" fmla="*/ 12 w 52"/>
                <a:gd name="T65" fmla="*/ 50 h 64"/>
                <a:gd name="T66" fmla="*/ 12 w 52"/>
                <a:gd name="T67" fmla="*/ 50 h 64"/>
                <a:gd name="T68" fmla="*/ 14 w 52"/>
                <a:gd name="T69" fmla="*/ 45 h 64"/>
                <a:gd name="T70" fmla="*/ 16 w 52"/>
                <a:gd name="T71" fmla="*/ 43 h 64"/>
                <a:gd name="T72" fmla="*/ 16 w 52"/>
                <a:gd name="T73" fmla="*/ 40 h 64"/>
                <a:gd name="T74" fmla="*/ 16 w 52"/>
                <a:gd name="T75" fmla="*/ 33 h 64"/>
                <a:gd name="T76" fmla="*/ 16 w 52"/>
                <a:gd name="T77" fmla="*/ 33 h 64"/>
                <a:gd name="T78" fmla="*/ 14 w 52"/>
                <a:gd name="T79" fmla="*/ 33 h 64"/>
                <a:gd name="T80" fmla="*/ 14 w 52"/>
                <a:gd name="T81" fmla="*/ 33 h 64"/>
                <a:gd name="T82" fmla="*/ 12 w 52"/>
                <a:gd name="T83" fmla="*/ 33 h 64"/>
                <a:gd name="T84" fmla="*/ 12 w 52"/>
                <a:gd name="T85" fmla="*/ 33 h 64"/>
                <a:gd name="T86" fmla="*/ 9 w 52"/>
                <a:gd name="T87" fmla="*/ 31 h 64"/>
                <a:gd name="T88" fmla="*/ 7 w 52"/>
                <a:gd name="T89" fmla="*/ 31 h 64"/>
                <a:gd name="T90" fmla="*/ 7 w 52"/>
                <a:gd name="T91" fmla="*/ 29 h 64"/>
                <a:gd name="T92" fmla="*/ 5 w 52"/>
                <a:gd name="T93" fmla="*/ 26 h 64"/>
                <a:gd name="T94" fmla="*/ 2 w 52"/>
                <a:gd name="T95" fmla="*/ 26 h 64"/>
                <a:gd name="T96" fmla="*/ 2 w 52"/>
                <a:gd name="T97" fmla="*/ 24 h 64"/>
                <a:gd name="T98" fmla="*/ 0 w 52"/>
                <a:gd name="T99" fmla="*/ 19 h 64"/>
                <a:gd name="T100" fmla="*/ 0 w 52"/>
                <a:gd name="T101" fmla="*/ 17 h 64"/>
                <a:gd name="T102" fmla="*/ 0 w 52"/>
                <a:gd name="T103" fmla="*/ 14 h 64"/>
                <a:gd name="T104" fmla="*/ 0 w 52"/>
                <a:gd name="T105" fmla="*/ 10 h 64"/>
                <a:gd name="T106" fmla="*/ 2 w 52"/>
                <a:gd name="T107" fmla="*/ 7 h 64"/>
                <a:gd name="T108" fmla="*/ 5 w 52"/>
                <a:gd name="T109" fmla="*/ 7 h 64"/>
                <a:gd name="T110" fmla="*/ 24 w 52"/>
                <a:gd name="T111" fmla="*/ 7 h 64"/>
                <a:gd name="T112" fmla="*/ 26 w 52"/>
                <a:gd name="T113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2" h="64">
                  <a:moveTo>
                    <a:pt x="26" y="7"/>
                  </a:moveTo>
                  <a:lnTo>
                    <a:pt x="26" y="7"/>
                  </a:lnTo>
                  <a:lnTo>
                    <a:pt x="33" y="3"/>
                  </a:lnTo>
                  <a:lnTo>
                    <a:pt x="52" y="0"/>
                  </a:lnTo>
                  <a:lnTo>
                    <a:pt x="50" y="5"/>
                  </a:lnTo>
                  <a:lnTo>
                    <a:pt x="47" y="7"/>
                  </a:lnTo>
                  <a:lnTo>
                    <a:pt x="42" y="14"/>
                  </a:lnTo>
                  <a:lnTo>
                    <a:pt x="42" y="17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29"/>
                  </a:lnTo>
                  <a:lnTo>
                    <a:pt x="45" y="31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0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1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3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8"/>
                  </a:lnTo>
                  <a:lnTo>
                    <a:pt x="45" y="48"/>
                  </a:lnTo>
                  <a:lnTo>
                    <a:pt x="45" y="50"/>
                  </a:lnTo>
                  <a:lnTo>
                    <a:pt x="42" y="59"/>
                  </a:lnTo>
                  <a:lnTo>
                    <a:pt x="42" y="62"/>
                  </a:lnTo>
                  <a:lnTo>
                    <a:pt x="42" y="62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38" y="64"/>
                  </a:lnTo>
                  <a:lnTo>
                    <a:pt x="28" y="59"/>
                  </a:lnTo>
                  <a:lnTo>
                    <a:pt x="19" y="57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6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7" y="29"/>
                  </a:lnTo>
                  <a:lnTo>
                    <a:pt x="7" y="29"/>
                  </a:lnTo>
                  <a:lnTo>
                    <a:pt x="5" y="29"/>
                  </a:lnTo>
                  <a:lnTo>
                    <a:pt x="5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6" y="7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3771374" y="2177988"/>
              <a:ext cx="123020" cy="198898"/>
            </a:xfrm>
            <a:custGeom>
              <a:avLst/>
              <a:gdLst>
                <a:gd name="T0" fmla="*/ 132 w 142"/>
                <a:gd name="T1" fmla="*/ 142 h 229"/>
                <a:gd name="T2" fmla="*/ 109 w 142"/>
                <a:gd name="T3" fmla="*/ 158 h 229"/>
                <a:gd name="T4" fmla="*/ 111 w 142"/>
                <a:gd name="T5" fmla="*/ 173 h 229"/>
                <a:gd name="T6" fmla="*/ 109 w 142"/>
                <a:gd name="T7" fmla="*/ 173 h 229"/>
                <a:gd name="T8" fmla="*/ 90 w 142"/>
                <a:gd name="T9" fmla="*/ 213 h 229"/>
                <a:gd name="T10" fmla="*/ 90 w 142"/>
                <a:gd name="T11" fmla="*/ 222 h 229"/>
                <a:gd name="T12" fmla="*/ 57 w 142"/>
                <a:gd name="T13" fmla="*/ 227 h 229"/>
                <a:gd name="T14" fmla="*/ 54 w 142"/>
                <a:gd name="T15" fmla="*/ 222 h 229"/>
                <a:gd name="T16" fmla="*/ 38 w 142"/>
                <a:gd name="T17" fmla="*/ 208 h 229"/>
                <a:gd name="T18" fmla="*/ 24 w 142"/>
                <a:gd name="T19" fmla="*/ 210 h 229"/>
                <a:gd name="T20" fmla="*/ 19 w 142"/>
                <a:gd name="T21" fmla="*/ 208 h 229"/>
                <a:gd name="T22" fmla="*/ 7 w 142"/>
                <a:gd name="T23" fmla="*/ 199 h 229"/>
                <a:gd name="T24" fmla="*/ 0 w 142"/>
                <a:gd name="T25" fmla="*/ 184 h 229"/>
                <a:gd name="T26" fmla="*/ 0 w 142"/>
                <a:gd name="T27" fmla="*/ 168 h 229"/>
                <a:gd name="T28" fmla="*/ 24 w 142"/>
                <a:gd name="T29" fmla="*/ 154 h 229"/>
                <a:gd name="T30" fmla="*/ 24 w 142"/>
                <a:gd name="T31" fmla="*/ 149 h 229"/>
                <a:gd name="T32" fmla="*/ 19 w 142"/>
                <a:gd name="T33" fmla="*/ 144 h 229"/>
                <a:gd name="T34" fmla="*/ 17 w 142"/>
                <a:gd name="T35" fmla="*/ 142 h 229"/>
                <a:gd name="T36" fmla="*/ 19 w 142"/>
                <a:gd name="T37" fmla="*/ 125 h 229"/>
                <a:gd name="T38" fmla="*/ 17 w 142"/>
                <a:gd name="T39" fmla="*/ 113 h 229"/>
                <a:gd name="T40" fmla="*/ 14 w 142"/>
                <a:gd name="T41" fmla="*/ 102 h 229"/>
                <a:gd name="T42" fmla="*/ 17 w 142"/>
                <a:gd name="T43" fmla="*/ 85 h 229"/>
                <a:gd name="T44" fmla="*/ 26 w 142"/>
                <a:gd name="T45" fmla="*/ 76 h 229"/>
                <a:gd name="T46" fmla="*/ 50 w 142"/>
                <a:gd name="T47" fmla="*/ 85 h 229"/>
                <a:gd name="T48" fmla="*/ 54 w 142"/>
                <a:gd name="T49" fmla="*/ 83 h 229"/>
                <a:gd name="T50" fmla="*/ 57 w 142"/>
                <a:gd name="T51" fmla="*/ 66 h 229"/>
                <a:gd name="T52" fmla="*/ 57 w 142"/>
                <a:gd name="T53" fmla="*/ 61 h 229"/>
                <a:gd name="T54" fmla="*/ 59 w 142"/>
                <a:gd name="T55" fmla="*/ 57 h 229"/>
                <a:gd name="T56" fmla="*/ 64 w 142"/>
                <a:gd name="T57" fmla="*/ 52 h 229"/>
                <a:gd name="T58" fmla="*/ 57 w 142"/>
                <a:gd name="T59" fmla="*/ 52 h 229"/>
                <a:gd name="T60" fmla="*/ 54 w 142"/>
                <a:gd name="T61" fmla="*/ 47 h 229"/>
                <a:gd name="T62" fmla="*/ 59 w 142"/>
                <a:gd name="T63" fmla="*/ 28 h 229"/>
                <a:gd name="T64" fmla="*/ 71 w 142"/>
                <a:gd name="T65" fmla="*/ 19 h 229"/>
                <a:gd name="T66" fmla="*/ 76 w 142"/>
                <a:gd name="T67" fmla="*/ 9 h 229"/>
                <a:gd name="T68" fmla="*/ 76 w 142"/>
                <a:gd name="T69" fmla="*/ 0 h 229"/>
                <a:gd name="T70" fmla="*/ 106 w 142"/>
                <a:gd name="T71" fmla="*/ 24 h 229"/>
                <a:gd name="T72" fmla="*/ 116 w 142"/>
                <a:gd name="T73" fmla="*/ 28 h 229"/>
                <a:gd name="T74" fmla="*/ 118 w 142"/>
                <a:gd name="T75" fmla="*/ 35 h 229"/>
                <a:gd name="T76" fmla="*/ 118 w 142"/>
                <a:gd name="T77" fmla="*/ 40 h 229"/>
                <a:gd name="T78" fmla="*/ 104 w 142"/>
                <a:gd name="T79" fmla="*/ 40 h 229"/>
                <a:gd name="T80" fmla="*/ 92 w 142"/>
                <a:gd name="T81" fmla="*/ 33 h 229"/>
                <a:gd name="T82" fmla="*/ 90 w 142"/>
                <a:gd name="T83" fmla="*/ 38 h 229"/>
                <a:gd name="T84" fmla="*/ 90 w 142"/>
                <a:gd name="T85" fmla="*/ 52 h 229"/>
                <a:gd name="T86" fmla="*/ 92 w 142"/>
                <a:gd name="T87" fmla="*/ 69 h 229"/>
                <a:gd name="T88" fmla="*/ 97 w 142"/>
                <a:gd name="T89" fmla="*/ 76 h 229"/>
                <a:gd name="T90" fmla="*/ 102 w 142"/>
                <a:gd name="T91" fmla="*/ 80 h 229"/>
                <a:gd name="T92" fmla="*/ 102 w 142"/>
                <a:gd name="T93" fmla="*/ 87 h 229"/>
                <a:gd name="T94" fmla="*/ 102 w 142"/>
                <a:gd name="T95" fmla="*/ 92 h 229"/>
                <a:gd name="T96" fmla="*/ 109 w 142"/>
                <a:gd name="T97" fmla="*/ 97 h 229"/>
                <a:gd name="T98" fmla="*/ 111 w 142"/>
                <a:gd name="T99" fmla="*/ 97 h 229"/>
                <a:gd name="T100" fmla="*/ 114 w 142"/>
                <a:gd name="T101" fmla="*/ 95 h 229"/>
                <a:gd name="T102" fmla="*/ 116 w 142"/>
                <a:gd name="T103" fmla="*/ 92 h 229"/>
                <a:gd name="T104" fmla="*/ 123 w 142"/>
                <a:gd name="T105" fmla="*/ 95 h 229"/>
                <a:gd name="T106" fmla="*/ 130 w 142"/>
                <a:gd name="T107" fmla="*/ 97 h 229"/>
                <a:gd name="T108" fmla="*/ 128 w 142"/>
                <a:gd name="T109" fmla="*/ 111 h 229"/>
                <a:gd name="T110" fmla="*/ 128 w 142"/>
                <a:gd name="T111" fmla="*/ 116 h 229"/>
                <a:gd name="T112" fmla="*/ 140 w 142"/>
                <a:gd name="T113" fmla="*/ 123 h 229"/>
                <a:gd name="T114" fmla="*/ 140 w 142"/>
                <a:gd name="T115" fmla="*/ 14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2" h="229">
                  <a:moveTo>
                    <a:pt x="140" y="140"/>
                  </a:moveTo>
                  <a:lnTo>
                    <a:pt x="140" y="140"/>
                  </a:lnTo>
                  <a:lnTo>
                    <a:pt x="140" y="140"/>
                  </a:lnTo>
                  <a:lnTo>
                    <a:pt x="140" y="142"/>
                  </a:lnTo>
                  <a:lnTo>
                    <a:pt x="137" y="142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18" y="149"/>
                  </a:lnTo>
                  <a:lnTo>
                    <a:pt x="114" y="156"/>
                  </a:lnTo>
                  <a:lnTo>
                    <a:pt x="111" y="156"/>
                  </a:lnTo>
                  <a:lnTo>
                    <a:pt x="109" y="156"/>
                  </a:lnTo>
                  <a:lnTo>
                    <a:pt x="109" y="158"/>
                  </a:lnTo>
                  <a:lnTo>
                    <a:pt x="111" y="161"/>
                  </a:lnTo>
                  <a:lnTo>
                    <a:pt x="111" y="163"/>
                  </a:lnTo>
                  <a:lnTo>
                    <a:pt x="109" y="166"/>
                  </a:lnTo>
                  <a:lnTo>
                    <a:pt x="109" y="168"/>
                  </a:lnTo>
                  <a:lnTo>
                    <a:pt x="111" y="170"/>
                  </a:lnTo>
                  <a:lnTo>
                    <a:pt x="111" y="173"/>
                  </a:lnTo>
                  <a:lnTo>
                    <a:pt x="114" y="173"/>
                  </a:lnTo>
                  <a:lnTo>
                    <a:pt x="111" y="173"/>
                  </a:lnTo>
                  <a:lnTo>
                    <a:pt x="111" y="173"/>
                  </a:lnTo>
                  <a:lnTo>
                    <a:pt x="106" y="170"/>
                  </a:lnTo>
                  <a:lnTo>
                    <a:pt x="106" y="173"/>
                  </a:lnTo>
                  <a:lnTo>
                    <a:pt x="109" y="173"/>
                  </a:lnTo>
                  <a:lnTo>
                    <a:pt x="109" y="173"/>
                  </a:lnTo>
                  <a:lnTo>
                    <a:pt x="95" y="196"/>
                  </a:lnTo>
                  <a:lnTo>
                    <a:pt x="95" y="199"/>
                  </a:lnTo>
                  <a:lnTo>
                    <a:pt x="92" y="201"/>
                  </a:lnTo>
                  <a:lnTo>
                    <a:pt x="90" y="210"/>
                  </a:lnTo>
                  <a:lnTo>
                    <a:pt x="90" y="213"/>
                  </a:lnTo>
                  <a:lnTo>
                    <a:pt x="90" y="215"/>
                  </a:lnTo>
                  <a:lnTo>
                    <a:pt x="90" y="215"/>
                  </a:lnTo>
                  <a:lnTo>
                    <a:pt x="90" y="218"/>
                  </a:lnTo>
                  <a:lnTo>
                    <a:pt x="90" y="218"/>
                  </a:lnTo>
                  <a:lnTo>
                    <a:pt x="90" y="222"/>
                  </a:lnTo>
                  <a:lnTo>
                    <a:pt x="90" y="222"/>
                  </a:lnTo>
                  <a:lnTo>
                    <a:pt x="78" y="225"/>
                  </a:lnTo>
                  <a:lnTo>
                    <a:pt x="76" y="225"/>
                  </a:lnTo>
                  <a:lnTo>
                    <a:pt x="59" y="229"/>
                  </a:lnTo>
                  <a:lnTo>
                    <a:pt x="59" y="229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54" y="227"/>
                  </a:lnTo>
                  <a:lnTo>
                    <a:pt x="54" y="227"/>
                  </a:lnTo>
                  <a:lnTo>
                    <a:pt x="54" y="225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2"/>
                  </a:lnTo>
                  <a:lnTo>
                    <a:pt x="43" y="220"/>
                  </a:lnTo>
                  <a:lnTo>
                    <a:pt x="40" y="220"/>
                  </a:lnTo>
                  <a:lnTo>
                    <a:pt x="38" y="218"/>
                  </a:lnTo>
                  <a:lnTo>
                    <a:pt x="38" y="210"/>
                  </a:lnTo>
                  <a:lnTo>
                    <a:pt x="38" y="208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6" y="208"/>
                  </a:lnTo>
                  <a:lnTo>
                    <a:pt x="33" y="208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4" y="210"/>
                  </a:lnTo>
                  <a:lnTo>
                    <a:pt x="21" y="210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9" y="208"/>
                  </a:lnTo>
                  <a:lnTo>
                    <a:pt x="17" y="203"/>
                  </a:lnTo>
                  <a:lnTo>
                    <a:pt x="17" y="203"/>
                  </a:lnTo>
                  <a:lnTo>
                    <a:pt x="14" y="201"/>
                  </a:lnTo>
                  <a:lnTo>
                    <a:pt x="14" y="201"/>
                  </a:lnTo>
                  <a:lnTo>
                    <a:pt x="12" y="201"/>
                  </a:lnTo>
                  <a:lnTo>
                    <a:pt x="7" y="199"/>
                  </a:lnTo>
                  <a:lnTo>
                    <a:pt x="7" y="199"/>
                  </a:lnTo>
                  <a:lnTo>
                    <a:pt x="5" y="196"/>
                  </a:lnTo>
                  <a:lnTo>
                    <a:pt x="2" y="194"/>
                  </a:lnTo>
                  <a:lnTo>
                    <a:pt x="2" y="192"/>
                  </a:lnTo>
                  <a:lnTo>
                    <a:pt x="0" y="189"/>
                  </a:lnTo>
                  <a:lnTo>
                    <a:pt x="0" y="184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0" y="173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2" y="168"/>
                  </a:lnTo>
                  <a:lnTo>
                    <a:pt x="2" y="168"/>
                  </a:lnTo>
                  <a:lnTo>
                    <a:pt x="2" y="166"/>
                  </a:lnTo>
                  <a:lnTo>
                    <a:pt x="21" y="154"/>
                  </a:lnTo>
                  <a:lnTo>
                    <a:pt x="24" y="154"/>
                  </a:lnTo>
                  <a:lnTo>
                    <a:pt x="24" y="154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51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9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4" y="147"/>
                  </a:lnTo>
                  <a:lnTo>
                    <a:pt x="21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9" y="144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2"/>
                  </a:lnTo>
                  <a:lnTo>
                    <a:pt x="17" y="140"/>
                  </a:lnTo>
                  <a:lnTo>
                    <a:pt x="17" y="137"/>
                  </a:lnTo>
                  <a:lnTo>
                    <a:pt x="17" y="137"/>
                  </a:lnTo>
                  <a:lnTo>
                    <a:pt x="17" y="135"/>
                  </a:lnTo>
                  <a:lnTo>
                    <a:pt x="19" y="125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21"/>
                  </a:lnTo>
                  <a:lnTo>
                    <a:pt x="19" y="118"/>
                  </a:lnTo>
                  <a:lnTo>
                    <a:pt x="17" y="116"/>
                  </a:lnTo>
                  <a:lnTo>
                    <a:pt x="17" y="113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09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4" y="85"/>
                  </a:lnTo>
                  <a:lnTo>
                    <a:pt x="17" y="85"/>
                  </a:lnTo>
                  <a:lnTo>
                    <a:pt x="17" y="85"/>
                  </a:lnTo>
                  <a:lnTo>
                    <a:pt x="17" y="83"/>
                  </a:lnTo>
                  <a:lnTo>
                    <a:pt x="21" y="78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6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1" y="78"/>
                  </a:lnTo>
                  <a:lnTo>
                    <a:pt x="40" y="80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0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54" y="85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54" y="80"/>
                  </a:lnTo>
                  <a:lnTo>
                    <a:pt x="57" y="71"/>
                  </a:lnTo>
                  <a:lnTo>
                    <a:pt x="57" y="69"/>
                  </a:lnTo>
                  <a:lnTo>
                    <a:pt x="57" y="69"/>
                  </a:lnTo>
                  <a:lnTo>
                    <a:pt x="57" y="66"/>
                  </a:lnTo>
                  <a:lnTo>
                    <a:pt x="57" y="66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4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57" y="59"/>
                  </a:lnTo>
                  <a:lnTo>
                    <a:pt x="57" y="59"/>
                  </a:lnTo>
                  <a:lnTo>
                    <a:pt x="57" y="57"/>
                  </a:lnTo>
                  <a:lnTo>
                    <a:pt x="59" y="57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4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2" y="52"/>
                  </a:lnTo>
                  <a:lnTo>
                    <a:pt x="62" y="52"/>
                  </a:lnTo>
                  <a:lnTo>
                    <a:pt x="59" y="52"/>
                  </a:lnTo>
                  <a:lnTo>
                    <a:pt x="57" y="52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4" y="47"/>
                  </a:lnTo>
                  <a:lnTo>
                    <a:pt x="52" y="43"/>
                  </a:lnTo>
                  <a:lnTo>
                    <a:pt x="52" y="40"/>
                  </a:lnTo>
                  <a:lnTo>
                    <a:pt x="52" y="40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59" y="28"/>
                  </a:lnTo>
                  <a:lnTo>
                    <a:pt x="62" y="26"/>
                  </a:lnTo>
                  <a:lnTo>
                    <a:pt x="64" y="21"/>
                  </a:lnTo>
                  <a:lnTo>
                    <a:pt x="69" y="21"/>
                  </a:lnTo>
                  <a:lnTo>
                    <a:pt x="69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1" y="17"/>
                  </a:lnTo>
                  <a:lnTo>
                    <a:pt x="73" y="14"/>
                  </a:lnTo>
                  <a:lnTo>
                    <a:pt x="73" y="14"/>
                  </a:lnTo>
                  <a:lnTo>
                    <a:pt x="73" y="12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6" y="9"/>
                  </a:lnTo>
                  <a:lnTo>
                    <a:pt x="78" y="7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6" y="0"/>
                  </a:lnTo>
                  <a:lnTo>
                    <a:pt x="85" y="5"/>
                  </a:lnTo>
                  <a:lnTo>
                    <a:pt x="97" y="12"/>
                  </a:lnTo>
                  <a:lnTo>
                    <a:pt x="102" y="17"/>
                  </a:lnTo>
                  <a:lnTo>
                    <a:pt x="104" y="19"/>
                  </a:lnTo>
                  <a:lnTo>
                    <a:pt x="104" y="21"/>
                  </a:lnTo>
                  <a:lnTo>
                    <a:pt x="106" y="24"/>
                  </a:lnTo>
                  <a:lnTo>
                    <a:pt x="109" y="26"/>
                  </a:lnTo>
                  <a:lnTo>
                    <a:pt x="114" y="26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6" y="28"/>
                  </a:lnTo>
                  <a:lnTo>
                    <a:pt x="116" y="28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1"/>
                  </a:lnTo>
                  <a:lnTo>
                    <a:pt x="116" y="33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21" y="38"/>
                  </a:lnTo>
                  <a:lnTo>
                    <a:pt x="118" y="38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8" y="40"/>
                  </a:lnTo>
                  <a:lnTo>
                    <a:pt x="111" y="40"/>
                  </a:lnTo>
                  <a:lnTo>
                    <a:pt x="111" y="40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2" y="40"/>
                  </a:lnTo>
                  <a:lnTo>
                    <a:pt x="102" y="40"/>
                  </a:lnTo>
                  <a:lnTo>
                    <a:pt x="95" y="35"/>
                  </a:lnTo>
                  <a:lnTo>
                    <a:pt x="92" y="35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0" y="38"/>
                  </a:lnTo>
                  <a:lnTo>
                    <a:pt x="90" y="38"/>
                  </a:lnTo>
                  <a:lnTo>
                    <a:pt x="90" y="40"/>
                  </a:lnTo>
                  <a:lnTo>
                    <a:pt x="92" y="40"/>
                  </a:lnTo>
                  <a:lnTo>
                    <a:pt x="92" y="43"/>
                  </a:lnTo>
                  <a:lnTo>
                    <a:pt x="92" y="45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90" y="52"/>
                  </a:lnTo>
                  <a:lnTo>
                    <a:pt x="90" y="54"/>
                  </a:lnTo>
                  <a:lnTo>
                    <a:pt x="92" y="59"/>
                  </a:lnTo>
                  <a:lnTo>
                    <a:pt x="92" y="61"/>
                  </a:lnTo>
                  <a:lnTo>
                    <a:pt x="92" y="66"/>
                  </a:lnTo>
                  <a:lnTo>
                    <a:pt x="92" y="69"/>
                  </a:lnTo>
                  <a:lnTo>
                    <a:pt x="92" y="69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1"/>
                  </a:lnTo>
                  <a:lnTo>
                    <a:pt x="95" y="73"/>
                  </a:lnTo>
                  <a:lnTo>
                    <a:pt x="97" y="76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97" y="78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80"/>
                  </a:lnTo>
                  <a:lnTo>
                    <a:pt x="102" y="83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87"/>
                  </a:lnTo>
                  <a:lnTo>
                    <a:pt x="102" y="90"/>
                  </a:lnTo>
                  <a:lnTo>
                    <a:pt x="102" y="90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2" y="92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6" y="95"/>
                  </a:lnTo>
                  <a:lnTo>
                    <a:pt x="109" y="95"/>
                  </a:lnTo>
                  <a:lnTo>
                    <a:pt x="109" y="97"/>
                  </a:lnTo>
                  <a:lnTo>
                    <a:pt x="109" y="97"/>
                  </a:lnTo>
                  <a:lnTo>
                    <a:pt x="109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1" y="99"/>
                  </a:lnTo>
                  <a:lnTo>
                    <a:pt x="111" y="97"/>
                  </a:lnTo>
                  <a:lnTo>
                    <a:pt x="114" y="97"/>
                  </a:lnTo>
                  <a:lnTo>
                    <a:pt x="114" y="97"/>
                  </a:lnTo>
                  <a:lnTo>
                    <a:pt x="114" y="97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5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4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6" y="92"/>
                  </a:lnTo>
                  <a:lnTo>
                    <a:pt x="118" y="92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1" y="95"/>
                  </a:lnTo>
                  <a:lnTo>
                    <a:pt x="123" y="95"/>
                  </a:lnTo>
                  <a:lnTo>
                    <a:pt x="123" y="95"/>
                  </a:lnTo>
                  <a:lnTo>
                    <a:pt x="125" y="95"/>
                  </a:lnTo>
                  <a:lnTo>
                    <a:pt x="128" y="95"/>
                  </a:lnTo>
                  <a:lnTo>
                    <a:pt x="128" y="95"/>
                  </a:lnTo>
                  <a:lnTo>
                    <a:pt x="130" y="95"/>
                  </a:lnTo>
                  <a:lnTo>
                    <a:pt x="130" y="97"/>
                  </a:lnTo>
                  <a:lnTo>
                    <a:pt x="130" y="97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99"/>
                  </a:lnTo>
                  <a:lnTo>
                    <a:pt x="130" y="104"/>
                  </a:lnTo>
                  <a:lnTo>
                    <a:pt x="130" y="104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28" y="113"/>
                  </a:lnTo>
                  <a:lnTo>
                    <a:pt x="128" y="113"/>
                  </a:lnTo>
                  <a:lnTo>
                    <a:pt x="128" y="113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30" y="118"/>
                  </a:lnTo>
                  <a:lnTo>
                    <a:pt x="137" y="121"/>
                  </a:lnTo>
                  <a:lnTo>
                    <a:pt x="137" y="121"/>
                  </a:lnTo>
                  <a:lnTo>
                    <a:pt x="140" y="123"/>
                  </a:lnTo>
                  <a:lnTo>
                    <a:pt x="140" y="123"/>
                  </a:lnTo>
                  <a:lnTo>
                    <a:pt x="140" y="125"/>
                  </a:lnTo>
                  <a:lnTo>
                    <a:pt x="142" y="125"/>
                  </a:lnTo>
                  <a:lnTo>
                    <a:pt x="142" y="128"/>
                  </a:lnTo>
                  <a:lnTo>
                    <a:pt x="142" y="130"/>
                  </a:lnTo>
                  <a:lnTo>
                    <a:pt x="140" y="137"/>
                  </a:lnTo>
                  <a:lnTo>
                    <a:pt x="140" y="14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3402314" y="3361822"/>
              <a:ext cx="514606" cy="614065"/>
            </a:xfrm>
            <a:custGeom>
              <a:avLst/>
              <a:gdLst>
                <a:gd name="T0" fmla="*/ 573 w 594"/>
                <a:gd name="T1" fmla="*/ 262 h 707"/>
                <a:gd name="T2" fmla="*/ 535 w 594"/>
                <a:gd name="T3" fmla="*/ 276 h 707"/>
                <a:gd name="T4" fmla="*/ 506 w 594"/>
                <a:gd name="T5" fmla="*/ 295 h 707"/>
                <a:gd name="T6" fmla="*/ 480 w 594"/>
                <a:gd name="T7" fmla="*/ 276 h 707"/>
                <a:gd name="T8" fmla="*/ 450 w 594"/>
                <a:gd name="T9" fmla="*/ 300 h 707"/>
                <a:gd name="T10" fmla="*/ 428 w 594"/>
                <a:gd name="T11" fmla="*/ 357 h 707"/>
                <a:gd name="T12" fmla="*/ 405 w 594"/>
                <a:gd name="T13" fmla="*/ 395 h 707"/>
                <a:gd name="T14" fmla="*/ 367 w 594"/>
                <a:gd name="T15" fmla="*/ 404 h 707"/>
                <a:gd name="T16" fmla="*/ 355 w 594"/>
                <a:gd name="T17" fmla="*/ 449 h 707"/>
                <a:gd name="T18" fmla="*/ 355 w 594"/>
                <a:gd name="T19" fmla="*/ 475 h 707"/>
                <a:gd name="T20" fmla="*/ 339 w 594"/>
                <a:gd name="T21" fmla="*/ 506 h 707"/>
                <a:gd name="T22" fmla="*/ 305 w 594"/>
                <a:gd name="T23" fmla="*/ 548 h 707"/>
                <a:gd name="T24" fmla="*/ 289 w 594"/>
                <a:gd name="T25" fmla="*/ 570 h 707"/>
                <a:gd name="T26" fmla="*/ 279 w 594"/>
                <a:gd name="T27" fmla="*/ 612 h 707"/>
                <a:gd name="T28" fmla="*/ 265 w 594"/>
                <a:gd name="T29" fmla="*/ 655 h 707"/>
                <a:gd name="T30" fmla="*/ 251 w 594"/>
                <a:gd name="T31" fmla="*/ 681 h 707"/>
                <a:gd name="T32" fmla="*/ 239 w 594"/>
                <a:gd name="T33" fmla="*/ 702 h 707"/>
                <a:gd name="T34" fmla="*/ 199 w 594"/>
                <a:gd name="T35" fmla="*/ 678 h 707"/>
                <a:gd name="T36" fmla="*/ 164 w 594"/>
                <a:gd name="T37" fmla="*/ 683 h 707"/>
                <a:gd name="T38" fmla="*/ 135 w 594"/>
                <a:gd name="T39" fmla="*/ 690 h 707"/>
                <a:gd name="T40" fmla="*/ 114 w 594"/>
                <a:gd name="T41" fmla="*/ 695 h 707"/>
                <a:gd name="T42" fmla="*/ 81 w 594"/>
                <a:gd name="T43" fmla="*/ 695 h 707"/>
                <a:gd name="T44" fmla="*/ 76 w 594"/>
                <a:gd name="T45" fmla="*/ 667 h 707"/>
                <a:gd name="T46" fmla="*/ 104 w 594"/>
                <a:gd name="T47" fmla="*/ 633 h 707"/>
                <a:gd name="T48" fmla="*/ 123 w 594"/>
                <a:gd name="T49" fmla="*/ 619 h 707"/>
                <a:gd name="T50" fmla="*/ 109 w 594"/>
                <a:gd name="T51" fmla="*/ 589 h 707"/>
                <a:gd name="T52" fmla="*/ 86 w 594"/>
                <a:gd name="T53" fmla="*/ 596 h 707"/>
                <a:gd name="T54" fmla="*/ 43 w 594"/>
                <a:gd name="T55" fmla="*/ 603 h 707"/>
                <a:gd name="T56" fmla="*/ 38 w 594"/>
                <a:gd name="T57" fmla="*/ 581 h 707"/>
                <a:gd name="T58" fmla="*/ 38 w 594"/>
                <a:gd name="T59" fmla="*/ 529 h 707"/>
                <a:gd name="T60" fmla="*/ 64 w 594"/>
                <a:gd name="T61" fmla="*/ 492 h 707"/>
                <a:gd name="T62" fmla="*/ 50 w 594"/>
                <a:gd name="T63" fmla="*/ 487 h 707"/>
                <a:gd name="T64" fmla="*/ 48 w 594"/>
                <a:gd name="T65" fmla="*/ 463 h 707"/>
                <a:gd name="T66" fmla="*/ 50 w 594"/>
                <a:gd name="T67" fmla="*/ 432 h 707"/>
                <a:gd name="T68" fmla="*/ 34 w 594"/>
                <a:gd name="T69" fmla="*/ 390 h 707"/>
                <a:gd name="T70" fmla="*/ 26 w 594"/>
                <a:gd name="T71" fmla="*/ 366 h 707"/>
                <a:gd name="T72" fmla="*/ 29 w 594"/>
                <a:gd name="T73" fmla="*/ 328 h 707"/>
                <a:gd name="T74" fmla="*/ 0 w 594"/>
                <a:gd name="T75" fmla="*/ 302 h 707"/>
                <a:gd name="T76" fmla="*/ 31 w 594"/>
                <a:gd name="T77" fmla="*/ 248 h 707"/>
                <a:gd name="T78" fmla="*/ 69 w 594"/>
                <a:gd name="T79" fmla="*/ 217 h 707"/>
                <a:gd name="T80" fmla="*/ 81 w 594"/>
                <a:gd name="T81" fmla="*/ 191 h 707"/>
                <a:gd name="T82" fmla="*/ 67 w 594"/>
                <a:gd name="T83" fmla="*/ 137 h 707"/>
                <a:gd name="T84" fmla="*/ 90 w 594"/>
                <a:gd name="T85" fmla="*/ 89 h 707"/>
                <a:gd name="T86" fmla="*/ 112 w 594"/>
                <a:gd name="T87" fmla="*/ 80 h 707"/>
                <a:gd name="T88" fmla="*/ 161 w 594"/>
                <a:gd name="T89" fmla="*/ 75 h 707"/>
                <a:gd name="T90" fmla="*/ 175 w 594"/>
                <a:gd name="T91" fmla="*/ 61 h 707"/>
                <a:gd name="T92" fmla="*/ 197 w 594"/>
                <a:gd name="T93" fmla="*/ 61 h 707"/>
                <a:gd name="T94" fmla="*/ 213 w 594"/>
                <a:gd name="T95" fmla="*/ 47 h 707"/>
                <a:gd name="T96" fmla="*/ 275 w 594"/>
                <a:gd name="T97" fmla="*/ 26 h 707"/>
                <a:gd name="T98" fmla="*/ 374 w 594"/>
                <a:gd name="T99" fmla="*/ 4 h 707"/>
                <a:gd name="T100" fmla="*/ 398 w 594"/>
                <a:gd name="T101" fmla="*/ 40 h 707"/>
                <a:gd name="T102" fmla="*/ 381 w 594"/>
                <a:gd name="T103" fmla="*/ 54 h 707"/>
                <a:gd name="T104" fmla="*/ 407 w 594"/>
                <a:gd name="T105" fmla="*/ 66 h 707"/>
                <a:gd name="T106" fmla="*/ 431 w 594"/>
                <a:gd name="T107" fmla="*/ 30 h 707"/>
                <a:gd name="T108" fmla="*/ 452 w 594"/>
                <a:gd name="T109" fmla="*/ 30 h 707"/>
                <a:gd name="T110" fmla="*/ 469 w 594"/>
                <a:gd name="T111" fmla="*/ 40 h 707"/>
                <a:gd name="T112" fmla="*/ 504 w 594"/>
                <a:gd name="T113" fmla="*/ 68 h 707"/>
                <a:gd name="T114" fmla="*/ 554 w 594"/>
                <a:gd name="T115" fmla="*/ 78 h 707"/>
                <a:gd name="T116" fmla="*/ 540 w 594"/>
                <a:gd name="T117" fmla="*/ 125 h 707"/>
                <a:gd name="T118" fmla="*/ 573 w 594"/>
                <a:gd name="T119" fmla="*/ 160 h 707"/>
                <a:gd name="T120" fmla="*/ 592 w 594"/>
                <a:gd name="T121" fmla="*/ 208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4" h="707">
                  <a:moveTo>
                    <a:pt x="594" y="229"/>
                  </a:moveTo>
                  <a:lnTo>
                    <a:pt x="594" y="229"/>
                  </a:lnTo>
                  <a:lnTo>
                    <a:pt x="594" y="231"/>
                  </a:lnTo>
                  <a:lnTo>
                    <a:pt x="594" y="231"/>
                  </a:lnTo>
                  <a:lnTo>
                    <a:pt x="594" y="231"/>
                  </a:lnTo>
                  <a:lnTo>
                    <a:pt x="589" y="236"/>
                  </a:lnTo>
                  <a:lnTo>
                    <a:pt x="584" y="238"/>
                  </a:lnTo>
                  <a:lnTo>
                    <a:pt x="580" y="243"/>
                  </a:lnTo>
                  <a:lnTo>
                    <a:pt x="580" y="243"/>
                  </a:lnTo>
                  <a:lnTo>
                    <a:pt x="577" y="246"/>
                  </a:lnTo>
                  <a:lnTo>
                    <a:pt x="577" y="246"/>
                  </a:lnTo>
                  <a:lnTo>
                    <a:pt x="577" y="246"/>
                  </a:lnTo>
                  <a:lnTo>
                    <a:pt x="580" y="248"/>
                  </a:lnTo>
                  <a:lnTo>
                    <a:pt x="580" y="248"/>
                  </a:lnTo>
                  <a:lnTo>
                    <a:pt x="582" y="250"/>
                  </a:lnTo>
                  <a:lnTo>
                    <a:pt x="582" y="250"/>
                  </a:lnTo>
                  <a:lnTo>
                    <a:pt x="582" y="253"/>
                  </a:lnTo>
                  <a:lnTo>
                    <a:pt x="580" y="255"/>
                  </a:lnTo>
                  <a:lnTo>
                    <a:pt x="580" y="260"/>
                  </a:lnTo>
                  <a:lnTo>
                    <a:pt x="580" y="260"/>
                  </a:lnTo>
                  <a:lnTo>
                    <a:pt x="580" y="262"/>
                  </a:lnTo>
                  <a:lnTo>
                    <a:pt x="580" y="262"/>
                  </a:lnTo>
                  <a:lnTo>
                    <a:pt x="577" y="262"/>
                  </a:lnTo>
                  <a:lnTo>
                    <a:pt x="573" y="262"/>
                  </a:lnTo>
                  <a:lnTo>
                    <a:pt x="558" y="267"/>
                  </a:lnTo>
                  <a:lnTo>
                    <a:pt x="558" y="267"/>
                  </a:lnTo>
                  <a:lnTo>
                    <a:pt x="556" y="267"/>
                  </a:lnTo>
                  <a:lnTo>
                    <a:pt x="556" y="267"/>
                  </a:lnTo>
                  <a:lnTo>
                    <a:pt x="554" y="267"/>
                  </a:lnTo>
                  <a:lnTo>
                    <a:pt x="554" y="267"/>
                  </a:lnTo>
                  <a:lnTo>
                    <a:pt x="554" y="267"/>
                  </a:lnTo>
                  <a:lnTo>
                    <a:pt x="551" y="267"/>
                  </a:lnTo>
                  <a:lnTo>
                    <a:pt x="551" y="269"/>
                  </a:lnTo>
                  <a:lnTo>
                    <a:pt x="549" y="272"/>
                  </a:lnTo>
                  <a:lnTo>
                    <a:pt x="549" y="272"/>
                  </a:lnTo>
                  <a:lnTo>
                    <a:pt x="547" y="272"/>
                  </a:lnTo>
                  <a:lnTo>
                    <a:pt x="547" y="272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547" y="274"/>
                  </a:lnTo>
                  <a:lnTo>
                    <a:pt x="544" y="274"/>
                  </a:lnTo>
                  <a:lnTo>
                    <a:pt x="544" y="276"/>
                  </a:lnTo>
                  <a:lnTo>
                    <a:pt x="544" y="276"/>
                  </a:lnTo>
                  <a:lnTo>
                    <a:pt x="540" y="274"/>
                  </a:lnTo>
                  <a:lnTo>
                    <a:pt x="537" y="274"/>
                  </a:lnTo>
                  <a:lnTo>
                    <a:pt x="537" y="276"/>
                  </a:lnTo>
                  <a:lnTo>
                    <a:pt x="535" y="276"/>
                  </a:lnTo>
                  <a:lnTo>
                    <a:pt x="535" y="276"/>
                  </a:lnTo>
                  <a:lnTo>
                    <a:pt x="530" y="276"/>
                  </a:lnTo>
                  <a:lnTo>
                    <a:pt x="530" y="276"/>
                  </a:lnTo>
                  <a:lnTo>
                    <a:pt x="530" y="276"/>
                  </a:lnTo>
                  <a:lnTo>
                    <a:pt x="528" y="276"/>
                  </a:lnTo>
                  <a:lnTo>
                    <a:pt x="523" y="279"/>
                  </a:lnTo>
                  <a:lnTo>
                    <a:pt x="521" y="279"/>
                  </a:lnTo>
                  <a:lnTo>
                    <a:pt x="521" y="279"/>
                  </a:lnTo>
                  <a:lnTo>
                    <a:pt x="518" y="279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4" y="281"/>
                  </a:lnTo>
                  <a:lnTo>
                    <a:pt x="511" y="283"/>
                  </a:lnTo>
                  <a:lnTo>
                    <a:pt x="511" y="283"/>
                  </a:lnTo>
                  <a:lnTo>
                    <a:pt x="511" y="286"/>
                  </a:lnTo>
                  <a:lnTo>
                    <a:pt x="511" y="286"/>
                  </a:lnTo>
                  <a:lnTo>
                    <a:pt x="511" y="288"/>
                  </a:lnTo>
                  <a:lnTo>
                    <a:pt x="511" y="290"/>
                  </a:lnTo>
                  <a:lnTo>
                    <a:pt x="511" y="290"/>
                  </a:lnTo>
                  <a:lnTo>
                    <a:pt x="509" y="293"/>
                  </a:lnTo>
                  <a:lnTo>
                    <a:pt x="509" y="293"/>
                  </a:lnTo>
                  <a:lnTo>
                    <a:pt x="509" y="293"/>
                  </a:lnTo>
                  <a:lnTo>
                    <a:pt x="506" y="295"/>
                  </a:lnTo>
                  <a:lnTo>
                    <a:pt x="506" y="295"/>
                  </a:lnTo>
                  <a:lnTo>
                    <a:pt x="504" y="295"/>
                  </a:lnTo>
                  <a:lnTo>
                    <a:pt x="504" y="295"/>
                  </a:lnTo>
                  <a:lnTo>
                    <a:pt x="504" y="295"/>
                  </a:lnTo>
                  <a:lnTo>
                    <a:pt x="502" y="295"/>
                  </a:lnTo>
                  <a:lnTo>
                    <a:pt x="502" y="293"/>
                  </a:lnTo>
                  <a:lnTo>
                    <a:pt x="499" y="293"/>
                  </a:lnTo>
                  <a:lnTo>
                    <a:pt x="499" y="293"/>
                  </a:lnTo>
                  <a:lnTo>
                    <a:pt x="497" y="293"/>
                  </a:lnTo>
                  <a:lnTo>
                    <a:pt x="495" y="293"/>
                  </a:lnTo>
                  <a:lnTo>
                    <a:pt x="490" y="290"/>
                  </a:lnTo>
                  <a:lnTo>
                    <a:pt x="490" y="290"/>
                  </a:lnTo>
                  <a:lnTo>
                    <a:pt x="488" y="288"/>
                  </a:lnTo>
                  <a:lnTo>
                    <a:pt x="488" y="288"/>
                  </a:lnTo>
                  <a:lnTo>
                    <a:pt x="488" y="286"/>
                  </a:lnTo>
                  <a:lnTo>
                    <a:pt x="485" y="286"/>
                  </a:lnTo>
                  <a:lnTo>
                    <a:pt x="485" y="283"/>
                  </a:lnTo>
                  <a:lnTo>
                    <a:pt x="485" y="283"/>
                  </a:lnTo>
                  <a:lnTo>
                    <a:pt x="485" y="283"/>
                  </a:lnTo>
                  <a:lnTo>
                    <a:pt x="483" y="281"/>
                  </a:lnTo>
                  <a:lnTo>
                    <a:pt x="483" y="281"/>
                  </a:lnTo>
                  <a:lnTo>
                    <a:pt x="483" y="279"/>
                  </a:lnTo>
                  <a:lnTo>
                    <a:pt x="483" y="279"/>
                  </a:lnTo>
                  <a:lnTo>
                    <a:pt x="483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6"/>
                  </a:lnTo>
                  <a:lnTo>
                    <a:pt x="480" y="274"/>
                  </a:lnTo>
                  <a:lnTo>
                    <a:pt x="478" y="274"/>
                  </a:lnTo>
                  <a:lnTo>
                    <a:pt x="478" y="274"/>
                  </a:lnTo>
                  <a:lnTo>
                    <a:pt x="478" y="274"/>
                  </a:lnTo>
                  <a:lnTo>
                    <a:pt x="476" y="276"/>
                  </a:lnTo>
                  <a:lnTo>
                    <a:pt x="473" y="279"/>
                  </a:lnTo>
                  <a:lnTo>
                    <a:pt x="473" y="279"/>
                  </a:lnTo>
                  <a:lnTo>
                    <a:pt x="471" y="279"/>
                  </a:lnTo>
                  <a:lnTo>
                    <a:pt x="469" y="281"/>
                  </a:lnTo>
                  <a:lnTo>
                    <a:pt x="466" y="281"/>
                  </a:lnTo>
                  <a:lnTo>
                    <a:pt x="466" y="281"/>
                  </a:lnTo>
                  <a:lnTo>
                    <a:pt x="464" y="283"/>
                  </a:lnTo>
                  <a:lnTo>
                    <a:pt x="457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2" y="288"/>
                  </a:lnTo>
                  <a:lnTo>
                    <a:pt x="452" y="288"/>
                  </a:lnTo>
                  <a:lnTo>
                    <a:pt x="450" y="288"/>
                  </a:lnTo>
                  <a:lnTo>
                    <a:pt x="450" y="288"/>
                  </a:lnTo>
                  <a:lnTo>
                    <a:pt x="450" y="298"/>
                  </a:lnTo>
                  <a:lnTo>
                    <a:pt x="450" y="298"/>
                  </a:lnTo>
                  <a:lnTo>
                    <a:pt x="450" y="300"/>
                  </a:lnTo>
                  <a:lnTo>
                    <a:pt x="450" y="300"/>
                  </a:lnTo>
                  <a:lnTo>
                    <a:pt x="447" y="300"/>
                  </a:lnTo>
                  <a:lnTo>
                    <a:pt x="443" y="307"/>
                  </a:lnTo>
                  <a:lnTo>
                    <a:pt x="438" y="312"/>
                  </a:lnTo>
                  <a:lnTo>
                    <a:pt x="436" y="314"/>
                  </a:lnTo>
                  <a:lnTo>
                    <a:pt x="428" y="326"/>
                  </a:lnTo>
                  <a:lnTo>
                    <a:pt x="428" y="328"/>
                  </a:lnTo>
                  <a:lnTo>
                    <a:pt x="426" y="331"/>
                  </a:lnTo>
                  <a:lnTo>
                    <a:pt x="426" y="333"/>
                  </a:lnTo>
                  <a:lnTo>
                    <a:pt x="426" y="335"/>
                  </a:lnTo>
                  <a:lnTo>
                    <a:pt x="426" y="338"/>
                  </a:lnTo>
                  <a:lnTo>
                    <a:pt x="428" y="340"/>
                  </a:lnTo>
                  <a:lnTo>
                    <a:pt x="428" y="343"/>
                  </a:lnTo>
                  <a:lnTo>
                    <a:pt x="428" y="343"/>
                  </a:lnTo>
                  <a:lnTo>
                    <a:pt x="428" y="343"/>
                  </a:lnTo>
                  <a:lnTo>
                    <a:pt x="428" y="345"/>
                  </a:lnTo>
                  <a:lnTo>
                    <a:pt x="428" y="345"/>
                  </a:lnTo>
                  <a:lnTo>
                    <a:pt x="426" y="350"/>
                  </a:lnTo>
                  <a:lnTo>
                    <a:pt x="426" y="350"/>
                  </a:lnTo>
                  <a:lnTo>
                    <a:pt x="426" y="350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6" y="354"/>
                  </a:lnTo>
                  <a:lnTo>
                    <a:pt x="428" y="357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28" y="354"/>
                  </a:lnTo>
                  <a:lnTo>
                    <a:pt x="431" y="354"/>
                  </a:lnTo>
                  <a:lnTo>
                    <a:pt x="431" y="357"/>
                  </a:lnTo>
                  <a:lnTo>
                    <a:pt x="431" y="357"/>
                  </a:lnTo>
                  <a:lnTo>
                    <a:pt x="431" y="359"/>
                  </a:lnTo>
                  <a:lnTo>
                    <a:pt x="431" y="359"/>
                  </a:lnTo>
                  <a:lnTo>
                    <a:pt x="431" y="359"/>
                  </a:lnTo>
                  <a:lnTo>
                    <a:pt x="433" y="361"/>
                  </a:lnTo>
                  <a:lnTo>
                    <a:pt x="433" y="361"/>
                  </a:lnTo>
                  <a:lnTo>
                    <a:pt x="433" y="364"/>
                  </a:lnTo>
                  <a:lnTo>
                    <a:pt x="433" y="364"/>
                  </a:lnTo>
                  <a:lnTo>
                    <a:pt x="428" y="369"/>
                  </a:lnTo>
                  <a:lnTo>
                    <a:pt x="426" y="371"/>
                  </a:lnTo>
                  <a:lnTo>
                    <a:pt x="426" y="373"/>
                  </a:lnTo>
                  <a:lnTo>
                    <a:pt x="424" y="376"/>
                  </a:lnTo>
                  <a:lnTo>
                    <a:pt x="421" y="378"/>
                  </a:lnTo>
                  <a:lnTo>
                    <a:pt x="419" y="385"/>
                  </a:lnTo>
                  <a:lnTo>
                    <a:pt x="414" y="390"/>
                  </a:lnTo>
                  <a:lnTo>
                    <a:pt x="412" y="390"/>
                  </a:lnTo>
                  <a:lnTo>
                    <a:pt x="405" y="395"/>
                  </a:lnTo>
                  <a:lnTo>
                    <a:pt x="405" y="395"/>
                  </a:lnTo>
                  <a:lnTo>
                    <a:pt x="402" y="397"/>
                  </a:lnTo>
                  <a:lnTo>
                    <a:pt x="402" y="397"/>
                  </a:lnTo>
                  <a:lnTo>
                    <a:pt x="402" y="395"/>
                  </a:lnTo>
                  <a:lnTo>
                    <a:pt x="400" y="395"/>
                  </a:lnTo>
                  <a:lnTo>
                    <a:pt x="398" y="395"/>
                  </a:lnTo>
                  <a:lnTo>
                    <a:pt x="398" y="395"/>
                  </a:lnTo>
                  <a:lnTo>
                    <a:pt x="398" y="395"/>
                  </a:lnTo>
                  <a:lnTo>
                    <a:pt x="395" y="397"/>
                  </a:lnTo>
                  <a:lnTo>
                    <a:pt x="393" y="397"/>
                  </a:lnTo>
                  <a:lnTo>
                    <a:pt x="393" y="397"/>
                  </a:lnTo>
                  <a:lnTo>
                    <a:pt x="386" y="397"/>
                  </a:lnTo>
                  <a:lnTo>
                    <a:pt x="383" y="397"/>
                  </a:lnTo>
                  <a:lnTo>
                    <a:pt x="383" y="397"/>
                  </a:lnTo>
                  <a:lnTo>
                    <a:pt x="381" y="397"/>
                  </a:lnTo>
                  <a:lnTo>
                    <a:pt x="379" y="399"/>
                  </a:lnTo>
                  <a:lnTo>
                    <a:pt x="376" y="399"/>
                  </a:lnTo>
                  <a:lnTo>
                    <a:pt x="376" y="399"/>
                  </a:lnTo>
                  <a:lnTo>
                    <a:pt x="376" y="399"/>
                  </a:lnTo>
                  <a:lnTo>
                    <a:pt x="374" y="399"/>
                  </a:lnTo>
                  <a:lnTo>
                    <a:pt x="374" y="399"/>
                  </a:lnTo>
                  <a:lnTo>
                    <a:pt x="372" y="399"/>
                  </a:lnTo>
                  <a:lnTo>
                    <a:pt x="369" y="402"/>
                  </a:lnTo>
                  <a:lnTo>
                    <a:pt x="369" y="402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5" y="404"/>
                  </a:lnTo>
                  <a:lnTo>
                    <a:pt x="362" y="406"/>
                  </a:lnTo>
                  <a:lnTo>
                    <a:pt x="357" y="411"/>
                  </a:lnTo>
                  <a:lnTo>
                    <a:pt x="357" y="413"/>
                  </a:lnTo>
                  <a:lnTo>
                    <a:pt x="357" y="413"/>
                  </a:lnTo>
                  <a:lnTo>
                    <a:pt x="355" y="428"/>
                  </a:lnTo>
                  <a:lnTo>
                    <a:pt x="355" y="430"/>
                  </a:lnTo>
                  <a:lnTo>
                    <a:pt x="353" y="430"/>
                  </a:lnTo>
                  <a:lnTo>
                    <a:pt x="353" y="432"/>
                  </a:lnTo>
                  <a:lnTo>
                    <a:pt x="353" y="432"/>
                  </a:lnTo>
                  <a:lnTo>
                    <a:pt x="353" y="435"/>
                  </a:lnTo>
                  <a:lnTo>
                    <a:pt x="353" y="435"/>
                  </a:lnTo>
                  <a:lnTo>
                    <a:pt x="353" y="437"/>
                  </a:lnTo>
                  <a:lnTo>
                    <a:pt x="353" y="437"/>
                  </a:lnTo>
                  <a:lnTo>
                    <a:pt x="353" y="440"/>
                  </a:lnTo>
                  <a:lnTo>
                    <a:pt x="353" y="440"/>
                  </a:lnTo>
                  <a:lnTo>
                    <a:pt x="353" y="442"/>
                  </a:lnTo>
                  <a:lnTo>
                    <a:pt x="355" y="442"/>
                  </a:lnTo>
                  <a:lnTo>
                    <a:pt x="355" y="444"/>
                  </a:lnTo>
                  <a:lnTo>
                    <a:pt x="355" y="444"/>
                  </a:lnTo>
                  <a:lnTo>
                    <a:pt x="355" y="447"/>
                  </a:lnTo>
                  <a:lnTo>
                    <a:pt x="355" y="449"/>
                  </a:lnTo>
                  <a:lnTo>
                    <a:pt x="355" y="454"/>
                  </a:lnTo>
                  <a:lnTo>
                    <a:pt x="357" y="458"/>
                  </a:lnTo>
                  <a:lnTo>
                    <a:pt x="360" y="458"/>
                  </a:lnTo>
                  <a:lnTo>
                    <a:pt x="360" y="461"/>
                  </a:lnTo>
                  <a:lnTo>
                    <a:pt x="362" y="461"/>
                  </a:lnTo>
                  <a:lnTo>
                    <a:pt x="362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1"/>
                  </a:lnTo>
                  <a:lnTo>
                    <a:pt x="365" y="463"/>
                  </a:lnTo>
                  <a:lnTo>
                    <a:pt x="362" y="470"/>
                  </a:lnTo>
                  <a:lnTo>
                    <a:pt x="362" y="473"/>
                  </a:lnTo>
                  <a:lnTo>
                    <a:pt x="362" y="475"/>
                  </a:lnTo>
                  <a:lnTo>
                    <a:pt x="362" y="475"/>
                  </a:lnTo>
                  <a:lnTo>
                    <a:pt x="360" y="475"/>
                  </a:lnTo>
                  <a:lnTo>
                    <a:pt x="360" y="477"/>
                  </a:lnTo>
                  <a:lnTo>
                    <a:pt x="360" y="477"/>
                  </a:lnTo>
                  <a:lnTo>
                    <a:pt x="357" y="477"/>
                  </a:lnTo>
                  <a:lnTo>
                    <a:pt x="357" y="477"/>
                  </a:lnTo>
                  <a:lnTo>
                    <a:pt x="357" y="477"/>
                  </a:lnTo>
                  <a:lnTo>
                    <a:pt x="355" y="477"/>
                  </a:lnTo>
                  <a:lnTo>
                    <a:pt x="355" y="475"/>
                  </a:lnTo>
                  <a:lnTo>
                    <a:pt x="355" y="475"/>
                  </a:lnTo>
                  <a:lnTo>
                    <a:pt x="355" y="475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3" y="473"/>
                  </a:lnTo>
                  <a:lnTo>
                    <a:pt x="350" y="473"/>
                  </a:lnTo>
                  <a:lnTo>
                    <a:pt x="350" y="473"/>
                  </a:lnTo>
                  <a:lnTo>
                    <a:pt x="350" y="473"/>
                  </a:lnTo>
                  <a:lnTo>
                    <a:pt x="348" y="477"/>
                  </a:lnTo>
                  <a:lnTo>
                    <a:pt x="346" y="480"/>
                  </a:lnTo>
                  <a:lnTo>
                    <a:pt x="346" y="480"/>
                  </a:lnTo>
                  <a:lnTo>
                    <a:pt x="343" y="482"/>
                  </a:lnTo>
                  <a:lnTo>
                    <a:pt x="336" y="487"/>
                  </a:lnTo>
                  <a:lnTo>
                    <a:pt x="336" y="489"/>
                  </a:lnTo>
                  <a:lnTo>
                    <a:pt x="336" y="489"/>
                  </a:lnTo>
                  <a:lnTo>
                    <a:pt x="336" y="494"/>
                  </a:lnTo>
                  <a:lnTo>
                    <a:pt x="339" y="496"/>
                  </a:lnTo>
                  <a:lnTo>
                    <a:pt x="339" y="496"/>
                  </a:lnTo>
                  <a:lnTo>
                    <a:pt x="339" y="499"/>
                  </a:lnTo>
                  <a:lnTo>
                    <a:pt x="339" y="501"/>
                  </a:lnTo>
                  <a:lnTo>
                    <a:pt x="339" y="501"/>
                  </a:lnTo>
                  <a:lnTo>
                    <a:pt x="339" y="503"/>
                  </a:lnTo>
                  <a:lnTo>
                    <a:pt x="339" y="503"/>
                  </a:lnTo>
                  <a:lnTo>
                    <a:pt x="339" y="506"/>
                  </a:lnTo>
                  <a:lnTo>
                    <a:pt x="339" y="506"/>
                  </a:lnTo>
                  <a:lnTo>
                    <a:pt x="339" y="508"/>
                  </a:lnTo>
                  <a:lnTo>
                    <a:pt x="336" y="518"/>
                  </a:lnTo>
                  <a:lnTo>
                    <a:pt x="331" y="522"/>
                  </a:lnTo>
                  <a:lnTo>
                    <a:pt x="329" y="527"/>
                  </a:lnTo>
                  <a:lnTo>
                    <a:pt x="327" y="529"/>
                  </a:lnTo>
                  <a:lnTo>
                    <a:pt x="327" y="529"/>
                  </a:lnTo>
                  <a:lnTo>
                    <a:pt x="324" y="532"/>
                  </a:lnTo>
                  <a:lnTo>
                    <a:pt x="322" y="534"/>
                  </a:lnTo>
                  <a:lnTo>
                    <a:pt x="320" y="534"/>
                  </a:lnTo>
                  <a:lnTo>
                    <a:pt x="320" y="534"/>
                  </a:lnTo>
                  <a:lnTo>
                    <a:pt x="320" y="534"/>
                  </a:lnTo>
                  <a:lnTo>
                    <a:pt x="313" y="534"/>
                  </a:lnTo>
                  <a:lnTo>
                    <a:pt x="310" y="534"/>
                  </a:lnTo>
                  <a:lnTo>
                    <a:pt x="310" y="534"/>
                  </a:lnTo>
                  <a:lnTo>
                    <a:pt x="310" y="536"/>
                  </a:lnTo>
                  <a:lnTo>
                    <a:pt x="308" y="536"/>
                  </a:lnTo>
                  <a:lnTo>
                    <a:pt x="303" y="541"/>
                  </a:lnTo>
                  <a:lnTo>
                    <a:pt x="303" y="541"/>
                  </a:lnTo>
                  <a:lnTo>
                    <a:pt x="303" y="541"/>
                  </a:lnTo>
                  <a:lnTo>
                    <a:pt x="303" y="544"/>
                  </a:lnTo>
                  <a:lnTo>
                    <a:pt x="303" y="546"/>
                  </a:lnTo>
                  <a:lnTo>
                    <a:pt x="303" y="548"/>
                  </a:lnTo>
                  <a:lnTo>
                    <a:pt x="305" y="548"/>
                  </a:lnTo>
                  <a:lnTo>
                    <a:pt x="305" y="551"/>
                  </a:lnTo>
                  <a:lnTo>
                    <a:pt x="305" y="551"/>
                  </a:lnTo>
                  <a:lnTo>
                    <a:pt x="305" y="551"/>
                  </a:lnTo>
                  <a:lnTo>
                    <a:pt x="305" y="553"/>
                  </a:lnTo>
                  <a:lnTo>
                    <a:pt x="305" y="553"/>
                  </a:lnTo>
                  <a:lnTo>
                    <a:pt x="305" y="553"/>
                  </a:lnTo>
                  <a:lnTo>
                    <a:pt x="303" y="553"/>
                  </a:lnTo>
                  <a:lnTo>
                    <a:pt x="301" y="553"/>
                  </a:lnTo>
                  <a:lnTo>
                    <a:pt x="301" y="553"/>
                  </a:lnTo>
                  <a:lnTo>
                    <a:pt x="301" y="555"/>
                  </a:lnTo>
                  <a:lnTo>
                    <a:pt x="301" y="555"/>
                  </a:lnTo>
                  <a:lnTo>
                    <a:pt x="301" y="555"/>
                  </a:lnTo>
                  <a:lnTo>
                    <a:pt x="298" y="560"/>
                  </a:lnTo>
                  <a:lnTo>
                    <a:pt x="298" y="560"/>
                  </a:lnTo>
                  <a:lnTo>
                    <a:pt x="296" y="560"/>
                  </a:lnTo>
                  <a:lnTo>
                    <a:pt x="296" y="560"/>
                  </a:lnTo>
                  <a:lnTo>
                    <a:pt x="296" y="560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94" y="563"/>
                  </a:lnTo>
                  <a:lnTo>
                    <a:pt x="291" y="565"/>
                  </a:lnTo>
                  <a:lnTo>
                    <a:pt x="291" y="567"/>
                  </a:lnTo>
                  <a:lnTo>
                    <a:pt x="289" y="570"/>
                  </a:lnTo>
                  <a:lnTo>
                    <a:pt x="289" y="570"/>
                  </a:lnTo>
                  <a:lnTo>
                    <a:pt x="289" y="570"/>
                  </a:lnTo>
                  <a:lnTo>
                    <a:pt x="289" y="572"/>
                  </a:lnTo>
                  <a:lnTo>
                    <a:pt x="289" y="572"/>
                  </a:lnTo>
                  <a:lnTo>
                    <a:pt x="289" y="574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91" y="577"/>
                  </a:lnTo>
                  <a:lnTo>
                    <a:pt x="291" y="579"/>
                  </a:lnTo>
                  <a:lnTo>
                    <a:pt x="291" y="579"/>
                  </a:lnTo>
                  <a:lnTo>
                    <a:pt x="289" y="581"/>
                  </a:lnTo>
                  <a:lnTo>
                    <a:pt x="289" y="581"/>
                  </a:lnTo>
                  <a:lnTo>
                    <a:pt x="287" y="584"/>
                  </a:lnTo>
                  <a:lnTo>
                    <a:pt x="287" y="586"/>
                  </a:lnTo>
                  <a:lnTo>
                    <a:pt x="287" y="586"/>
                  </a:lnTo>
                  <a:lnTo>
                    <a:pt x="284" y="593"/>
                  </a:lnTo>
                  <a:lnTo>
                    <a:pt x="282" y="598"/>
                  </a:lnTo>
                  <a:lnTo>
                    <a:pt x="282" y="600"/>
                  </a:lnTo>
                  <a:lnTo>
                    <a:pt x="282" y="603"/>
                  </a:lnTo>
                  <a:lnTo>
                    <a:pt x="282" y="605"/>
                  </a:lnTo>
                  <a:lnTo>
                    <a:pt x="282" y="607"/>
                  </a:lnTo>
                  <a:lnTo>
                    <a:pt x="282" y="607"/>
                  </a:lnTo>
                  <a:lnTo>
                    <a:pt x="279" y="610"/>
                  </a:lnTo>
                  <a:lnTo>
                    <a:pt x="279" y="612"/>
                  </a:lnTo>
                  <a:lnTo>
                    <a:pt x="279" y="612"/>
                  </a:lnTo>
                  <a:lnTo>
                    <a:pt x="277" y="615"/>
                  </a:lnTo>
                  <a:lnTo>
                    <a:pt x="277" y="615"/>
                  </a:lnTo>
                  <a:lnTo>
                    <a:pt x="272" y="619"/>
                  </a:lnTo>
                  <a:lnTo>
                    <a:pt x="272" y="622"/>
                  </a:lnTo>
                  <a:lnTo>
                    <a:pt x="270" y="622"/>
                  </a:lnTo>
                  <a:lnTo>
                    <a:pt x="268" y="624"/>
                  </a:lnTo>
                  <a:lnTo>
                    <a:pt x="265" y="624"/>
                  </a:lnTo>
                  <a:lnTo>
                    <a:pt x="265" y="626"/>
                  </a:lnTo>
                  <a:lnTo>
                    <a:pt x="265" y="629"/>
                  </a:lnTo>
                  <a:lnTo>
                    <a:pt x="268" y="638"/>
                  </a:lnTo>
                  <a:lnTo>
                    <a:pt x="268" y="641"/>
                  </a:lnTo>
                  <a:lnTo>
                    <a:pt x="268" y="641"/>
                  </a:lnTo>
                  <a:lnTo>
                    <a:pt x="268" y="645"/>
                  </a:lnTo>
                  <a:lnTo>
                    <a:pt x="268" y="648"/>
                  </a:lnTo>
                  <a:lnTo>
                    <a:pt x="270" y="650"/>
                  </a:lnTo>
                  <a:lnTo>
                    <a:pt x="270" y="650"/>
                  </a:lnTo>
                  <a:lnTo>
                    <a:pt x="270" y="652"/>
                  </a:lnTo>
                  <a:lnTo>
                    <a:pt x="268" y="652"/>
                  </a:lnTo>
                  <a:lnTo>
                    <a:pt x="268" y="655"/>
                  </a:lnTo>
                  <a:lnTo>
                    <a:pt x="268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65" y="655"/>
                  </a:lnTo>
                  <a:lnTo>
                    <a:pt x="270" y="660"/>
                  </a:lnTo>
                  <a:lnTo>
                    <a:pt x="270" y="662"/>
                  </a:lnTo>
                  <a:lnTo>
                    <a:pt x="270" y="662"/>
                  </a:lnTo>
                  <a:lnTo>
                    <a:pt x="272" y="664"/>
                  </a:lnTo>
                  <a:lnTo>
                    <a:pt x="272" y="667"/>
                  </a:lnTo>
                  <a:lnTo>
                    <a:pt x="272" y="667"/>
                  </a:lnTo>
                  <a:lnTo>
                    <a:pt x="270" y="667"/>
                  </a:lnTo>
                  <a:lnTo>
                    <a:pt x="270" y="667"/>
                  </a:lnTo>
                  <a:lnTo>
                    <a:pt x="268" y="667"/>
                  </a:lnTo>
                  <a:lnTo>
                    <a:pt x="265" y="667"/>
                  </a:lnTo>
                  <a:lnTo>
                    <a:pt x="263" y="667"/>
                  </a:lnTo>
                  <a:lnTo>
                    <a:pt x="261" y="667"/>
                  </a:lnTo>
                  <a:lnTo>
                    <a:pt x="258" y="667"/>
                  </a:lnTo>
                  <a:lnTo>
                    <a:pt x="256" y="667"/>
                  </a:lnTo>
                  <a:lnTo>
                    <a:pt x="256" y="669"/>
                  </a:lnTo>
                  <a:lnTo>
                    <a:pt x="253" y="669"/>
                  </a:lnTo>
                  <a:lnTo>
                    <a:pt x="253" y="671"/>
                  </a:lnTo>
                  <a:lnTo>
                    <a:pt x="253" y="671"/>
                  </a:lnTo>
                  <a:lnTo>
                    <a:pt x="253" y="674"/>
                  </a:lnTo>
                  <a:lnTo>
                    <a:pt x="253" y="676"/>
                  </a:lnTo>
                  <a:lnTo>
                    <a:pt x="253" y="678"/>
                  </a:lnTo>
                  <a:lnTo>
                    <a:pt x="253" y="678"/>
                  </a:lnTo>
                  <a:lnTo>
                    <a:pt x="251" y="681"/>
                  </a:lnTo>
                  <a:lnTo>
                    <a:pt x="251" y="681"/>
                  </a:lnTo>
                  <a:lnTo>
                    <a:pt x="251" y="683"/>
                  </a:lnTo>
                  <a:lnTo>
                    <a:pt x="251" y="683"/>
                  </a:lnTo>
                  <a:lnTo>
                    <a:pt x="251" y="683"/>
                  </a:lnTo>
                  <a:lnTo>
                    <a:pt x="253" y="683"/>
                  </a:lnTo>
                  <a:lnTo>
                    <a:pt x="253" y="688"/>
                  </a:lnTo>
                  <a:lnTo>
                    <a:pt x="256" y="688"/>
                  </a:lnTo>
                  <a:lnTo>
                    <a:pt x="256" y="688"/>
                  </a:lnTo>
                  <a:lnTo>
                    <a:pt x="256" y="688"/>
                  </a:lnTo>
                  <a:lnTo>
                    <a:pt x="256" y="690"/>
                  </a:lnTo>
                  <a:lnTo>
                    <a:pt x="256" y="695"/>
                  </a:lnTo>
                  <a:lnTo>
                    <a:pt x="256" y="697"/>
                  </a:lnTo>
                  <a:lnTo>
                    <a:pt x="256" y="704"/>
                  </a:lnTo>
                  <a:lnTo>
                    <a:pt x="258" y="704"/>
                  </a:lnTo>
                  <a:lnTo>
                    <a:pt x="256" y="704"/>
                  </a:lnTo>
                  <a:lnTo>
                    <a:pt x="256" y="704"/>
                  </a:lnTo>
                  <a:lnTo>
                    <a:pt x="256" y="704"/>
                  </a:lnTo>
                  <a:lnTo>
                    <a:pt x="253" y="704"/>
                  </a:lnTo>
                  <a:lnTo>
                    <a:pt x="251" y="704"/>
                  </a:lnTo>
                  <a:lnTo>
                    <a:pt x="246" y="707"/>
                  </a:lnTo>
                  <a:lnTo>
                    <a:pt x="244" y="707"/>
                  </a:lnTo>
                  <a:lnTo>
                    <a:pt x="244" y="707"/>
                  </a:lnTo>
                  <a:lnTo>
                    <a:pt x="242" y="707"/>
                  </a:lnTo>
                  <a:lnTo>
                    <a:pt x="239" y="702"/>
                  </a:lnTo>
                  <a:lnTo>
                    <a:pt x="239" y="702"/>
                  </a:lnTo>
                  <a:lnTo>
                    <a:pt x="232" y="697"/>
                  </a:lnTo>
                  <a:lnTo>
                    <a:pt x="232" y="697"/>
                  </a:lnTo>
                  <a:lnTo>
                    <a:pt x="227" y="693"/>
                  </a:lnTo>
                  <a:lnTo>
                    <a:pt x="227" y="690"/>
                  </a:lnTo>
                  <a:lnTo>
                    <a:pt x="227" y="690"/>
                  </a:lnTo>
                  <a:lnTo>
                    <a:pt x="227" y="688"/>
                  </a:lnTo>
                  <a:lnTo>
                    <a:pt x="225" y="688"/>
                  </a:lnTo>
                  <a:lnTo>
                    <a:pt x="225" y="688"/>
                  </a:lnTo>
                  <a:lnTo>
                    <a:pt x="220" y="686"/>
                  </a:lnTo>
                  <a:lnTo>
                    <a:pt x="220" y="686"/>
                  </a:lnTo>
                  <a:lnTo>
                    <a:pt x="220" y="683"/>
                  </a:lnTo>
                  <a:lnTo>
                    <a:pt x="218" y="683"/>
                  </a:lnTo>
                  <a:lnTo>
                    <a:pt x="216" y="676"/>
                  </a:lnTo>
                  <a:lnTo>
                    <a:pt x="216" y="676"/>
                  </a:lnTo>
                  <a:lnTo>
                    <a:pt x="213" y="676"/>
                  </a:lnTo>
                  <a:lnTo>
                    <a:pt x="213" y="676"/>
                  </a:lnTo>
                  <a:lnTo>
                    <a:pt x="211" y="674"/>
                  </a:lnTo>
                  <a:lnTo>
                    <a:pt x="211" y="674"/>
                  </a:lnTo>
                  <a:lnTo>
                    <a:pt x="208" y="674"/>
                  </a:lnTo>
                  <a:lnTo>
                    <a:pt x="201" y="676"/>
                  </a:lnTo>
                  <a:lnTo>
                    <a:pt x="201" y="676"/>
                  </a:lnTo>
                  <a:lnTo>
                    <a:pt x="201" y="678"/>
                  </a:lnTo>
                  <a:lnTo>
                    <a:pt x="201" y="678"/>
                  </a:lnTo>
                  <a:lnTo>
                    <a:pt x="199" y="678"/>
                  </a:lnTo>
                  <a:lnTo>
                    <a:pt x="199" y="678"/>
                  </a:lnTo>
                  <a:lnTo>
                    <a:pt x="197" y="676"/>
                  </a:lnTo>
                  <a:lnTo>
                    <a:pt x="197" y="676"/>
                  </a:lnTo>
                  <a:lnTo>
                    <a:pt x="194" y="676"/>
                  </a:lnTo>
                  <a:lnTo>
                    <a:pt x="194" y="676"/>
                  </a:lnTo>
                  <a:lnTo>
                    <a:pt x="194" y="676"/>
                  </a:lnTo>
                  <a:lnTo>
                    <a:pt x="192" y="676"/>
                  </a:lnTo>
                  <a:lnTo>
                    <a:pt x="192" y="676"/>
                  </a:lnTo>
                  <a:lnTo>
                    <a:pt x="190" y="676"/>
                  </a:lnTo>
                  <a:lnTo>
                    <a:pt x="190" y="678"/>
                  </a:lnTo>
                  <a:lnTo>
                    <a:pt x="180" y="683"/>
                  </a:lnTo>
                  <a:lnTo>
                    <a:pt x="180" y="683"/>
                  </a:lnTo>
                  <a:lnTo>
                    <a:pt x="178" y="686"/>
                  </a:lnTo>
                  <a:lnTo>
                    <a:pt x="178" y="686"/>
                  </a:lnTo>
                  <a:lnTo>
                    <a:pt x="175" y="686"/>
                  </a:lnTo>
                  <a:lnTo>
                    <a:pt x="173" y="686"/>
                  </a:lnTo>
                  <a:lnTo>
                    <a:pt x="171" y="686"/>
                  </a:lnTo>
                  <a:lnTo>
                    <a:pt x="171" y="686"/>
                  </a:lnTo>
                  <a:lnTo>
                    <a:pt x="166" y="683"/>
                  </a:lnTo>
                  <a:lnTo>
                    <a:pt x="166" y="681"/>
                  </a:lnTo>
                  <a:lnTo>
                    <a:pt x="166" y="681"/>
                  </a:lnTo>
                  <a:lnTo>
                    <a:pt x="166" y="681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4" y="683"/>
                  </a:lnTo>
                  <a:lnTo>
                    <a:pt x="161" y="683"/>
                  </a:lnTo>
                  <a:lnTo>
                    <a:pt x="161" y="683"/>
                  </a:lnTo>
                  <a:lnTo>
                    <a:pt x="152" y="686"/>
                  </a:lnTo>
                  <a:lnTo>
                    <a:pt x="152" y="686"/>
                  </a:lnTo>
                  <a:lnTo>
                    <a:pt x="152" y="686"/>
                  </a:lnTo>
                  <a:lnTo>
                    <a:pt x="149" y="686"/>
                  </a:lnTo>
                  <a:lnTo>
                    <a:pt x="149" y="688"/>
                  </a:lnTo>
                  <a:lnTo>
                    <a:pt x="145" y="693"/>
                  </a:lnTo>
                  <a:lnTo>
                    <a:pt x="145" y="695"/>
                  </a:lnTo>
                  <a:lnTo>
                    <a:pt x="145" y="695"/>
                  </a:lnTo>
                  <a:lnTo>
                    <a:pt x="142" y="695"/>
                  </a:lnTo>
                  <a:lnTo>
                    <a:pt x="142" y="695"/>
                  </a:lnTo>
                  <a:lnTo>
                    <a:pt x="142" y="695"/>
                  </a:lnTo>
                  <a:lnTo>
                    <a:pt x="140" y="695"/>
                  </a:lnTo>
                  <a:lnTo>
                    <a:pt x="140" y="695"/>
                  </a:lnTo>
                  <a:lnTo>
                    <a:pt x="140" y="693"/>
                  </a:lnTo>
                  <a:lnTo>
                    <a:pt x="138" y="693"/>
                  </a:lnTo>
                  <a:lnTo>
                    <a:pt x="138" y="693"/>
                  </a:lnTo>
                  <a:lnTo>
                    <a:pt x="138" y="690"/>
                  </a:lnTo>
                  <a:lnTo>
                    <a:pt x="138" y="690"/>
                  </a:lnTo>
                  <a:lnTo>
                    <a:pt x="138" y="690"/>
                  </a:lnTo>
                  <a:lnTo>
                    <a:pt x="135" y="690"/>
                  </a:lnTo>
                  <a:lnTo>
                    <a:pt x="133" y="690"/>
                  </a:lnTo>
                  <a:lnTo>
                    <a:pt x="130" y="688"/>
                  </a:lnTo>
                  <a:lnTo>
                    <a:pt x="130" y="688"/>
                  </a:lnTo>
                  <a:lnTo>
                    <a:pt x="128" y="688"/>
                  </a:lnTo>
                  <a:lnTo>
                    <a:pt x="126" y="690"/>
                  </a:lnTo>
                  <a:lnTo>
                    <a:pt x="126" y="690"/>
                  </a:lnTo>
                  <a:lnTo>
                    <a:pt x="126" y="693"/>
                  </a:lnTo>
                  <a:lnTo>
                    <a:pt x="123" y="695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697"/>
                  </a:lnTo>
                  <a:lnTo>
                    <a:pt x="123" y="700"/>
                  </a:lnTo>
                  <a:lnTo>
                    <a:pt x="121" y="700"/>
                  </a:lnTo>
                  <a:lnTo>
                    <a:pt x="121" y="700"/>
                  </a:lnTo>
                  <a:lnTo>
                    <a:pt x="119" y="697"/>
                  </a:lnTo>
                  <a:lnTo>
                    <a:pt x="119" y="697"/>
                  </a:lnTo>
                  <a:lnTo>
                    <a:pt x="116" y="697"/>
                  </a:lnTo>
                  <a:lnTo>
                    <a:pt x="116" y="697"/>
                  </a:lnTo>
                  <a:lnTo>
                    <a:pt x="116" y="695"/>
                  </a:lnTo>
                  <a:lnTo>
                    <a:pt x="116" y="695"/>
                  </a:lnTo>
                  <a:lnTo>
                    <a:pt x="116" y="695"/>
                  </a:lnTo>
                  <a:lnTo>
                    <a:pt x="114" y="695"/>
                  </a:lnTo>
                  <a:lnTo>
                    <a:pt x="114" y="695"/>
                  </a:lnTo>
                  <a:lnTo>
                    <a:pt x="112" y="695"/>
                  </a:lnTo>
                  <a:lnTo>
                    <a:pt x="107" y="697"/>
                  </a:lnTo>
                  <a:lnTo>
                    <a:pt x="104" y="697"/>
                  </a:lnTo>
                  <a:lnTo>
                    <a:pt x="104" y="697"/>
                  </a:lnTo>
                  <a:lnTo>
                    <a:pt x="102" y="697"/>
                  </a:lnTo>
                  <a:lnTo>
                    <a:pt x="100" y="697"/>
                  </a:lnTo>
                  <a:lnTo>
                    <a:pt x="97" y="697"/>
                  </a:lnTo>
                  <a:lnTo>
                    <a:pt x="95" y="697"/>
                  </a:lnTo>
                  <a:lnTo>
                    <a:pt x="95" y="697"/>
                  </a:lnTo>
                  <a:lnTo>
                    <a:pt x="93" y="697"/>
                  </a:lnTo>
                  <a:lnTo>
                    <a:pt x="93" y="700"/>
                  </a:lnTo>
                  <a:lnTo>
                    <a:pt x="90" y="702"/>
                  </a:lnTo>
                  <a:lnTo>
                    <a:pt x="90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8" y="702"/>
                  </a:lnTo>
                  <a:lnTo>
                    <a:pt x="86" y="702"/>
                  </a:lnTo>
                  <a:lnTo>
                    <a:pt x="86" y="702"/>
                  </a:lnTo>
                  <a:lnTo>
                    <a:pt x="83" y="702"/>
                  </a:lnTo>
                  <a:lnTo>
                    <a:pt x="83" y="702"/>
                  </a:lnTo>
                  <a:lnTo>
                    <a:pt x="83" y="700"/>
                  </a:lnTo>
                  <a:lnTo>
                    <a:pt x="81" y="695"/>
                  </a:lnTo>
                  <a:lnTo>
                    <a:pt x="81" y="695"/>
                  </a:lnTo>
                  <a:lnTo>
                    <a:pt x="78" y="693"/>
                  </a:lnTo>
                  <a:lnTo>
                    <a:pt x="74" y="690"/>
                  </a:lnTo>
                  <a:lnTo>
                    <a:pt x="71" y="690"/>
                  </a:lnTo>
                  <a:lnTo>
                    <a:pt x="71" y="690"/>
                  </a:lnTo>
                  <a:lnTo>
                    <a:pt x="69" y="688"/>
                  </a:lnTo>
                  <a:lnTo>
                    <a:pt x="69" y="686"/>
                  </a:lnTo>
                  <a:lnTo>
                    <a:pt x="67" y="686"/>
                  </a:lnTo>
                  <a:lnTo>
                    <a:pt x="67" y="683"/>
                  </a:lnTo>
                  <a:lnTo>
                    <a:pt x="67" y="683"/>
                  </a:lnTo>
                  <a:lnTo>
                    <a:pt x="67" y="683"/>
                  </a:lnTo>
                  <a:lnTo>
                    <a:pt x="62" y="683"/>
                  </a:lnTo>
                  <a:lnTo>
                    <a:pt x="57" y="681"/>
                  </a:lnTo>
                  <a:lnTo>
                    <a:pt x="57" y="681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57" y="678"/>
                  </a:lnTo>
                  <a:lnTo>
                    <a:pt x="60" y="676"/>
                  </a:lnTo>
                  <a:lnTo>
                    <a:pt x="60" y="676"/>
                  </a:lnTo>
                  <a:lnTo>
                    <a:pt x="69" y="671"/>
                  </a:lnTo>
                  <a:lnTo>
                    <a:pt x="71" y="671"/>
                  </a:lnTo>
                  <a:lnTo>
                    <a:pt x="74" y="669"/>
                  </a:lnTo>
                  <a:lnTo>
                    <a:pt x="76" y="667"/>
                  </a:lnTo>
                  <a:lnTo>
                    <a:pt x="76" y="667"/>
                  </a:lnTo>
                  <a:lnTo>
                    <a:pt x="76" y="664"/>
                  </a:lnTo>
                  <a:lnTo>
                    <a:pt x="78" y="660"/>
                  </a:lnTo>
                  <a:lnTo>
                    <a:pt x="78" y="660"/>
                  </a:lnTo>
                  <a:lnTo>
                    <a:pt x="81" y="657"/>
                  </a:lnTo>
                  <a:lnTo>
                    <a:pt x="83" y="657"/>
                  </a:lnTo>
                  <a:lnTo>
                    <a:pt x="83" y="655"/>
                  </a:lnTo>
                  <a:lnTo>
                    <a:pt x="83" y="655"/>
                  </a:lnTo>
                  <a:lnTo>
                    <a:pt x="86" y="652"/>
                  </a:lnTo>
                  <a:lnTo>
                    <a:pt x="86" y="648"/>
                  </a:lnTo>
                  <a:lnTo>
                    <a:pt x="86" y="645"/>
                  </a:lnTo>
                  <a:lnTo>
                    <a:pt x="86" y="645"/>
                  </a:lnTo>
                  <a:lnTo>
                    <a:pt x="88" y="643"/>
                  </a:lnTo>
                  <a:lnTo>
                    <a:pt x="88" y="643"/>
                  </a:lnTo>
                  <a:lnTo>
                    <a:pt x="88" y="641"/>
                  </a:lnTo>
                  <a:lnTo>
                    <a:pt x="88" y="641"/>
                  </a:lnTo>
                  <a:lnTo>
                    <a:pt x="90" y="641"/>
                  </a:lnTo>
                  <a:lnTo>
                    <a:pt x="90" y="641"/>
                  </a:lnTo>
                  <a:lnTo>
                    <a:pt x="93" y="641"/>
                  </a:lnTo>
                  <a:lnTo>
                    <a:pt x="93" y="641"/>
                  </a:lnTo>
                  <a:lnTo>
                    <a:pt x="93" y="641"/>
                  </a:lnTo>
                  <a:lnTo>
                    <a:pt x="95" y="641"/>
                  </a:lnTo>
                  <a:lnTo>
                    <a:pt x="95" y="638"/>
                  </a:lnTo>
                  <a:lnTo>
                    <a:pt x="102" y="636"/>
                  </a:lnTo>
                  <a:lnTo>
                    <a:pt x="104" y="633"/>
                  </a:lnTo>
                  <a:lnTo>
                    <a:pt x="107" y="633"/>
                  </a:lnTo>
                  <a:lnTo>
                    <a:pt x="107" y="633"/>
                  </a:lnTo>
                  <a:lnTo>
                    <a:pt x="109" y="631"/>
                  </a:lnTo>
                  <a:lnTo>
                    <a:pt x="114" y="631"/>
                  </a:lnTo>
                  <a:lnTo>
                    <a:pt x="116" y="631"/>
                  </a:lnTo>
                  <a:lnTo>
                    <a:pt x="116" y="631"/>
                  </a:lnTo>
                  <a:lnTo>
                    <a:pt x="121" y="629"/>
                  </a:lnTo>
                  <a:lnTo>
                    <a:pt x="121" y="629"/>
                  </a:lnTo>
                  <a:lnTo>
                    <a:pt x="121" y="629"/>
                  </a:lnTo>
                  <a:lnTo>
                    <a:pt x="123" y="629"/>
                  </a:lnTo>
                  <a:lnTo>
                    <a:pt x="126" y="629"/>
                  </a:lnTo>
                  <a:lnTo>
                    <a:pt x="126" y="626"/>
                  </a:lnTo>
                  <a:lnTo>
                    <a:pt x="126" y="626"/>
                  </a:lnTo>
                  <a:lnTo>
                    <a:pt x="128" y="626"/>
                  </a:lnTo>
                  <a:lnTo>
                    <a:pt x="128" y="626"/>
                  </a:lnTo>
                  <a:lnTo>
                    <a:pt x="128" y="626"/>
                  </a:lnTo>
                  <a:lnTo>
                    <a:pt x="128" y="624"/>
                  </a:lnTo>
                  <a:lnTo>
                    <a:pt x="128" y="624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22"/>
                  </a:lnTo>
                  <a:lnTo>
                    <a:pt x="123" y="619"/>
                  </a:lnTo>
                  <a:lnTo>
                    <a:pt x="128" y="610"/>
                  </a:lnTo>
                  <a:lnTo>
                    <a:pt x="128" y="610"/>
                  </a:lnTo>
                  <a:lnTo>
                    <a:pt x="128" y="607"/>
                  </a:lnTo>
                  <a:lnTo>
                    <a:pt x="128" y="607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5"/>
                  </a:lnTo>
                  <a:lnTo>
                    <a:pt x="126" y="603"/>
                  </a:lnTo>
                  <a:lnTo>
                    <a:pt x="123" y="603"/>
                  </a:lnTo>
                  <a:lnTo>
                    <a:pt x="123" y="603"/>
                  </a:lnTo>
                  <a:lnTo>
                    <a:pt x="116" y="600"/>
                  </a:lnTo>
                  <a:lnTo>
                    <a:pt x="116" y="598"/>
                  </a:lnTo>
                  <a:lnTo>
                    <a:pt x="114" y="598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6"/>
                  </a:lnTo>
                  <a:lnTo>
                    <a:pt x="112" y="593"/>
                  </a:lnTo>
                  <a:lnTo>
                    <a:pt x="109" y="591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9" y="589"/>
                  </a:lnTo>
                  <a:lnTo>
                    <a:pt x="107" y="586"/>
                  </a:lnTo>
                  <a:lnTo>
                    <a:pt x="107" y="586"/>
                  </a:lnTo>
                  <a:lnTo>
                    <a:pt x="104" y="586"/>
                  </a:lnTo>
                  <a:lnTo>
                    <a:pt x="104" y="586"/>
                  </a:lnTo>
                  <a:lnTo>
                    <a:pt x="104" y="589"/>
                  </a:lnTo>
                  <a:lnTo>
                    <a:pt x="104" y="589"/>
                  </a:lnTo>
                  <a:lnTo>
                    <a:pt x="102" y="591"/>
                  </a:lnTo>
                  <a:lnTo>
                    <a:pt x="102" y="591"/>
                  </a:lnTo>
                  <a:lnTo>
                    <a:pt x="102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100" y="591"/>
                  </a:lnTo>
                  <a:lnTo>
                    <a:pt x="97" y="591"/>
                  </a:lnTo>
                  <a:lnTo>
                    <a:pt x="95" y="591"/>
                  </a:lnTo>
                  <a:lnTo>
                    <a:pt x="95" y="589"/>
                  </a:lnTo>
                  <a:lnTo>
                    <a:pt x="95" y="589"/>
                  </a:lnTo>
                  <a:lnTo>
                    <a:pt x="93" y="589"/>
                  </a:lnTo>
                  <a:lnTo>
                    <a:pt x="93" y="591"/>
                  </a:lnTo>
                  <a:lnTo>
                    <a:pt x="93" y="591"/>
                  </a:lnTo>
                  <a:lnTo>
                    <a:pt x="90" y="591"/>
                  </a:lnTo>
                  <a:lnTo>
                    <a:pt x="90" y="593"/>
                  </a:lnTo>
                  <a:lnTo>
                    <a:pt x="88" y="596"/>
                  </a:lnTo>
                  <a:lnTo>
                    <a:pt x="86" y="596"/>
                  </a:lnTo>
                  <a:lnTo>
                    <a:pt x="86" y="598"/>
                  </a:lnTo>
                  <a:lnTo>
                    <a:pt x="83" y="598"/>
                  </a:lnTo>
                  <a:lnTo>
                    <a:pt x="81" y="598"/>
                  </a:lnTo>
                  <a:lnTo>
                    <a:pt x="78" y="598"/>
                  </a:lnTo>
                  <a:lnTo>
                    <a:pt x="78" y="598"/>
                  </a:lnTo>
                  <a:lnTo>
                    <a:pt x="76" y="600"/>
                  </a:lnTo>
                  <a:lnTo>
                    <a:pt x="76" y="600"/>
                  </a:lnTo>
                  <a:lnTo>
                    <a:pt x="76" y="600"/>
                  </a:lnTo>
                  <a:lnTo>
                    <a:pt x="74" y="600"/>
                  </a:lnTo>
                  <a:lnTo>
                    <a:pt x="74" y="600"/>
                  </a:lnTo>
                  <a:lnTo>
                    <a:pt x="69" y="600"/>
                  </a:lnTo>
                  <a:lnTo>
                    <a:pt x="64" y="600"/>
                  </a:lnTo>
                  <a:lnTo>
                    <a:pt x="62" y="598"/>
                  </a:lnTo>
                  <a:lnTo>
                    <a:pt x="60" y="598"/>
                  </a:lnTo>
                  <a:lnTo>
                    <a:pt x="60" y="598"/>
                  </a:lnTo>
                  <a:lnTo>
                    <a:pt x="57" y="598"/>
                  </a:lnTo>
                  <a:lnTo>
                    <a:pt x="57" y="598"/>
                  </a:lnTo>
                  <a:lnTo>
                    <a:pt x="55" y="598"/>
                  </a:lnTo>
                  <a:lnTo>
                    <a:pt x="55" y="598"/>
                  </a:lnTo>
                  <a:lnTo>
                    <a:pt x="52" y="598"/>
                  </a:lnTo>
                  <a:lnTo>
                    <a:pt x="48" y="600"/>
                  </a:lnTo>
                  <a:lnTo>
                    <a:pt x="45" y="600"/>
                  </a:lnTo>
                  <a:lnTo>
                    <a:pt x="43" y="603"/>
                  </a:lnTo>
                  <a:lnTo>
                    <a:pt x="43" y="603"/>
                  </a:lnTo>
                  <a:lnTo>
                    <a:pt x="43" y="603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600"/>
                  </a:lnTo>
                  <a:lnTo>
                    <a:pt x="41" y="598"/>
                  </a:lnTo>
                  <a:lnTo>
                    <a:pt x="41" y="598"/>
                  </a:lnTo>
                  <a:lnTo>
                    <a:pt x="41" y="596"/>
                  </a:lnTo>
                  <a:lnTo>
                    <a:pt x="43" y="593"/>
                  </a:lnTo>
                  <a:lnTo>
                    <a:pt x="43" y="593"/>
                  </a:lnTo>
                  <a:lnTo>
                    <a:pt x="43" y="591"/>
                  </a:lnTo>
                  <a:lnTo>
                    <a:pt x="43" y="589"/>
                  </a:lnTo>
                  <a:lnTo>
                    <a:pt x="43" y="586"/>
                  </a:lnTo>
                  <a:lnTo>
                    <a:pt x="43" y="586"/>
                  </a:lnTo>
                  <a:lnTo>
                    <a:pt x="41" y="584"/>
                  </a:lnTo>
                  <a:lnTo>
                    <a:pt x="43" y="581"/>
                  </a:lnTo>
                  <a:lnTo>
                    <a:pt x="43" y="581"/>
                  </a:lnTo>
                  <a:lnTo>
                    <a:pt x="43" y="581"/>
                  </a:lnTo>
                  <a:lnTo>
                    <a:pt x="43" y="579"/>
                  </a:lnTo>
                  <a:lnTo>
                    <a:pt x="41" y="579"/>
                  </a:lnTo>
                  <a:lnTo>
                    <a:pt x="41" y="581"/>
                  </a:lnTo>
                  <a:lnTo>
                    <a:pt x="41" y="581"/>
                  </a:lnTo>
                  <a:lnTo>
                    <a:pt x="38" y="581"/>
                  </a:lnTo>
                  <a:lnTo>
                    <a:pt x="38" y="581"/>
                  </a:lnTo>
                  <a:lnTo>
                    <a:pt x="38" y="581"/>
                  </a:lnTo>
                  <a:lnTo>
                    <a:pt x="34" y="579"/>
                  </a:lnTo>
                  <a:lnTo>
                    <a:pt x="34" y="577"/>
                  </a:lnTo>
                  <a:lnTo>
                    <a:pt x="31" y="577"/>
                  </a:lnTo>
                  <a:lnTo>
                    <a:pt x="34" y="572"/>
                  </a:lnTo>
                  <a:lnTo>
                    <a:pt x="34" y="570"/>
                  </a:lnTo>
                  <a:lnTo>
                    <a:pt x="36" y="567"/>
                  </a:lnTo>
                  <a:lnTo>
                    <a:pt x="38" y="563"/>
                  </a:lnTo>
                  <a:lnTo>
                    <a:pt x="38" y="563"/>
                  </a:lnTo>
                  <a:lnTo>
                    <a:pt x="38" y="560"/>
                  </a:lnTo>
                  <a:lnTo>
                    <a:pt x="38" y="560"/>
                  </a:lnTo>
                  <a:lnTo>
                    <a:pt x="38" y="558"/>
                  </a:lnTo>
                  <a:lnTo>
                    <a:pt x="38" y="558"/>
                  </a:lnTo>
                  <a:lnTo>
                    <a:pt x="36" y="555"/>
                  </a:lnTo>
                  <a:lnTo>
                    <a:pt x="34" y="553"/>
                  </a:lnTo>
                  <a:lnTo>
                    <a:pt x="31" y="551"/>
                  </a:lnTo>
                  <a:lnTo>
                    <a:pt x="31" y="548"/>
                  </a:lnTo>
                  <a:lnTo>
                    <a:pt x="31" y="548"/>
                  </a:lnTo>
                  <a:lnTo>
                    <a:pt x="31" y="544"/>
                  </a:lnTo>
                  <a:lnTo>
                    <a:pt x="31" y="541"/>
                  </a:lnTo>
                  <a:lnTo>
                    <a:pt x="31" y="539"/>
                  </a:lnTo>
                  <a:lnTo>
                    <a:pt x="31" y="539"/>
                  </a:lnTo>
                  <a:lnTo>
                    <a:pt x="36" y="534"/>
                  </a:lnTo>
                  <a:lnTo>
                    <a:pt x="38" y="529"/>
                  </a:lnTo>
                  <a:lnTo>
                    <a:pt x="38" y="527"/>
                  </a:lnTo>
                  <a:lnTo>
                    <a:pt x="41" y="525"/>
                  </a:lnTo>
                  <a:lnTo>
                    <a:pt x="43" y="522"/>
                  </a:lnTo>
                  <a:lnTo>
                    <a:pt x="45" y="520"/>
                  </a:lnTo>
                  <a:lnTo>
                    <a:pt x="45" y="518"/>
                  </a:lnTo>
                  <a:lnTo>
                    <a:pt x="45" y="518"/>
                  </a:lnTo>
                  <a:lnTo>
                    <a:pt x="45" y="515"/>
                  </a:lnTo>
                  <a:lnTo>
                    <a:pt x="45" y="510"/>
                  </a:lnTo>
                  <a:lnTo>
                    <a:pt x="45" y="506"/>
                  </a:lnTo>
                  <a:lnTo>
                    <a:pt x="45" y="503"/>
                  </a:lnTo>
                  <a:lnTo>
                    <a:pt x="48" y="501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0" y="499"/>
                  </a:lnTo>
                  <a:lnTo>
                    <a:pt x="52" y="496"/>
                  </a:lnTo>
                  <a:lnTo>
                    <a:pt x="52" y="496"/>
                  </a:lnTo>
                  <a:lnTo>
                    <a:pt x="55" y="496"/>
                  </a:lnTo>
                  <a:lnTo>
                    <a:pt x="55" y="496"/>
                  </a:lnTo>
                  <a:lnTo>
                    <a:pt x="57" y="496"/>
                  </a:lnTo>
                  <a:lnTo>
                    <a:pt x="57" y="496"/>
                  </a:lnTo>
                  <a:lnTo>
                    <a:pt x="57" y="494"/>
                  </a:lnTo>
                  <a:lnTo>
                    <a:pt x="57" y="494"/>
                  </a:lnTo>
                  <a:lnTo>
                    <a:pt x="60" y="494"/>
                  </a:lnTo>
                  <a:lnTo>
                    <a:pt x="64" y="492"/>
                  </a:lnTo>
                  <a:lnTo>
                    <a:pt x="67" y="492"/>
                  </a:lnTo>
                  <a:lnTo>
                    <a:pt x="69" y="489"/>
                  </a:lnTo>
                  <a:lnTo>
                    <a:pt x="71" y="489"/>
                  </a:lnTo>
                  <a:lnTo>
                    <a:pt x="71" y="487"/>
                  </a:lnTo>
                  <a:lnTo>
                    <a:pt x="71" y="487"/>
                  </a:lnTo>
                  <a:lnTo>
                    <a:pt x="71" y="487"/>
                  </a:lnTo>
                  <a:lnTo>
                    <a:pt x="71" y="484"/>
                  </a:lnTo>
                  <a:lnTo>
                    <a:pt x="71" y="484"/>
                  </a:lnTo>
                  <a:lnTo>
                    <a:pt x="69" y="482"/>
                  </a:lnTo>
                  <a:lnTo>
                    <a:pt x="69" y="482"/>
                  </a:lnTo>
                  <a:lnTo>
                    <a:pt x="67" y="482"/>
                  </a:lnTo>
                  <a:lnTo>
                    <a:pt x="67" y="482"/>
                  </a:lnTo>
                  <a:lnTo>
                    <a:pt x="67" y="480"/>
                  </a:lnTo>
                  <a:lnTo>
                    <a:pt x="64" y="480"/>
                  </a:lnTo>
                  <a:lnTo>
                    <a:pt x="64" y="480"/>
                  </a:lnTo>
                  <a:lnTo>
                    <a:pt x="64" y="480"/>
                  </a:lnTo>
                  <a:lnTo>
                    <a:pt x="62" y="480"/>
                  </a:lnTo>
                  <a:lnTo>
                    <a:pt x="60" y="480"/>
                  </a:lnTo>
                  <a:lnTo>
                    <a:pt x="57" y="482"/>
                  </a:lnTo>
                  <a:lnTo>
                    <a:pt x="52" y="484"/>
                  </a:lnTo>
                  <a:lnTo>
                    <a:pt x="52" y="487"/>
                  </a:lnTo>
                  <a:lnTo>
                    <a:pt x="50" y="487"/>
                  </a:lnTo>
                  <a:lnTo>
                    <a:pt x="50" y="487"/>
                  </a:lnTo>
                  <a:lnTo>
                    <a:pt x="50" y="487"/>
                  </a:lnTo>
                  <a:lnTo>
                    <a:pt x="48" y="484"/>
                  </a:lnTo>
                  <a:lnTo>
                    <a:pt x="48" y="484"/>
                  </a:lnTo>
                  <a:lnTo>
                    <a:pt x="48" y="484"/>
                  </a:lnTo>
                  <a:lnTo>
                    <a:pt x="45" y="484"/>
                  </a:lnTo>
                  <a:lnTo>
                    <a:pt x="45" y="482"/>
                  </a:lnTo>
                  <a:lnTo>
                    <a:pt x="45" y="482"/>
                  </a:lnTo>
                  <a:lnTo>
                    <a:pt x="45" y="484"/>
                  </a:lnTo>
                  <a:lnTo>
                    <a:pt x="43" y="484"/>
                  </a:lnTo>
                  <a:lnTo>
                    <a:pt x="43" y="484"/>
                  </a:lnTo>
                  <a:lnTo>
                    <a:pt x="41" y="484"/>
                  </a:lnTo>
                  <a:lnTo>
                    <a:pt x="41" y="487"/>
                  </a:lnTo>
                  <a:lnTo>
                    <a:pt x="41" y="487"/>
                  </a:lnTo>
                  <a:lnTo>
                    <a:pt x="41" y="487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8" y="487"/>
                  </a:lnTo>
                  <a:lnTo>
                    <a:pt x="36" y="484"/>
                  </a:lnTo>
                  <a:lnTo>
                    <a:pt x="36" y="482"/>
                  </a:lnTo>
                  <a:lnTo>
                    <a:pt x="38" y="480"/>
                  </a:lnTo>
                  <a:lnTo>
                    <a:pt x="45" y="473"/>
                  </a:lnTo>
                  <a:lnTo>
                    <a:pt x="45" y="473"/>
                  </a:lnTo>
                  <a:lnTo>
                    <a:pt x="45" y="470"/>
                  </a:lnTo>
                  <a:lnTo>
                    <a:pt x="45" y="468"/>
                  </a:lnTo>
                  <a:lnTo>
                    <a:pt x="48" y="463"/>
                  </a:lnTo>
                  <a:lnTo>
                    <a:pt x="48" y="463"/>
                  </a:lnTo>
                  <a:lnTo>
                    <a:pt x="48" y="461"/>
                  </a:lnTo>
                  <a:lnTo>
                    <a:pt x="48" y="461"/>
                  </a:lnTo>
                  <a:lnTo>
                    <a:pt x="48" y="458"/>
                  </a:lnTo>
                  <a:lnTo>
                    <a:pt x="48" y="456"/>
                  </a:lnTo>
                  <a:lnTo>
                    <a:pt x="50" y="456"/>
                  </a:lnTo>
                  <a:lnTo>
                    <a:pt x="50" y="456"/>
                  </a:lnTo>
                  <a:lnTo>
                    <a:pt x="52" y="451"/>
                  </a:lnTo>
                  <a:lnTo>
                    <a:pt x="55" y="449"/>
                  </a:lnTo>
                  <a:lnTo>
                    <a:pt x="55" y="449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7" y="447"/>
                  </a:lnTo>
                  <a:lnTo>
                    <a:pt x="55" y="444"/>
                  </a:lnTo>
                  <a:lnTo>
                    <a:pt x="57" y="444"/>
                  </a:lnTo>
                  <a:lnTo>
                    <a:pt x="57" y="442"/>
                  </a:lnTo>
                  <a:lnTo>
                    <a:pt x="57" y="437"/>
                  </a:lnTo>
                  <a:lnTo>
                    <a:pt x="57" y="435"/>
                  </a:lnTo>
                  <a:lnTo>
                    <a:pt x="57" y="435"/>
                  </a:lnTo>
                  <a:lnTo>
                    <a:pt x="57" y="432"/>
                  </a:lnTo>
                  <a:lnTo>
                    <a:pt x="52" y="432"/>
                  </a:lnTo>
                  <a:lnTo>
                    <a:pt x="50" y="432"/>
                  </a:lnTo>
                  <a:lnTo>
                    <a:pt x="50" y="432"/>
                  </a:lnTo>
                  <a:lnTo>
                    <a:pt x="50" y="432"/>
                  </a:lnTo>
                  <a:lnTo>
                    <a:pt x="48" y="432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8" y="430"/>
                  </a:lnTo>
                  <a:lnTo>
                    <a:pt x="45" y="430"/>
                  </a:lnTo>
                  <a:lnTo>
                    <a:pt x="43" y="428"/>
                  </a:lnTo>
                  <a:lnTo>
                    <a:pt x="41" y="428"/>
                  </a:lnTo>
                  <a:lnTo>
                    <a:pt x="36" y="425"/>
                  </a:lnTo>
                  <a:lnTo>
                    <a:pt x="36" y="425"/>
                  </a:lnTo>
                  <a:lnTo>
                    <a:pt x="36" y="425"/>
                  </a:lnTo>
                  <a:lnTo>
                    <a:pt x="34" y="425"/>
                  </a:lnTo>
                  <a:lnTo>
                    <a:pt x="34" y="423"/>
                  </a:lnTo>
                  <a:lnTo>
                    <a:pt x="34" y="423"/>
                  </a:lnTo>
                  <a:lnTo>
                    <a:pt x="31" y="423"/>
                  </a:lnTo>
                  <a:lnTo>
                    <a:pt x="31" y="416"/>
                  </a:lnTo>
                  <a:lnTo>
                    <a:pt x="29" y="402"/>
                  </a:lnTo>
                  <a:lnTo>
                    <a:pt x="29" y="399"/>
                  </a:lnTo>
                  <a:lnTo>
                    <a:pt x="29" y="399"/>
                  </a:lnTo>
                  <a:lnTo>
                    <a:pt x="31" y="397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5"/>
                  </a:lnTo>
                  <a:lnTo>
                    <a:pt x="34" y="390"/>
                  </a:lnTo>
                  <a:lnTo>
                    <a:pt x="34" y="387"/>
                  </a:lnTo>
                  <a:lnTo>
                    <a:pt x="36" y="387"/>
                  </a:lnTo>
                  <a:lnTo>
                    <a:pt x="36" y="385"/>
                  </a:lnTo>
                  <a:lnTo>
                    <a:pt x="36" y="385"/>
                  </a:lnTo>
                  <a:lnTo>
                    <a:pt x="38" y="383"/>
                  </a:lnTo>
                  <a:lnTo>
                    <a:pt x="38" y="383"/>
                  </a:lnTo>
                  <a:lnTo>
                    <a:pt x="36" y="383"/>
                  </a:lnTo>
                  <a:lnTo>
                    <a:pt x="36" y="383"/>
                  </a:lnTo>
                  <a:lnTo>
                    <a:pt x="34" y="380"/>
                  </a:lnTo>
                  <a:lnTo>
                    <a:pt x="34" y="380"/>
                  </a:lnTo>
                  <a:lnTo>
                    <a:pt x="34" y="380"/>
                  </a:lnTo>
                  <a:lnTo>
                    <a:pt x="34" y="378"/>
                  </a:lnTo>
                  <a:lnTo>
                    <a:pt x="31" y="376"/>
                  </a:lnTo>
                  <a:lnTo>
                    <a:pt x="31" y="376"/>
                  </a:lnTo>
                  <a:lnTo>
                    <a:pt x="31" y="376"/>
                  </a:lnTo>
                  <a:lnTo>
                    <a:pt x="29" y="373"/>
                  </a:lnTo>
                  <a:lnTo>
                    <a:pt x="29" y="373"/>
                  </a:lnTo>
                  <a:lnTo>
                    <a:pt x="29" y="371"/>
                  </a:lnTo>
                  <a:lnTo>
                    <a:pt x="29" y="371"/>
                  </a:lnTo>
                  <a:lnTo>
                    <a:pt x="26" y="371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6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4" y="36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2" y="366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2" y="359"/>
                  </a:lnTo>
                  <a:lnTo>
                    <a:pt x="22" y="357"/>
                  </a:lnTo>
                  <a:lnTo>
                    <a:pt x="24" y="354"/>
                  </a:lnTo>
                  <a:lnTo>
                    <a:pt x="24" y="352"/>
                  </a:lnTo>
                  <a:lnTo>
                    <a:pt x="29" y="350"/>
                  </a:lnTo>
                  <a:lnTo>
                    <a:pt x="31" y="347"/>
                  </a:lnTo>
                  <a:lnTo>
                    <a:pt x="34" y="343"/>
                  </a:lnTo>
                  <a:lnTo>
                    <a:pt x="34" y="340"/>
                  </a:lnTo>
                  <a:lnTo>
                    <a:pt x="34" y="340"/>
                  </a:lnTo>
                  <a:lnTo>
                    <a:pt x="34" y="338"/>
                  </a:lnTo>
                  <a:lnTo>
                    <a:pt x="34" y="335"/>
                  </a:lnTo>
                  <a:lnTo>
                    <a:pt x="36" y="335"/>
                  </a:lnTo>
                  <a:lnTo>
                    <a:pt x="34" y="333"/>
                  </a:lnTo>
                  <a:lnTo>
                    <a:pt x="31" y="331"/>
                  </a:lnTo>
                  <a:lnTo>
                    <a:pt x="29" y="328"/>
                  </a:lnTo>
                  <a:lnTo>
                    <a:pt x="29" y="328"/>
                  </a:lnTo>
                  <a:lnTo>
                    <a:pt x="26" y="328"/>
                  </a:lnTo>
                  <a:lnTo>
                    <a:pt x="24" y="328"/>
                  </a:lnTo>
                  <a:lnTo>
                    <a:pt x="22" y="328"/>
                  </a:lnTo>
                  <a:lnTo>
                    <a:pt x="22" y="331"/>
                  </a:lnTo>
                  <a:lnTo>
                    <a:pt x="19" y="331"/>
                  </a:lnTo>
                  <a:lnTo>
                    <a:pt x="19" y="331"/>
                  </a:lnTo>
                  <a:lnTo>
                    <a:pt x="17" y="333"/>
                  </a:lnTo>
                  <a:lnTo>
                    <a:pt x="15" y="333"/>
                  </a:lnTo>
                  <a:lnTo>
                    <a:pt x="12" y="333"/>
                  </a:lnTo>
                  <a:lnTo>
                    <a:pt x="12" y="333"/>
                  </a:lnTo>
                  <a:lnTo>
                    <a:pt x="8" y="331"/>
                  </a:lnTo>
                  <a:lnTo>
                    <a:pt x="5" y="328"/>
                  </a:lnTo>
                  <a:lnTo>
                    <a:pt x="5" y="328"/>
                  </a:lnTo>
                  <a:lnTo>
                    <a:pt x="5" y="328"/>
                  </a:lnTo>
                  <a:lnTo>
                    <a:pt x="5" y="326"/>
                  </a:lnTo>
                  <a:lnTo>
                    <a:pt x="5" y="326"/>
                  </a:lnTo>
                  <a:lnTo>
                    <a:pt x="5" y="321"/>
                  </a:lnTo>
                  <a:lnTo>
                    <a:pt x="3" y="314"/>
                  </a:lnTo>
                  <a:lnTo>
                    <a:pt x="3" y="307"/>
                  </a:lnTo>
                  <a:lnTo>
                    <a:pt x="3" y="305"/>
                  </a:lnTo>
                  <a:lnTo>
                    <a:pt x="3" y="305"/>
                  </a:lnTo>
                  <a:lnTo>
                    <a:pt x="3" y="305"/>
                  </a:lnTo>
                  <a:lnTo>
                    <a:pt x="0" y="302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3" y="298"/>
                  </a:lnTo>
                  <a:lnTo>
                    <a:pt x="3" y="295"/>
                  </a:lnTo>
                  <a:lnTo>
                    <a:pt x="5" y="293"/>
                  </a:lnTo>
                  <a:lnTo>
                    <a:pt x="8" y="283"/>
                  </a:lnTo>
                  <a:lnTo>
                    <a:pt x="12" y="281"/>
                  </a:lnTo>
                  <a:lnTo>
                    <a:pt x="12" y="279"/>
                  </a:lnTo>
                  <a:lnTo>
                    <a:pt x="17" y="274"/>
                  </a:lnTo>
                  <a:lnTo>
                    <a:pt x="19" y="272"/>
                  </a:lnTo>
                  <a:lnTo>
                    <a:pt x="19" y="269"/>
                  </a:lnTo>
                  <a:lnTo>
                    <a:pt x="22" y="267"/>
                  </a:lnTo>
                  <a:lnTo>
                    <a:pt x="22" y="267"/>
                  </a:lnTo>
                  <a:lnTo>
                    <a:pt x="22" y="264"/>
                  </a:lnTo>
                  <a:lnTo>
                    <a:pt x="22" y="257"/>
                  </a:lnTo>
                  <a:lnTo>
                    <a:pt x="22" y="255"/>
                  </a:lnTo>
                  <a:lnTo>
                    <a:pt x="22" y="255"/>
                  </a:lnTo>
                  <a:lnTo>
                    <a:pt x="24" y="250"/>
                  </a:lnTo>
                  <a:lnTo>
                    <a:pt x="24" y="250"/>
                  </a:lnTo>
                  <a:lnTo>
                    <a:pt x="26" y="250"/>
                  </a:lnTo>
                  <a:lnTo>
                    <a:pt x="26" y="248"/>
                  </a:lnTo>
                  <a:lnTo>
                    <a:pt x="26" y="248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1" y="248"/>
                  </a:lnTo>
                  <a:lnTo>
                    <a:pt x="34" y="248"/>
                  </a:lnTo>
                  <a:lnTo>
                    <a:pt x="36" y="248"/>
                  </a:lnTo>
                  <a:lnTo>
                    <a:pt x="38" y="246"/>
                  </a:lnTo>
                  <a:lnTo>
                    <a:pt x="43" y="246"/>
                  </a:lnTo>
                  <a:lnTo>
                    <a:pt x="48" y="246"/>
                  </a:lnTo>
                  <a:lnTo>
                    <a:pt x="57" y="241"/>
                  </a:lnTo>
                  <a:lnTo>
                    <a:pt x="60" y="238"/>
                  </a:lnTo>
                  <a:lnTo>
                    <a:pt x="60" y="236"/>
                  </a:lnTo>
                  <a:lnTo>
                    <a:pt x="60" y="236"/>
                  </a:lnTo>
                  <a:lnTo>
                    <a:pt x="60" y="231"/>
                  </a:lnTo>
                  <a:lnTo>
                    <a:pt x="60" y="231"/>
                  </a:lnTo>
                  <a:lnTo>
                    <a:pt x="60" y="229"/>
                  </a:lnTo>
                  <a:lnTo>
                    <a:pt x="60" y="227"/>
                  </a:lnTo>
                  <a:lnTo>
                    <a:pt x="62" y="227"/>
                  </a:lnTo>
                  <a:lnTo>
                    <a:pt x="62" y="227"/>
                  </a:lnTo>
                  <a:lnTo>
                    <a:pt x="64" y="224"/>
                  </a:lnTo>
                  <a:lnTo>
                    <a:pt x="64" y="224"/>
                  </a:lnTo>
                  <a:lnTo>
                    <a:pt x="67" y="222"/>
                  </a:lnTo>
                  <a:lnTo>
                    <a:pt x="67" y="222"/>
                  </a:lnTo>
                  <a:lnTo>
                    <a:pt x="69" y="222"/>
                  </a:lnTo>
                  <a:lnTo>
                    <a:pt x="69" y="220"/>
                  </a:lnTo>
                  <a:lnTo>
                    <a:pt x="69" y="217"/>
                  </a:lnTo>
                  <a:lnTo>
                    <a:pt x="69" y="217"/>
                  </a:lnTo>
                  <a:lnTo>
                    <a:pt x="69" y="217"/>
                  </a:lnTo>
                  <a:lnTo>
                    <a:pt x="76" y="215"/>
                  </a:lnTo>
                  <a:lnTo>
                    <a:pt x="78" y="215"/>
                  </a:lnTo>
                  <a:lnTo>
                    <a:pt x="78" y="215"/>
                  </a:lnTo>
                  <a:lnTo>
                    <a:pt x="81" y="212"/>
                  </a:lnTo>
                  <a:lnTo>
                    <a:pt x="81" y="212"/>
                  </a:lnTo>
                  <a:lnTo>
                    <a:pt x="83" y="210"/>
                  </a:lnTo>
                  <a:lnTo>
                    <a:pt x="83" y="210"/>
                  </a:lnTo>
                  <a:lnTo>
                    <a:pt x="86" y="205"/>
                  </a:lnTo>
                  <a:lnTo>
                    <a:pt x="88" y="203"/>
                  </a:lnTo>
                  <a:lnTo>
                    <a:pt x="88" y="203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8" y="201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6" y="196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3"/>
                  </a:lnTo>
                  <a:lnTo>
                    <a:pt x="81" y="191"/>
                  </a:lnTo>
                  <a:lnTo>
                    <a:pt x="81" y="191"/>
                  </a:lnTo>
                  <a:lnTo>
                    <a:pt x="81" y="186"/>
                  </a:lnTo>
                  <a:lnTo>
                    <a:pt x="81" y="186"/>
                  </a:lnTo>
                  <a:lnTo>
                    <a:pt x="81" y="184"/>
                  </a:lnTo>
                  <a:lnTo>
                    <a:pt x="78" y="184"/>
                  </a:lnTo>
                  <a:lnTo>
                    <a:pt x="74" y="184"/>
                  </a:lnTo>
                  <a:lnTo>
                    <a:pt x="74" y="182"/>
                  </a:lnTo>
                  <a:lnTo>
                    <a:pt x="74" y="179"/>
                  </a:lnTo>
                  <a:lnTo>
                    <a:pt x="71" y="179"/>
                  </a:lnTo>
                  <a:lnTo>
                    <a:pt x="67" y="177"/>
                  </a:lnTo>
                  <a:lnTo>
                    <a:pt x="74" y="172"/>
                  </a:lnTo>
                  <a:lnTo>
                    <a:pt x="74" y="170"/>
                  </a:lnTo>
                  <a:lnTo>
                    <a:pt x="76" y="165"/>
                  </a:lnTo>
                  <a:lnTo>
                    <a:pt x="76" y="163"/>
                  </a:lnTo>
                  <a:lnTo>
                    <a:pt x="76" y="160"/>
                  </a:lnTo>
                  <a:lnTo>
                    <a:pt x="76" y="158"/>
                  </a:lnTo>
                  <a:lnTo>
                    <a:pt x="76" y="158"/>
                  </a:lnTo>
                  <a:lnTo>
                    <a:pt x="78" y="149"/>
                  </a:lnTo>
                  <a:lnTo>
                    <a:pt x="78" y="146"/>
                  </a:lnTo>
                  <a:lnTo>
                    <a:pt x="78" y="144"/>
                  </a:lnTo>
                  <a:lnTo>
                    <a:pt x="78" y="144"/>
                  </a:lnTo>
                  <a:lnTo>
                    <a:pt x="76" y="141"/>
                  </a:lnTo>
                  <a:lnTo>
                    <a:pt x="76" y="141"/>
                  </a:lnTo>
                  <a:lnTo>
                    <a:pt x="69" y="137"/>
                  </a:lnTo>
                  <a:lnTo>
                    <a:pt x="67" y="137"/>
                  </a:lnTo>
                  <a:lnTo>
                    <a:pt x="67" y="134"/>
                  </a:lnTo>
                  <a:lnTo>
                    <a:pt x="67" y="134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62" y="130"/>
                  </a:lnTo>
                  <a:lnTo>
                    <a:pt x="62" y="130"/>
                  </a:lnTo>
                  <a:lnTo>
                    <a:pt x="62" y="127"/>
                  </a:lnTo>
                  <a:lnTo>
                    <a:pt x="60" y="127"/>
                  </a:lnTo>
                  <a:lnTo>
                    <a:pt x="57" y="125"/>
                  </a:lnTo>
                  <a:lnTo>
                    <a:pt x="55" y="125"/>
                  </a:lnTo>
                  <a:lnTo>
                    <a:pt x="52" y="125"/>
                  </a:lnTo>
                  <a:lnTo>
                    <a:pt x="52" y="125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08"/>
                  </a:lnTo>
                  <a:lnTo>
                    <a:pt x="64" y="97"/>
                  </a:lnTo>
                  <a:lnTo>
                    <a:pt x="71" y="92"/>
                  </a:lnTo>
                  <a:lnTo>
                    <a:pt x="76" y="92"/>
                  </a:lnTo>
                  <a:lnTo>
                    <a:pt x="81" y="92"/>
                  </a:lnTo>
                  <a:lnTo>
                    <a:pt x="83" y="92"/>
                  </a:lnTo>
                  <a:lnTo>
                    <a:pt x="83" y="92"/>
                  </a:lnTo>
                  <a:lnTo>
                    <a:pt x="90" y="89"/>
                  </a:lnTo>
                  <a:lnTo>
                    <a:pt x="90" y="89"/>
                  </a:lnTo>
                  <a:lnTo>
                    <a:pt x="93" y="89"/>
                  </a:lnTo>
                  <a:lnTo>
                    <a:pt x="93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89"/>
                  </a:lnTo>
                  <a:lnTo>
                    <a:pt x="95" y="85"/>
                  </a:lnTo>
                  <a:lnTo>
                    <a:pt x="95" y="82"/>
                  </a:lnTo>
                  <a:lnTo>
                    <a:pt x="95" y="80"/>
                  </a:lnTo>
                  <a:lnTo>
                    <a:pt x="95" y="80"/>
                  </a:lnTo>
                  <a:lnTo>
                    <a:pt x="95" y="78"/>
                  </a:lnTo>
                  <a:lnTo>
                    <a:pt x="97" y="75"/>
                  </a:lnTo>
                  <a:lnTo>
                    <a:pt x="100" y="75"/>
                  </a:lnTo>
                  <a:lnTo>
                    <a:pt x="100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2" y="75"/>
                  </a:lnTo>
                  <a:lnTo>
                    <a:pt x="104" y="75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4" y="78"/>
                  </a:lnTo>
                  <a:lnTo>
                    <a:pt x="107" y="80"/>
                  </a:lnTo>
                  <a:lnTo>
                    <a:pt x="107" y="80"/>
                  </a:lnTo>
                  <a:lnTo>
                    <a:pt x="112" y="80"/>
                  </a:lnTo>
                  <a:lnTo>
                    <a:pt x="114" y="80"/>
                  </a:lnTo>
                  <a:lnTo>
                    <a:pt x="116" y="78"/>
                  </a:lnTo>
                  <a:lnTo>
                    <a:pt x="116" y="80"/>
                  </a:lnTo>
                  <a:lnTo>
                    <a:pt x="116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9" y="80"/>
                  </a:lnTo>
                  <a:lnTo>
                    <a:pt x="119" y="82"/>
                  </a:lnTo>
                  <a:lnTo>
                    <a:pt x="121" y="82"/>
                  </a:lnTo>
                  <a:lnTo>
                    <a:pt x="121" y="82"/>
                  </a:lnTo>
                  <a:lnTo>
                    <a:pt x="142" y="75"/>
                  </a:lnTo>
                  <a:lnTo>
                    <a:pt x="147" y="75"/>
                  </a:lnTo>
                  <a:lnTo>
                    <a:pt x="149" y="73"/>
                  </a:lnTo>
                  <a:lnTo>
                    <a:pt x="152" y="73"/>
                  </a:lnTo>
                  <a:lnTo>
                    <a:pt x="152" y="73"/>
                  </a:lnTo>
                  <a:lnTo>
                    <a:pt x="152" y="75"/>
                  </a:lnTo>
                  <a:lnTo>
                    <a:pt x="152" y="75"/>
                  </a:lnTo>
                  <a:lnTo>
                    <a:pt x="152" y="78"/>
                  </a:lnTo>
                  <a:lnTo>
                    <a:pt x="152" y="78"/>
                  </a:lnTo>
                  <a:lnTo>
                    <a:pt x="154" y="78"/>
                  </a:lnTo>
                  <a:lnTo>
                    <a:pt x="154" y="78"/>
                  </a:lnTo>
                  <a:lnTo>
                    <a:pt x="156" y="78"/>
                  </a:lnTo>
                  <a:lnTo>
                    <a:pt x="156" y="78"/>
                  </a:lnTo>
                  <a:lnTo>
                    <a:pt x="161" y="75"/>
                  </a:lnTo>
                  <a:lnTo>
                    <a:pt x="161" y="75"/>
                  </a:lnTo>
                  <a:lnTo>
                    <a:pt x="164" y="75"/>
                  </a:lnTo>
                  <a:lnTo>
                    <a:pt x="164" y="75"/>
                  </a:lnTo>
                  <a:lnTo>
                    <a:pt x="164" y="73"/>
                  </a:lnTo>
                  <a:lnTo>
                    <a:pt x="164" y="73"/>
                  </a:lnTo>
                  <a:lnTo>
                    <a:pt x="166" y="68"/>
                  </a:lnTo>
                  <a:lnTo>
                    <a:pt x="166" y="66"/>
                  </a:lnTo>
                  <a:lnTo>
                    <a:pt x="166" y="66"/>
                  </a:lnTo>
                  <a:lnTo>
                    <a:pt x="168" y="66"/>
                  </a:lnTo>
                  <a:lnTo>
                    <a:pt x="171" y="63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61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1" y="59"/>
                  </a:lnTo>
                  <a:lnTo>
                    <a:pt x="173" y="59"/>
                  </a:lnTo>
                  <a:lnTo>
                    <a:pt x="173" y="59"/>
                  </a:lnTo>
                  <a:lnTo>
                    <a:pt x="173" y="61"/>
                  </a:lnTo>
                  <a:lnTo>
                    <a:pt x="175" y="61"/>
                  </a:lnTo>
                  <a:lnTo>
                    <a:pt x="175" y="61"/>
                  </a:lnTo>
                  <a:lnTo>
                    <a:pt x="175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61"/>
                  </a:lnTo>
                  <a:lnTo>
                    <a:pt x="178" y="59"/>
                  </a:lnTo>
                  <a:lnTo>
                    <a:pt x="178" y="56"/>
                  </a:lnTo>
                  <a:lnTo>
                    <a:pt x="178" y="56"/>
                  </a:lnTo>
                  <a:lnTo>
                    <a:pt x="180" y="56"/>
                  </a:lnTo>
                  <a:lnTo>
                    <a:pt x="180" y="54"/>
                  </a:lnTo>
                  <a:lnTo>
                    <a:pt x="180" y="54"/>
                  </a:lnTo>
                  <a:lnTo>
                    <a:pt x="182" y="54"/>
                  </a:lnTo>
                  <a:lnTo>
                    <a:pt x="185" y="54"/>
                  </a:lnTo>
                  <a:lnTo>
                    <a:pt x="187" y="54"/>
                  </a:lnTo>
                  <a:lnTo>
                    <a:pt x="192" y="54"/>
                  </a:lnTo>
                  <a:lnTo>
                    <a:pt x="194" y="54"/>
                  </a:lnTo>
                  <a:lnTo>
                    <a:pt x="194" y="54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94" y="56"/>
                  </a:lnTo>
                  <a:lnTo>
                    <a:pt x="197" y="59"/>
                  </a:lnTo>
                  <a:lnTo>
                    <a:pt x="197" y="61"/>
                  </a:lnTo>
                  <a:lnTo>
                    <a:pt x="197" y="61"/>
                  </a:lnTo>
                  <a:lnTo>
                    <a:pt x="199" y="61"/>
                  </a:lnTo>
                  <a:lnTo>
                    <a:pt x="199" y="59"/>
                  </a:lnTo>
                  <a:lnTo>
                    <a:pt x="199" y="56"/>
                  </a:lnTo>
                  <a:lnTo>
                    <a:pt x="201" y="56"/>
                  </a:lnTo>
                  <a:lnTo>
                    <a:pt x="201" y="54"/>
                  </a:lnTo>
                  <a:lnTo>
                    <a:pt x="201" y="52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201" y="49"/>
                  </a:lnTo>
                  <a:lnTo>
                    <a:pt x="199" y="47"/>
                  </a:lnTo>
                  <a:lnTo>
                    <a:pt x="199" y="47"/>
                  </a:lnTo>
                  <a:lnTo>
                    <a:pt x="199" y="44"/>
                  </a:lnTo>
                  <a:lnTo>
                    <a:pt x="199" y="44"/>
                  </a:lnTo>
                  <a:lnTo>
                    <a:pt x="197" y="44"/>
                  </a:lnTo>
                  <a:lnTo>
                    <a:pt x="197" y="44"/>
                  </a:lnTo>
                  <a:lnTo>
                    <a:pt x="197" y="42"/>
                  </a:lnTo>
                  <a:lnTo>
                    <a:pt x="194" y="42"/>
                  </a:lnTo>
                  <a:lnTo>
                    <a:pt x="194" y="42"/>
                  </a:lnTo>
                  <a:lnTo>
                    <a:pt x="197" y="42"/>
                  </a:lnTo>
                  <a:lnTo>
                    <a:pt x="206" y="42"/>
                  </a:lnTo>
                  <a:lnTo>
                    <a:pt x="213" y="44"/>
                  </a:lnTo>
                  <a:lnTo>
                    <a:pt x="213" y="44"/>
                  </a:lnTo>
                  <a:lnTo>
                    <a:pt x="213" y="47"/>
                  </a:lnTo>
                  <a:lnTo>
                    <a:pt x="216" y="47"/>
                  </a:lnTo>
                  <a:lnTo>
                    <a:pt x="218" y="49"/>
                  </a:lnTo>
                  <a:lnTo>
                    <a:pt x="218" y="49"/>
                  </a:lnTo>
                  <a:lnTo>
                    <a:pt x="218" y="49"/>
                  </a:lnTo>
                  <a:lnTo>
                    <a:pt x="220" y="47"/>
                  </a:lnTo>
                  <a:lnTo>
                    <a:pt x="225" y="44"/>
                  </a:lnTo>
                  <a:lnTo>
                    <a:pt x="227" y="44"/>
                  </a:lnTo>
                  <a:lnTo>
                    <a:pt x="232" y="40"/>
                  </a:lnTo>
                  <a:lnTo>
                    <a:pt x="235" y="37"/>
                  </a:lnTo>
                  <a:lnTo>
                    <a:pt x="237" y="35"/>
                  </a:lnTo>
                  <a:lnTo>
                    <a:pt x="237" y="33"/>
                  </a:lnTo>
                  <a:lnTo>
                    <a:pt x="237" y="33"/>
                  </a:lnTo>
                  <a:lnTo>
                    <a:pt x="239" y="26"/>
                  </a:lnTo>
                  <a:lnTo>
                    <a:pt x="239" y="26"/>
                  </a:lnTo>
                  <a:lnTo>
                    <a:pt x="242" y="21"/>
                  </a:lnTo>
                  <a:lnTo>
                    <a:pt x="244" y="16"/>
                  </a:lnTo>
                  <a:lnTo>
                    <a:pt x="246" y="18"/>
                  </a:lnTo>
                  <a:lnTo>
                    <a:pt x="251" y="18"/>
                  </a:lnTo>
                  <a:lnTo>
                    <a:pt x="261" y="18"/>
                  </a:lnTo>
                  <a:lnTo>
                    <a:pt x="270" y="18"/>
                  </a:lnTo>
                  <a:lnTo>
                    <a:pt x="272" y="21"/>
                  </a:lnTo>
                  <a:lnTo>
                    <a:pt x="272" y="21"/>
                  </a:lnTo>
                  <a:lnTo>
                    <a:pt x="272" y="26"/>
                  </a:lnTo>
                  <a:lnTo>
                    <a:pt x="275" y="26"/>
                  </a:lnTo>
                  <a:lnTo>
                    <a:pt x="287" y="35"/>
                  </a:lnTo>
                  <a:lnTo>
                    <a:pt x="291" y="37"/>
                  </a:lnTo>
                  <a:lnTo>
                    <a:pt x="303" y="35"/>
                  </a:lnTo>
                  <a:lnTo>
                    <a:pt x="305" y="35"/>
                  </a:lnTo>
                  <a:lnTo>
                    <a:pt x="313" y="33"/>
                  </a:lnTo>
                  <a:lnTo>
                    <a:pt x="317" y="30"/>
                  </a:lnTo>
                  <a:lnTo>
                    <a:pt x="322" y="30"/>
                  </a:lnTo>
                  <a:lnTo>
                    <a:pt x="329" y="33"/>
                  </a:lnTo>
                  <a:lnTo>
                    <a:pt x="331" y="33"/>
                  </a:lnTo>
                  <a:lnTo>
                    <a:pt x="336" y="33"/>
                  </a:lnTo>
                  <a:lnTo>
                    <a:pt x="339" y="30"/>
                  </a:lnTo>
                  <a:lnTo>
                    <a:pt x="346" y="23"/>
                  </a:lnTo>
                  <a:lnTo>
                    <a:pt x="350" y="21"/>
                  </a:lnTo>
                  <a:lnTo>
                    <a:pt x="353" y="21"/>
                  </a:lnTo>
                  <a:lnTo>
                    <a:pt x="360" y="21"/>
                  </a:lnTo>
                  <a:lnTo>
                    <a:pt x="362" y="21"/>
                  </a:lnTo>
                  <a:lnTo>
                    <a:pt x="365" y="18"/>
                  </a:lnTo>
                  <a:lnTo>
                    <a:pt x="367" y="18"/>
                  </a:lnTo>
                  <a:lnTo>
                    <a:pt x="369" y="16"/>
                  </a:lnTo>
                  <a:lnTo>
                    <a:pt x="369" y="11"/>
                  </a:lnTo>
                  <a:lnTo>
                    <a:pt x="372" y="9"/>
                  </a:lnTo>
                  <a:lnTo>
                    <a:pt x="374" y="7"/>
                  </a:lnTo>
                  <a:lnTo>
                    <a:pt x="374" y="7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4" y="4"/>
                  </a:lnTo>
                  <a:lnTo>
                    <a:pt x="376" y="4"/>
                  </a:lnTo>
                  <a:lnTo>
                    <a:pt x="381" y="0"/>
                  </a:lnTo>
                  <a:lnTo>
                    <a:pt x="381" y="0"/>
                  </a:lnTo>
                  <a:lnTo>
                    <a:pt x="383" y="0"/>
                  </a:lnTo>
                  <a:lnTo>
                    <a:pt x="386" y="0"/>
                  </a:lnTo>
                  <a:lnTo>
                    <a:pt x="388" y="0"/>
                  </a:lnTo>
                  <a:lnTo>
                    <a:pt x="391" y="0"/>
                  </a:lnTo>
                  <a:lnTo>
                    <a:pt x="393" y="0"/>
                  </a:lnTo>
                  <a:lnTo>
                    <a:pt x="398" y="2"/>
                  </a:lnTo>
                  <a:lnTo>
                    <a:pt x="398" y="4"/>
                  </a:lnTo>
                  <a:lnTo>
                    <a:pt x="407" y="14"/>
                  </a:lnTo>
                  <a:lnTo>
                    <a:pt x="409" y="16"/>
                  </a:lnTo>
                  <a:lnTo>
                    <a:pt x="409" y="16"/>
                  </a:lnTo>
                  <a:lnTo>
                    <a:pt x="409" y="16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9" y="18"/>
                  </a:lnTo>
                  <a:lnTo>
                    <a:pt x="407" y="26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8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5" y="40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93" y="37"/>
                  </a:lnTo>
                  <a:lnTo>
                    <a:pt x="393" y="40"/>
                  </a:lnTo>
                  <a:lnTo>
                    <a:pt x="391" y="40"/>
                  </a:lnTo>
                  <a:lnTo>
                    <a:pt x="391" y="40"/>
                  </a:lnTo>
                  <a:lnTo>
                    <a:pt x="391" y="42"/>
                  </a:lnTo>
                  <a:lnTo>
                    <a:pt x="391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88" y="44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6" y="42"/>
                  </a:lnTo>
                  <a:lnTo>
                    <a:pt x="383" y="42"/>
                  </a:lnTo>
                  <a:lnTo>
                    <a:pt x="383" y="44"/>
                  </a:lnTo>
                  <a:lnTo>
                    <a:pt x="381" y="52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4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6" y="59"/>
                  </a:lnTo>
                  <a:lnTo>
                    <a:pt x="386" y="61"/>
                  </a:lnTo>
                  <a:lnTo>
                    <a:pt x="388" y="63"/>
                  </a:lnTo>
                  <a:lnTo>
                    <a:pt x="388" y="66"/>
                  </a:lnTo>
                  <a:lnTo>
                    <a:pt x="391" y="66"/>
                  </a:lnTo>
                  <a:lnTo>
                    <a:pt x="391" y="66"/>
                  </a:lnTo>
                  <a:lnTo>
                    <a:pt x="391" y="66"/>
                  </a:lnTo>
                  <a:lnTo>
                    <a:pt x="393" y="66"/>
                  </a:lnTo>
                  <a:lnTo>
                    <a:pt x="393" y="66"/>
                  </a:lnTo>
                  <a:lnTo>
                    <a:pt x="393" y="66"/>
                  </a:lnTo>
                  <a:lnTo>
                    <a:pt x="393" y="63"/>
                  </a:lnTo>
                  <a:lnTo>
                    <a:pt x="393" y="63"/>
                  </a:lnTo>
                  <a:lnTo>
                    <a:pt x="393" y="63"/>
                  </a:lnTo>
                  <a:lnTo>
                    <a:pt x="395" y="63"/>
                  </a:lnTo>
                  <a:lnTo>
                    <a:pt x="395" y="63"/>
                  </a:lnTo>
                  <a:lnTo>
                    <a:pt x="395" y="63"/>
                  </a:lnTo>
                  <a:lnTo>
                    <a:pt x="400" y="66"/>
                  </a:lnTo>
                  <a:lnTo>
                    <a:pt x="400" y="66"/>
                  </a:lnTo>
                  <a:lnTo>
                    <a:pt x="402" y="66"/>
                  </a:lnTo>
                  <a:lnTo>
                    <a:pt x="405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07" y="66"/>
                  </a:lnTo>
                  <a:lnTo>
                    <a:pt x="414" y="59"/>
                  </a:lnTo>
                  <a:lnTo>
                    <a:pt x="417" y="54"/>
                  </a:lnTo>
                  <a:lnTo>
                    <a:pt x="417" y="52"/>
                  </a:lnTo>
                  <a:lnTo>
                    <a:pt x="419" y="52"/>
                  </a:lnTo>
                  <a:lnTo>
                    <a:pt x="419" y="52"/>
                  </a:lnTo>
                  <a:lnTo>
                    <a:pt x="424" y="49"/>
                  </a:lnTo>
                  <a:lnTo>
                    <a:pt x="431" y="47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4"/>
                  </a:lnTo>
                  <a:lnTo>
                    <a:pt x="433" y="42"/>
                  </a:lnTo>
                  <a:lnTo>
                    <a:pt x="433" y="42"/>
                  </a:lnTo>
                  <a:lnTo>
                    <a:pt x="433" y="40"/>
                  </a:lnTo>
                  <a:lnTo>
                    <a:pt x="433" y="37"/>
                  </a:lnTo>
                  <a:lnTo>
                    <a:pt x="436" y="37"/>
                  </a:lnTo>
                  <a:lnTo>
                    <a:pt x="436" y="35"/>
                  </a:lnTo>
                  <a:lnTo>
                    <a:pt x="433" y="33"/>
                  </a:lnTo>
                  <a:lnTo>
                    <a:pt x="433" y="33"/>
                  </a:lnTo>
                  <a:lnTo>
                    <a:pt x="433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30"/>
                  </a:lnTo>
                  <a:lnTo>
                    <a:pt x="431" y="28"/>
                  </a:lnTo>
                  <a:lnTo>
                    <a:pt x="431" y="28"/>
                  </a:lnTo>
                  <a:lnTo>
                    <a:pt x="433" y="26"/>
                  </a:lnTo>
                  <a:lnTo>
                    <a:pt x="436" y="21"/>
                  </a:lnTo>
                  <a:lnTo>
                    <a:pt x="438" y="21"/>
                  </a:lnTo>
                  <a:lnTo>
                    <a:pt x="438" y="18"/>
                  </a:lnTo>
                  <a:lnTo>
                    <a:pt x="440" y="18"/>
                  </a:lnTo>
                  <a:lnTo>
                    <a:pt x="440" y="18"/>
                  </a:lnTo>
                  <a:lnTo>
                    <a:pt x="443" y="18"/>
                  </a:lnTo>
                  <a:lnTo>
                    <a:pt x="445" y="18"/>
                  </a:lnTo>
                  <a:lnTo>
                    <a:pt x="445" y="18"/>
                  </a:lnTo>
                  <a:lnTo>
                    <a:pt x="450" y="21"/>
                  </a:lnTo>
                  <a:lnTo>
                    <a:pt x="450" y="21"/>
                  </a:lnTo>
                  <a:lnTo>
                    <a:pt x="450" y="23"/>
                  </a:lnTo>
                  <a:lnTo>
                    <a:pt x="450" y="23"/>
                  </a:lnTo>
                  <a:lnTo>
                    <a:pt x="450" y="26"/>
                  </a:lnTo>
                  <a:lnTo>
                    <a:pt x="450" y="26"/>
                  </a:lnTo>
                  <a:lnTo>
                    <a:pt x="450" y="28"/>
                  </a:lnTo>
                  <a:lnTo>
                    <a:pt x="450" y="28"/>
                  </a:lnTo>
                  <a:lnTo>
                    <a:pt x="450" y="28"/>
                  </a:lnTo>
                  <a:lnTo>
                    <a:pt x="450" y="30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52" y="30"/>
                  </a:lnTo>
                  <a:lnTo>
                    <a:pt x="454" y="30"/>
                  </a:lnTo>
                  <a:lnTo>
                    <a:pt x="454" y="30"/>
                  </a:lnTo>
                  <a:lnTo>
                    <a:pt x="454" y="30"/>
                  </a:lnTo>
                  <a:lnTo>
                    <a:pt x="457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62" y="30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4" y="33"/>
                  </a:lnTo>
                  <a:lnTo>
                    <a:pt x="466" y="30"/>
                  </a:lnTo>
                  <a:lnTo>
                    <a:pt x="469" y="30"/>
                  </a:lnTo>
                  <a:lnTo>
                    <a:pt x="469" y="30"/>
                  </a:lnTo>
                  <a:lnTo>
                    <a:pt x="469" y="30"/>
                  </a:lnTo>
                  <a:lnTo>
                    <a:pt x="471" y="30"/>
                  </a:lnTo>
                  <a:lnTo>
                    <a:pt x="471" y="30"/>
                  </a:lnTo>
                  <a:lnTo>
                    <a:pt x="469" y="37"/>
                  </a:lnTo>
                  <a:lnTo>
                    <a:pt x="469" y="37"/>
                  </a:lnTo>
                  <a:lnTo>
                    <a:pt x="469" y="40"/>
                  </a:lnTo>
                  <a:lnTo>
                    <a:pt x="471" y="40"/>
                  </a:lnTo>
                  <a:lnTo>
                    <a:pt x="471" y="42"/>
                  </a:lnTo>
                  <a:lnTo>
                    <a:pt x="471" y="42"/>
                  </a:lnTo>
                  <a:lnTo>
                    <a:pt x="473" y="47"/>
                  </a:lnTo>
                  <a:lnTo>
                    <a:pt x="478" y="54"/>
                  </a:lnTo>
                  <a:lnTo>
                    <a:pt x="480" y="54"/>
                  </a:lnTo>
                  <a:lnTo>
                    <a:pt x="483" y="56"/>
                  </a:lnTo>
                  <a:lnTo>
                    <a:pt x="483" y="56"/>
                  </a:lnTo>
                  <a:lnTo>
                    <a:pt x="483" y="59"/>
                  </a:lnTo>
                  <a:lnTo>
                    <a:pt x="483" y="59"/>
                  </a:lnTo>
                  <a:lnTo>
                    <a:pt x="485" y="61"/>
                  </a:lnTo>
                  <a:lnTo>
                    <a:pt x="485" y="61"/>
                  </a:lnTo>
                  <a:lnTo>
                    <a:pt x="488" y="61"/>
                  </a:lnTo>
                  <a:lnTo>
                    <a:pt x="488" y="61"/>
                  </a:lnTo>
                  <a:lnTo>
                    <a:pt x="492" y="61"/>
                  </a:lnTo>
                  <a:lnTo>
                    <a:pt x="495" y="61"/>
                  </a:lnTo>
                  <a:lnTo>
                    <a:pt x="495" y="61"/>
                  </a:lnTo>
                  <a:lnTo>
                    <a:pt x="497" y="61"/>
                  </a:lnTo>
                  <a:lnTo>
                    <a:pt x="497" y="61"/>
                  </a:lnTo>
                  <a:lnTo>
                    <a:pt x="499" y="61"/>
                  </a:lnTo>
                  <a:lnTo>
                    <a:pt x="502" y="66"/>
                  </a:lnTo>
                  <a:lnTo>
                    <a:pt x="502" y="68"/>
                  </a:lnTo>
                  <a:lnTo>
                    <a:pt x="504" y="68"/>
                  </a:lnTo>
                  <a:lnTo>
                    <a:pt x="504" y="68"/>
                  </a:lnTo>
                  <a:lnTo>
                    <a:pt x="506" y="68"/>
                  </a:lnTo>
                  <a:lnTo>
                    <a:pt x="511" y="68"/>
                  </a:lnTo>
                  <a:lnTo>
                    <a:pt x="516" y="68"/>
                  </a:lnTo>
                  <a:lnTo>
                    <a:pt x="516" y="68"/>
                  </a:lnTo>
                  <a:lnTo>
                    <a:pt x="518" y="68"/>
                  </a:lnTo>
                  <a:lnTo>
                    <a:pt x="525" y="70"/>
                  </a:lnTo>
                  <a:lnTo>
                    <a:pt x="528" y="70"/>
                  </a:lnTo>
                  <a:lnTo>
                    <a:pt x="530" y="70"/>
                  </a:lnTo>
                  <a:lnTo>
                    <a:pt x="532" y="68"/>
                  </a:lnTo>
                  <a:lnTo>
                    <a:pt x="535" y="68"/>
                  </a:lnTo>
                  <a:lnTo>
                    <a:pt x="537" y="68"/>
                  </a:lnTo>
                  <a:lnTo>
                    <a:pt x="540" y="68"/>
                  </a:lnTo>
                  <a:lnTo>
                    <a:pt x="540" y="68"/>
                  </a:lnTo>
                  <a:lnTo>
                    <a:pt x="542" y="68"/>
                  </a:lnTo>
                  <a:lnTo>
                    <a:pt x="544" y="70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4" y="75"/>
                  </a:lnTo>
                  <a:lnTo>
                    <a:pt x="554" y="75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78"/>
                  </a:lnTo>
                  <a:lnTo>
                    <a:pt x="554" y="80"/>
                  </a:lnTo>
                  <a:lnTo>
                    <a:pt x="554" y="82"/>
                  </a:lnTo>
                  <a:lnTo>
                    <a:pt x="554" y="85"/>
                  </a:lnTo>
                  <a:lnTo>
                    <a:pt x="554" y="87"/>
                  </a:lnTo>
                  <a:lnTo>
                    <a:pt x="561" y="89"/>
                  </a:lnTo>
                  <a:lnTo>
                    <a:pt x="561" y="89"/>
                  </a:lnTo>
                  <a:lnTo>
                    <a:pt x="561" y="94"/>
                  </a:lnTo>
                  <a:lnTo>
                    <a:pt x="561" y="94"/>
                  </a:lnTo>
                  <a:lnTo>
                    <a:pt x="561" y="94"/>
                  </a:lnTo>
                  <a:lnTo>
                    <a:pt x="561" y="97"/>
                  </a:lnTo>
                  <a:lnTo>
                    <a:pt x="561" y="97"/>
                  </a:lnTo>
                  <a:lnTo>
                    <a:pt x="558" y="99"/>
                  </a:lnTo>
                  <a:lnTo>
                    <a:pt x="558" y="99"/>
                  </a:lnTo>
                  <a:lnTo>
                    <a:pt x="556" y="104"/>
                  </a:lnTo>
                  <a:lnTo>
                    <a:pt x="554" y="104"/>
                  </a:lnTo>
                  <a:lnTo>
                    <a:pt x="554" y="104"/>
                  </a:lnTo>
                  <a:lnTo>
                    <a:pt x="554" y="104"/>
                  </a:lnTo>
                  <a:lnTo>
                    <a:pt x="547" y="106"/>
                  </a:lnTo>
                  <a:lnTo>
                    <a:pt x="544" y="106"/>
                  </a:lnTo>
                  <a:lnTo>
                    <a:pt x="544" y="111"/>
                  </a:lnTo>
                  <a:lnTo>
                    <a:pt x="544" y="113"/>
                  </a:lnTo>
                  <a:lnTo>
                    <a:pt x="544" y="115"/>
                  </a:lnTo>
                  <a:lnTo>
                    <a:pt x="540" y="123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40" y="125"/>
                  </a:lnTo>
                  <a:lnTo>
                    <a:pt x="540" y="127"/>
                  </a:lnTo>
                  <a:lnTo>
                    <a:pt x="542" y="130"/>
                  </a:lnTo>
                  <a:lnTo>
                    <a:pt x="544" y="132"/>
                  </a:lnTo>
                  <a:lnTo>
                    <a:pt x="544" y="132"/>
                  </a:lnTo>
                  <a:lnTo>
                    <a:pt x="547" y="137"/>
                  </a:lnTo>
                  <a:lnTo>
                    <a:pt x="554" y="139"/>
                  </a:lnTo>
                  <a:lnTo>
                    <a:pt x="563" y="146"/>
                  </a:lnTo>
                  <a:lnTo>
                    <a:pt x="566" y="149"/>
                  </a:lnTo>
                  <a:lnTo>
                    <a:pt x="566" y="149"/>
                  </a:lnTo>
                  <a:lnTo>
                    <a:pt x="566" y="149"/>
                  </a:lnTo>
                  <a:lnTo>
                    <a:pt x="566" y="151"/>
                  </a:lnTo>
                  <a:lnTo>
                    <a:pt x="566" y="151"/>
                  </a:lnTo>
                  <a:lnTo>
                    <a:pt x="566" y="151"/>
                  </a:lnTo>
                  <a:lnTo>
                    <a:pt x="566" y="153"/>
                  </a:lnTo>
                  <a:lnTo>
                    <a:pt x="568" y="153"/>
                  </a:lnTo>
                  <a:lnTo>
                    <a:pt x="568" y="153"/>
                  </a:lnTo>
                  <a:lnTo>
                    <a:pt x="570" y="153"/>
                  </a:lnTo>
                  <a:lnTo>
                    <a:pt x="570" y="156"/>
                  </a:lnTo>
                  <a:lnTo>
                    <a:pt x="573" y="158"/>
                  </a:lnTo>
                  <a:lnTo>
                    <a:pt x="573" y="158"/>
                  </a:lnTo>
                  <a:lnTo>
                    <a:pt x="573" y="160"/>
                  </a:lnTo>
                  <a:lnTo>
                    <a:pt x="573" y="160"/>
                  </a:lnTo>
                  <a:lnTo>
                    <a:pt x="573" y="165"/>
                  </a:lnTo>
                  <a:lnTo>
                    <a:pt x="575" y="165"/>
                  </a:lnTo>
                  <a:lnTo>
                    <a:pt x="575" y="165"/>
                  </a:lnTo>
                  <a:lnTo>
                    <a:pt x="577" y="167"/>
                  </a:lnTo>
                  <a:lnTo>
                    <a:pt x="580" y="167"/>
                  </a:lnTo>
                  <a:lnTo>
                    <a:pt x="582" y="170"/>
                  </a:lnTo>
                  <a:lnTo>
                    <a:pt x="584" y="179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7" y="182"/>
                  </a:lnTo>
                  <a:lnTo>
                    <a:pt x="589" y="184"/>
                  </a:lnTo>
                  <a:lnTo>
                    <a:pt x="589" y="184"/>
                  </a:lnTo>
                  <a:lnTo>
                    <a:pt x="589" y="186"/>
                  </a:lnTo>
                  <a:lnTo>
                    <a:pt x="589" y="189"/>
                  </a:lnTo>
                  <a:lnTo>
                    <a:pt x="587" y="193"/>
                  </a:lnTo>
                  <a:lnTo>
                    <a:pt x="587" y="193"/>
                  </a:lnTo>
                  <a:lnTo>
                    <a:pt x="587" y="196"/>
                  </a:lnTo>
                  <a:lnTo>
                    <a:pt x="589" y="201"/>
                  </a:lnTo>
                  <a:lnTo>
                    <a:pt x="589" y="201"/>
                  </a:lnTo>
                  <a:lnTo>
                    <a:pt x="589" y="203"/>
                  </a:lnTo>
                  <a:lnTo>
                    <a:pt x="592" y="205"/>
                  </a:lnTo>
                  <a:lnTo>
                    <a:pt x="592" y="205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92" y="208"/>
                  </a:lnTo>
                  <a:lnTo>
                    <a:pt x="589" y="208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89" y="210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12"/>
                  </a:lnTo>
                  <a:lnTo>
                    <a:pt x="592" y="224"/>
                  </a:lnTo>
                  <a:lnTo>
                    <a:pt x="594" y="229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1" name="Freeform 61"/>
            <p:cNvSpPr>
              <a:spLocks noEditPoints="1"/>
            </p:cNvSpPr>
            <p:nvPr/>
          </p:nvSpPr>
          <p:spPr bwMode="auto">
            <a:xfrm>
              <a:off x="3724592" y="2784236"/>
              <a:ext cx="540596" cy="502890"/>
            </a:xfrm>
            <a:custGeom>
              <a:avLst/>
              <a:gdLst>
                <a:gd name="T0" fmla="*/ 383 w 624"/>
                <a:gd name="T1" fmla="*/ 400 h 579"/>
                <a:gd name="T2" fmla="*/ 447 w 624"/>
                <a:gd name="T3" fmla="*/ 558 h 579"/>
                <a:gd name="T4" fmla="*/ 480 w 624"/>
                <a:gd name="T5" fmla="*/ 565 h 579"/>
                <a:gd name="T6" fmla="*/ 503 w 624"/>
                <a:gd name="T7" fmla="*/ 546 h 579"/>
                <a:gd name="T8" fmla="*/ 527 w 624"/>
                <a:gd name="T9" fmla="*/ 513 h 579"/>
                <a:gd name="T10" fmla="*/ 541 w 624"/>
                <a:gd name="T11" fmla="*/ 487 h 579"/>
                <a:gd name="T12" fmla="*/ 513 w 624"/>
                <a:gd name="T13" fmla="*/ 447 h 579"/>
                <a:gd name="T14" fmla="*/ 454 w 624"/>
                <a:gd name="T15" fmla="*/ 418 h 579"/>
                <a:gd name="T16" fmla="*/ 373 w 624"/>
                <a:gd name="T17" fmla="*/ 388 h 579"/>
                <a:gd name="T18" fmla="*/ 369 w 624"/>
                <a:gd name="T19" fmla="*/ 374 h 579"/>
                <a:gd name="T20" fmla="*/ 430 w 624"/>
                <a:gd name="T21" fmla="*/ 423 h 579"/>
                <a:gd name="T22" fmla="*/ 520 w 624"/>
                <a:gd name="T23" fmla="*/ 437 h 579"/>
                <a:gd name="T24" fmla="*/ 598 w 624"/>
                <a:gd name="T25" fmla="*/ 452 h 579"/>
                <a:gd name="T26" fmla="*/ 579 w 624"/>
                <a:gd name="T27" fmla="*/ 397 h 579"/>
                <a:gd name="T28" fmla="*/ 567 w 624"/>
                <a:gd name="T29" fmla="*/ 366 h 579"/>
                <a:gd name="T30" fmla="*/ 501 w 624"/>
                <a:gd name="T31" fmla="*/ 326 h 579"/>
                <a:gd name="T32" fmla="*/ 499 w 624"/>
                <a:gd name="T33" fmla="*/ 269 h 579"/>
                <a:gd name="T34" fmla="*/ 480 w 624"/>
                <a:gd name="T35" fmla="*/ 236 h 579"/>
                <a:gd name="T36" fmla="*/ 451 w 624"/>
                <a:gd name="T37" fmla="*/ 168 h 579"/>
                <a:gd name="T38" fmla="*/ 418 w 624"/>
                <a:gd name="T39" fmla="*/ 102 h 579"/>
                <a:gd name="T40" fmla="*/ 343 w 624"/>
                <a:gd name="T41" fmla="*/ 57 h 579"/>
                <a:gd name="T42" fmla="*/ 314 w 624"/>
                <a:gd name="T43" fmla="*/ 47 h 579"/>
                <a:gd name="T44" fmla="*/ 319 w 624"/>
                <a:gd name="T45" fmla="*/ 0 h 579"/>
                <a:gd name="T46" fmla="*/ 267 w 624"/>
                <a:gd name="T47" fmla="*/ 40 h 579"/>
                <a:gd name="T48" fmla="*/ 234 w 624"/>
                <a:gd name="T49" fmla="*/ 57 h 579"/>
                <a:gd name="T50" fmla="*/ 208 w 624"/>
                <a:gd name="T51" fmla="*/ 92 h 579"/>
                <a:gd name="T52" fmla="*/ 194 w 624"/>
                <a:gd name="T53" fmla="*/ 71 h 579"/>
                <a:gd name="T54" fmla="*/ 156 w 624"/>
                <a:gd name="T55" fmla="*/ 66 h 579"/>
                <a:gd name="T56" fmla="*/ 106 w 624"/>
                <a:gd name="T57" fmla="*/ 66 h 579"/>
                <a:gd name="T58" fmla="*/ 85 w 624"/>
                <a:gd name="T59" fmla="*/ 78 h 579"/>
                <a:gd name="T60" fmla="*/ 52 w 624"/>
                <a:gd name="T61" fmla="*/ 14 h 579"/>
                <a:gd name="T62" fmla="*/ 0 w 624"/>
                <a:gd name="T63" fmla="*/ 42 h 579"/>
                <a:gd name="T64" fmla="*/ 21 w 624"/>
                <a:gd name="T65" fmla="*/ 73 h 579"/>
                <a:gd name="T66" fmla="*/ 64 w 624"/>
                <a:gd name="T67" fmla="*/ 92 h 579"/>
                <a:gd name="T68" fmla="*/ 71 w 624"/>
                <a:gd name="T69" fmla="*/ 123 h 579"/>
                <a:gd name="T70" fmla="*/ 125 w 624"/>
                <a:gd name="T71" fmla="*/ 139 h 579"/>
                <a:gd name="T72" fmla="*/ 139 w 624"/>
                <a:gd name="T73" fmla="*/ 146 h 579"/>
                <a:gd name="T74" fmla="*/ 149 w 624"/>
                <a:gd name="T75" fmla="*/ 175 h 579"/>
                <a:gd name="T76" fmla="*/ 175 w 624"/>
                <a:gd name="T77" fmla="*/ 180 h 579"/>
                <a:gd name="T78" fmla="*/ 191 w 624"/>
                <a:gd name="T79" fmla="*/ 213 h 579"/>
                <a:gd name="T80" fmla="*/ 170 w 624"/>
                <a:gd name="T81" fmla="*/ 248 h 579"/>
                <a:gd name="T82" fmla="*/ 196 w 624"/>
                <a:gd name="T83" fmla="*/ 253 h 579"/>
                <a:gd name="T84" fmla="*/ 205 w 624"/>
                <a:gd name="T85" fmla="*/ 288 h 579"/>
                <a:gd name="T86" fmla="*/ 210 w 624"/>
                <a:gd name="T87" fmla="*/ 310 h 579"/>
                <a:gd name="T88" fmla="*/ 260 w 624"/>
                <a:gd name="T89" fmla="*/ 314 h 579"/>
                <a:gd name="T90" fmla="*/ 269 w 624"/>
                <a:gd name="T91" fmla="*/ 291 h 579"/>
                <a:gd name="T92" fmla="*/ 291 w 624"/>
                <a:gd name="T93" fmla="*/ 288 h 579"/>
                <a:gd name="T94" fmla="*/ 307 w 624"/>
                <a:gd name="T95" fmla="*/ 310 h 579"/>
                <a:gd name="T96" fmla="*/ 305 w 624"/>
                <a:gd name="T97" fmla="*/ 350 h 579"/>
                <a:gd name="T98" fmla="*/ 286 w 624"/>
                <a:gd name="T99" fmla="*/ 345 h 579"/>
                <a:gd name="T100" fmla="*/ 269 w 624"/>
                <a:gd name="T101" fmla="*/ 333 h 579"/>
                <a:gd name="T102" fmla="*/ 246 w 624"/>
                <a:gd name="T103" fmla="*/ 336 h 579"/>
                <a:gd name="T104" fmla="*/ 243 w 624"/>
                <a:gd name="T105" fmla="*/ 348 h 579"/>
                <a:gd name="T106" fmla="*/ 248 w 624"/>
                <a:gd name="T107" fmla="*/ 376 h 579"/>
                <a:gd name="T108" fmla="*/ 222 w 624"/>
                <a:gd name="T109" fmla="*/ 402 h 579"/>
                <a:gd name="T110" fmla="*/ 217 w 624"/>
                <a:gd name="T111" fmla="*/ 423 h 579"/>
                <a:gd name="T112" fmla="*/ 236 w 624"/>
                <a:gd name="T113" fmla="*/ 447 h 579"/>
                <a:gd name="T114" fmla="*/ 257 w 624"/>
                <a:gd name="T115" fmla="*/ 461 h 579"/>
                <a:gd name="T116" fmla="*/ 272 w 624"/>
                <a:gd name="T117" fmla="*/ 463 h 579"/>
                <a:gd name="T118" fmla="*/ 257 w 624"/>
                <a:gd name="T119" fmla="*/ 501 h 579"/>
                <a:gd name="T120" fmla="*/ 324 w 624"/>
                <a:gd name="T121" fmla="*/ 513 h 579"/>
                <a:gd name="T122" fmla="*/ 335 w 624"/>
                <a:gd name="T123" fmla="*/ 523 h 579"/>
                <a:gd name="T124" fmla="*/ 385 w 624"/>
                <a:gd name="T125" fmla="*/ 525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4" h="579">
                  <a:moveTo>
                    <a:pt x="380" y="397"/>
                  </a:moveTo>
                  <a:lnTo>
                    <a:pt x="380" y="397"/>
                  </a:lnTo>
                  <a:lnTo>
                    <a:pt x="380" y="397"/>
                  </a:lnTo>
                  <a:lnTo>
                    <a:pt x="380" y="392"/>
                  </a:lnTo>
                  <a:lnTo>
                    <a:pt x="380" y="392"/>
                  </a:lnTo>
                  <a:lnTo>
                    <a:pt x="383" y="390"/>
                  </a:lnTo>
                  <a:lnTo>
                    <a:pt x="383" y="388"/>
                  </a:lnTo>
                  <a:lnTo>
                    <a:pt x="380" y="388"/>
                  </a:lnTo>
                  <a:lnTo>
                    <a:pt x="376" y="385"/>
                  </a:lnTo>
                  <a:lnTo>
                    <a:pt x="371" y="383"/>
                  </a:lnTo>
                  <a:lnTo>
                    <a:pt x="371" y="378"/>
                  </a:lnTo>
                  <a:lnTo>
                    <a:pt x="376" y="376"/>
                  </a:lnTo>
                  <a:lnTo>
                    <a:pt x="380" y="376"/>
                  </a:lnTo>
                  <a:lnTo>
                    <a:pt x="383" y="378"/>
                  </a:lnTo>
                  <a:lnTo>
                    <a:pt x="385" y="381"/>
                  </a:lnTo>
                  <a:lnTo>
                    <a:pt x="390" y="395"/>
                  </a:lnTo>
                  <a:lnTo>
                    <a:pt x="390" y="400"/>
                  </a:lnTo>
                  <a:lnTo>
                    <a:pt x="392" y="404"/>
                  </a:lnTo>
                  <a:lnTo>
                    <a:pt x="392" y="404"/>
                  </a:lnTo>
                  <a:lnTo>
                    <a:pt x="392" y="404"/>
                  </a:lnTo>
                  <a:lnTo>
                    <a:pt x="387" y="402"/>
                  </a:lnTo>
                  <a:lnTo>
                    <a:pt x="385" y="400"/>
                  </a:lnTo>
                  <a:lnTo>
                    <a:pt x="383" y="400"/>
                  </a:lnTo>
                  <a:lnTo>
                    <a:pt x="383" y="400"/>
                  </a:lnTo>
                  <a:lnTo>
                    <a:pt x="380" y="400"/>
                  </a:lnTo>
                  <a:lnTo>
                    <a:pt x="380" y="400"/>
                  </a:lnTo>
                  <a:lnTo>
                    <a:pt x="380" y="397"/>
                  </a:lnTo>
                  <a:lnTo>
                    <a:pt x="380" y="397"/>
                  </a:lnTo>
                  <a:lnTo>
                    <a:pt x="380" y="397"/>
                  </a:lnTo>
                  <a:close/>
                  <a:moveTo>
                    <a:pt x="397" y="527"/>
                  </a:moveTo>
                  <a:lnTo>
                    <a:pt x="397" y="527"/>
                  </a:lnTo>
                  <a:lnTo>
                    <a:pt x="397" y="530"/>
                  </a:lnTo>
                  <a:lnTo>
                    <a:pt x="397" y="532"/>
                  </a:lnTo>
                  <a:lnTo>
                    <a:pt x="397" y="534"/>
                  </a:lnTo>
                  <a:lnTo>
                    <a:pt x="397" y="537"/>
                  </a:lnTo>
                  <a:lnTo>
                    <a:pt x="399" y="539"/>
                  </a:lnTo>
                  <a:lnTo>
                    <a:pt x="406" y="544"/>
                  </a:lnTo>
                  <a:lnTo>
                    <a:pt x="411" y="549"/>
                  </a:lnTo>
                  <a:lnTo>
                    <a:pt x="418" y="556"/>
                  </a:lnTo>
                  <a:lnTo>
                    <a:pt x="430" y="558"/>
                  </a:lnTo>
                  <a:lnTo>
                    <a:pt x="439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6"/>
                  </a:lnTo>
                  <a:lnTo>
                    <a:pt x="447" y="558"/>
                  </a:lnTo>
                  <a:lnTo>
                    <a:pt x="447" y="560"/>
                  </a:lnTo>
                  <a:lnTo>
                    <a:pt x="447" y="560"/>
                  </a:lnTo>
                  <a:lnTo>
                    <a:pt x="449" y="563"/>
                  </a:lnTo>
                  <a:lnTo>
                    <a:pt x="449" y="563"/>
                  </a:lnTo>
                  <a:lnTo>
                    <a:pt x="449" y="563"/>
                  </a:lnTo>
                  <a:lnTo>
                    <a:pt x="451" y="563"/>
                  </a:lnTo>
                  <a:lnTo>
                    <a:pt x="451" y="563"/>
                  </a:lnTo>
                  <a:lnTo>
                    <a:pt x="454" y="560"/>
                  </a:lnTo>
                  <a:lnTo>
                    <a:pt x="454" y="560"/>
                  </a:lnTo>
                  <a:lnTo>
                    <a:pt x="454" y="560"/>
                  </a:lnTo>
                  <a:lnTo>
                    <a:pt x="456" y="560"/>
                  </a:lnTo>
                  <a:lnTo>
                    <a:pt x="456" y="560"/>
                  </a:lnTo>
                  <a:lnTo>
                    <a:pt x="456" y="563"/>
                  </a:lnTo>
                  <a:lnTo>
                    <a:pt x="461" y="572"/>
                  </a:lnTo>
                  <a:lnTo>
                    <a:pt x="461" y="572"/>
                  </a:lnTo>
                  <a:lnTo>
                    <a:pt x="461" y="579"/>
                  </a:lnTo>
                  <a:lnTo>
                    <a:pt x="466" y="575"/>
                  </a:lnTo>
                  <a:lnTo>
                    <a:pt x="473" y="568"/>
                  </a:lnTo>
                  <a:lnTo>
                    <a:pt x="473" y="565"/>
                  </a:lnTo>
                  <a:lnTo>
                    <a:pt x="475" y="565"/>
                  </a:lnTo>
                  <a:lnTo>
                    <a:pt x="477" y="565"/>
                  </a:lnTo>
                  <a:lnTo>
                    <a:pt x="477" y="565"/>
                  </a:lnTo>
                  <a:lnTo>
                    <a:pt x="480" y="565"/>
                  </a:lnTo>
                  <a:lnTo>
                    <a:pt x="484" y="563"/>
                  </a:lnTo>
                  <a:lnTo>
                    <a:pt x="487" y="563"/>
                  </a:lnTo>
                  <a:lnTo>
                    <a:pt x="487" y="563"/>
                  </a:lnTo>
                  <a:lnTo>
                    <a:pt x="487" y="560"/>
                  </a:lnTo>
                  <a:lnTo>
                    <a:pt x="487" y="558"/>
                  </a:lnTo>
                  <a:lnTo>
                    <a:pt x="487" y="556"/>
                  </a:lnTo>
                  <a:lnTo>
                    <a:pt x="487" y="556"/>
                  </a:lnTo>
                  <a:lnTo>
                    <a:pt x="484" y="556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3"/>
                  </a:lnTo>
                  <a:lnTo>
                    <a:pt x="484" y="551"/>
                  </a:lnTo>
                  <a:lnTo>
                    <a:pt x="484" y="551"/>
                  </a:lnTo>
                  <a:lnTo>
                    <a:pt x="484" y="551"/>
                  </a:lnTo>
                  <a:lnTo>
                    <a:pt x="487" y="551"/>
                  </a:lnTo>
                  <a:lnTo>
                    <a:pt x="489" y="551"/>
                  </a:lnTo>
                  <a:lnTo>
                    <a:pt x="489" y="549"/>
                  </a:lnTo>
                  <a:lnTo>
                    <a:pt x="492" y="549"/>
                  </a:lnTo>
                  <a:lnTo>
                    <a:pt x="494" y="549"/>
                  </a:lnTo>
                  <a:lnTo>
                    <a:pt x="496" y="546"/>
                  </a:lnTo>
                  <a:lnTo>
                    <a:pt x="501" y="546"/>
                  </a:lnTo>
                  <a:lnTo>
                    <a:pt x="503" y="546"/>
                  </a:lnTo>
                  <a:lnTo>
                    <a:pt x="506" y="549"/>
                  </a:lnTo>
                  <a:lnTo>
                    <a:pt x="506" y="549"/>
                  </a:lnTo>
                  <a:lnTo>
                    <a:pt x="508" y="549"/>
                  </a:lnTo>
                  <a:lnTo>
                    <a:pt x="508" y="546"/>
                  </a:lnTo>
                  <a:lnTo>
                    <a:pt x="510" y="546"/>
                  </a:lnTo>
                  <a:lnTo>
                    <a:pt x="508" y="539"/>
                  </a:lnTo>
                  <a:lnTo>
                    <a:pt x="508" y="537"/>
                  </a:lnTo>
                  <a:lnTo>
                    <a:pt x="506" y="532"/>
                  </a:lnTo>
                  <a:lnTo>
                    <a:pt x="503" y="530"/>
                  </a:lnTo>
                  <a:lnTo>
                    <a:pt x="506" y="530"/>
                  </a:lnTo>
                  <a:lnTo>
                    <a:pt x="506" y="530"/>
                  </a:lnTo>
                  <a:lnTo>
                    <a:pt x="506" y="530"/>
                  </a:lnTo>
                  <a:lnTo>
                    <a:pt x="506" y="527"/>
                  </a:lnTo>
                  <a:lnTo>
                    <a:pt x="508" y="527"/>
                  </a:lnTo>
                  <a:lnTo>
                    <a:pt x="515" y="530"/>
                  </a:lnTo>
                  <a:lnTo>
                    <a:pt x="525" y="527"/>
                  </a:lnTo>
                  <a:lnTo>
                    <a:pt x="527" y="527"/>
                  </a:lnTo>
                  <a:lnTo>
                    <a:pt x="527" y="527"/>
                  </a:lnTo>
                  <a:lnTo>
                    <a:pt x="529" y="525"/>
                  </a:lnTo>
                  <a:lnTo>
                    <a:pt x="529" y="525"/>
                  </a:lnTo>
                  <a:lnTo>
                    <a:pt x="529" y="525"/>
                  </a:lnTo>
                  <a:lnTo>
                    <a:pt x="529" y="523"/>
                  </a:lnTo>
                  <a:lnTo>
                    <a:pt x="527" y="513"/>
                  </a:lnTo>
                  <a:lnTo>
                    <a:pt x="527" y="513"/>
                  </a:lnTo>
                  <a:lnTo>
                    <a:pt x="527" y="513"/>
                  </a:lnTo>
                  <a:lnTo>
                    <a:pt x="527" y="511"/>
                  </a:lnTo>
                  <a:lnTo>
                    <a:pt x="532" y="511"/>
                  </a:lnTo>
                  <a:lnTo>
                    <a:pt x="532" y="511"/>
                  </a:lnTo>
                  <a:lnTo>
                    <a:pt x="532" y="508"/>
                  </a:lnTo>
                  <a:lnTo>
                    <a:pt x="532" y="511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4" y="511"/>
                  </a:lnTo>
                  <a:lnTo>
                    <a:pt x="536" y="508"/>
                  </a:lnTo>
                  <a:lnTo>
                    <a:pt x="536" y="508"/>
                  </a:lnTo>
                  <a:lnTo>
                    <a:pt x="536" y="508"/>
                  </a:lnTo>
                  <a:lnTo>
                    <a:pt x="536" y="506"/>
                  </a:lnTo>
                  <a:lnTo>
                    <a:pt x="536" y="506"/>
                  </a:lnTo>
                  <a:lnTo>
                    <a:pt x="536" y="504"/>
                  </a:lnTo>
                  <a:lnTo>
                    <a:pt x="536" y="504"/>
                  </a:lnTo>
                  <a:lnTo>
                    <a:pt x="536" y="504"/>
                  </a:lnTo>
                  <a:lnTo>
                    <a:pt x="536" y="501"/>
                  </a:lnTo>
                  <a:lnTo>
                    <a:pt x="536" y="497"/>
                  </a:lnTo>
                  <a:lnTo>
                    <a:pt x="536" y="494"/>
                  </a:lnTo>
                  <a:lnTo>
                    <a:pt x="539" y="494"/>
                  </a:lnTo>
                  <a:lnTo>
                    <a:pt x="541" y="487"/>
                  </a:lnTo>
                  <a:lnTo>
                    <a:pt x="541" y="487"/>
                  </a:lnTo>
                  <a:lnTo>
                    <a:pt x="541" y="485"/>
                  </a:lnTo>
                  <a:lnTo>
                    <a:pt x="544" y="485"/>
                  </a:lnTo>
                  <a:lnTo>
                    <a:pt x="544" y="485"/>
                  </a:lnTo>
                  <a:lnTo>
                    <a:pt x="546" y="485"/>
                  </a:lnTo>
                  <a:lnTo>
                    <a:pt x="548" y="482"/>
                  </a:lnTo>
                  <a:lnTo>
                    <a:pt x="548" y="482"/>
                  </a:lnTo>
                  <a:lnTo>
                    <a:pt x="548" y="482"/>
                  </a:lnTo>
                  <a:lnTo>
                    <a:pt x="551" y="482"/>
                  </a:lnTo>
                  <a:lnTo>
                    <a:pt x="553" y="482"/>
                  </a:lnTo>
                  <a:lnTo>
                    <a:pt x="555" y="482"/>
                  </a:lnTo>
                  <a:lnTo>
                    <a:pt x="558" y="480"/>
                  </a:lnTo>
                  <a:lnTo>
                    <a:pt x="560" y="482"/>
                  </a:lnTo>
                  <a:lnTo>
                    <a:pt x="558" y="480"/>
                  </a:lnTo>
                  <a:lnTo>
                    <a:pt x="548" y="466"/>
                  </a:lnTo>
                  <a:lnTo>
                    <a:pt x="544" y="463"/>
                  </a:lnTo>
                  <a:lnTo>
                    <a:pt x="529" y="454"/>
                  </a:lnTo>
                  <a:lnTo>
                    <a:pt x="525" y="452"/>
                  </a:lnTo>
                  <a:lnTo>
                    <a:pt x="522" y="449"/>
                  </a:lnTo>
                  <a:lnTo>
                    <a:pt x="520" y="449"/>
                  </a:lnTo>
                  <a:lnTo>
                    <a:pt x="520" y="447"/>
                  </a:lnTo>
                  <a:lnTo>
                    <a:pt x="518" y="447"/>
                  </a:lnTo>
                  <a:lnTo>
                    <a:pt x="513" y="447"/>
                  </a:lnTo>
                  <a:lnTo>
                    <a:pt x="503" y="447"/>
                  </a:lnTo>
                  <a:lnTo>
                    <a:pt x="501" y="447"/>
                  </a:lnTo>
                  <a:lnTo>
                    <a:pt x="492" y="440"/>
                  </a:lnTo>
                  <a:lnTo>
                    <a:pt x="489" y="440"/>
                  </a:lnTo>
                  <a:lnTo>
                    <a:pt x="487" y="437"/>
                  </a:lnTo>
                  <a:lnTo>
                    <a:pt x="487" y="433"/>
                  </a:lnTo>
                  <a:lnTo>
                    <a:pt x="489" y="435"/>
                  </a:lnTo>
                  <a:lnTo>
                    <a:pt x="489" y="437"/>
                  </a:lnTo>
                  <a:lnTo>
                    <a:pt x="492" y="437"/>
                  </a:lnTo>
                  <a:lnTo>
                    <a:pt x="494" y="437"/>
                  </a:lnTo>
                  <a:lnTo>
                    <a:pt x="494" y="437"/>
                  </a:lnTo>
                  <a:lnTo>
                    <a:pt x="496" y="430"/>
                  </a:lnTo>
                  <a:lnTo>
                    <a:pt x="492" y="428"/>
                  </a:lnTo>
                  <a:lnTo>
                    <a:pt x="489" y="418"/>
                  </a:lnTo>
                  <a:lnTo>
                    <a:pt x="484" y="414"/>
                  </a:lnTo>
                  <a:lnTo>
                    <a:pt x="482" y="414"/>
                  </a:lnTo>
                  <a:lnTo>
                    <a:pt x="475" y="416"/>
                  </a:lnTo>
                  <a:lnTo>
                    <a:pt x="463" y="411"/>
                  </a:lnTo>
                  <a:lnTo>
                    <a:pt x="458" y="411"/>
                  </a:lnTo>
                  <a:lnTo>
                    <a:pt x="456" y="411"/>
                  </a:lnTo>
                  <a:lnTo>
                    <a:pt x="454" y="414"/>
                  </a:lnTo>
                  <a:lnTo>
                    <a:pt x="454" y="416"/>
                  </a:lnTo>
                  <a:lnTo>
                    <a:pt x="454" y="418"/>
                  </a:lnTo>
                  <a:lnTo>
                    <a:pt x="454" y="418"/>
                  </a:lnTo>
                  <a:lnTo>
                    <a:pt x="444" y="421"/>
                  </a:lnTo>
                  <a:lnTo>
                    <a:pt x="430" y="428"/>
                  </a:lnTo>
                  <a:lnTo>
                    <a:pt x="425" y="428"/>
                  </a:lnTo>
                  <a:lnTo>
                    <a:pt x="418" y="426"/>
                  </a:lnTo>
                  <a:lnTo>
                    <a:pt x="409" y="423"/>
                  </a:lnTo>
                  <a:lnTo>
                    <a:pt x="404" y="421"/>
                  </a:lnTo>
                  <a:lnTo>
                    <a:pt x="399" y="418"/>
                  </a:lnTo>
                  <a:lnTo>
                    <a:pt x="397" y="418"/>
                  </a:lnTo>
                  <a:lnTo>
                    <a:pt x="395" y="418"/>
                  </a:lnTo>
                  <a:lnTo>
                    <a:pt x="392" y="416"/>
                  </a:lnTo>
                  <a:lnTo>
                    <a:pt x="390" y="414"/>
                  </a:lnTo>
                  <a:lnTo>
                    <a:pt x="390" y="414"/>
                  </a:lnTo>
                  <a:lnTo>
                    <a:pt x="390" y="404"/>
                  </a:lnTo>
                  <a:lnTo>
                    <a:pt x="387" y="404"/>
                  </a:lnTo>
                  <a:lnTo>
                    <a:pt x="380" y="400"/>
                  </a:lnTo>
                  <a:lnTo>
                    <a:pt x="378" y="397"/>
                  </a:lnTo>
                  <a:lnTo>
                    <a:pt x="378" y="395"/>
                  </a:lnTo>
                  <a:lnTo>
                    <a:pt x="378" y="392"/>
                  </a:lnTo>
                  <a:lnTo>
                    <a:pt x="380" y="388"/>
                  </a:lnTo>
                  <a:lnTo>
                    <a:pt x="378" y="388"/>
                  </a:lnTo>
                  <a:lnTo>
                    <a:pt x="376" y="388"/>
                  </a:lnTo>
                  <a:lnTo>
                    <a:pt x="373" y="388"/>
                  </a:lnTo>
                  <a:lnTo>
                    <a:pt x="371" y="385"/>
                  </a:lnTo>
                  <a:lnTo>
                    <a:pt x="371" y="383"/>
                  </a:lnTo>
                  <a:lnTo>
                    <a:pt x="369" y="383"/>
                  </a:lnTo>
                  <a:lnTo>
                    <a:pt x="366" y="385"/>
                  </a:lnTo>
                  <a:lnTo>
                    <a:pt x="366" y="388"/>
                  </a:lnTo>
                  <a:lnTo>
                    <a:pt x="364" y="390"/>
                  </a:lnTo>
                  <a:lnTo>
                    <a:pt x="361" y="390"/>
                  </a:lnTo>
                  <a:lnTo>
                    <a:pt x="359" y="388"/>
                  </a:lnTo>
                  <a:lnTo>
                    <a:pt x="361" y="388"/>
                  </a:lnTo>
                  <a:lnTo>
                    <a:pt x="361" y="388"/>
                  </a:lnTo>
                  <a:lnTo>
                    <a:pt x="364" y="385"/>
                  </a:lnTo>
                  <a:lnTo>
                    <a:pt x="364" y="383"/>
                  </a:lnTo>
                  <a:lnTo>
                    <a:pt x="366" y="378"/>
                  </a:lnTo>
                  <a:lnTo>
                    <a:pt x="366" y="376"/>
                  </a:lnTo>
                  <a:lnTo>
                    <a:pt x="369" y="376"/>
                  </a:lnTo>
                  <a:lnTo>
                    <a:pt x="366" y="374"/>
                  </a:lnTo>
                  <a:lnTo>
                    <a:pt x="366" y="371"/>
                  </a:lnTo>
                  <a:lnTo>
                    <a:pt x="364" y="371"/>
                  </a:lnTo>
                  <a:lnTo>
                    <a:pt x="359" y="369"/>
                  </a:lnTo>
                  <a:lnTo>
                    <a:pt x="364" y="366"/>
                  </a:lnTo>
                  <a:lnTo>
                    <a:pt x="366" y="369"/>
                  </a:lnTo>
                  <a:lnTo>
                    <a:pt x="366" y="371"/>
                  </a:lnTo>
                  <a:lnTo>
                    <a:pt x="369" y="374"/>
                  </a:lnTo>
                  <a:lnTo>
                    <a:pt x="376" y="371"/>
                  </a:lnTo>
                  <a:lnTo>
                    <a:pt x="376" y="371"/>
                  </a:lnTo>
                  <a:lnTo>
                    <a:pt x="378" y="374"/>
                  </a:lnTo>
                  <a:lnTo>
                    <a:pt x="380" y="374"/>
                  </a:lnTo>
                  <a:lnTo>
                    <a:pt x="383" y="374"/>
                  </a:lnTo>
                  <a:lnTo>
                    <a:pt x="385" y="376"/>
                  </a:lnTo>
                  <a:lnTo>
                    <a:pt x="387" y="378"/>
                  </a:lnTo>
                  <a:lnTo>
                    <a:pt x="390" y="381"/>
                  </a:lnTo>
                  <a:lnTo>
                    <a:pt x="392" y="388"/>
                  </a:lnTo>
                  <a:lnTo>
                    <a:pt x="392" y="388"/>
                  </a:lnTo>
                  <a:lnTo>
                    <a:pt x="395" y="385"/>
                  </a:lnTo>
                  <a:lnTo>
                    <a:pt x="395" y="390"/>
                  </a:lnTo>
                  <a:lnTo>
                    <a:pt x="395" y="395"/>
                  </a:lnTo>
                  <a:lnTo>
                    <a:pt x="395" y="397"/>
                  </a:lnTo>
                  <a:lnTo>
                    <a:pt x="395" y="400"/>
                  </a:lnTo>
                  <a:lnTo>
                    <a:pt x="395" y="400"/>
                  </a:lnTo>
                  <a:lnTo>
                    <a:pt x="404" y="414"/>
                  </a:lnTo>
                  <a:lnTo>
                    <a:pt x="406" y="416"/>
                  </a:lnTo>
                  <a:lnTo>
                    <a:pt x="411" y="418"/>
                  </a:lnTo>
                  <a:lnTo>
                    <a:pt x="413" y="421"/>
                  </a:lnTo>
                  <a:lnTo>
                    <a:pt x="421" y="423"/>
                  </a:lnTo>
                  <a:lnTo>
                    <a:pt x="425" y="423"/>
                  </a:lnTo>
                  <a:lnTo>
                    <a:pt x="430" y="423"/>
                  </a:lnTo>
                  <a:lnTo>
                    <a:pt x="435" y="421"/>
                  </a:lnTo>
                  <a:lnTo>
                    <a:pt x="439" y="418"/>
                  </a:lnTo>
                  <a:lnTo>
                    <a:pt x="447" y="411"/>
                  </a:lnTo>
                  <a:lnTo>
                    <a:pt x="458" y="402"/>
                  </a:lnTo>
                  <a:lnTo>
                    <a:pt x="463" y="400"/>
                  </a:lnTo>
                  <a:lnTo>
                    <a:pt x="463" y="400"/>
                  </a:lnTo>
                  <a:lnTo>
                    <a:pt x="473" y="402"/>
                  </a:lnTo>
                  <a:lnTo>
                    <a:pt x="475" y="402"/>
                  </a:lnTo>
                  <a:lnTo>
                    <a:pt x="494" y="409"/>
                  </a:lnTo>
                  <a:lnTo>
                    <a:pt x="499" y="411"/>
                  </a:lnTo>
                  <a:lnTo>
                    <a:pt x="501" y="416"/>
                  </a:lnTo>
                  <a:lnTo>
                    <a:pt x="508" y="423"/>
                  </a:lnTo>
                  <a:lnTo>
                    <a:pt x="510" y="426"/>
                  </a:lnTo>
                  <a:lnTo>
                    <a:pt x="510" y="428"/>
                  </a:lnTo>
                  <a:lnTo>
                    <a:pt x="510" y="428"/>
                  </a:lnTo>
                  <a:lnTo>
                    <a:pt x="513" y="428"/>
                  </a:lnTo>
                  <a:lnTo>
                    <a:pt x="513" y="430"/>
                  </a:lnTo>
                  <a:lnTo>
                    <a:pt x="513" y="430"/>
                  </a:lnTo>
                  <a:lnTo>
                    <a:pt x="513" y="433"/>
                  </a:lnTo>
                  <a:lnTo>
                    <a:pt x="515" y="435"/>
                  </a:lnTo>
                  <a:lnTo>
                    <a:pt x="515" y="435"/>
                  </a:lnTo>
                  <a:lnTo>
                    <a:pt x="518" y="437"/>
                  </a:lnTo>
                  <a:lnTo>
                    <a:pt x="520" y="437"/>
                  </a:lnTo>
                  <a:lnTo>
                    <a:pt x="522" y="435"/>
                  </a:lnTo>
                  <a:lnTo>
                    <a:pt x="527" y="433"/>
                  </a:lnTo>
                  <a:lnTo>
                    <a:pt x="529" y="433"/>
                  </a:lnTo>
                  <a:lnTo>
                    <a:pt x="532" y="433"/>
                  </a:lnTo>
                  <a:lnTo>
                    <a:pt x="536" y="435"/>
                  </a:lnTo>
                  <a:lnTo>
                    <a:pt x="539" y="435"/>
                  </a:lnTo>
                  <a:lnTo>
                    <a:pt x="541" y="435"/>
                  </a:lnTo>
                  <a:lnTo>
                    <a:pt x="548" y="433"/>
                  </a:lnTo>
                  <a:lnTo>
                    <a:pt x="553" y="430"/>
                  </a:lnTo>
                  <a:lnTo>
                    <a:pt x="558" y="433"/>
                  </a:lnTo>
                  <a:lnTo>
                    <a:pt x="567" y="435"/>
                  </a:lnTo>
                  <a:lnTo>
                    <a:pt x="574" y="437"/>
                  </a:lnTo>
                  <a:lnTo>
                    <a:pt x="577" y="440"/>
                  </a:lnTo>
                  <a:lnTo>
                    <a:pt x="577" y="440"/>
                  </a:lnTo>
                  <a:lnTo>
                    <a:pt x="579" y="440"/>
                  </a:lnTo>
                  <a:lnTo>
                    <a:pt x="579" y="442"/>
                  </a:lnTo>
                  <a:lnTo>
                    <a:pt x="581" y="442"/>
                  </a:lnTo>
                  <a:lnTo>
                    <a:pt x="584" y="442"/>
                  </a:lnTo>
                  <a:lnTo>
                    <a:pt x="586" y="445"/>
                  </a:lnTo>
                  <a:lnTo>
                    <a:pt x="593" y="449"/>
                  </a:lnTo>
                  <a:lnTo>
                    <a:pt x="596" y="452"/>
                  </a:lnTo>
                  <a:lnTo>
                    <a:pt x="596" y="452"/>
                  </a:lnTo>
                  <a:lnTo>
                    <a:pt x="598" y="452"/>
                  </a:lnTo>
                  <a:lnTo>
                    <a:pt x="600" y="452"/>
                  </a:lnTo>
                  <a:lnTo>
                    <a:pt x="605" y="452"/>
                  </a:lnTo>
                  <a:lnTo>
                    <a:pt x="617" y="454"/>
                  </a:lnTo>
                  <a:lnTo>
                    <a:pt x="622" y="454"/>
                  </a:lnTo>
                  <a:lnTo>
                    <a:pt x="624" y="452"/>
                  </a:lnTo>
                  <a:lnTo>
                    <a:pt x="624" y="447"/>
                  </a:lnTo>
                  <a:lnTo>
                    <a:pt x="622" y="445"/>
                  </a:lnTo>
                  <a:lnTo>
                    <a:pt x="622" y="442"/>
                  </a:lnTo>
                  <a:lnTo>
                    <a:pt x="622" y="440"/>
                  </a:lnTo>
                  <a:lnTo>
                    <a:pt x="617" y="430"/>
                  </a:lnTo>
                  <a:lnTo>
                    <a:pt x="617" y="426"/>
                  </a:lnTo>
                  <a:lnTo>
                    <a:pt x="614" y="423"/>
                  </a:lnTo>
                  <a:lnTo>
                    <a:pt x="612" y="421"/>
                  </a:lnTo>
                  <a:lnTo>
                    <a:pt x="610" y="418"/>
                  </a:lnTo>
                  <a:lnTo>
                    <a:pt x="605" y="414"/>
                  </a:lnTo>
                  <a:lnTo>
                    <a:pt x="603" y="411"/>
                  </a:lnTo>
                  <a:lnTo>
                    <a:pt x="603" y="409"/>
                  </a:lnTo>
                  <a:lnTo>
                    <a:pt x="598" y="407"/>
                  </a:lnTo>
                  <a:lnTo>
                    <a:pt x="596" y="404"/>
                  </a:lnTo>
                  <a:lnTo>
                    <a:pt x="588" y="402"/>
                  </a:lnTo>
                  <a:lnTo>
                    <a:pt x="581" y="397"/>
                  </a:lnTo>
                  <a:lnTo>
                    <a:pt x="579" y="397"/>
                  </a:lnTo>
                  <a:lnTo>
                    <a:pt x="579" y="397"/>
                  </a:lnTo>
                  <a:lnTo>
                    <a:pt x="577" y="400"/>
                  </a:lnTo>
                  <a:lnTo>
                    <a:pt x="577" y="400"/>
                  </a:lnTo>
                  <a:lnTo>
                    <a:pt x="574" y="400"/>
                  </a:lnTo>
                  <a:lnTo>
                    <a:pt x="574" y="397"/>
                  </a:lnTo>
                  <a:lnTo>
                    <a:pt x="574" y="397"/>
                  </a:lnTo>
                  <a:lnTo>
                    <a:pt x="572" y="397"/>
                  </a:lnTo>
                  <a:lnTo>
                    <a:pt x="572" y="397"/>
                  </a:lnTo>
                  <a:lnTo>
                    <a:pt x="572" y="400"/>
                  </a:lnTo>
                  <a:lnTo>
                    <a:pt x="570" y="400"/>
                  </a:lnTo>
                  <a:lnTo>
                    <a:pt x="570" y="395"/>
                  </a:lnTo>
                  <a:lnTo>
                    <a:pt x="570" y="392"/>
                  </a:lnTo>
                  <a:lnTo>
                    <a:pt x="567" y="392"/>
                  </a:lnTo>
                  <a:lnTo>
                    <a:pt x="565" y="390"/>
                  </a:lnTo>
                  <a:lnTo>
                    <a:pt x="562" y="383"/>
                  </a:lnTo>
                  <a:lnTo>
                    <a:pt x="560" y="383"/>
                  </a:lnTo>
                  <a:lnTo>
                    <a:pt x="562" y="383"/>
                  </a:lnTo>
                  <a:lnTo>
                    <a:pt x="562" y="381"/>
                  </a:lnTo>
                  <a:lnTo>
                    <a:pt x="565" y="381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81"/>
                  </a:lnTo>
                  <a:lnTo>
                    <a:pt x="567" y="378"/>
                  </a:lnTo>
                  <a:lnTo>
                    <a:pt x="567" y="366"/>
                  </a:lnTo>
                  <a:lnTo>
                    <a:pt x="565" y="362"/>
                  </a:lnTo>
                  <a:lnTo>
                    <a:pt x="560" y="357"/>
                  </a:lnTo>
                  <a:lnTo>
                    <a:pt x="551" y="352"/>
                  </a:lnTo>
                  <a:lnTo>
                    <a:pt x="544" y="350"/>
                  </a:lnTo>
                  <a:lnTo>
                    <a:pt x="544" y="350"/>
                  </a:lnTo>
                  <a:lnTo>
                    <a:pt x="541" y="350"/>
                  </a:lnTo>
                  <a:lnTo>
                    <a:pt x="541" y="350"/>
                  </a:lnTo>
                  <a:lnTo>
                    <a:pt x="539" y="350"/>
                  </a:lnTo>
                  <a:lnTo>
                    <a:pt x="539" y="348"/>
                  </a:lnTo>
                  <a:lnTo>
                    <a:pt x="536" y="348"/>
                  </a:lnTo>
                  <a:lnTo>
                    <a:pt x="532" y="348"/>
                  </a:lnTo>
                  <a:lnTo>
                    <a:pt x="532" y="348"/>
                  </a:lnTo>
                  <a:lnTo>
                    <a:pt x="532" y="348"/>
                  </a:lnTo>
                  <a:lnTo>
                    <a:pt x="529" y="345"/>
                  </a:lnTo>
                  <a:lnTo>
                    <a:pt x="529" y="343"/>
                  </a:lnTo>
                  <a:lnTo>
                    <a:pt x="527" y="343"/>
                  </a:lnTo>
                  <a:lnTo>
                    <a:pt x="525" y="343"/>
                  </a:lnTo>
                  <a:lnTo>
                    <a:pt x="522" y="340"/>
                  </a:lnTo>
                  <a:lnTo>
                    <a:pt x="518" y="338"/>
                  </a:lnTo>
                  <a:lnTo>
                    <a:pt x="513" y="336"/>
                  </a:lnTo>
                  <a:lnTo>
                    <a:pt x="501" y="329"/>
                  </a:lnTo>
                  <a:lnTo>
                    <a:pt x="499" y="326"/>
                  </a:lnTo>
                  <a:lnTo>
                    <a:pt x="501" y="326"/>
                  </a:lnTo>
                  <a:lnTo>
                    <a:pt x="499" y="322"/>
                  </a:lnTo>
                  <a:lnTo>
                    <a:pt x="499" y="322"/>
                  </a:lnTo>
                  <a:lnTo>
                    <a:pt x="501" y="319"/>
                  </a:lnTo>
                  <a:lnTo>
                    <a:pt x="501" y="319"/>
                  </a:lnTo>
                  <a:lnTo>
                    <a:pt x="501" y="319"/>
                  </a:lnTo>
                  <a:lnTo>
                    <a:pt x="501" y="322"/>
                  </a:lnTo>
                  <a:lnTo>
                    <a:pt x="501" y="322"/>
                  </a:lnTo>
                  <a:lnTo>
                    <a:pt x="503" y="324"/>
                  </a:lnTo>
                  <a:lnTo>
                    <a:pt x="503" y="319"/>
                  </a:lnTo>
                  <a:lnTo>
                    <a:pt x="501" y="314"/>
                  </a:lnTo>
                  <a:lnTo>
                    <a:pt x="501" y="310"/>
                  </a:lnTo>
                  <a:lnTo>
                    <a:pt x="508" y="307"/>
                  </a:lnTo>
                  <a:lnTo>
                    <a:pt x="508" y="303"/>
                  </a:lnTo>
                  <a:lnTo>
                    <a:pt x="506" y="286"/>
                  </a:lnTo>
                  <a:lnTo>
                    <a:pt x="506" y="284"/>
                  </a:lnTo>
                  <a:lnTo>
                    <a:pt x="506" y="279"/>
                  </a:lnTo>
                  <a:lnTo>
                    <a:pt x="506" y="279"/>
                  </a:lnTo>
                  <a:lnTo>
                    <a:pt x="503" y="277"/>
                  </a:lnTo>
                  <a:lnTo>
                    <a:pt x="501" y="277"/>
                  </a:lnTo>
                  <a:lnTo>
                    <a:pt x="499" y="279"/>
                  </a:lnTo>
                  <a:lnTo>
                    <a:pt x="499" y="277"/>
                  </a:lnTo>
                  <a:lnTo>
                    <a:pt x="499" y="274"/>
                  </a:lnTo>
                  <a:lnTo>
                    <a:pt x="499" y="269"/>
                  </a:lnTo>
                  <a:lnTo>
                    <a:pt x="496" y="267"/>
                  </a:lnTo>
                  <a:lnTo>
                    <a:pt x="494" y="267"/>
                  </a:lnTo>
                  <a:lnTo>
                    <a:pt x="496" y="262"/>
                  </a:lnTo>
                  <a:lnTo>
                    <a:pt x="494" y="260"/>
                  </a:lnTo>
                  <a:lnTo>
                    <a:pt x="487" y="255"/>
                  </a:lnTo>
                  <a:lnTo>
                    <a:pt x="489" y="255"/>
                  </a:lnTo>
                  <a:lnTo>
                    <a:pt x="489" y="253"/>
                  </a:lnTo>
                  <a:lnTo>
                    <a:pt x="489" y="253"/>
                  </a:lnTo>
                  <a:lnTo>
                    <a:pt x="489" y="251"/>
                  </a:lnTo>
                  <a:lnTo>
                    <a:pt x="487" y="251"/>
                  </a:lnTo>
                  <a:lnTo>
                    <a:pt x="487" y="251"/>
                  </a:lnTo>
                  <a:lnTo>
                    <a:pt x="487" y="248"/>
                  </a:lnTo>
                  <a:lnTo>
                    <a:pt x="489" y="248"/>
                  </a:lnTo>
                  <a:lnTo>
                    <a:pt x="489" y="248"/>
                  </a:lnTo>
                  <a:lnTo>
                    <a:pt x="489" y="248"/>
                  </a:lnTo>
                  <a:lnTo>
                    <a:pt x="489" y="246"/>
                  </a:lnTo>
                  <a:lnTo>
                    <a:pt x="489" y="243"/>
                  </a:lnTo>
                  <a:lnTo>
                    <a:pt x="487" y="243"/>
                  </a:lnTo>
                  <a:lnTo>
                    <a:pt x="484" y="243"/>
                  </a:lnTo>
                  <a:lnTo>
                    <a:pt x="484" y="243"/>
                  </a:lnTo>
                  <a:lnTo>
                    <a:pt x="482" y="241"/>
                  </a:lnTo>
                  <a:lnTo>
                    <a:pt x="480" y="239"/>
                  </a:lnTo>
                  <a:lnTo>
                    <a:pt x="480" y="236"/>
                  </a:lnTo>
                  <a:lnTo>
                    <a:pt x="480" y="227"/>
                  </a:lnTo>
                  <a:lnTo>
                    <a:pt x="477" y="225"/>
                  </a:lnTo>
                  <a:lnTo>
                    <a:pt x="477" y="220"/>
                  </a:lnTo>
                  <a:lnTo>
                    <a:pt x="475" y="217"/>
                  </a:lnTo>
                  <a:lnTo>
                    <a:pt x="470" y="210"/>
                  </a:lnTo>
                  <a:lnTo>
                    <a:pt x="468" y="208"/>
                  </a:lnTo>
                  <a:lnTo>
                    <a:pt x="466" y="203"/>
                  </a:lnTo>
                  <a:lnTo>
                    <a:pt x="463" y="201"/>
                  </a:lnTo>
                  <a:lnTo>
                    <a:pt x="458" y="196"/>
                  </a:lnTo>
                  <a:lnTo>
                    <a:pt x="461" y="194"/>
                  </a:lnTo>
                  <a:lnTo>
                    <a:pt x="461" y="194"/>
                  </a:lnTo>
                  <a:lnTo>
                    <a:pt x="461" y="194"/>
                  </a:lnTo>
                  <a:lnTo>
                    <a:pt x="463" y="194"/>
                  </a:lnTo>
                  <a:lnTo>
                    <a:pt x="461" y="189"/>
                  </a:lnTo>
                  <a:lnTo>
                    <a:pt x="461" y="184"/>
                  </a:lnTo>
                  <a:lnTo>
                    <a:pt x="461" y="182"/>
                  </a:lnTo>
                  <a:lnTo>
                    <a:pt x="458" y="180"/>
                  </a:lnTo>
                  <a:lnTo>
                    <a:pt x="456" y="180"/>
                  </a:lnTo>
                  <a:lnTo>
                    <a:pt x="456" y="177"/>
                  </a:lnTo>
                  <a:lnTo>
                    <a:pt x="456" y="175"/>
                  </a:lnTo>
                  <a:lnTo>
                    <a:pt x="454" y="172"/>
                  </a:lnTo>
                  <a:lnTo>
                    <a:pt x="454" y="170"/>
                  </a:lnTo>
                  <a:lnTo>
                    <a:pt x="451" y="168"/>
                  </a:lnTo>
                  <a:lnTo>
                    <a:pt x="451" y="168"/>
                  </a:lnTo>
                  <a:lnTo>
                    <a:pt x="449" y="165"/>
                  </a:lnTo>
                  <a:lnTo>
                    <a:pt x="449" y="165"/>
                  </a:lnTo>
                  <a:lnTo>
                    <a:pt x="451" y="163"/>
                  </a:lnTo>
                  <a:lnTo>
                    <a:pt x="451" y="163"/>
                  </a:lnTo>
                  <a:lnTo>
                    <a:pt x="451" y="161"/>
                  </a:lnTo>
                  <a:lnTo>
                    <a:pt x="447" y="154"/>
                  </a:lnTo>
                  <a:lnTo>
                    <a:pt x="447" y="144"/>
                  </a:lnTo>
                  <a:lnTo>
                    <a:pt x="447" y="142"/>
                  </a:lnTo>
                  <a:lnTo>
                    <a:pt x="444" y="142"/>
                  </a:lnTo>
                  <a:lnTo>
                    <a:pt x="444" y="142"/>
                  </a:lnTo>
                  <a:lnTo>
                    <a:pt x="444" y="139"/>
                  </a:lnTo>
                  <a:lnTo>
                    <a:pt x="442" y="132"/>
                  </a:lnTo>
                  <a:lnTo>
                    <a:pt x="442" y="130"/>
                  </a:lnTo>
                  <a:lnTo>
                    <a:pt x="442" y="128"/>
                  </a:lnTo>
                  <a:lnTo>
                    <a:pt x="442" y="125"/>
                  </a:lnTo>
                  <a:lnTo>
                    <a:pt x="437" y="120"/>
                  </a:lnTo>
                  <a:lnTo>
                    <a:pt x="435" y="116"/>
                  </a:lnTo>
                  <a:lnTo>
                    <a:pt x="435" y="113"/>
                  </a:lnTo>
                  <a:lnTo>
                    <a:pt x="435" y="111"/>
                  </a:lnTo>
                  <a:lnTo>
                    <a:pt x="432" y="106"/>
                  </a:lnTo>
                  <a:lnTo>
                    <a:pt x="430" y="106"/>
                  </a:lnTo>
                  <a:lnTo>
                    <a:pt x="418" y="102"/>
                  </a:lnTo>
                  <a:lnTo>
                    <a:pt x="413" y="99"/>
                  </a:lnTo>
                  <a:lnTo>
                    <a:pt x="406" y="92"/>
                  </a:lnTo>
                  <a:lnTo>
                    <a:pt x="402" y="90"/>
                  </a:lnTo>
                  <a:lnTo>
                    <a:pt x="397" y="87"/>
                  </a:lnTo>
                  <a:lnTo>
                    <a:pt x="395" y="87"/>
                  </a:lnTo>
                  <a:lnTo>
                    <a:pt x="390" y="87"/>
                  </a:lnTo>
                  <a:lnTo>
                    <a:pt x="385" y="85"/>
                  </a:lnTo>
                  <a:lnTo>
                    <a:pt x="380" y="85"/>
                  </a:lnTo>
                  <a:lnTo>
                    <a:pt x="376" y="80"/>
                  </a:lnTo>
                  <a:lnTo>
                    <a:pt x="373" y="78"/>
                  </a:lnTo>
                  <a:lnTo>
                    <a:pt x="371" y="78"/>
                  </a:lnTo>
                  <a:lnTo>
                    <a:pt x="369" y="78"/>
                  </a:lnTo>
                  <a:lnTo>
                    <a:pt x="366" y="78"/>
                  </a:lnTo>
                  <a:lnTo>
                    <a:pt x="364" y="78"/>
                  </a:lnTo>
                  <a:lnTo>
                    <a:pt x="364" y="78"/>
                  </a:lnTo>
                  <a:lnTo>
                    <a:pt x="364" y="75"/>
                  </a:lnTo>
                  <a:lnTo>
                    <a:pt x="364" y="75"/>
                  </a:lnTo>
                  <a:lnTo>
                    <a:pt x="364" y="75"/>
                  </a:lnTo>
                  <a:lnTo>
                    <a:pt x="361" y="73"/>
                  </a:lnTo>
                  <a:lnTo>
                    <a:pt x="359" y="73"/>
                  </a:lnTo>
                  <a:lnTo>
                    <a:pt x="359" y="71"/>
                  </a:lnTo>
                  <a:lnTo>
                    <a:pt x="352" y="66"/>
                  </a:lnTo>
                  <a:lnTo>
                    <a:pt x="343" y="57"/>
                  </a:lnTo>
                  <a:lnTo>
                    <a:pt x="345" y="54"/>
                  </a:lnTo>
                  <a:lnTo>
                    <a:pt x="345" y="52"/>
                  </a:lnTo>
                  <a:lnTo>
                    <a:pt x="345" y="52"/>
                  </a:lnTo>
                  <a:lnTo>
                    <a:pt x="343" y="49"/>
                  </a:lnTo>
                  <a:lnTo>
                    <a:pt x="340" y="49"/>
                  </a:lnTo>
                  <a:lnTo>
                    <a:pt x="338" y="47"/>
                  </a:lnTo>
                  <a:lnTo>
                    <a:pt x="335" y="47"/>
                  </a:lnTo>
                  <a:lnTo>
                    <a:pt x="335" y="47"/>
                  </a:lnTo>
                  <a:lnTo>
                    <a:pt x="333" y="45"/>
                  </a:lnTo>
                  <a:lnTo>
                    <a:pt x="331" y="45"/>
                  </a:lnTo>
                  <a:lnTo>
                    <a:pt x="331" y="45"/>
                  </a:lnTo>
                  <a:lnTo>
                    <a:pt x="328" y="47"/>
                  </a:lnTo>
                  <a:lnTo>
                    <a:pt x="328" y="47"/>
                  </a:lnTo>
                  <a:lnTo>
                    <a:pt x="326" y="47"/>
                  </a:lnTo>
                  <a:lnTo>
                    <a:pt x="319" y="47"/>
                  </a:lnTo>
                  <a:lnTo>
                    <a:pt x="319" y="47"/>
                  </a:lnTo>
                  <a:lnTo>
                    <a:pt x="317" y="47"/>
                  </a:lnTo>
                  <a:lnTo>
                    <a:pt x="317" y="52"/>
                  </a:lnTo>
                  <a:lnTo>
                    <a:pt x="314" y="54"/>
                  </a:lnTo>
                  <a:lnTo>
                    <a:pt x="314" y="52"/>
                  </a:lnTo>
                  <a:lnTo>
                    <a:pt x="314" y="49"/>
                  </a:lnTo>
                  <a:lnTo>
                    <a:pt x="314" y="47"/>
                  </a:lnTo>
                  <a:lnTo>
                    <a:pt x="314" y="47"/>
                  </a:lnTo>
                  <a:lnTo>
                    <a:pt x="314" y="45"/>
                  </a:lnTo>
                  <a:lnTo>
                    <a:pt x="314" y="42"/>
                  </a:lnTo>
                  <a:lnTo>
                    <a:pt x="314" y="40"/>
                  </a:lnTo>
                  <a:lnTo>
                    <a:pt x="309" y="33"/>
                  </a:lnTo>
                  <a:lnTo>
                    <a:pt x="317" y="23"/>
                  </a:lnTo>
                  <a:lnTo>
                    <a:pt x="314" y="21"/>
                  </a:lnTo>
                  <a:lnTo>
                    <a:pt x="314" y="19"/>
                  </a:lnTo>
                  <a:lnTo>
                    <a:pt x="314" y="14"/>
                  </a:lnTo>
                  <a:lnTo>
                    <a:pt x="314" y="12"/>
                  </a:lnTo>
                  <a:lnTo>
                    <a:pt x="317" y="12"/>
                  </a:lnTo>
                  <a:lnTo>
                    <a:pt x="317" y="9"/>
                  </a:lnTo>
                  <a:lnTo>
                    <a:pt x="317" y="7"/>
                  </a:lnTo>
                  <a:lnTo>
                    <a:pt x="317" y="7"/>
                  </a:lnTo>
                  <a:lnTo>
                    <a:pt x="319" y="7"/>
                  </a:lnTo>
                  <a:lnTo>
                    <a:pt x="321" y="5"/>
                  </a:lnTo>
                  <a:lnTo>
                    <a:pt x="324" y="5"/>
                  </a:lnTo>
                  <a:lnTo>
                    <a:pt x="324" y="2"/>
                  </a:lnTo>
                  <a:lnTo>
                    <a:pt x="324" y="2"/>
                  </a:lnTo>
                  <a:lnTo>
                    <a:pt x="324" y="2"/>
                  </a:lnTo>
                  <a:lnTo>
                    <a:pt x="324" y="0"/>
                  </a:lnTo>
                  <a:lnTo>
                    <a:pt x="321" y="0"/>
                  </a:lnTo>
                  <a:lnTo>
                    <a:pt x="321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14" y="0"/>
                  </a:lnTo>
                  <a:lnTo>
                    <a:pt x="312" y="0"/>
                  </a:lnTo>
                  <a:lnTo>
                    <a:pt x="305" y="7"/>
                  </a:lnTo>
                  <a:lnTo>
                    <a:pt x="302" y="7"/>
                  </a:lnTo>
                  <a:lnTo>
                    <a:pt x="288" y="7"/>
                  </a:lnTo>
                  <a:lnTo>
                    <a:pt x="281" y="9"/>
                  </a:lnTo>
                  <a:lnTo>
                    <a:pt x="279" y="9"/>
                  </a:lnTo>
                  <a:lnTo>
                    <a:pt x="279" y="9"/>
                  </a:lnTo>
                  <a:lnTo>
                    <a:pt x="276" y="9"/>
                  </a:lnTo>
                  <a:lnTo>
                    <a:pt x="276" y="9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2"/>
                  </a:lnTo>
                  <a:lnTo>
                    <a:pt x="276" y="16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4" y="26"/>
                  </a:lnTo>
                  <a:lnTo>
                    <a:pt x="269" y="31"/>
                  </a:lnTo>
                  <a:lnTo>
                    <a:pt x="267" y="35"/>
                  </a:lnTo>
                  <a:lnTo>
                    <a:pt x="267" y="38"/>
                  </a:lnTo>
                  <a:lnTo>
                    <a:pt x="267" y="38"/>
                  </a:lnTo>
                  <a:lnTo>
                    <a:pt x="267" y="40"/>
                  </a:lnTo>
                  <a:lnTo>
                    <a:pt x="267" y="40"/>
                  </a:lnTo>
                  <a:lnTo>
                    <a:pt x="267" y="42"/>
                  </a:lnTo>
                  <a:lnTo>
                    <a:pt x="267" y="45"/>
                  </a:lnTo>
                  <a:lnTo>
                    <a:pt x="267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7"/>
                  </a:lnTo>
                  <a:lnTo>
                    <a:pt x="265" y="49"/>
                  </a:lnTo>
                  <a:lnTo>
                    <a:pt x="262" y="54"/>
                  </a:lnTo>
                  <a:lnTo>
                    <a:pt x="260" y="54"/>
                  </a:lnTo>
                  <a:lnTo>
                    <a:pt x="260" y="54"/>
                  </a:lnTo>
                  <a:lnTo>
                    <a:pt x="257" y="57"/>
                  </a:lnTo>
                  <a:lnTo>
                    <a:pt x="257" y="57"/>
                  </a:lnTo>
                  <a:lnTo>
                    <a:pt x="255" y="57"/>
                  </a:lnTo>
                  <a:lnTo>
                    <a:pt x="255" y="57"/>
                  </a:lnTo>
                  <a:lnTo>
                    <a:pt x="253" y="57"/>
                  </a:lnTo>
                  <a:lnTo>
                    <a:pt x="248" y="52"/>
                  </a:lnTo>
                  <a:lnTo>
                    <a:pt x="246" y="52"/>
                  </a:lnTo>
                  <a:lnTo>
                    <a:pt x="243" y="52"/>
                  </a:lnTo>
                  <a:lnTo>
                    <a:pt x="241" y="54"/>
                  </a:lnTo>
                  <a:lnTo>
                    <a:pt x="234" y="54"/>
                  </a:lnTo>
                  <a:lnTo>
                    <a:pt x="234" y="57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1" y="57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59"/>
                  </a:lnTo>
                  <a:lnTo>
                    <a:pt x="231" y="61"/>
                  </a:lnTo>
                  <a:lnTo>
                    <a:pt x="231" y="61"/>
                  </a:lnTo>
                  <a:lnTo>
                    <a:pt x="231" y="61"/>
                  </a:lnTo>
                  <a:lnTo>
                    <a:pt x="231" y="64"/>
                  </a:lnTo>
                  <a:lnTo>
                    <a:pt x="229" y="66"/>
                  </a:lnTo>
                  <a:lnTo>
                    <a:pt x="229" y="66"/>
                  </a:lnTo>
                  <a:lnTo>
                    <a:pt x="229" y="68"/>
                  </a:lnTo>
                  <a:lnTo>
                    <a:pt x="227" y="71"/>
                  </a:lnTo>
                  <a:lnTo>
                    <a:pt x="227" y="80"/>
                  </a:lnTo>
                  <a:lnTo>
                    <a:pt x="227" y="83"/>
                  </a:lnTo>
                  <a:lnTo>
                    <a:pt x="227" y="85"/>
                  </a:lnTo>
                  <a:lnTo>
                    <a:pt x="224" y="87"/>
                  </a:lnTo>
                  <a:lnTo>
                    <a:pt x="220" y="90"/>
                  </a:lnTo>
                  <a:lnTo>
                    <a:pt x="217" y="92"/>
                  </a:lnTo>
                  <a:lnTo>
                    <a:pt x="217" y="92"/>
                  </a:lnTo>
                  <a:lnTo>
                    <a:pt x="215" y="90"/>
                  </a:lnTo>
                  <a:lnTo>
                    <a:pt x="208" y="92"/>
                  </a:lnTo>
                  <a:lnTo>
                    <a:pt x="203" y="92"/>
                  </a:lnTo>
                  <a:lnTo>
                    <a:pt x="198" y="94"/>
                  </a:lnTo>
                  <a:lnTo>
                    <a:pt x="198" y="92"/>
                  </a:lnTo>
                  <a:lnTo>
                    <a:pt x="198" y="92"/>
                  </a:lnTo>
                  <a:lnTo>
                    <a:pt x="198" y="92"/>
                  </a:lnTo>
                  <a:lnTo>
                    <a:pt x="198" y="90"/>
                  </a:lnTo>
                  <a:lnTo>
                    <a:pt x="198" y="87"/>
                  </a:lnTo>
                  <a:lnTo>
                    <a:pt x="198" y="87"/>
                  </a:lnTo>
                  <a:lnTo>
                    <a:pt x="198" y="87"/>
                  </a:lnTo>
                  <a:lnTo>
                    <a:pt x="198" y="85"/>
                  </a:lnTo>
                  <a:lnTo>
                    <a:pt x="198" y="85"/>
                  </a:lnTo>
                  <a:lnTo>
                    <a:pt x="196" y="85"/>
                  </a:lnTo>
                  <a:lnTo>
                    <a:pt x="196" y="83"/>
                  </a:lnTo>
                  <a:lnTo>
                    <a:pt x="196" y="80"/>
                  </a:lnTo>
                  <a:lnTo>
                    <a:pt x="196" y="80"/>
                  </a:lnTo>
                  <a:lnTo>
                    <a:pt x="196" y="78"/>
                  </a:lnTo>
                  <a:lnTo>
                    <a:pt x="196" y="78"/>
                  </a:lnTo>
                  <a:lnTo>
                    <a:pt x="198" y="75"/>
                  </a:lnTo>
                  <a:lnTo>
                    <a:pt x="198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6" y="73"/>
                  </a:lnTo>
                  <a:lnTo>
                    <a:pt x="194" y="71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71"/>
                  </a:lnTo>
                  <a:lnTo>
                    <a:pt x="191" y="68"/>
                  </a:lnTo>
                  <a:lnTo>
                    <a:pt x="191" y="68"/>
                  </a:lnTo>
                  <a:lnTo>
                    <a:pt x="191" y="64"/>
                  </a:lnTo>
                  <a:lnTo>
                    <a:pt x="189" y="61"/>
                  </a:lnTo>
                  <a:lnTo>
                    <a:pt x="189" y="61"/>
                  </a:lnTo>
                  <a:lnTo>
                    <a:pt x="189" y="59"/>
                  </a:lnTo>
                  <a:lnTo>
                    <a:pt x="186" y="59"/>
                  </a:lnTo>
                  <a:lnTo>
                    <a:pt x="186" y="59"/>
                  </a:lnTo>
                  <a:lnTo>
                    <a:pt x="179" y="59"/>
                  </a:lnTo>
                  <a:lnTo>
                    <a:pt x="175" y="57"/>
                  </a:lnTo>
                  <a:lnTo>
                    <a:pt x="172" y="54"/>
                  </a:lnTo>
                  <a:lnTo>
                    <a:pt x="172" y="54"/>
                  </a:lnTo>
                  <a:lnTo>
                    <a:pt x="170" y="54"/>
                  </a:lnTo>
                  <a:lnTo>
                    <a:pt x="168" y="57"/>
                  </a:lnTo>
                  <a:lnTo>
                    <a:pt x="163" y="57"/>
                  </a:lnTo>
                  <a:lnTo>
                    <a:pt x="158" y="57"/>
                  </a:lnTo>
                  <a:lnTo>
                    <a:pt x="158" y="59"/>
                  </a:lnTo>
                  <a:lnTo>
                    <a:pt x="156" y="59"/>
                  </a:lnTo>
                  <a:lnTo>
                    <a:pt x="156" y="64"/>
                  </a:lnTo>
                  <a:lnTo>
                    <a:pt x="156" y="66"/>
                  </a:lnTo>
                  <a:lnTo>
                    <a:pt x="156" y="73"/>
                  </a:lnTo>
                  <a:lnTo>
                    <a:pt x="156" y="73"/>
                  </a:lnTo>
                  <a:lnTo>
                    <a:pt x="156" y="75"/>
                  </a:lnTo>
                  <a:lnTo>
                    <a:pt x="156" y="75"/>
                  </a:lnTo>
                  <a:lnTo>
                    <a:pt x="153" y="75"/>
                  </a:lnTo>
                  <a:lnTo>
                    <a:pt x="153" y="75"/>
                  </a:lnTo>
                  <a:lnTo>
                    <a:pt x="149" y="73"/>
                  </a:lnTo>
                  <a:lnTo>
                    <a:pt x="146" y="73"/>
                  </a:lnTo>
                  <a:lnTo>
                    <a:pt x="144" y="73"/>
                  </a:lnTo>
                  <a:lnTo>
                    <a:pt x="142" y="73"/>
                  </a:lnTo>
                  <a:lnTo>
                    <a:pt x="142" y="75"/>
                  </a:lnTo>
                  <a:lnTo>
                    <a:pt x="134" y="83"/>
                  </a:lnTo>
                  <a:lnTo>
                    <a:pt x="134" y="83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2" y="83"/>
                  </a:lnTo>
                  <a:lnTo>
                    <a:pt x="130" y="83"/>
                  </a:lnTo>
                  <a:lnTo>
                    <a:pt x="120" y="80"/>
                  </a:lnTo>
                  <a:lnTo>
                    <a:pt x="118" y="78"/>
                  </a:lnTo>
                  <a:lnTo>
                    <a:pt x="111" y="68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6" y="66"/>
                  </a:lnTo>
                  <a:lnTo>
                    <a:pt x="104" y="66"/>
                  </a:lnTo>
                  <a:lnTo>
                    <a:pt x="101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9" y="68"/>
                  </a:lnTo>
                  <a:lnTo>
                    <a:pt x="97" y="71"/>
                  </a:lnTo>
                  <a:lnTo>
                    <a:pt x="97" y="73"/>
                  </a:lnTo>
                  <a:lnTo>
                    <a:pt x="94" y="73"/>
                  </a:lnTo>
                  <a:lnTo>
                    <a:pt x="94" y="73"/>
                  </a:lnTo>
                  <a:lnTo>
                    <a:pt x="94" y="75"/>
                  </a:lnTo>
                  <a:lnTo>
                    <a:pt x="94" y="80"/>
                  </a:lnTo>
                  <a:lnTo>
                    <a:pt x="94" y="80"/>
                  </a:lnTo>
                  <a:lnTo>
                    <a:pt x="94" y="83"/>
                  </a:lnTo>
                  <a:lnTo>
                    <a:pt x="94" y="83"/>
                  </a:lnTo>
                  <a:lnTo>
                    <a:pt x="92" y="83"/>
                  </a:lnTo>
                  <a:lnTo>
                    <a:pt x="92" y="83"/>
                  </a:lnTo>
                  <a:lnTo>
                    <a:pt x="92" y="85"/>
                  </a:lnTo>
                  <a:lnTo>
                    <a:pt x="90" y="85"/>
                  </a:lnTo>
                  <a:lnTo>
                    <a:pt x="90" y="85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5" y="80"/>
                  </a:lnTo>
                  <a:lnTo>
                    <a:pt x="85" y="78"/>
                  </a:lnTo>
                  <a:lnTo>
                    <a:pt x="85" y="75"/>
                  </a:lnTo>
                  <a:lnTo>
                    <a:pt x="85" y="73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71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85" y="68"/>
                  </a:lnTo>
                  <a:lnTo>
                    <a:pt x="75" y="47"/>
                  </a:lnTo>
                  <a:lnTo>
                    <a:pt x="73" y="45"/>
                  </a:lnTo>
                  <a:lnTo>
                    <a:pt x="71" y="42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8" y="38"/>
                  </a:lnTo>
                  <a:lnTo>
                    <a:pt x="66" y="35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2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7" y="16"/>
                  </a:lnTo>
                  <a:lnTo>
                    <a:pt x="45" y="16"/>
                  </a:lnTo>
                  <a:lnTo>
                    <a:pt x="4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3" y="19"/>
                  </a:lnTo>
                  <a:lnTo>
                    <a:pt x="19" y="19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4" y="28"/>
                  </a:lnTo>
                  <a:lnTo>
                    <a:pt x="4" y="38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7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0" y="54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7" y="57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1"/>
                  </a:lnTo>
                  <a:lnTo>
                    <a:pt x="11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21" y="71"/>
                  </a:lnTo>
                  <a:lnTo>
                    <a:pt x="21" y="71"/>
                  </a:lnTo>
                  <a:lnTo>
                    <a:pt x="21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3" y="75"/>
                  </a:lnTo>
                  <a:lnTo>
                    <a:pt x="23" y="75"/>
                  </a:lnTo>
                  <a:lnTo>
                    <a:pt x="26" y="75"/>
                  </a:lnTo>
                  <a:lnTo>
                    <a:pt x="35" y="78"/>
                  </a:lnTo>
                  <a:lnTo>
                    <a:pt x="42" y="80"/>
                  </a:lnTo>
                  <a:lnTo>
                    <a:pt x="42" y="83"/>
                  </a:lnTo>
                  <a:lnTo>
                    <a:pt x="45" y="83"/>
                  </a:lnTo>
                  <a:lnTo>
                    <a:pt x="45" y="85"/>
                  </a:lnTo>
                  <a:lnTo>
                    <a:pt x="45" y="87"/>
                  </a:lnTo>
                  <a:lnTo>
                    <a:pt x="47" y="90"/>
                  </a:lnTo>
                  <a:lnTo>
                    <a:pt x="47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49" y="90"/>
                  </a:lnTo>
                  <a:lnTo>
                    <a:pt x="56" y="90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1" y="90"/>
                  </a:lnTo>
                  <a:lnTo>
                    <a:pt x="64" y="92"/>
                  </a:lnTo>
                  <a:lnTo>
                    <a:pt x="66" y="94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6" y="97"/>
                  </a:lnTo>
                  <a:lnTo>
                    <a:pt x="64" y="99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66" y="106"/>
                  </a:lnTo>
                  <a:lnTo>
                    <a:pt x="68" y="109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1"/>
                  </a:lnTo>
                  <a:lnTo>
                    <a:pt x="68" y="116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8" y="120"/>
                  </a:lnTo>
                  <a:lnTo>
                    <a:pt x="71" y="120"/>
                  </a:lnTo>
                  <a:lnTo>
                    <a:pt x="71" y="123"/>
                  </a:lnTo>
                  <a:lnTo>
                    <a:pt x="82" y="130"/>
                  </a:lnTo>
                  <a:lnTo>
                    <a:pt x="85" y="130"/>
                  </a:lnTo>
                  <a:lnTo>
                    <a:pt x="87" y="132"/>
                  </a:lnTo>
                  <a:lnTo>
                    <a:pt x="92" y="135"/>
                  </a:lnTo>
                  <a:lnTo>
                    <a:pt x="94" y="135"/>
                  </a:lnTo>
                  <a:lnTo>
                    <a:pt x="101" y="132"/>
                  </a:lnTo>
                  <a:lnTo>
                    <a:pt x="104" y="135"/>
                  </a:lnTo>
                  <a:lnTo>
                    <a:pt x="106" y="135"/>
                  </a:lnTo>
                  <a:lnTo>
                    <a:pt x="108" y="137"/>
                  </a:lnTo>
                  <a:lnTo>
                    <a:pt x="108" y="137"/>
                  </a:lnTo>
                  <a:lnTo>
                    <a:pt x="111" y="139"/>
                  </a:lnTo>
                  <a:lnTo>
                    <a:pt x="111" y="139"/>
                  </a:lnTo>
                  <a:lnTo>
                    <a:pt x="111" y="142"/>
                  </a:lnTo>
                  <a:lnTo>
                    <a:pt x="113" y="142"/>
                  </a:lnTo>
                  <a:lnTo>
                    <a:pt x="116" y="142"/>
                  </a:lnTo>
                  <a:lnTo>
                    <a:pt x="116" y="142"/>
                  </a:lnTo>
                  <a:lnTo>
                    <a:pt x="120" y="139"/>
                  </a:lnTo>
                  <a:lnTo>
                    <a:pt x="120" y="137"/>
                  </a:lnTo>
                  <a:lnTo>
                    <a:pt x="120" y="137"/>
                  </a:lnTo>
                  <a:lnTo>
                    <a:pt x="123" y="137"/>
                  </a:lnTo>
                  <a:lnTo>
                    <a:pt x="123" y="137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5" y="139"/>
                  </a:lnTo>
                  <a:lnTo>
                    <a:pt x="127" y="142"/>
                  </a:lnTo>
                  <a:lnTo>
                    <a:pt x="127" y="142"/>
                  </a:lnTo>
                  <a:lnTo>
                    <a:pt x="130" y="144"/>
                  </a:lnTo>
                  <a:lnTo>
                    <a:pt x="130" y="144"/>
                  </a:lnTo>
                  <a:lnTo>
                    <a:pt x="130" y="146"/>
                  </a:lnTo>
                  <a:lnTo>
                    <a:pt x="130" y="146"/>
                  </a:lnTo>
                  <a:lnTo>
                    <a:pt x="132" y="146"/>
                  </a:lnTo>
                  <a:lnTo>
                    <a:pt x="132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6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4" y="144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7" y="144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39" y="146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4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6"/>
                  </a:lnTo>
                  <a:lnTo>
                    <a:pt x="142" y="158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4" y="161"/>
                  </a:lnTo>
                  <a:lnTo>
                    <a:pt x="146" y="161"/>
                  </a:lnTo>
                  <a:lnTo>
                    <a:pt x="146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49" y="161"/>
                  </a:lnTo>
                  <a:lnTo>
                    <a:pt x="151" y="163"/>
                  </a:lnTo>
                  <a:lnTo>
                    <a:pt x="151" y="163"/>
                  </a:lnTo>
                  <a:lnTo>
                    <a:pt x="149" y="165"/>
                  </a:lnTo>
                  <a:lnTo>
                    <a:pt x="149" y="168"/>
                  </a:lnTo>
                  <a:lnTo>
                    <a:pt x="149" y="175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77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9" y="180"/>
                  </a:lnTo>
                  <a:lnTo>
                    <a:pt x="146" y="180"/>
                  </a:lnTo>
                  <a:lnTo>
                    <a:pt x="146" y="182"/>
                  </a:lnTo>
                  <a:lnTo>
                    <a:pt x="146" y="182"/>
                  </a:lnTo>
                  <a:lnTo>
                    <a:pt x="149" y="182"/>
                  </a:lnTo>
                  <a:lnTo>
                    <a:pt x="151" y="182"/>
                  </a:lnTo>
                  <a:lnTo>
                    <a:pt x="158" y="182"/>
                  </a:lnTo>
                  <a:lnTo>
                    <a:pt x="160" y="182"/>
                  </a:lnTo>
                  <a:lnTo>
                    <a:pt x="163" y="182"/>
                  </a:lnTo>
                  <a:lnTo>
                    <a:pt x="163" y="182"/>
                  </a:lnTo>
                  <a:lnTo>
                    <a:pt x="165" y="182"/>
                  </a:lnTo>
                  <a:lnTo>
                    <a:pt x="165" y="182"/>
                  </a:lnTo>
                  <a:lnTo>
                    <a:pt x="168" y="182"/>
                  </a:lnTo>
                  <a:lnTo>
                    <a:pt x="170" y="182"/>
                  </a:lnTo>
                  <a:lnTo>
                    <a:pt x="172" y="182"/>
                  </a:lnTo>
                  <a:lnTo>
                    <a:pt x="172" y="180"/>
                  </a:lnTo>
                  <a:lnTo>
                    <a:pt x="175" y="180"/>
                  </a:lnTo>
                  <a:lnTo>
                    <a:pt x="175" y="180"/>
                  </a:lnTo>
                  <a:lnTo>
                    <a:pt x="184" y="180"/>
                  </a:lnTo>
                  <a:lnTo>
                    <a:pt x="189" y="177"/>
                  </a:lnTo>
                  <a:lnTo>
                    <a:pt x="189" y="177"/>
                  </a:lnTo>
                  <a:lnTo>
                    <a:pt x="191" y="177"/>
                  </a:lnTo>
                  <a:lnTo>
                    <a:pt x="191" y="177"/>
                  </a:lnTo>
                  <a:lnTo>
                    <a:pt x="194" y="177"/>
                  </a:lnTo>
                  <a:lnTo>
                    <a:pt x="194" y="180"/>
                  </a:lnTo>
                  <a:lnTo>
                    <a:pt x="196" y="182"/>
                  </a:lnTo>
                  <a:lnTo>
                    <a:pt x="198" y="184"/>
                  </a:lnTo>
                  <a:lnTo>
                    <a:pt x="198" y="184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87"/>
                  </a:lnTo>
                  <a:lnTo>
                    <a:pt x="198" y="189"/>
                  </a:lnTo>
                  <a:lnTo>
                    <a:pt x="196" y="189"/>
                  </a:lnTo>
                  <a:lnTo>
                    <a:pt x="196" y="194"/>
                  </a:lnTo>
                  <a:lnTo>
                    <a:pt x="194" y="194"/>
                  </a:lnTo>
                  <a:lnTo>
                    <a:pt x="194" y="196"/>
                  </a:lnTo>
                  <a:lnTo>
                    <a:pt x="191" y="196"/>
                  </a:lnTo>
                  <a:lnTo>
                    <a:pt x="191" y="196"/>
                  </a:lnTo>
                  <a:lnTo>
                    <a:pt x="191" y="198"/>
                  </a:lnTo>
                  <a:lnTo>
                    <a:pt x="189" y="208"/>
                  </a:lnTo>
                  <a:lnTo>
                    <a:pt x="191" y="213"/>
                  </a:lnTo>
                  <a:lnTo>
                    <a:pt x="191" y="213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91" y="215"/>
                  </a:lnTo>
                  <a:lnTo>
                    <a:pt x="189" y="217"/>
                  </a:lnTo>
                  <a:lnTo>
                    <a:pt x="189" y="217"/>
                  </a:lnTo>
                  <a:lnTo>
                    <a:pt x="186" y="215"/>
                  </a:lnTo>
                  <a:lnTo>
                    <a:pt x="186" y="215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4" y="215"/>
                  </a:lnTo>
                  <a:lnTo>
                    <a:pt x="182" y="220"/>
                  </a:lnTo>
                  <a:lnTo>
                    <a:pt x="177" y="234"/>
                  </a:lnTo>
                  <a:lnTo>
                    <a:pt x="175" y="239"/>
                  </a:lnTo>
                  <a:lnTo>
                    <a:pt x="175" y="241"/>
                  </a:lnTo>
                  <a:lnTo>
                    <a:pt x="170" y="243"/>
                  </a:lnTo>
                  <a:lnTo>
                    <a:pt x="170" y="243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70" y="246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0" y="248"/>
                  </a:lnTo>
                  <a:lnTo>
                    <a:pt x="172" y="251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3"/>
                  </a:lnTo>
                  <a:lnTo>
                    <a:pt x="175" y="255"/>
                  </a:lnTo>
                  <a:lnTo>
                    <a:pt x="175" y="255"/>
                  </a:lnTo>
                  <a:lnTo>
                    <a:pt x="175" y="255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86" y="260"/>
                  </a:lnTo>
                  <a:lnTo>
                    <a:pt x="186" y="260"/>
                  </a:lnTo>
                  <a:lnTo>
                    <a:pt x="186" y="258"/>
                  </a:lnTo>
                  <a:lnTo>
                    <a:pt x="186" y="258"/>
                  </a:lnTo>
                  <a:lnTo>
                    <a:pt x="191" y="258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5"/>
                  </a:lnTo>
                  <a:lnTo>
                    <a:pt x="194" y="253"/>
                  </a:lnTo>
                  <a:lnTo>
                    <a:pt x="196" y="253"/>
                  </a:lnTo>
                  <a:lnTo>
                    <a:pt x="196" y="253"/>
                  </a:lnTo>
                  <a:lnTo>
                    <a:pt x="196" y="251"/>
                  </a:lnTo>
                  <a:lnTo>
                    <a:pt x="196" y="251"/>
                  </a:lnTo>
                  <a:lnTo>
                    <a:pt x="196" y="251"/>
                  </a:lnTo>
                  <a:lnTo>
                    <a:pt x="198" y="253"/>
                  </a:lnTo>
                  <a:lnTo>
                    <a:pt x="198" y="253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5"/>
                  </a:lnTo>
                  <a:lnTo>
                    <a:pt x="201" y="258"/>
                  </a:lnTo>
                  <a:lnTo>
                    <a:pt x="201" y="258"/>
                  </a:lnTo>
                  <a:lnTo>
                    <a:pt x="201" y="258"/>
                  </a:lnTo>
                  <a:lnTo>
                    <a:pt x="201" y="260"/>
                  </a:lnTo>
                  <a:lnTo>
                    <a:pt x="201" y="265"/>
                  </a:lnTo>
                  <a:lnTo>
                    <a:pt x="201" y="267"/>
                  </a:lnTo>
                  <a:lnTo>
                    <a:pt x="201" y="269"/>
                  </a:lnTo>
                  <a:lnTo>
                    <a:pt x="205" y="279"/>
                  </a:lnTo>
                  <a:lnTo>
                    <a:pt x="205" y="279"/>
                  </a:lnTo>
                  <a:lnTo>
                    <a:pt x="205" y="281"/>
                  </a:lnTo>
                  <a:lnTo>
                    <a:pt x="210" y="284"/>
                  </a:lnTo>
                  <a:lnTo>
                    <a:pt x="210" y="284"/>
                  </a:lnTo>
                  <a:lnTo>
                    <a:pt x="210" y="286"/>
                  </a:lnTo>
                  <a:lnTo>
                    <a:pt x="205" y="288"/>
                  </a:lnTo>
                  <a:lnTo>
                    <a:pt x="203" y="288"/>
                  </a:lnTo>
                  <a:lnTo>
                    <a:pt x="203" y="288"/>
                  </a:lnTo>
                  <a:lnTo>
                    <a:pt x="203" y="291"/>
                  </a:lnTo>
                  <a:lnTo>
                    <a:pt x="203" y="291"/>
                  </a:lnTo>
                  <a:lnTo>
                    <a:pt x="203" y="293"/>
                  </a:lnTo>
                  <a:lnTo>
                    <a:pt x="203" y="293"/>
                  </a:lnTo>
                  <a:lnTo>
                    <a:pt x="203" y="295"/>
                  </a:lnTo>
                  <a:lnTo>
                    <a:pt x="203" y="295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05" y="298"/>
                  </a:lnTo>
                  <a:lnTo>
                    <a:pt x="208" y="300"/>
                  </a:lnTo>
                  <a:lnTo>
                    <a:pt x="208" y="300"/>
                  </a:lnTo>
                  <a:lnTo>
                    <a:pt x="208" y="303"/>
                  </a:lnTo>
                  <a:lnTo>
                    <a:pt x="208" y="303"/>
                  </a:lnTo>
                  <a:lnTo>
                    <a:pt x="208" y="303"/>
                  </a:lnTo>
                  <a:lnTo>
                    <a:pt x="208" y="305"/>
                  </a:lnTo>
                  <a:lnTo>
                    <a:pt x="208" y="305"/>
                  </a:lnTo>
                  <a:lnTo>
                    <a:pt x="208" y="307"/>
                  </a:lnTo>
                  <a:lnTo>
                    <a:pt x="208" y="307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0" y="310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4"/>
                  </a:lnTo>
                  <a:lnTo>
                    <a:pt x="217" y="317"/>
                  </a:lnTo>
                  <a:lnTo>
                    <a:pt x="220" y="317"/>
                  </a:lnTo>
                  <a:lnTo>
                    <a:pt x="222" y="317"/>
                  </a:lnTo>
                  <a:lnTo>
                    <a:pt x="222" y="317"/>
                  </a:lnTo>
                  <a:lnTo>
                    <a:pt x="224" y="314"/>
                  </a:lnTo>
                  <a:lnTo>
                    <a:pt x="224" y="314"/>
                  </a:lnTo>
                  <a:lnTo>
                    <a:pt x="241" y="317"/>
                  </a:lnTo>
                  <a:lnTo>
                    <a:pt x="241" y="317"/>
                  </a:lnTo>
                  <a:lnTo>
                    <a:pt x="243" y="317"/>
                  </a:lnTo>
                  <a:lnTo>
                    <a:pt x="243" y="314"/>
                  </a:lnTo>
                  <a:lnTo>
                    <a:pt x="246" y="314"/>
                  </a:lnTo>
                  <a:lnTo>
                    <a:pt x="246" y="314"/>
                  </a:lnTo>
                  <a:lnTo>
                    <a:pt x="248" y="314"/>
                  </a:lnTo>
                  <a:lnTo>
                    <a:pt x="257" y="317"/>
                  </a:lnTo>
                  <a:lnTo>
                    <a:pt x="257" y="317"/>
                  </a:lnTo>
                  <a:lnTo>
                    <a:pt x="260" y="317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4"/>
                  </a:lnTo>
                  <a:lnTo>
                    <a:pt x="260" y="312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10"/>
                  </a:lnTo>
                  <a:lnTo>
                    <a:pt x="260" y="307"/>
                  </a:lnTo>
                  <a:lnTo>
                    <a:pt x="260" y="307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3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2" y="300"/>
                  </a:lnTo>
                  <a:lnTo>
                    <a:pt x="265" y="300"/>
                  </a:lnTo>
                  <a:lnTo>
                    <a:pt x="267" y="300"/>
                  </a:lnTo>
                  <a:lnTo>
                    <a:pt x="267" y="300"/>
                  </a:lnTo>
                  <a:lnTo>
                    <a:pt x="267" y="298"/>
                  </a:lnTo>
                  <a:lnTo>
                    <a:pt x="267" y="298"/>
                  </a:lnTo>
                  <a:lnTo>
                    <a:pt x="267" y="293"/>
                  </a:lnTo>
                  <a:lnTo>
                    <a:pt x="267" y="293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69" y="291"/>
                  </a:lnTo>
                  <a:lnTo>
                    <a:pt x="272" y="288"/>
                  </a:lnTo>
                  <a:lnTo>
                    <a:pt x="272" y="288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2" y="286"/>
                  </a:lnTo>
                  <a:lnTo>
                    <a:pt x="274" y="286"/>
                  </a:lnTo>
                  <a:lnTo>
                    <a:pt x="274" y="286"/>
                  </a:lnTo>
                  <a:lnTo>
                    <a:pt x="276" y="286"/>
                  </a:lnTo>
                  <a:lnTo>
                    <a:pt x="276" y="286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79" y="286"/>
                  </a:lnTo>
                  <a:lnTo>
                    <a:pt x="283" y="286"/>
                  </a:lnTo>
                  <a:lnTo>
                    <a:pt x="286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88" y="286"/>
                  </a:lnTo>
                  <a:lnTo>
                    <a:pt x="291" y="286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88"/>
                  </a:lnTo>
                  <a:lnTo>
                    <a:pt x="291" y="291"/>
                  </a:lnTo>
                  <a:lnTo>
                    <a:pt x="291" y="293"/>
                  </a:lnTo>
                  <a:lnTo>
                    <a:pt x="291" y="293"/>
                  </a:lnTo>
                  <a:lnTo>
                    <a:pt x="291" y="293"/>
                  </a:lnTo>
                  <a:lnTo>
                    <a:pt x="293" y="293"/>
                  </a:lnTo>
                  <a:lnTo>
                    <a:pt x="293" y="295"/>
                  </a:lnTo>
                  <a:lnTo>
                    <a:pt x="293" y="295"/>
                  </a:lnTo>
                  <a:lnTo>
                    <a:pt x="295" y="295"/>
                  </a:lnTo>
                  <a:lnTo>
                    <a:pt x="295" y="298"/>
                  </a:lnTo>
                  <a:lnTo>
                    <a:pt x="295" y="298"/>
                  </a:lnTo>
                  <a:lnTo>
                    <a:pt x="298" y="300"/>
                  </a:lnTo>
                  <a:lnTo>
                    <a:pt x="300" y="300"/>
                  </a:lnTo>
                  <a:lnTo>
                    <a:pt x="300" y="303"/>
                  </a:lnTo>
                  <a:lnTo>
                    <a:pt x="302" y="303"/>
                  </a:lnTo>
                  <a:lnTo>
                    <a:pt x="302" y="303"/>
                  </a:lnTo>
                  <a:lnTo>
                    <a:pt x="307" y="305"/>
                  </a:lnTo>
                  <a:lnTo>
                    <a:pt x="307" y="305"/>
                  </a:lnTo>
                  <a:lnTo>
                    <a:pt x="307" y="305"/>
                  </a:lnTo>
                  <a:lnTo>
                    <a:pt x="307" y="307"/>
                  </a:lnTo>
                  <a:lnTo>
                    <a:pt x="307" y="310"/>
                  </a:lnTo>
                  <a:lnTo>
                    <a:pt x="307" y="310"/>
                  </a:lnTo>
                  <a:lnTo>
                    <a:pt x="307" y="312"/>
                  </a:lnTo>
                  <a:lnTo>
                    <a:pt x="309" y="314"/>
                  </a:lnTo>
                  <a:lnTo>
                    <a:pt x="309" y="314"/>
                  </a:lnTo>
                  <a:lnTo>
                    <a:pt x="309" y="317"/>
                  </a:lnTo>
                  <a:lnTo>
                    <a:pt x="312" y="317"/>
                  </a:lnTo>
                  <a:lnTo>
                    <a:pt x="312" y="319"/>
                  </a:lnTo>
                  <a:lnTo>
                    <a:pt x="312" y="319"/>
                  </a:lnTo>
                  <a:lnTo>
                    <a:pt x="312" y="326"/>
                  </a:lnTo>
                  <a:lnTo>
                    <a:pt x="312" y="329"/>
                  </a:lnTo>
                  <a:lnTo>
                    <a:pt x="312" y="331"/>
                  </a:lnTo>
                  <a:lnTo>
                    <a:pt x="312" y="336"/>
                  </a:lnTo>
                  <a:lnTo>
                    <a:pt x="309" y="338"/>
                  </a:lnTo>
                  <a:lnTo>
                    <a:pt x="307" y="338"/>
                  </a:lnTo>
                  <a:lnTo>
                    <a:pt x="307" y="340"/>
                  </a:lnTo>
                  <a:lnTo>
                    <a:pt x="307" y="343"/>
                  </a:lnTo>
                  <a:lnTo>
                    <a:pt x="307" y="345"/>
                  </a:lnTo>
                  <a:lnTo>
                    <a:pt x="305" y="345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48"/>
                  </a:lnTo>
                  <a:lnTo>
                    <a:pt x="305" y="350"/>
                  </a:lnTo>
                  <a:lnTo>
                    <a:pt x="300" y="355"/>
                  </a:lnTo>
                  <a:lnTo>
                    <a:pt x="298" y="355"/>
                  </a:lnTo>
                  <a:lnTo>
                    <a:pt x="298" y="355"/>
                  </a:lnTo>
                  <a:lnTo>
                    <a:pt x="298" y="352"/>
                  </a:lnTo>
                  <a:lnTo>
                    <a:pt x="298" y="352"/>
                  </a:lnTo>
                  <a:lnTo>
                    <a:pt x="295" y="352"/>
                  </a:lnTo>
                  <a:lnTo>
                    <a:pt x="295" y="352"/>
                  </a:lnTo>
                  <a:lnTo>
                    <a:pt x="295" y="350"/>
                  </a:lnTo>
                  <a:lnTo>
                    <a:pt x="293" y="350"/>
                  </a:lnTo>
                  <a:lnTo>
                    <a:pt x="293" y="350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1" y="348"/>
                  </a:lnTo>
                  <a:lnTo>
                    <a:pt x="291" y="345"/>
                  </a:lnTo>
                  <a:lnTo>
                    <a:pt x="291" y="345"/>
                  </a:lnTo>
                  <a:lnTo>
                    <a:pt x="288" y="348"/>
                  </a:lnTo>
                  <a:lnTo>
                    <a:pt x="288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3" y="340"/>
                  </a:lnTo>
                  <a:lnTo>
                    <a:pt x="283" y="340"/>
                  </a:lnTo>
                  <a:lnTo>
                    <a:pt x="283" y="340"/>
                  </a:lnTo>
                  <a:lnTo>
                    <a:pt x="281" y="340"/>
                  </a:lnTo>
                  <a:lnTo>
                    <a:pt x="281" y="340"/>
                  </a:lnTo>
                  <a:lnTo>
                    <a:pt x="281" y="340"/>
                  </a:lnTo>
                  <a:lnTo>
                    <a:pt x="279" y="340"/>
                  </a:lnTo>
                  <a:lnTo>
                    <a:pt x="279" y="340"/>
                  </a:lnTo>
                  <a:lnTo>
                    <a:pt x="279" y="338"/>
                  </a:lnTo>
                  <a:lnTo>
                    <a:pt x="279" y="338"/>
                  </a:lnTo>
                  <a:lnTo>
                    <a:pt x="279" y="338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9" y="336"/>
                  </a:lnTo>
                  <a:lnTo>
                    <a:pt x="276" y="336"/>
                  </a:lnTo>
                  <a:lnTo>
                    <a:pt x="272" y="336"/>
                  </a:lnTo>
                  <a:lnTo>
                    <a:pt x="272" y="336"/>
                  </a:lnTo>
                  <a:lnTo>
                    <a:pt x="272" y="336"/>
                  </a:lnTo>
                  <a:lnTo>
                    <a:pt x="269" y="336"/>
                  </a:lnTo>
                  <a:lnTo>
                    <a:pt x="269" y="336"/>
                  </a:lnTo>
                  <a:lnTo>
                    <a:pt x="269" y="333"/>
                  </a:lnTo>
                  <a:lnTo>
                    <a:pt x="269" y="333"/>
                  </a:lnTo>
                  <a:lnTo>
                    <a:pt x="269" y="333"/>
                  </a:lnTo>
                  <a:lnTo>
                    <a:pt x="267" y="333"/>
                  </a:lnTo>
                  <a:lnTo>
                    <a:pt x="265" y="336"/>
                  </a:lnTo>
                  <a:lnTo>
                    <a:pt x="265" y="336"/>
                  </a:lnTo>
                  <a:lnTo>
                    <a:pt x="265" y="333"/>
                  </a:lnTo>
                  <a:lnTo>
                    <a:pt x="262" y="333"/>
                  </a:lnTo>
                  <a:lnTo>
                    <a:pt x="262" y="333"/>
                  </a:lnTo>
                  <a:lnTo>
                    <a:pt x="262" y="333"/>
                  </a:lnTo>
                  <a:lnTo>
                    <a:pt x="260" y="333"/>
                  </a:lnTo>
                  <a:lnTo>
                    <a:pt x="260" y="333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57" y="333"/>
                  </a:lnTo>
                  <a:lnTo>
                    <a:pt x="255" y="333"/>
                  </a:lnTo>
                  <a:lnTo>
                    <a:pt x="255" y="336"/>
                  </a:lnTo>
                  <a:lnTo>
                    <a:pt x="253" y="336"/>
                  </a:lnTo>
                  <a:lnTo>
                    <a:pt x="253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50" y="336"/>
                  </a:lnTo>
                  <a:lnTo>
                    <a:pt x="248" y="336"/>
                  </a:lnTo>
                  <a:lnTo>
                    <a:pt x="246" y="336"/>
                  </a:lnTo>
                  <a:lnTo>
                    <a:pt x="246" y="336"/>
                  </a:lnTo>
                  <a:lnTo>
                    <a:pt x="246" y="336"/>
                  </a:lnTo>
                  <a:lnTo>
                    <a:pt x="243" y="336"/>
                  </a:lnTo>
                  <a:lnTo>
                    <a:pt x="243" y="336"/>
                  </a:lnTo>
                  <a:lnTo>
                    <a:pt x="243" y="336"/>
                  </a:lnTo>
                  <a:lnTo>
                    <a:pt x="241" y="336"/>
                  </a:lnTo>
                  <a:lnTo>
                    <a:pt x="241" y="336"/>
                  </a:lnTo>
                  <a:lnTo>
                    <a:pt x="241" y="336"/>
                  </a:lnTo>
                  <a:lnTo>
                    <a:pt x="238" y="336"/>
                  </a:lnTo>
                  <a:lnTo>
                    <a:pt x="238" y="336"/>
                  </a:lnTo>
                  <a:lnTo>
                    <a:pt x="238" y="338"/>
                  </a:lnTo>
                  <a:lnTo>
                    <a:pt x="238" y="338"/>
                  </a:lnTo>
                  <a:lnTo>
                    <a:pt x="238" y="340"/>
                  </a:lnTo>
                  <a:lnTo>
                    <a:pt x="238" y="340"/>
                  </a:lnTo>
                  <a:lnTo>
                    <a:pt x="241" y="343"/>
                  </a:lnTo>
                  <a:lnTo>
                    <a:pt x="241" y="343"/>
                  </a:lnTo>
                  <a:lnTo>
                    <a:pt x="243" y="343"/>
                  </a:lnTo>
                  <a:lnTo>
                    <a:pt x="243" y="343"/>
                  </a:lnTo>
                  <a:lnTo>
                    <a:pt x="243" y="345"/>
                  </a:lnTo>
                  <a:lnTo>
                    <a:pt x="243" y="345"/>
                  </a:lnTo>
                  <a:lnTo>
                    <a:pt x="243" y="348"/>
                  </a:lnTo>
                  <a:lnTo>
                    <a:pt x="243" y="348"/>
                  </a:lnTo>
                  <a:lnTo>
                    <a:pt x="243" y="348"/>
                  </a:lnTo>
                  <a:lnTo>
                    <a:pt x="243" y="350"/>
                  </a:lnTo>
                  <a:lnTo>
                    <a:pt x="243" y="350"/>
                  </a:lnTo>
                  <a:lnTo>
                    <a:pt x="243" y="350"/>
                  </a:lnTo>
                  <a:lnTo>
                    <a:pt x="246" y="350"/>
                  </a:lnTo>
                  <a:lnTo>
                    <a:pt x="250" y="350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2"/>
                  </a:lnTo>
                  <a:lnTo>
                    <a:pt x="250" y="355"/>
                  </a:lnTo>
                  <a:lnTo>
                    <a:pt x="250" y="357"/>
                  </a:lnTo>
                  <a:lnTo>
                    <a:pt x="250" y="359"/>
                  </a:lnTo>
                  <a:lnTo>
                    <a:pt x="250" y="362"/>
                  </a:lnTo>
                  <a:lnTo>
                    <a:pt x="253" y="364"/>
                  </a:lnTo>
                  <a:lnTo>
                    <a:pt x="253" y="366"/>
                  </a:lnTo>
                  <a:lnTo>
                    <a:pt x="253" y="366"/>
                  </a:lnTo>
                  <a:lnTo>
                    <a:pt x="253" y="369"/>
                  </a:lnTo>
                  <a:lnTo>
                    <a:pt x="253" y="369"/>
                  </a:lnTo>
                  <a:lnTo>
                    <a:pt x="253" y="371"/>
                  </a:lnTo>
                  <a:lnTo>
                    <a:pt x="250" y="371"/>
                  </a:lnTo>
                  <a:lnTo>
                    <a:pt x="250" y="371"/>
                  </a:lnTo>
                  <a:lnTo>
                    <a:pt x="250" y="374"/>
                  </a:lnTo>
                  <a:lnTo>
                    <a:pt x="248" y="376"/>
                  </a:lnTo>
                  <a:lnTo>
                    <a:pt x="248" y="376"/>
                  </a:lnTo>
                  <a:lnTo>
                    <a:pt x="250" y="376"/>
                  </a:lnTo>
                  <a:lnTo>
                    <a:pt x="250" y="376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0" y="378"/>
                  </a:lnTo>
                  <a:lnTo>
                    <a:pt x="250" y="381"/>
                  </a:lnTo>
                  <a:lnTo>
                    <a:pt x="248" y="383"/>
                  </a:lnTo>
                  <a:lnTo>
                    <a:pt x="243" y="385"/>
                  </a:lnTo>
                  <a:lnTo>
                    <a:pt x="243" y="385"/>
                  </a:lnTo>
                  <a:lnTo>
                    <a:pt x="236" y="388"/>
                  </a:lnTo>
                  <a:lnTo>
                    <a:pt x="234" y="388"/>
                  </a:lnTo>
                  <a:lnTo>
                    <a:pt x="231" y="388"/>
                  </a:lnTo>
                  <a:lnTo>
                    <a:pt x="231" y="388"/>
                  </a:lnTo>
                  <a:lnTo>
                    <a:pt x="231" y="390"/>
                  </a:lnTo>
                  <a:lnTo>
                    <a:pt x="231" y="390"/>
                  </a:lnTo>
                  <a:lnTo>
                    <a:pt x="231" y="392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31" y="395"/>
                  </a:lnTo>
                  <a:lnTo>
                    <a:pt x="229" y="397"/>
                  </a:lnTo>
                  <a:lnTo>
                    <a:pt x="222" y="402"/>
                  </a:lnTo>
                  <a:lnTo>
                    <a:pt x="220" y="402"/>
                  </a:lnTo>
                  <a:lnTo>
                    <a:pt x="217" y="407"/>
                  </a:lnTo>
                  <a:lnTo>
                    <a:pt x="217" y="407"/>
                  </a:lnTo>
                  <a:lnTo>
                    <a:pt x="217" y="409"/>
                  </a:lnTo>
                  <a:lnTo>
                    <a:pt x="217" y="409"/>
                  </a:lnTo>
                  <a:lnTo>
                    <a:pt x="217" y="409"/>
                  </a:lnTo>
                  <a:lnTo>
                    <a:pt x="220" y="411"/>
                  </a:lnTo>
                  <a:lnTo>
                    <a:pt x="220" y="411"/>
                  </a:lnTo>
                  <a:lnTo>
                    <a:pt x="220" y="411"/>
                  </a:lnTo>
                  <a:lnTo>
                    <a:pt x="220" y="414"/>
                  </a:lnTo>
                  <a:lnTo>
                    <a:pt x="220" y="414"/>
                  </a:lnTo>
                  <a:lnTo>
                    <a:pt x="220" y="414"/>
                  </a:lnTo>
                  <a:lnTo>
                    <a:pt x="217" y="414"/>
                  </a:lnTo>
                  <a:lnTo>
                    <a:pt x="217" y="416"/>
                  </a:lnTo>
                  <a:lnTo>
                    <a:pt x="217" y="416"/>
                  </a:lnTo>
                  <a:lnTo>
                    <a:pt x="215" y="416"/>
                  </a:lnTo>
                  <a:lnTo>
                    <a:pt x="215" y="416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18"/>
                  </a:lnTo>
                  <a:lnTo>
                    <a:pt x="215" y="421"/>
                  </a:lnTo>
                  <a:lnTo>
                    <a:pt x="217" y="423"/>
                  </a:lnTo>
                  <a:lnTo>
                    <a:pt x="217" y="423"/>
                  </a:lnTo>
                  <a:lnTo>
                    <a:pt x="220" y="426"/>
                  </a:lnTo>
                  <a:lnTo>
                    <a:pt x="220" y="426"/>
                  </a:lnTo>
                  <a:lnTo>
                    <a:pt x="222" y="428"/>
                  </a:lnTo>
                  <a:lnTo>
                    <a:pt x="222" y="428"/>
                  </a:lnTo>
                  <a:lnTo>
                    <a:pt x="224" y="428"/>
                  </a:lnTo>
                  <a:lnTo>
                    <a:pt x="224" y="428"/>
                  </a:lnTo>
                  <a:lnTo>
                    <a:pt x="224" y="428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7" y="428"/>
                  </a:lnTo>
                  <a:lnTo>
                    <a:pt x="229" y="430"/>
                  </a:lnTo>
                  <a:lnTo>
                    <a:pt x="229" y="433"/>
                  </a:lnTo>
                  <a:lnTo>
                    <a:pt x="229" y="433"/>
                  </a:lnTo>
                  <a:lnTo>
                    <a:pt x="227" y="440"/>
                  </a:lnTo>
                  <a:lnTo>
                    <a:pt x="229" y="442"/>
                  </a:lnTo>
                  <a:lnTo>
                    <a:pt x="229" y="442"/>
                  </a:lnTo>
                  <a:lnTo>
                    <a:pt x="231" y="445"/>
                  </a:lnTo>
                  <a:lnTo>
                    <a:pt x="234" y="445"/>
                  </a:lnTo>
                  <a:lnTo>
                    <a:pt x="234" y="445"/>
                  </a:lnTo>
                  <a:lnTo>
                    <a:pt x="234" y="445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6" y="447"/>
                  </a:lnTo>
                  <a:lnTo>
                    <a:pt x="238" y="449"/>
                  </a:lnTo>
                  <a:lnTo>
                    <a:pt x="246" y="449"/>
                  </a:lnTo>
                  <a:lnTo>
                    <a:pt x="250" y="452"/>
                  </a:lnTo>
                  <a:lnTo>
                    <a:pt x="250" y="452"/>
                  </a:lnTo>
                  <a:lnTo>
                    <a:pt x="253" y="454"/>
                  </a:lnTo>
                  <a:lnTo>
                    <a:pt x="253" y="454"/>
                  </a:lnTo>
                  <a:lnTo>
                    <a:pt x="253" y="454"/>
                  </a:lnTo>
                  <a:lnTo>
                    <a:pt x="250" y="454"/>
                  </a:lnTo>
                  <a:lnTo>
                    <a:pt x="250" y="456"/>
                  </a:lnTo>
                  <a:lnTo>
                    <a:pt x="250" y="456"/>
                  </a:lnTo>
                  <a:lnTo>
                    <a:pt x="250" y="456"/>
                  </a:lnTo>
                  <a:lnTo>
                    <a:pt x="248" y="459"/>
                  </a:lnTo>
                  <a:lnTo>
                    <a:pt x="250" y="459"/>
                  </a:lnTo>
                  <a:lnTo>
                    <a:pt x="250" y="459"/>
                  </a:lnTo>
                  <a:lnTo>
                    <a:pt x="250" y="461"/>
                  </a:lnTo>
                  <a:lnTo>
                    <a:pt x="250" y="461"/>
                  </a:lnTo>
                  <a:lnTo>
                    <a:pt x="255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57" y="461"/>
                  </a:lnTo>
                  <a:lnTo>
                    <a:pt x="260" y="461"/>
                  </a:lnTo>
                  <a:lnTo>
                    <a:pt x="260" y="461"/>
                  </a:lnTo>
                  <a:lnTo>
                    <a:pt x="260" y="459"/>
                  </a:lnTo>
                  <a:lnTo>
                    <a:pt x="260" y="459"/>
                  </a:lnTo>
                  <a:lnTo>
                    <a:pt x="260" y="459"/>
                  </a:lnTo>
                  <a:lnTo>
                    <a:pt x="262" y="456"/>
                  </a:lnTo>
                  <a:lnTo>
                    <a:pt x="262" y="456"/>
                  </a:lnTo>
                  <a:lnTo>
                    <a:pt x="262" y="456"/>
                  </a:lnTo>
                  <a:lnTo>
                    <a:pt x="265" y="456"/>
                  </a:lnTo>
                  <a:lnTo>
                    <a:pt x="265" y="459"/>
                  </a:lnTo>
                  <a:lnTo>
                    <a:pt x="265" y="459"/>
                  </a:lnTo>
                  <a:lnTo>
                    <a:pt x="265" y="461"/>
                  </a:lnTo>
                  <a:lnTo>
                    <a:pt x="265" y="463"/>
                  </a:lnTo>
                  <a:lnTo>
                    <a:pt x="265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7" y="463"/>
                  </a:lnTo>
                  <a:lnTo>
                    <a:pt x="269" y="463"/>
                  </a:lnTo>
                  <a:lnTo>
                    <a:pt x="269" y="463"/>
                  </a:lnTo>
                  <a:lnTo>
                    <a:pt x="269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2" y="463"/>
                  </a:lnTo>
                  <a:lnTo>
                    <a:pt x="274" y="463"/>
                  </a:lnTo>
                  <a:lnTo>
                    <a:pt x="274" y="466"/>
                  </a:lnTo>
                  <a:lnTo>
                    <a:pt x="274" y="466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1"/>
                  </a:lnTo>
                  <a:lnTo>
                    <a:pt x="274" y="473"/>
                  </a:lnTo>
                  <a:lnTo>
                    <a:pt x="274" y="475"/>
                  </a:lnTo>
                  <a:lnTo>
                    <a:pt x="274" y="475"/>
                  </a:lnTo>
                  <a:lnTo>
                    <a:pt x="274" y="478"/>
                  </a:lnTo>
                  <a:lnTo>
                    <a:pt x="267" y="494"/>
                  </a:lnTo>
                  <a:lnTo>
                    <a:pt x="267" y="494"/>
                  </a:lnTo>
                  <a:lnTo>
                    <a:pt x="267" y="497"/>
                  </a:lnTo>
                  <a:lnTo>
                    <a:pt x="265" y="497"/>
                  </a:lnTo>
                  <a:lnTo>
                    <a:pt x="265" y="497"/>
                  </a:lnTo>
                  <a:lnTo>
                    <a:pt x="260" y="499"/>
                  </a:lnTo>
                  <a:lnTo>
                    <a:pt x="257" y="499"/>
                  </a:lnTo>
                  <a:lnTo>
                    <a:pt x="257" y="499"/>
                  </a:lnTo>
                  <a:lnTo>
                    <a:pt x="257" y="501"/>
                  </a:lnTo>
                  <a:lnTo>
                    <a:pt x="257" y="501"/>
                  </a:lnTo>
                  <a:lnTo>
                    <a:pt x="257" y="504"/>
                  </a:lnTo>
                  <a:lnTo>
                    <a:pt x="257" y="504"/>
                  </a:lnTo>
                  <a:lnTo>
                    <a:pt x="257" y="506"/>
                  </a:lnTo>
                  <a:lnTo>
                    <a:pt x="260" y="508"/>
                  </a:lnTo>
                  <a:lnTo>
                    <a:pt x="260" y="511"/>
                  </a:lnTo>
                  <a:lnTo>
                    <a:pt x="260" y="511"/>
                  </a:lnTo>
                  <a:lnTo>
                    <a:pt x="262" y="513"/>
                  </a:lnTo>
                  <a:lnTo>
                    <a:pt x="262" y="513"/>
                  </a:lnTo>
                  <a:lnTo>
                    <a:pt x="265" y="513"/>
                  </a:lnTo>
                  <a:lnTo>
                    <a:pt x="265" y="515"/>
                  </a:lnTo>
                  <a:lnTo>
                    <a:pt x="265" y="515"/>
                  </a:lnTo>
                  <a:lnTo>
                    <a:pt x="265" y="515"/>
                  </a:lnTo>
                  <a:lnTo>
                    <a:pt x="267" y="515"/>
                  </a:lnTo>
                  <a:lnTo>
                    <a:pt x="298" y="515"/>
                  </a:lnTo>
                  <a:lnTo>
                    <a:pt x="300" y="513"/>
                  </a:lnTo>
                  <a:lnTo>
                    <a:pt x="307" y="508"/>
                  </a:lnTo>
                  <a:lnTo>
                    <a:pt x="309" y="508"/>
                  </a:lnTo>
                  <a:lnTo>
                    <a:pt x="317" y="513"/>
                  </a:lnTo>
                  <a:lnTo>
                    <a:pt x="317" y="513"/>
                  </a:lnTo>
                  <a:lnTo>
                    <a:pt x="319" y="513"/>
                  </a:lnTo>
                  <a:lnTo>
                    <a:pt x="321" y="511"/>
                  </a:lnTo>
                  <a:lnTo>
                    <a:pt x="321" y="511"/>
                  </a:lnTo>
                  <a:lnTo>
                    <a:pt x="324" y="513"/>
                  </a:lnTo>
                  <a:lnTo>
                    <a:pt x="324" y="513"/>
                  </a:lnTo>
                  <a:lnTo>
                    <a:pt x="324" y="511"/>
                  </a:lnTo>
                  <a:lnTo>
                    <a:pt x="326" y="511"/>
                  </a:lnTo>
                  <a:lnTo>
                    <a:pt x="326" y="511"/>
                  </a:lnTo>
                  <a:lnTo>
                    <a:pt x="326" y="511"/>
                  </a:lnTo>
                  <a:lnTo>
                    <a:pt x="326" y="508"/>
                  </a:lnTo>
                  <a:lnTo>
                    <a:pt x="328" y="508"/>
                  </a:lnTo>
                  <a:lnTo>
                    <a:pt x="328" y="508"/>
                  </a:lnTo>
                  <a:lnTo>
                    <a:pt x="328" y="508"/>
                  </a:lnTo>
                  <a:lnTo>
                    <a:pt x="328" y="511"/>
                  </a:lnTo>
                  <a:lnTo>
                    <a:pt x="328" y="511"/>
                  </a:lnTo>
                  <a:lnTo>
                    <a:pt x="328" y="511"/>
                  </a:lnTo>
                  <a:lnTo>
                    <a:pt x="331" y="513"/>
                  </a:lnTo>
                  <a:lnTo>
                    <a:pt x="331" y="513"/>
                  </a:lnTo>
                  <a:lnTo>
                    <a:pt x="331" y="513"/>
                  </a:lnTo>
                  <a:lnTo>
                    <a:pt x="328" y="518"/>
                  </a:lnTo>
                  <a:lnTo>
                    <a:pt x="328" y="520"/>
                  </a:lnTo>
                  <a:lnTo>
                    <a:pt x="331" y="520"/>
                  </a:lnTo>
                  <a:lnTo>
                    <a:pt x="331" y="520"/>
                  </a:lnTo>
                  <a:lnTo>
                    <a:pt x="331" y="523"/>
                  </a:lnTo>
                  <a:lnTo>
                    <a:pt x="331" y="523"/>
                  </a:lnTo>
                  <a:lnTo>
                    <a:pt x="333" y="523"/>
                  </a:lnTo>
                  <a:lnTo>
                    <a:pt x="335" y="523"/>
                  </a:lnTo>
                  <a:lnTo>
                    <a:pt x="343" y="525"/>
                  </a:lnTo>
                  <a:lnTo>
                    <a:pt x="343" y="527"/>
                  </a:lnTo>
                  <a:lnTo>
                    <a:pt x="345" y="527"/>
                  </a:lnTo>
                  <a:lnTo>
                    <a:pt x="350" y="527"/>
                  </a:lnTo>
                  <a:lnTo>
                    <a:pt x="350" y="527"/>
                  </a:lnTo>
                  <a:lnTo>
                    <a:pt x="352" y="530"/>
                  </a:lnTo>
                  <a:lnTo>
                    <a:pt x="354" y="530"/>
                  </a:lnTo>
                  <a:lnTo>
                    <a:pt x="357" y="530"/>
                  </a:lnTo>
                  <a:lnTo>
                    <a:pt x="361" y="530"/>
                  </a:lnTo>
                  <a:lnTo>
                    <a:pt x="364" y="527"/>
                  </a:lnTo>
                  <a:lnTo>
                    <a:pt x="364" y="525"/>
                  </a:lnTo>
                  <a:lnTo>
                    <a:pt x="366" y="525"/>
                  </a:lnTo>
                  <a:lnTo>
                    <a:pt x="369" y="525"/>
                  </a:lnTo>
                  <a:lnTo>
                    <a:pt x="371" y="525"/>
                  </a:lnTo>
                  <a:lnTo>
                    <a:pt x="373" y="525"/>
                  </a:lnTo>
                  <a:lnTo>
                    <a:pt x="376" y="525"/>
                  </a:lnTo>
                  <a:lnTo>
                    <a:pt x="376" y="525"/>
                  </a:lnTo>
                  <a:lnTo>
                    <a:pt x="378" y="525"/>
                  </a:lnTo>
                  <a:lnTo>
                    <a:pt x="378" y="525"/>
                  </a:lnTo>
                  <a:lnTo>
                    <a:pt x="380" y="527"/>
                  </a:lnTo>
                  <a:lnTo>
                    <a:pt x="380" y="527"/>
                  </a:lnTo>
                  <a:lnTo>
                    <a:pt x="383" y="525"/>
                  </a:lnTo>
                  <a:lnTo>
                    <a:pt x="385" y="525"/>
                  </a:lnTo>
                  <a:lnTo>
                    <a:pt x="387" y="525"/>
                  </a:lnTo>
                  <a:lnTo>
                    <a:pt x="390" y="525"/>
                  </a:lnTo>
                  <a:lnTo>
                    <a:pt x="392" y="525"/>
                  </a:lnTo>
                  <a:lnTo>
                    <a:pt x="395" y="525"/>
                  </a:lnTo>
                  <a:lnTo>
                    <a:pt x="397" y="52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3" name="Freeform 63"/>
            <p:cNvSpPr>
              <a:spLocks noEditPoints="1"/>
            </p:cNvSpPr>
            <p:nvPr/>
          </p:nvSpPr>
          <p:spPr bwMode="auto">
            <a:xfrm>
              <a:off x="4160360" y="3163792"/>
              <a:ext cx="104827" cy="129414"/>
            </a:xfrm>
            <a:custGeom>
              <a:avLst/>
              <a:gdLst>
                <a:gd name="T0" fmla="*/ 109 w 121"/>
                <a:gd name="T1" fmla="*/ 64 h 149"/>
                <a:gd name="T2" fmla="*/ 88 w 121"/>
                <a:gd name="T3" fmla="*/ 52 h 149"/>
                <a:gd name="T4" fmla="*/ 88 w 121"/>
                <a:gd name="T5" fmla="*/ 50 h 149"/>
                <a:gd name="T6" fmla="*/ 107 w 121"/>
                <a:gd name="T7" fmla="*/ 60 h 149"/>
                <a:gd name="T8" fmla="*/ 119 w 121"/>
                <a:gd name="T9" fmla="*/ 107 h 149"/>
                <a:gd name="T10" fmla="*/ 90 w 121"/>
                <a:gd name="T11" fmla="*/ 64 h 149"/>
                <a:gd name="T12" fmla="*/ 59 w 121"/>
                <a:gd name="T13" fmla="*/ 45 h 149"/>
                <a:gd name="T14" fmla="*/ 50 w 121"/>
                <a:gd name="T15" fmla="*/ 45 h 149"/>
                <a:gd name="T16" fmla="*/ 45 w 121"/>
                <a:gd name="T17" fmla="*/ 45 h 149"/>
                <a:gd name="T18" fmla="*/ 38 w 121"/>
                <a:gd name="T19" fmla="*/ 48 h 149"/>
                <a:gd name="T20" fmla="*/ 33 w 121"/>
                <a:gd name="T21" fmla="*/ 57 h 149"/>
                <a:gd name="T22" fmla="*/ 33 w 121"/>
                <a:gd name="T23" fmla="*/ 67 h 149"/>
                <a:gd name="T24" fmla="*/ 33 w 121"/>
                <a:gd name="T25" fmla="*/ 71 h 149"/>
                <a:gd name="T26" fmla="*/ 31 w 121"/>
                <a:gd name="T27" fmla="*/ 74 h 149"/>
                <a:gd name="T28" fmla="*/ 29 w 121"/>
                <a:gd name="T29" fmla="*/ 74 h 149"/>
                <a:gd name="T30" fmla="*/ 24 w 121"/>
                <a:gd name="T31" fmla="*/ 76 h 149"/>
                <a:gd name="T32" fmla="*/ 26 w 121"/>
                <a:gd name="T33" fmla="*/ 88 h 149"/>
                <a:gd name="T34" fmla="*/ 22 w 121"/>
                <a:gd name="T35" fmla="*/ 90 h 149"/>
                <a:gd name="T36" fmla="*/ 3 w 121"/>
                <a:gd name="T37" fmla="*/ 93 h 149"/>
                <a:gd name="T38" fmla="*/ 3 w 121"/>
                <a:gd name="T39" fmla="*/ 95 h 149"/>
                <a:gd name="T40" fmla="*/ 10 w 121"/>
                <a:gd name="T41" fmla="*/ 107 h 149"/>
                <a:gd name="T42" fmla="*/ 15 w 121"/>
                <a:gd name="T43" fmla="*/ 109 h 149"/>
                <a:gd name="T44" fmla="*/ 15 w 121"/>
                <a:gd name="T45" fmla="*/ 114 h 149"/>
                <a:gd name="T46" fmla="*/ 17 w 121"/>
                <a:gd name="T47" fmla="*/ 121 h 149"/>
                <a:gd name="T48" fmla="*/ 15 w 121"/>
                <a:gd name="T49" fmla="*/ 123 h 149"/>
                <a:gd name="T50" fmla="*/ 17 w 121"/>
                <a:gd name="T51" fmla="*/ 128 h 149"/>
                <a:gd name="T52" fmla="*/ 17 w 121"/>
                <a:gd name="T53" fmla="*/ 131 h 149"/>
                <a:gd name="T54" fmla="*/ 22 w 121"/>
                <a:gd name="T55" fmla="*/ 135 h 149"/>
                <a:gd name="T56" fmla="*/ 24 w 121"/>
                <a:gd name="T57" fmla="*/ 133 h 149"/>
                <a:gd name="T58" fmla="*/ 26 w 121"/>
                <a:gd name="T59" fmla="*/ 131 h 149"/>
                <a:gd name="T60" fmla="*/ 29 w 121"/>
                <a:gd name="T61" fmla="*/ 131 h 149"/>
                <a:gd name="T62" fmla="*/ 33 w 121"/>
                <a:gd name="T63" fmla="*/ 135 h 149"/>
                <a:gd name="T64" fmla="*/ 38 w 121"/>
                <a:gd name="T65" fmla="*/ 138 h 149"/>
                <a:gd name="T66" fmla="*/ 43 w 121"/>
                <a:gd name="T67" fmla="*/ 138 h 149"/>
                <a:gd name="T68" fmla="*/ 45 w 121"/>
                <a:gd name="T69" fmla="*/ 140 h 149"/>
                <a:gd name="T70" fmla="*/ 57 w 121"/>
                <a:gd name="T71" fmla="*/ 149 h 149"/>
                <a:gd name="T72" fmla="*/ 74 w 121"/>
                <a:gd name="T73" fmla="*/ 133 h 149"/>
                <a:gd name="T74" fmla="*/ 111 w 121"/>
                <a:gd name="T75" fmla="*/ 128 h 149"/>
                <a:gd name="T76" fmla="*/ 121 w 121"/>
                <a:gd name="T77" fmla="*/ 112 h 149"/>
                <a:gd name="T78" fmla="*/ 121 w 121"/>
                <a:gd name="T79" fmla="*/ 64 h 149"/>
                <a:gd name="T80" fmla="*/ 114 w 121"/>
                <a:gd name="T81" fmla="*/ 69 h 149"/>
                <a:gd name="T82" fmla="*/ 111 w 121"/>
                <a:gd name="T83" fmla="*/ 60 h 149"/>
                <a:gd name="T84" fmla="*/ 41 w 121"/>
                <a:gd name="T85" fmla="*/ 5 h 149"/>
                <a:gd name="T86" fmla="*/ 41 w 121"/>
                <a:gd name="T87" fmla="*/ 3 h 149"/>
                <a:gd name="T88" fmla="*/ 59 w 121"/>
                <a:gd name="T89" fmla="*/ 3 h 149"/>
                <a:gd name="T90" fmla="*/ 74 w 121"/>
                <a:gd name="T91" fmla="*/ 12 h 149"/>
                <a:gd name="T92" fmla="*/ 74 w 121"/>
                <a:gd name="T93" fmla="*/ 17 h 149"/>
                <a:gd name="T94" fmla="*/ 83 w 121"/>
                <a:gd name="T95" fmla="*/ 22 h 149"/>
                <a:gd name="T96" fmla="*/ 93 w 121"/>
                <a:gd name="T97" fmla="*/ 29 h 149"/>
                <a:gd name="T98" fmla="*/ 116 w 121"/>
                <a:gd name="T99" fmla="*/ 36 h 149"/>
                <a:gd name="T100" fmla="*/ 114 w 121"/>
                <a:gd name="T101" fmla="*/ 48 h 149"/>
                <a:gd name="T102" fmla="*/ 102 w 121"/>
                <a:gd name="T103" fmla="*/ 43 h 149"/>
                <a:gd name="T104" fmla="*/ 83 w 121"/>
                <a:gd name="T105" fmla="*/ 38 h 149"/>
                <a:gd name="T106" fmla="*/ 64 w 121"/>
                <a:gd name="T107" fmla="*/ 29 h 149"/>
                <a:gd name="T108" fmla="*/ 52 w 121"/>
                <a:gd name="T109" fmla="*/ 19 h 149"/>
                <a:gd name="T110" fmla="*/ 43 w 121"/>
                <a:gd name="T111" fmla="*/ 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" h="149">
                  <a:moveTo>
                    <a:pt x="107" y="60"/>
                  </a:moveTo>
                  <a:lnTo>
                    <a:pt x="107" y="60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88" y="52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7" y="52"/>
                  </a:lnTo>
                  <a:lnTo>
                    <a:pt x="102" y="55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7" y="60"/>
                  </a:lnTo>
                  <a:close/>
                  <a:moveTo>
                    <a:pt x="121" y="112"/>
                  </a:moveTo>
                  <a:lnTo>
                    <a:pt x="121" y="112"/>
                  </a:lnTo>
                  <a:lnTo>
                    <a:pt x="119" y="107"/>
                  </a:lnTo>
                  <a:lnTo>
                    <a:pt x="104" y="81"/>
                  </a:lnTo>
                  <a:lnTo>
                    <a:pt x="100" y="71"/>
                  </a:lnTo>
                  <a:lnTo>
                    <a:pt x="95" y="67"/>
                  </a:lnTo>
                  <a:lnTo>
                    <a:pt x="90" y="64"/>
                  </a:lnTo>
                  <a:lnTo>
                    <a:pt x="81" y="60"/>
                  </a:lnTo>
                  <a:lnTo>
                    <a:pt x="69" y="52"/>
                  </a:lnTo>
                  <a:lnTo>
                    <a:pt x="67" y="50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2" y="93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7" y="109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8" y="142"/>
                  </a:lnTo>
                  <a:lnTo>
                    <a:pt x="50" y="145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64" y="138"/>
                  </a:lnTo>
                  <a:lnTo>
                    <a:pt x="71" y="133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81" y="128"/>
                  </a:lnTo>
                  <a:lnTo>
                    <a:pt x="102" y="126"/>
                  </a:lnTo>
                  <a:lnTo>
                    <a:pt x="111" y="128"/>
                  </a:lnTo>
                  <a:lnTo>
                    <a:pt x="119" y="126"/>
                  </a:lnTo>
                  <a:lnTo>
                    <a:pt x="121" y="123"/>
                  </a:lnTo>
                  <a:lnTo>
                    <a:pt x="121" y="119"/>
                  </a:lnTo>
                  <a:lnTo>
                    <a:pt x="121" y="112"/>
                  </a:lnTo>
                  <a:close/>
                  <a:moveTo>
                    <a:pt x="119" y="60"/>
                  </a:moveTo>
                  <a:lnTo>
                    <a:pt x="119" y="60"/>
                  </a:lnTo>
                  <a:lnTo>
                    <a:pt x="119" y="62"/>
                  </a:lnTo>
                  <a:lnTo>
                    <a:pt x="121" y="64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1" y="67"/>
                  </a:lnTo>
                  <a:lnTo>
                    <a:pt x="109" y="60"/>
                  </a:lnTo>
                  <a:lnTo>
                    <a:pt x="111" y="60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9" y="60"/>
                  </a:lnTo>
                  <a:close/>
                  <a:moveTo>
                    <a:pt x="41" y="5"/>
                  </a:moveTo>
                  <a:lnTo>
                    <a:pt x="41" y="5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104" y="34"/>
                  </a:lnTo>
                  <a:lnTo>
                    <a:pt x="116" y="36"/>
                  </a:lnTo>
                  <a:lnTo>
                    <a:pt x="119" y="38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2" y="43"/>
                  </a:lnTo>
                  <a:lnTo>
                    <a:pt x="100" y="45"/>
                  </a:lnTo>
                  <a:lnTo>
                    <a:pt x="97" y="43"/>
                  </a:lnTo>
                  <a:lnTo>
                    <a:pt x="93" y="41"/>
                  </a:lnTo>
                  <a:lnTo>
                    <a:pt x="83" y="38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4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57" y="24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5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4160360" y="3163792"/>
              <a:ext cx="104827" cy="129414"/>
            </a:xfrm>
            <a:custGeom>
              <a:avLst/>
              <a:gdLst>
                <a:gd name="T0" fmla="*/ 109 w 121"/>
                <a:gd name="T1" fmla="*/ 64 h 149"/>
                <a:gd name="T2" fmla="*/ 88 w 121"/>
                <a:gd name="T3" fmla="*/ 52 h 149"/>
                <a:gd name="T4" fmla="*/ 88 w 121"/>
                <a:gd name="T5" fmla="*/ 50 h 149"/>
                <a:gd name="T6" fmla="*/ 107 w 121"/>
                <a:gd name="T7" fmla="*/ 60 h 149"/>
                <a:gd name="T8" fmla="*/ 119 w 121"/>
                <a:gd name="T9" fmla="*/ 107 h 149"/>
                <a:gd name="T10" fmla="*/ 90 w 121"/>
                <a:gd name="T11" fmla="*/ 64 h 149"/>
                <a:gd name="T12" fmla="*/ 59 w 121"/>
                <a:gd name="T13" fmla="*/ 45 h 149"/>
                <a:gd name="T14" fmla="*/ 50 w 121"/>
                <a:gd name="T15" fmla="*/ 45 h 149"/>
                <a:gd name="T16" fmla="*/ 45 w 121"/>
                <a:gd name="T17" fmla="*/ 45 h 149"/>
                <a:gd name="T18" fmla="*/ 38 w 121"/>
                <a:gd name="T19" fmla="*/ 48 h 149"/>
                <a:gd name="T20" fmla="*/ 33 w 121"/>
                <a:gd name="T21" fmla="*/ 57 h 149"/>
                <a:gd name="T22" fmla="*/ 33 w 121"/>
                <a:gd name="T23" fmla="*/ 67 h 149"/>
                <a:gd name="T24" fmla="*/ 33 w 121"/>
                <a:gd name="T25" fmla="*/ 71 h 149"/>
                <a:gd name="T26" fmla="*/ 31 w 121"/>
                <a:gd name="T27" fmla="*/ 74 h 149"/>
                <a:gd name="T28" fmla="*/ 29 w 121"/>
                <a:gd name="T29" fmla="*/ 74 h 149"/>
                <a:gd name="T30" fmla="*/ 24 w 121"/>
                <a:gd name="T31" fmla="*/ 76 h 149"/>
                <a:gd name="T32" fmla="*/ 26 w 121"/>
                <a:gd name="T33" fmla="*/ 88 h 149"/>
                <a:gd name="T34" fmla="*/ 22 w 121"/>
                <a:gd name="T35" fmla="*/ 90 h 149"/>
                <a:gd name="T36" fmla="*/ 3 w 121"/>
                <a:gd name="T37" fmla="*/ 93 h 149"/>
                <a:gd name="T38" fmla="*/ 3 w 121"/>
                <a:gd name="T39" fmla="*/ 95 h 149"/>
                <a:gd name="T40" fmla="*/ 10 w 121"/>
                <a:gd name="T41" fmla="*/ 107 h 149"/>
                <a:gd name="T42" fmla="*/ 15 w 121"/>
                <a:gd name="T43" fmla="*/ 109 h 149"/>
                <a:gd name="T44" fmla="*/ 15 w 121"/>
                <a:gd name="T45" fmla="*/ 114 h 149"/>
                <a:gd name="T46" fmla="*/ 17 w 121"/>
                <a:gd name="T47" fmla="*/ 121 h 149"/>
                <a:gd name="T48" fmla="*/ 15 w 121"/>
                <a:gd name="T49" fmla="*/ 123 h 149"/>
                <a:gd name="T50" fmla="*/ 17 w 121"/>
                <a:gd name="T51" fmla="*/ 128 h 149"/>
                <a:gd name="T52" fmla="*/ 17 w 121"/>
                <a:gd name="T53" fmla="*/ 131 h 149"/>
                <a:gd name="T54" fmla="*/ 22 w 121"/>
                <a:gd name="T55" fmla="*/ 135 h 149"/>
                <a:gd name="T56" fmla="*/ 24 w 121"/>
                <a:gd name="T57" fmla="*/ 133 h 149"/>
                <a:gd name="T58" fmla="*/ 26 w 121"/>
                <a:gd name="T59" fmla="*/ 131 h 149"/>
                <a:gd name="T60" fmla="*/ 29 w 121"/>
                <a:gd name="T61" fmla="*/ 131 h 149"/>
                <a:gd name="T62" fmla="*/ 33 w 121"/>
                <a:gd name="T63" fmla="*/ 135 h 149"/>
                <a:gd name="T64" fmla="*/ 38 w 121"/>
                <a:gd name="T65" fmla="*/ 138 h 149"/>
                <a:gd name="T66" fmla="*/ 43 w 121"/>
                <a:gd name="T67" fmla="*/ 138 h 149"/>
                <a:gd name="T68" fmla="*/ 45 w 121"/>
                <a:gd name="T69" fmla="*/ 140 h 149"/>
                <a:gd name="T70" fmla="*/ 57 w 121"/>
                <a:gd name="T71" fmla="*/ 149 h 149"/>
                <a:gd name="T72" fmla="*/ 74 w 121"/>
                <a:gd name="T73" fmla="*/ 133 h 149"/>
                <a:gd name="T74" fmla="*/ 111 w 121"/>
                <a:gd name="T75" fmla="*/ 128 h 149"/>
                <a:gd name="T76" fmla="*/ 121 w 121"/>
                <a:gd name="T77" fmla="*/ 112 h 149"/>
                <a:gd name="T78" fmla="*/ 121 w 121"/>
                <a:gd name="T79" fmla="*/ 64 h 149"/>
                <a:gd name="T80" fmla="*/ 114 w 121"/>
                <a:gd name="T81" fmla="*/ 69 h 149"/>
                <a:gd name="T82" fmla="*/ 111 w 121"/>
                <a:gd name="T83" fmla="*/ 60 h 149"/>
                <a:gd name="T84" fmla="*/ 41 w 121"/>
                <a:gd name="T85" fmla="*/ 5 h 149"/>
                <a:gd name="T86" fmla="*/ 41 w 121"/>
                <a:gd name="T87" fmla="*/ 3 h 149"/>
                <a:gd name="T88" fmla="*/ 59 w 121"/>
                <a:gd name="T89" fmla="*/ 3 h 149"/>
                <a:gd name="T90" fmla="*/ 74 w 121"/>
                <a:gd name="T91" fmla="*/ 12 h 149"/>
                <a:gd name="T92" fmla="*/ 74 w 121"/>
                <a:gd name="T93" fmla="*/ 17 h 149"/>
                <a:gd name="T94" fmla="*/ 83 w 121"/>
                <a:gd name="T95" fmla="*/ 22 h 149"/>
                <a:gd name="T96" fmla="*/ 93 w 121"/>
                <a:gd name="T97" fmla="*/ 29 h 149"/>
                <a:gd name="T98" fmla="*/ 116 w 121"/>
                <a:gd name="T99" fmla="*/ 36 h 149"/>
                <a:gd name="T100" fmla="*/ 114 w 121"/>
                <a:gd name="T101" fmla="*/ 48 h 149"/>
                <a:gd name="T102" fmla="*/ 102 w 121"/>
                <a:gd name="T103" fmla="*/ 43 h 149"/>
                <a:gd name="T104" fmla="*/ 83 w 121"/>
                <a:gd name="T105" fmla="*/ 38 h 149"/>
                <a:gd name="T106" fmla="*/ 64 w 121"/>
                <a:gd name="T107" fmla="*/ 29 h 149"/>
                <a:gd name="T108" fmla="*/ 52 w 121"/>
                <a:gd name="T109" fmla="*/ 19 h 149"/>
                <a:gd name="T110" fmla="*/ 43 w 121"/>
                <a:gd name="T111" fmla="*/ 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" h="149">
                  <a:moveTo>
                    <a:pt x="107" y="60"/>
                  </a:moveTo>
                  <a:lnTo>
                    <a:pt x="107" y="60"/>
                  </a:lnTo>
                  <a:lnTo>
                    <a:pt x="109" y="62"/>
                  </a:lnTo>
                  <a:lnTo>
                    <a:pt x="109" y="64"/>
                  </a:lnTo>
                  <a:lnTo>
                    <a:pt x="107" y="67"/>
                  </a:lnTo>
                  <a:lnTo>
                    <a:pt x="104" y="64"/>
                  </a:lnTo>
                  <a:lnTo>
                    <a:pt x="102" y="62"/>
                  </a:lnTo>
                  <a:lnTo>
                    <a:pt x="88" y="52"/>
                  </a:lnTo>
                  <a:lnTo>
                    <a:pt x="85" y="50"/>
                  </a:lnTo>
                  <a:lnTo>
                    <a:pt x="85" y="50"/>
                  </a:lnTo>
                  <a:lnTo>
                    <a:pt x="88" y="50"/>
                  </a:lnTo>
                  <a:lnTo>
                    <a:pt x="88" y="50"/>
                  </a:lnTo>
                  <a:lnTo>
                    <a:pt x="97" y="52"/>
                  </a:lnTo>
                  <a:lnTo>
                    <a:pt x="102" y="55"/>
                  </a:lnTo>
                  <a:lnTo>
                    <a:pt x="104" y="57"/>
                  </a:lnTo>
                  <a:lnTo>
                    <a:pt x="107" y="60"/>
                  </a:lnTo>
                  <a:lnTo>
                    <a:pt x="107" y="60"/>
                  </a:lnTo>
                  <a:moveTo>
                    <a:pt x="121" y="112"/>
                  </a:moveTo>
                  <a:lnTo>
                    <a:pt x="121" y="112"/>
                  </a:lnTo>
                  <a:lnTo>
                    <a:pt x="119" y="107"/>
                  </a:lnTo>
                  <a:lnTo>
                    <a:pt x="104" y="81"/>
                  </a:lnTo>
                  <a:lnTo>
                    <a:pt x="100" y="71"/>
                  </a:lnTo>
                  <a:lnTo>
                    <a:pt x="95" y="67"/>
                  </a:lnTo>
                  <a:lnTo>
                    <a:pt x="90" y="64"/>
                  </a:lnTo>
                  <a:lnTo>
                    <a:pt x="81" y="60"/>
                  </a:lnTo>
                  <a:lnTo>
                    <a:pt x="69" y="52"/>
                  </a:lnTo>
                  <a:lnTo>
                    <a:pt x="67" y="50"/>
                  </a:lnTo>
                  <a:lnTo>
                    <a:pt x="59" y="45"/>
                  </a:lnTo>
                  <a:lnTo>
                    <a:pt x="57" y="45"/>
                  </a:lnTo>
                  <a:lnTo>
                    <a:pt x="55" y="43"/>
                  </a:lnTo>
                  <a:lnTo>
                    <a:pt x="52" y="45"/>
                  </a:lnTo>
                  <a:lnTo>
                    <a:pt x="50" y="45"/>
                  </a:lnTo>
                  <a:lnTo>
                    <a:pt x="48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48"/>
                  </a:lnTo>
                  <a:lnTo>
                    <a:pt x="41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60"/>
                  </a:lnTo>
                  <a:lnTo>
                    <a:pt x="33" y="64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7"/>
                  </a:lnTo>
                  <a:lnTo>
                    <a:pt x="33" y="69"/>
                  </a:lnTo>
                  <a:lnTo>
                    <a:pt x="33" y="69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3" y="71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29" y="74"/>
                  </a:lnTo>
                  <a:lnTo>
                    <a:pt x="29" y="71"/>
                  </a:lnTo>
                  <a:lnTo>
                    <a:pt x="29" y="74"/>
                  </a:lnTo>
                  <a:lnTo>
                    <a:pt x="29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6" y="88"/>
                  </a:lnTo>
                  <a:lnTo>
                    <a:pt x="24" y="90"/>
                  </a:lnTo>
                  <a:lnTo>
                    <a:pt x="24" y="90"/>
                  </a:lnTo>
                  <a:lnTo>
                    <a:pt x="22" y="90"/>
                  </a:lnTo>
                  <a:lnTo>
                    <a:pt x="12" y="93"/>
                  </a:lnTo>
                  <a:lnTo>
                    <a:pt x="5" y="90"/>
                  </a:lnTo>
                  <a:lnTo>
                    <a:pt x="3" y="90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0" y="93"/>
                  </a:lnTo>
                  <a:lnTo>
                    <a:pt x="3" y="95"/>
                  </a:lnTo>
                  <a:lnTo>
                    <a:pt x="5" y="100"/>
                  </a:lnTo>
                  <a:lnTo>
                    <a:pt x="5" y="102"/>
                  </a:lnTo>
                  <a:lnTo>
                    <a:pt x="7" y="109"/>
                  </a:lnTo>
                  <a:lnTo>
                    <a:pt x="10" y="107"/>
                  </a:lnTo>
                  <a:lnTo>
                    <a:pt x="12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5" y="109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7" y="119"/>
                  </a:lnTo>
                  <a:lnTo>
                    <a:pt x="17" y="119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7" y="121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7" y="126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28"/>
                  </a:lnTo>
                  <a:lnTo>
                    <a:pt x="17" y="131"/>
                  </a:lnTo>
                  <a:lnTo>
                    <a:pt x="17" y="131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17" y="133"/>
                  </a:lnTo>
                  <a:lnTo>
                    <a:pt x="22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4" y="135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6" y="131"/>
                  </a:lnTo>
                  <a:lnTo>
                    <a:pt x="29" y="131"/>
                  </a:lnTo>
                  <a:lnTo>
                    <a:pt x="29" y="131"/>
                  </a:lnTo>
                  <a:lnTo>
                    <a:pt x="31" y="131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3" y="138"/>
                  </a:lnTo>
                  <a:lnTo>
                    <a:pt x="36" y="138"/>
                  </a:lnTo>
                  <a:lnTo>
                    <a:pt x="38" y="138"/>
                  </a:lnTo>
                  <a:lnTo>
                    <a:pt x="38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3" y="138"/>
                  </a:lnTo>
                  <a:lnTo>
                    <a:pt x="43" y="138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5" y="140"/>
                  </a:lnTo>
                  <a:lnTo>
                    <a:pt x="48" y="142"/>
                  </a:lnTo>
                  <a:lnTo>
                    <a:pt x="50" y="145"/>
                  </a:lnTo>
                  <a:lnTo>
                    <a:pt x="50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64" y="138"/>
                  </a:lnTo>
                  <a:lnTo>
                    <a:pt x="71" y="133"/>
                  </a:lnTo>
                  <a:lnTo>
                    <a:pt x="74" y="133"/>
                  </a:lnTo>
                  <a:lnTo>
                    <a:pt x="76" y="133"/>
                  </a:lnTo>
                  <a:lnTo>
                    <a:pt x="81" y="128"/>
                  </a:lnTo>
                  <a:lnTo>
                    <a:pt x="102" y="126"/>
                  </a:lnTo>
                  <a:lnTo>
                    <a:pt x="111" y="128"/>
                  </a:lnTo>
                  <a:lnTo>
                    <a:pt x="119" y="126"/>
                  </a:lnTo>
                  <a:lnTo>
                    <a:pt x="121" y="123"/>
                  </a:lnTo>
                  <a:lnTo>
                    <a:pt x="121" y="119"/>
                  </a:lnTo>
                  <a:lnTo>
                    <a:pt x="121" y="112"/>
                  </a:lnTo>
                  <a:moveTo>
                    <a:pt x="119" y="60"/>
                  </a:moveTo>
                  <a:lnTo>
                    <a:pt x="119" y="60"/>
                  </a:lnTo>
                  <a:lnTo>
                    <a:pt x="119" y="62"/>
                  </a:lnTo>
                  <a:lnTo>
                    <a:pt x="121" y="64"/>
                  </a:lnTo>
                  <a:lnTo>
                    <a:pt x="119" y="67"/>
                  </a:lnTo>
                  <a:lnTo>
                    <a:pt x="119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4" y="69"/>
                  </a:lnTo>
                  <a:lnTo>
                    <a:pt x="111" y="67"/>
                  </a:lnTo>
                  <a:lnTo>
                    <a:pt x="109" y="60"/>
                  </a:lnTo>
                  <a:lnTo>
                    <a:pt x="111" y="60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9" y="60"/>
                  </a:lnTo>
                  <a:moveTo>
                    <a:pt x="41" y="5"/>
                  </a:moveTo>
                  <a:lnTo>
                    <a:pt x="41" y="5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7" y="0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1" y="17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81" y="19"/>
                  </a:lnTo>
                  <a:lnTo>
                    <a:pt x="83" y="22"/>
                  </a:lnTo>
                  <a:lnTo>
                    <a:pt x="83" y="22"/>
                  </a:lnTo>
                  <a:lnTo>
                    <a:pt x="83" y="24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3" y="29"/>
                  </a:lnTo>
                  <a:lnTo>
                    <a:pt x="95" y="29"/>
                  </a:lnTo>
                  <a:lnTo>
                    <a:pt x="97" y="29"/>
                  </a:lnTo>
                  <a:lnTo>
                    <a:pt x="104" y="34"/>
                  </a:lnTo>
                  <a:lnTo>
                    <a:pt x="116" y="36"/>
                  </a:lnTo>
                  <a:lnTo>
                    <a:pt x="119" y="38"/>
                  </a:lnTo>
                  <a:lnTo>
                    <a:pt x="116" y="45"/>
                  </a:lnTo>
                  <a:lnTo>
                    <a:pt x="116" y="45"/>
                  </a:lnTo>
                  <a:lnTo>
                    <a:pt x="114" y="48"/>
                  </a:lnTo>
                  <a:lnTo>
                    <a:pt x="111" y="48"/>
                  </a:lnTo>
                  <a:lnTo>
                    <a:pt x="109" y="48"/>
                  </a:lnTo>
                  <a:lnTo>
                    <a:pt x="107" y="48"/>
                  </a:lnTo>
                  <a:lnTo>
                    <a:pt x="102" y="43"/>
                  </a:lnTo>
                  <a:lnTo>
                    <a:pt x="100" y="45"/>
                  </a:lnTo>
                  <a:lnTo>
                    <a:pt x="97" y="43"/>
                  </a:lnTo>
                  <a:lnTo>
                    <a:pt x="93" y="41"/>
                  </a:lnTo>
                  <a:lnTo>
                    <a:pt x="83" y="38"/>
                  </a:lnTo>
                  <a:lnTo>
                    <a:pt x="81" y="38"/>
                  </a:lnTo>
                  <a:lnTo>
                    <a:pt x="78" y="38"/>
                  </a:lnTo>
                  <a:lnTo>
                    <a:pt x="74" y="31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57" y="24"/>
                  </a:lnTo>
                  <a:lnTo>
                    <a:pt x="52" y="22"/>
                  </a:lnTo>
                  <a:lnTo>
                    <a:pt x="52" y="19"/>
                  </a:lnTo>
                  <a:lnTo>
                    <a:pt x="50" y="17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1" y="5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5" name="Freeform 65"/>
            <p:cNvSpPr>
              <a:spLocks noEditPoints="1"/>
            </p:cNvSpPr>
            <p:nvPr/>
          </p:nvSpPr>
          <p:spPr bwMode="auto">
            <a:xfrm>
              <a:off x="3870137" y="3240225"/>
              <a:ext cx="460893" cy="454251"/>
            </a:xfrm>
            <a:custGeom>
              <a:avLst/>
              <a:gdLst>
                <a:gd name="T0" fmla="*/ 470 w 532"/>
                <a:gd name="T1" fmla="*/ 161 h 523"/>
                <a:gd name="T2" fmla="*/ 458 w 532"/>
                <a:gd name="T3" fmla="*/ 267 h 523"/>
                <a:gd name="T4" fmla="*/ 373 w 532"/>
                <a:gd name="T5" fmla="*/ 421 h 523"/>
                <a:gd name="T6" fmla="*/ 376 w 532"/>
                <a:gd name="T7" fmla="*/ 433 h 523"/>
                <a:gd name="T8" fmla="*/ 532 w 532"/>
                <a:gd name="T9" fmla="*/ 54 h 523"/>
                <a:gd name="T10" fmla="*/ 487 w 532"/>
                <a:gd name="T11" fmla="*/ 118 h 523"/>
                <a:gd name="T12" fmla="*/ 503 w 532"/>
                <a:gd name="T13" fmla="*/ 92 h 523"/>
                <a:gd name="T14" fmla="*/ 513 w 532"/>
                <a:gd name="T15" fmla="*/ 156 h 523"/>
                <a:gd name="T16" fmla="*/ 458 w 532"/>
                <a:gd name="T17" fmla="*/ 154 h 523"/>
                <a:gd name="T18" fmla="*/ 477 w 532"/>
                <a:gd name="T19" fmla="*/ 187 h 523"/>
                <a:gd name="T20" fmla="*/ 494 w 532"/>
                <a:gd name="T21" fmla="*/ 151 h 523"/>
                <a:gd name="T22" fmla="*/ 482 w 532"/>
                <a:gd name="T23" fmla="*/ 132 h 523"/>
                <a:gd name="T24" fmla="*/ 215 w 532"/>
                <a:gd name="T25" fmla="*/ 0 h 523"/>
                <a:gd name="T26" fmla="*/ 177 w 532"/>
                <a:gd name="T27" fmla="*/ 57 h 523"/>
                <a:gd name="T28" fmla="*/ 156 w 532"/>
                <a:gd name="T29" fmla="*/ 71 h 523"/>
                <a:gd name="T30" fmla="*/ 160 w 532"/>
                <a:gd name="T31" fmla="*/ 95 h 523"/>
                <a:gd name="T32" fmla="*/ 125 w 532"/>
                <a:gd name="T33" fmla="*/ 113 h 523"/>
                <a:gd name="T34" fmla="*/ 104 w 532"/>
                <a:gd name="T35" fmla="*/ 137 h 523"/>
                <a:gd name="T36" fmla="*/ 87 w 532"/>
                <a:gd name="T37" fmla="*/ 187 h 523"/>
                <a:gd name="T38" fmla="*/ 35 w 532"/>
                <a:gd name="T39" fmla="*/ 222 h 523"/>
                <a:gd name="T40" fmla="*/ 4 w 532"/>
                <a:gd name="T41" fmla="*/ 272 h 523"/>
                <a:gd name="T42" fmla="*/ 49 w 532"/>
                <a:gd name="T43" fmla="*/ 324 h 523"/>
                <a:gd name="T44" fmla="*/ 61 w 532"/>
                <a:gd name="T45" fmla="*/ 378 h 523"/>
                <a:gd name="T46" fmla="*/ 89 w 532"/>
                <a:gd name="T47" fmla="*/ 393 h 523"/>
                <a:gd name="T48" fmla="*/ 101 w 532"/>
                <a:gd name="T49" fmla="*/ 457 h 523"/>
                <a:gd name="T50" fmla="*/ 125 w 532"/>
                <a:gd name="T51" fmla="*/ 485 h 523"/>
                <a:gd name="T52" fmla="*/ 165 w 532"/>
                <a:gd name="T53" fmla="*/ 480 h 523"/>
                <a:gd name="T54" fmla="*/ 189 w 532"/>
                <a:gd name="T55" fmla="*/ 466 h 523"/>
                <a:gd name="T56" fmla="*/ 208 w 532"/>
                <a:gd name="T57" fmla="*/ 501 h 523"/>
                <a:gd name="T58" fmla="*/ 243 w 532"/>
                <a:gd name="T59" fmla="*/ 501 h 523"/>
                <a:gd name="T60" fmla="*/ 293 w 532"/>
                <a:gd name="T61" fmla="*/ 520 h 523"/>
                <a:gd name="T62" fmla="*/ 305 w 532"/>
                <a:gd name="T63" fmla="*/ 494 h 523"/>
                <a:gd name="T64" fmla="*/ 316 w 532"/>
                <a:gd name="T65" fmla="*/ 459 h 523"/>
                <a:gd name="T66" fmla="*/ 307 w 532"/>
                <a:gd name="T67" fmla="*/ 412 h 523"/>
                <a:gd name="T68" fmla="*/ 359 w 532"/>
                <a:gd name="T69" fmla="*/ 395 h 523"/>
                <a:gd name="T70" fmla="*/ 380 w 532"/>
                <a:gd name="T71" fmla="*/ 371 h 523"/>
                <a:gd name="T72" fmla="*/ 404 w 532"/>
                <a:gd name="T73" fmla="*/ 378 h 523"/>
                <a:gd name="T74" fmla="*/ 428 w 532"/>
                <a:gd name="T75" fmla="*/ 367 h 523"/>
                <a:gd name="T76" fmla="*/ 392 w 532"/>
                <a:gd name="T77" fmla="*/ 319 h 523"/>
                <a:gd name="T78" fmla="*/ 392 w 532"/>
                <a:gd name="T79" fmla="*/ 319 h 523"/>
                <a:gd name="T80" fmla="*/ 430 w 532"/>
                <a:gd name="T81" fmla="*/ 300 h 523"/>
                <a:gd name="T82" fmla="*/ 442 w 532"/>
                <a:gd name="T83" fmla="*/ 291 h 523"/>
                <a:gd name="T84" fmla="*/ 430 w 532"/>
                <a:gd name="T85" fmla="*/ 274 h 523"/>
                <a:gd name="T86" fmla="*/ 418 w 532"/>
                <a:gd name="T87" fmla="*/ 253 h 523"/>
                <a:gd name="T88" fmla="*/ 442 w 532"/>
                <a:gd name="T89" fmla="*/ 255 h 523"/>
                <a:gd name="T90" fmla="*/ 451 w 532"/>
                <a:gd name="T91" fmla="*/ 248 h 523"/>
                <a:gd name="T92" fmla="*/ 463 w 532"/>
                <a:gd name="T93" fmla="*/ 241 h 523"/>
                <a:gd name="T94" fmla="*/ 463 w 532"/>
                <a:gd name="T95" fmla="*/ 215 h 523"/>
                <a:gd name="T96" fmla="*/ 454 w 532"/>
                <a:gd name="T97" fmla="*/ 213 h 523"/>
                <a:gd name="T98" fmla="*/ 420 w 532"/>
                <a:gd name="T99" fmla="*/ 222 h 523"/>
                <a:gd name="T100" fmla="*/ 406 w 532"/>
                <a:gd name="T101" fmla="*/ 215 h 523"/>
                <a:gd name="T102" fmla="*/ 480 w 532"/>
                <a:gd name="T103" fmla="*/ 170 h 523"/>
                <a:gd name="T104" fmla="*/ 425 w 532"/>
                <a:gd name="T105" fmla="*/ 144 h 523"/>
                <a:gd name="T106" fmla="*/ 312 w 532"/>
                <a:gd name="T107" fmla="*/ 135 h 523"/>
                <a:gd name="T108" fmla="*/ 276 w 532"/>
                <a:gd name="T109" fmla="*/ 125 h 523"/>
                <a:gd name="T110" fmla="*/ 333 w 532"/>
                <a:gd name="T111" fmla="*/ 106 h 523"/>
                <a:gd name="T112" fmla="*/ 371 w 532"/>
                <a:gd name="T113" fmla="*/ 69 h 523"/>
                <a:gd name="T114" fmla="*/ 359 w 532"/>
                <a:gd name="T115" fmla="*/ 45 h 523"/>
                <a:gd name="T116" fmla="*/ 350 w 532"/>
                <a:gd name="T117" fmla="*/ 21 h 523"/>
                <a:gd name="T118" fmla="*/ 312 w 532"/>
                <a:gd name="T119" fmla="*/ 40 h 523"/>
                <a:gd name="T120" fmla="*/ 243 w 532"/>
                <a:gd name="T121" fmla="*/ 24 h 523"/>
                <a:gd name="T122" fmla="*/ 373 w 532"/>
                <a:gd name="T123" fmla="*/ 402 h 523"/>
                <a:gd name="T124" fmla="*/ 461 w 532"/>
                <a:gd name="T125" fmla="*/ 267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2" h="523">
                  <a:moveTo>
                    <a:pt x="510" y="118"/>
                  </a:moveTo>
                  <a:lnTo>
                    <a:pt x="510" y="118"/>
                  </a:lnTo>
                  <a:lnTo>
                    <a:pt x="508" y="118"/>
                  </a:lnTo>
                  <a:lnTo>
                    <a:pt x="508" y="118"/>
                  </a:lnTo>
                  <a:lnTo>
                    <a:pt x="506" y="118"/>
                  </a:lnTo>
                  <a:lnTo>
                    <a:pt x="506" y="121"/>
                  </a:lnTo>
                  <a:lnTo>
                    <a:pt x="503" y="118"/>
                  </a:lnTo>
                  <a:lnTo>
                    <a:pt x="503" y="118"/>
                  </a:lnTo>
                  <a:lnTo>
                    <a:pt x="506" y="118"/>
                  </a:lnTo>
                  <a:lnTo>
                    <a:pt x="506" y="118"/>
                  </a:lnTo>
                  <a:lnTo>
                    <a:pt x="508" y="116"/>
                  </a:lnTo>
                  <a:lnTo>
                    <a:pt x="508" y="116"/>
                  </a:lnTo>
                  <a:lnTo>
                    <a:pt x="510" y="113"/>
                  </a:lnTo>
                  <a:lnTo>
                    <a:pt x="510" y="113"/>
                  </a:lnTo>
                  <a:lnTo>
                    <a:pt x="510" y="113"/>
                  </a:lnTo>
                  <a:lnTo>
                    <a:pt x="515" y="113"/>
                  </a:lnTo>
                  <a:lnTo>
                    <a:pt x="517" y="113"/>
                  </a:lnTo>
                  <a:lnTo>
                    <a:pt x="520" y="116"/>
                  </a:lnTo>
                  <a:lnTo>
                    <a:pt x="520" y="116"/>
                  </a:lnTo>
                  <a:lnTo>
                    <a:pt x="520" y="118"/>
                  </a:lnTo>
                  <a:lnTo>
                    <a:pt x="517" y="118"/>
                  </a:lnTo>
                  <a:lnTo>
                    <a:pt x="517" y="118"/>
                  </a:lnTo>
                  <a:lnTo>
                    <a:pt x="515" y="116"/>
                  </a:lnTo>
                  <a:lnTo>
                    <a:pt x="515" y="116"/>
                  </a:lnTo>
                  <a:lnTo>
                    <a:pt x="515" y="116"/>
                  </a:lnTo>
                  <a:lnTo>
                    <a:pt x="513" y="118"/>
                  </a:lnTo>
                  <a:lnTo>
                    <a:pt x="513" y="118"/>
                  </a:lnTo>
                  <a:lnTo>
                    <a:pt x="510" y="118"/>
                  </a:lnTo>
                  <a:close/>
                  <a:moveTo>
                    <a:pt x="470" y="161"/>
                  </a:moveTo>
                  <a:lnTo>
                    <a:pt x="470" y="161"/>
                  </a:lnTo>
                  <a:lnTo>
                    <a:pt x="470" y="161"/>
                  </a:lnTo>
                  <a:lnTo>
                    <a:pt x="470" y="163"/>
                  </a:lnTo>
                  <a:lnTo>
                    <a:pt x="470" y="166"/>
                  </a:lnTo>
                  <a:lnTo>
                    <a:pt x="465" y="163"/>
                  </a:lnTo>
                  <a:lnTo>
                    <a:pt x="463" y="161"/>
                  </a:lnTo>
                  <a:lnTo>
                    <a:pt x="465" y="158"/>
                  </a:lnTo>
                  <a:lnTo>
                    <a:pt x="465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68" y="158"/>
                  </a:lnTo>
                  <a:lnTo>
                    <a:pt x="470" y="161"/>
                  </a:lnTo>
                  <a:close/>
                  <a:moveTo>
                    <a:pt x="508" y="177"/>
                  </a:moveTo>
                  <a:lnTo>
                    <a:pt x="508" y="177"/>
                  </a:lnTo>
                  <a:lnTo>
                    <a:pt x="510" y="180"/>
                  </a:lnTo>
                  <a:lnTo>
                    <a:pt x="508" y="180"/>
                  </a:lnTo>
                  <a:lnTo>
                    <a:pt x="508" y="180"/>
                  </a:lnTo>
                  <a:lnTo>
                    <a:pt x="506" y="177"/>
                  </a:lnTo>
                  <a:lnTo>
                    <a:pt x="503" y="177"/>
                  </a:lnTo>
                  <a:lnTo>
                    <a:pt x="501" y="175"/>
                  </a:lnTo>
                  <a:lnTo>
                    <a:pt x="501" y="173"/>
                  </a:lnTo>
                  <a:lnTo>
                    <a:pt x="499" y="173"/>
                  </a:lnTo>
                  <a:lnTo>
                    <a:pt x="499" y="173"/>
                  </a:lnTo>
                  <a:lnTo>
                    <a:pt x="501" y="170"/>
                  </a:lnTo>
                  <a:lnTo>
                    <a:pt x="503" y="170"/>
                  </a:lnTo>
                  <a:lnTo>
                    <a:pt x="506" y="170"/>
                  </a:lnTo>
                  <a:lnTo>
                    <a:pt x="508" y="173"/>
                  </a:lnTo>
                  <a:lnTo>
                    <a:pt x="508" y="173"/>
                  </a:lnTo>
                  <a:lnTo>
                    <a:pt x="508" y="175"/>
                  </a:lnTo>
                  <a:lnTo>
                    <a:pt x="508" y="177"/>
                  </a:lnTo>
                  <a:close/>
                  <a:moveTo>
                    <a:pt x="458" y="267"/>
                  </a:moveTo>
                  <a:lnTo>
                    <a:pt x="458" y="267"/>
                  </a:lnTo>
                  <a:lnTo>
                    <a:pt x="458" y="267"/>
                  </a:lnTo>
                  <a:lnTo>
                    <a:pt x="458" y="270"/>
                  </a:lnTo>
                  <a:lnTo>
                    <a:pt x="456" y="270"/>
                  </a:lnTo>
                  <a:lnTo>
                    <a:pt x="456" y="270"/>
                  </a:lnTo>
                  <a:lnTo>
                    <a:pt x="454" y="270"/>
                  </a:lnTo>
                  <a:lnTo>
                    <a:pt x="454" y="270"/>
                  </a:lnTo>
                  <a:lnTo>
                    <a:pt x="451" y="267"/>
                  </a:lnTo>
                  <a:lnTo>
                    <a:pt x="451" y="267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7"/>
                  </a:lnTo>
                  <a:lnTo>
                    <a:pt x="449" y="265"/>
                  </a:lnTo>
                  <a:lnTo>
                    <a:pt x="449" y="265"/>
                  </a:lnTo>
                  <a:lnTo>
                    <a:pt x="449" y="263"/>
                  </a:lnTo>
                  <a:lnTo>
                    <a:pt x="449" y="263"/>
                  </a:lnTo>
                  <a:lnTo>
                    <a:pt x="456" y="265"/>
                  </a:lnTo>
                  <a:lnTo>
                    <a:pt x="456" y="265"/>
                  </a:lnTo>
                  <a:lnTo>
                    <a:pt x="458" y="265"/>
                  </a:lnTo>
                  <a:lnTo>
                    <a:pt x="458" y="267"/>
                  </a:lnTo>
                  <a:close/>
                  <a:moveTo>
                    <a:pt x="361" y="421"/>
                  </a:moveTo>
                  <a:lnTo>
                    <a:pt x="361" y="421"/>
                  </a:lnTo>
                  <a:lnTo>
                    <a:pt x="361" y="421"/>
                  </a:lnTo>
                  <a:lnTo>
                    <a:pt x="361" y="419"/>
                  </a:lnTo>
                  <a:lnTo>
                    <a:pt x="364" y="416"/>
                  </a:lnTo>
                  <a:lnTo>
                    <a:pt x="364" y="416"/>
                  </a:lnTo>
                  <a:lnTo>
                    <a:pt x="366" y="416"/>
                  </a:lnTo>
                  <a:lnTo>
                    <a:pt x="366" y="416"/>
                  </a:lnTo>
                  <a:lnTo>
                    <a:pt x="371" y="416"/>
                  </a:lnTo>
                  <a:lnTo>
                    <a:pt x="371" y="419"/>
                  </a:lnTo>
                  <a:lnTo>
                    <a:pt x="373" y="419"/>
                  </a:lnTo>
                  <a:lnTo>
                    <a:pt x="373" y="421"/>
                  </a:lnTo>
                  <a:lnTo>
                    <a:pt x="371" y="421"/>
                  </a:lnTo>
                  <a:lnTo>
                    <a:pt x="368" y="421"/>
                  </a:lnTo>
                  <a:lnTo>
                    <a:pt x="368" y="421"/>
                  </a:lnTo>
                  <a:lnTo>
                    <a:pt x="366" y="421"/>
                  </a:lnTo>
                  <a:lnTo>
                    <a:pt x="366" y="421"/>
                  </a:lnTo>
                  <a:lnTo>
                    <a:pt x="361" y="421"/>
                  </a:lnTo>
                  <a:lnTo>
                    <a:pt x="361" y="421"/>
                  </a:lnTo>
                  <a:close/>
                  <a:moveTo>
                    <a:pt x="380" y="433"/>
                  </a:moveTo>
                  <a:lnTo>
                    <a:pt x="380" y="433"/>
                  </a:lnTo>
                  <a:lnTo>
                    <a:pt x="380" y="433"/>
                  </a:lnTo>
                  <a:lnTo>
                    <a:pt x="380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5"/>
                  </a:lnTo>
                  <a:lnTo>
                    <a:pt x="378" y="438"/>
                  </a:lnTo>
                  <a:lnTo>
                    <a:pt x="378" y="438"/>
                  </a:lnTo>
                  <a:lnTo>
                    <a:pt x="376" y="438"/>
                  </a:lnTo>
                  <a:lnTo>
                    <a:pt x="373" y="438"/>
                  </a:lnTo>
                  <a:lnTo>
                    <a:pt x="373" y="438"/>
                  </a:lnTo>
                  <a:lnTo>
                    <a:pt x="373" y="438"/>
                  </a:lnTo>
                  <a:lnTo>
                    <a:pt x="371" y="438"/>
                  </a:lnTo>
                  <a:lnTo>
                    <a:pt x="368" y="438"/>
                  </a:lnTo>
                  <a:lnTo>
                    <a:pt x="368" y="438"/>
                  </a:lnTo>
                  <a:lnTo>
                    <a:pt x="371" y="435"/>
                  </a:lnTo>
                  <a:lnTo>
                    <a:pt x="373" y="435"/>
                  </a:lnTo>
                  <a:lnTo>
                    <a:pt x="376" y="435"/>
                  </a:lnTo>
                  <a:lnTo>
                    <a:pt x="376" y="435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6" y="433"/>
                  </a:lnTo>
                  <a:lnTo>
                    <a:pt x="378" y="433"/>
                  </a:lnTo>
                  <a:lnTo>
                    <a:pt x="380" y="433"/>
                  </a:lnTo>
                  <a:close/>
                  <a:moveTo>
                    <a:pt x="532" y="54"/>
                  </a:moveTo>
                  <a:lnTo>
                    <a:pt x="532" y="54"/>
                  </a:lnTo>
                  <a:lnTo>
                    <a:pt x="532" y="57"/>
                  </a:lnTo>
                  <a:lnTo>
                    <a:pt x="532" y="57"/>
                  </a:lnTo>
                  <a:lnTo>
                    <a:pt x="527" y="57"/>
                  </a:lnTo>
                  <a:lnTo>
                    <a:pt x="527" y="57"/>
                  </a:lnTo>
                  <a:lnTo>
                    <a:pt x="525" y="57"/>
                  </a:lnTo>
                  <a:lnTo>
                    <a:pt x="525" y="57"/>
                  </a:lnTo>
                  <a:lnTo>
                    <a:pt x="525" y="59"/>
                  </a:lnTo>
                  <a:lnTo>
                    <a:pt x="525" y="59"/>
                  </a:lnTo>
                  <a:lnTo>
                    <a:pt x="522" y="59"/>
                  </a:lnTo>
                  <a:lnTo>
                    <a:pt x="522" y="59"/>
                  </a:lnTo>
                  <a:lnTo>
                    <a:pt x="520" y="59"/>
                  </a:lnTo>
                  <a:lnTo>
                    <a:pt x="520" y="57"/>
                  </a:lnTo>
                  <a:lnTo>
                    <a:pt x="520" y="57"/>
                  </a:lnTo>
                  <a:lnTo>
                    <a:pt x="520" y="54"/>
                  </a:lnTo>
                  <a:lnTo>
                    <a:pt x="520" y="52"/>
                  </a:lnTo>
                  <a:lnTo>
                    <a:pt x="520" y="52"/>
                  </a:lnTo>
                  <a:lnTo>
                    <a:pt x="522" y="52"/>
                  </a:lnTo>
                  <a:lnTo>
                    <a:pt x="525" y="54"/>
                  </a:lnTo>
                  <a:lnTo>
                    <a:pt x="525" y="54"/>
                  </a:lnTo>
                  <a:lnTo>
                    <a:pt x="527" y="57"/>
                  </a:lnTo>
                  <a:lnTo>
                    <a:pt x="527" y="54"/>
                  </a:lnTo>
                  <a:lnTo>
                    <a:pt x="529" y="54"/>
                  </a:lnTo>
                  <a:lnTo>
                    <a:pt x="529" y="54"/>
                  </a:lnTo>
                  <a:lnTo>
                    <a:pt x="532" y="54"/>
                  </a:lnTo>
                  <a:lnTo>
                    <a:pt x="532" y="54"/>
                  </a:lnTo>
                  <a:lnTo>
                    <a:pt x="532" y="54"/>
                  </a:lnTo>
                  <a:close/>
                  <a:moveTo>
                    <a:pt x="484" y="116"/>
                  </a:moveTo>
                  <a:lnTo>
                    <a:pt x="484" y="116"/>
                  </a:lnTo>
                  <a:lnTo>
                    <a:pt x="480" y="113"/>
                  </a:lnTo>
                  <a:lnTo>
                    <a:pt x="482" y="111"/>
                  </a:lnTo>
                  <a:lnTo>
                    <a:pt x="482" y="111"/>
                  </a:lnTo>
                  <a:lnTo>
                    <a:pt x="482" y="111"/>
                  </a:lnTo>
                  <a:lnTo>
                    <a:pt x="484" y="109"/>
                  </a:lnTo>
                  <a:lnTo>
                    <a:pt x="484" y="109"/>
                  </a:lnTo>
                  <a:lnTo>
                    <a:pt x="489" y="109"/>
                  </a:lnTo>
                  <a:lnTo>
                    <a:pt x="489" y="109"/>
                  </a:lnTo>
                  <a:lnTo>
                    <a:pt x="491" y="106"/>
                  </a:lnTo>
                  <a:lnTo>
                    <a:pt x="494" y="106"/>
                  </a:lnTo>
                  <a:lnTo>
                    <a:pt x="496" y="104"/>
                  </a:lnTo>
                  <a:lnTo>
                    <a:pt x="499" y="106"/>
                  </a:lnTo>
                  <a:lnTo>
                    <a:pt x="496" y="109"/>
                  </a:lnTo>
                  <a:lnTo>
                    <a:pt x="496" y="109"/>
                  </a:lnTo>
                  <a:lnTo>
                    <a:pt x="499" y="109"/>
                  </a:lnTo>
                  <a:lnTo>
                    <a:pt x="499" y="109"/>
                  </a:lnTo>
                  <a:lnTo>
                    <a:pt x="496" y="111"/>
                  </a:lnTo>
                  <a:lnTo>
                    <a:pt x="496" y="113"/>
                  </a:lnTo>
                  <a:lnTo>
                    <a:pt x="499" y="113"/>
                  </a:lnTo>
                  <a:lnTo>
                    <a:pt x="499" y="113"/>
                  </a:lnTo>
                  <a:lnTo>
                    <a:pt x="496" y="116"/>
                  </a:lnTo>
                  <a:lnTo>
                    <a:pt x="496" y="116"/>
                  </a:lnTo>
                  <a:lnTo>
                    <a:pt x="496" y="118"/>
                  </a:lnTo>
                  <a:lnTo>
                    <a:pt x="496" y="118"/>
                  </a:lnTo>
                  <a:lnTo>
                    <a:pt x="496" y="118"/>
                  </a:lnTo>
                  <a:lnTo>
                    <a:pt x="494" y="118"/>
                  </a:lnTo>
                  <a:lnTo>
                    <a:pt x="491" y="118"/>
                  </a:lnTo>
                  <a:lnTo>
                    <a:pt x="487" y="118"/>
                  </a:lnTo>
                  <a:lnTo>
                    <a:pt x="484" y="116"/>
                  </a:lnTo>
                  <a:close/>
                  <a:moveTo>
                    <a:pt x="503" y="92"/>
                  </a:moveTo>
                  <a:lnTo>
                    <a:pt x="503" y="92"/>
                  </a:lnTo>
                  <a:lnTo>
                    <a:pt x="503" y="92"/>
                  </a:lnTo>
                  <a:lnTo>
                    <a:pt x="503" y="92"/>
                  </a:lnTo>
                  <a:lnTo>
                    <a:pt x="503" y="90"/>
                  </a:lnTo>
                  <a:lnTo>
                    <a:pt x="503" y="90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3" y="87"/>
                  </a:lnTo>
                  <a:lnTo>
                    <a:pt x="506" y="87"/>
                  </a:lnTo>
                  <a:lnTo>
                    <a:pt x="506" y="87"/>
                  </a:lnTo>
                  <a:lnTo>
                    <a:pt x="508" y="87"/>
                  </a:lnTo>
                  <a:lnTo>
                    <a:pt x="510" y="90"/>
                  </a:lnTo>
                  <a:lnTo>
                    <a:pt x="513" y="90"/>
                  </a:lnTo>
                  <a:lnTo>
                    <a:pt x="515" y="87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5" y="90"/>
                  </a:lnTo>
                  <a:lnTo>
                    <a:pt x="517" y="90"/>
                  </a:lnTo>
                  <a:lnTo>
                    <a:pt x="520" y="90"/>
                  </a:lnTo>
                  <a:lnTo>
                    <a:pt x="520" y="92"/>
                  </a:lnTo>
                  <a:lnTo>
                    <a:pt x="520" y="95"/>
                  </a:lnTo>
                  <a:lnTo>
                    <a:pt x="517" y="95"/>
                  </a:lnTo>
                  <a:lnTo>
                    <a:pt x="513" y="92"/>
                  </a:lnTo>
                  <a:lnTo>
                    <a:pt x="513" y="92"/>
                  </a:lnTo>
                  <a:lnTo>
                    <a:pt x="506" y="95"/>
                  </a:lnTo>
                  <a:lnTo>
                    <a:pt x="503" y="95"/>
                  </a:lnTo>
                  <a:lnTo>
                    <a:pt x="503" y="92"/>
                  </a:lnTo>
                  <a:lnTo>
                    <a:pt x="503" y="92"/>
                  </a:lnTo>
                  <a:close/>
                  <a:moveTo>
                    <a:pt x="517" y="161"/>
                  </a:moveTo>
                  <a:lnTo>
                    <a:pt x="517" y="161"/>
                  </a:lnTo>
                  <a:lnTo>
                    <a:pt x="520" y="161"/>
                  </a:lnTo>
                  <a:lnTo>
                    <a:pt x="520" y="163"/>
                  </a:lnTo>
                  <a:lnTo>
                    <a:pt x="520" y="166"/>
                  </a:lnTo>
                  <a:lnTo>
                    <a:pt x="517" y="166"/>
                  </a:lnTo>
                  <a:lnTo>
                    <a:pt x="517" y="168"/>
                  </a:lnTo>
                  <a:lnTo>
                    <a:pt x="517" y="168"/>
                  </a:lnTo>
                  <a:lnTo>
                    <a:pt x="517" y="168"/>
                  </a:lnTo>
                  <a:lnTo>
                    <a:pt x="520" y="170"/>
                  </a:lnTo>
                  <a:lnTo>
                    <a:pt x="520" y="170"/>
                  </a:lnTo>
                  <a:lnTo>
                    <a:pt x="520" y="173"/>
                  </a:lnTo>
                  <a:lnTo>
                    <a:pt x="517" y="173"/>
                  </a:lnTo>
                  <a:lnTo>
                    <a:pt x="517" y="170"/>
                  </a:lnTo>
                  <a:lnTo>
                    <a:pt x="515" y="170"/>
                  </a:lnTo>
                  <a:lnTo>
                    <a:pt x="515" y="168"/>
                  </a:lnTo>
                  <a:lnTo>
                    <a:pt x="515" y="168"/>
                  </a:lnTo>
                  <a:lnTo>
                    <a:pt x="515" y="166"/>
                  </a:lnTo>
                  <a:lnTo>
                    <a:pt x="515" y="166"/>
                  </a:lnTo>
                  <a:lnTo>
                    <a:pt x="515" y="163"/>
                  </a:lnTo>
                  <a:lnTo>
                    <a:pt x="515" y="163"/>
                  </a:lnTo>
                  <a:lnTo>
                    <a:pt x="513" y="161"/>
                  </a:lnTo>
                  <a:lnTo>
                    <a:pt x="510" y="161"/>
                  </a:lnTo>
                  <a:lnTo>
                    <a:pt x="510" y="161"/>
                  </a:lnTo>
                  <a:lnTo>
                    <a:pt x="510" y="158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0" y="156"/>
                  </a:lnTo>
                  <a:lnTo>
                    <a:pt x="513" y="156"/>
                  </a:lnTo>
                  <a:lnTo>
                    <a:pt x="513" y="156"/>
                  </a:lnTo>
                  <a:lnTo>
                    <a:pt x="515" y="156"/>
                  </a:lnTo>
                  <a:lnTo>
                    <a:pt x="517" y="156"/>
                  </a:lnTo>
                  <a:lnTo>
                    <a:pt x="520" y="156"/>
                  </a:lnTo>
                  <a:lnTo>
                    <a:pt x="520" y="156"/>
                  </a:lnTo>
                  <a:lnTo>
                    <a:pt x="520" y="156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20" y="158"/>
                  </a:lnTo>
                  <a:lnTo>
                    <a:pt x="517" y="161"/>
                  </a:lnTo>
                  <a:close/>
                  <a:moveTo>
                    <a:pt x="451" y="151"/>
                  </a:moveTo>
                  <a:lnTo>
                    <a:pt x="451" y="151"/>
                  </a:lnTo>
                  <a:lnTo>
                    <a:pt x="451" y="151"/>
                  </a:lnTo>
                  <a:lnTo>
                    <a:pt x="451" y="151"/>
                  </a:lnTo>
                  <a:lnTo>
                    <a:pt x="451" y="149"/>
                  </a:lnTo>
                  <a:lnTo>
                    <a:pt x="451" y="149"/>
                  </a:lnTo>
                  <a:lnTo>
                    <a:pt x="454" y="149"/>
                  </a:lnTo>
                  <a:lnTo>
                    <a:pt x="451" y="147"/>
                  </a:lnTo>
                  <a:lnTo>
                    <a:pt x="451" y="147"/>
                  </a:lnTo>
                  <a:lnTo>
                    <a:pt x="454" y="144"/>
                  </a:lnTo>
                  <a:lnTo>
                    <a:pt x="454" y="142"/>
                  </a:lnTo>
                  <a:lnTo>
                    <a:pt x="454" y="140"/>
                  </a:lnTo>
                  <a:lnTo>
                    <a:pt x="456" y="140"/>
                  </a:lnTo>
                  <a:lnTo>
                    <a:pt x="456" y="142"/>
                  </a:lnTo>
                  <a:lnTo>
                    <a:pt x="458" y="142"/>
                  </a:lnTo>
                  <a:lnTo>
                    <a:pt x="458" y="144"/>
                  </a:lnTo>
                  <a:lnTo>
                    <a:pt x="458" y="144"/>
                  </a:lnTo>
                  <a:lnTo>
                    <a:pt x="461" y="144"/>
                  </a:lnTo>
                  <a:lnTo>
                    <a:pt x="461" y="147"/>
                  </a:lnTo>
                  <a:lnTo>
                    <a:pt x="461" y="149"/>
                  </a:lnTo>
                  <a:lnTo>
                    <a:pt x="461" y="151"/>
                  </a:lnTo>
                  <a:lnTo>
                    <a:pt x="458" y="154"/>
                  </a:lnTo>
                  <a:lnTo>
                    <a:pt x="456" y="154"/>
                  </a:lnTo>
                  <a:lnTo>
                    <a:pt x="456" y="154"/>
                  </a:lnTo>
                  <a:lnTo>
                    <a:pt x="454" y="154"/>
                  </a:lnTo>
                  <a:lnTo>
                    <a:pt x="454" y="154"/>
                  </a:lnTo>
                  <a:lnTo>
                    <a:pt x="451" y="151"/>
                  </a:lnTo>
                  <a:close/>
                  <a:moveTo>
                    <a:pt x="494" y="192"/>
                  </a:moveTo>
                  <a:lnTo>
                    <a:pt x="494" y="192"/>
                  </a:lnTo>
                  <a:lnTo>
                    <a:pt x="494" y="194"/>
                  </a:lnTo>
                  <a:lnTo>
                    <a:pt x="491" y="196"/>
                  </a:lnTo>
                  <a:lnTo>
                    <a:pt x="494" y="194"/>
                  </a:lnTo>
                  <a:lnTo>
                    <a:pt x="491" y="194"/>
                  </a:lnTo>
                  <a:lnTo>
                    <a:pt x="491" y="194"/>
                  </a:lnTo>
                  <a:lnTo>
                    <a:pt x="489" y="192"/>
                  </a:lnTo>
                  <a:lnTo>
                    <a:pt x="489" y="194"/>
                  </a:lnTo>
                  <a:lnTo>
                    <a:pt x="489" y="194"/>
                  </a:lnTo>
                  <a:lnTo>
                    <a:pt x="487" y="194"/>
                  </a:lnTo>
                  <a:lnTo>
                    <a:pt x="487" y="194"/>
                  </a:lnTo>
                  <a:lnTo>
                    <a:pt x="487" y="192"/>
                  </a:lnTo>
                  <a:lnTo>
                    <a:pt x="487" y="192"/>
                  </a:lnTo>
                  <a:lnTo>
                    <a:pt x="487" y="192"/>
                  </a:lnTo>
                  <a:lnTo>
                    <a:pt x="484" y="189"/>
                  </a:lnTo>
                  <a:lnTo>
                    <a:pt x="484" y="189"/>
                  </a:lnTo>
                  <a:lnTo>
                    <a:pt x="484" y="187"/>
                  </a:lnTo>
                  <a:lnTo>
                    <a:pt x="484" y="187"/>
                  </a:lnTo>
                  <a:lnTo>
                    <a:pt x="482" y="187"/>
                  </a:lnTo>
                  <a:lnTo>
                    <a:pt x="480" y="187"/>
                  </a:lnTo>
                  <a:lnTo>
                    <a:pt x="480" y="189"/>
                  </a:lnTo>
                  <a:lnTo>
                    <a:pt x="477" y="189"/>
                  </a:lnTo>
                  <a:lnTo>
                    <a:pt x="477" y="189"/>
                  </a:lnTo>
                  <a:lnTo>
                    <a:pt x="477" y="189"/>
                  </a:lnTo>
                  <a:lnTo>
                    <a:pt x="477" y="187"/>
                  </a:lnTo>
                  <a:lnTo>
                    <a:pt x="477" y="187"/>
                  </a:lnTo>
                  <a:lnTo>
                    <a:pt x="477" y="184"/>
                  </a:lnTo>
                  <a:lnTo>
                    <a:pt x="477" y="184"/>
                  </a:lnTo>
                  <a:lnTo>
                    <a:pt x="477" y="184"/>
                  </a:lnTo>
                  <a:lnTo>
                    <a:pt x="477" y="182"/>
                  </a:lnTo>
                  <a:lnTo>
                    <a:pt x="480" y="182"/>
                  </a:lnTo>
                  <a:lnTo>
                    <a:pt x="480" y="180"/>
                  </a:lnTo>
                  <a:lnTo>
                    <a:pt x="482" y="180"/>
                  </a:lnTo>
                  <a:lnTo>
                    <a:pt x="484" y="180"/>
                  </a:lnTo>
                  <a:lnTo>
                    <a:pt x="484" y="177"/>
                  </a:lnTo>
                  <a:lnTo>
                    <a:pt x="487" y="180"/>
                  </a:lnTo>
                  <a:lnTo>
                    <a:pt x="487" y="180"/>
                  </a:lnTo>
                  <a:lnTo>
                    <a:pt x="487" y="182"/>
                  </a:lnTo>
                  <a:lnTo>
                    <a:pt x="487" y="182"/>
                  </a:lnTo>
                  <a:lnTo>
                    <a:pt x="487" y="184"/>
                  </a:lnTo>
                  <a:lnTo>
                    <a:pt x="487" y="184"/>
                  </a:lnTo>
                  <a:lnTo>
                    <a:pt x="489" y="187"/>
                  </a:lnTo>
                  <a:lnTo>
                    <a:pt x="489" y="187"/>
                  </a:lnTo>
                  <a:lnTo>
                    <a:pt x="494" y="192"/>
                  </a:lnTo>
                  <a:close/>
                  <a:moveTo>
                    <a:pt x="510" y="149"/>
                  </a:moveTo>
                  <a:lnTo>
                    <a:pt x="510" y="149"/>
                  </a:lnTo>
                  <a:lnTo>
                    <a:pt x="508" y="149"/>
                  </a:lnTo>
                  <a:lnTo>
                    <a:pt x="508" y="151"/>
                  </a:lnTo>
                  <a:lnTo>
                    <a:pt x="508" y="151"/>
                  </a:lnTo>
                  <a:lnTo>
                    <a:pt x="508" y="154"/>
                  </a:lnTo>
                  <a:lnTo>
                    <a:pt x="508" y="156"/>
                  </a:lnTo>
                  <a:lnTo>
                    <a:pt x="506" y="158"/>
                  </a:lnTo>
                  <a:lnTo>
                    <a:pt x="506" y="158"/>
                  </a:lnTo>
                  <a:lnTo>
                    <a:pt x="501" y="154"/>
                  </a:lnTo>
                  <a:lnTo>
                    <a:pt x="499" y="154"/>
                  </a:lnTo>
                  <a:lnTo>
                    <a:pt x="494" y="151"/>
                  </a:lnTo>
                  <a:lnTo>
                    <a:pt x="489" y="151"/>
                  </a:lnTo>
                  <a:lnTo>
                    <a:pt x="484" y="149"/>
                  </a:lnTo>
                  <a:lnTo>
                    <a:pt x="482" y="149"/>
                  </a:lnTo>
                  <a:lnTo>
                    <a:pt x="480" y="149"/>
                  </a:lnTo>
                  <a:lnTo>
                    <a:pt x="477" y="149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5" y="151"/>
                  </a:lnTo>
                  <a:lnTo>
                    <a:pt x="472" y="151"/>
                  </a:lnTo>
                  <a:lnTo>
                    <a:pt x="472" y="151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49"/>
                  </a:lnTo>
                  <a:lnTo>
                    <a:pt x="472" y="147"/>
                  </a:lnTo>
                  <a:lnTo>
                    <a:pt x="472" y="147"/>
                  </a:lnTo>
                  <a:lnTo>
                    <a:pt x="472" y="147"/>
                  </a:lnTo>
                  <a:lnTo>
                    <a:pt x="470" y="147"/>
                  </a:lnTo>
                  <a:lnTo>
                    <a:pt x="470" y="147"/>
                  </a:lnTo>
                  <a:lnTo>
                    <a:pt x="470" y="144"/>
                  </a:lnTo>
                  <a:lnTo>
                    <a:pt x="468" y="144"/>
                  </a:lnTo>
                  <a:lnTo>
                    <a:pt x="468" y="142"/>
                  </a:lnTo>
                  <a:lnTo>
                    <a:pt x="468" y="142"/>
                  </a:lnTo>
                  <a:lnTo>
                    <a:pt x="470" y="142"/>
                  </a:lnTo>
                  <a:lnTo>
                    <a:pt x="470" y="140"/>
                  </a:lnTo>
                  <a:lnTo>
                    <a:pt x="470" y="140"/>
                  </a:lnTo>
                  <a:lnTo>
                    <a:pt x="470" y="137"/>
                  </a:lnTo>
                  <a:lnTo>
                    <a:pt x="468" y="135"/>
                  </a:lnTo>
                  <a:lnTo>
                    <a:pt x="468" y="132"/>
                  </a:lnTo>
                  <a:lnTo>
                    <a:pt x="468" y="132"/>
                  </a:lnTo>
                  <a:lnTo>
                    <a:pt x="482" y="132"/>
                  </a:lnTo>
                  <a:lnTo>
                    <a:pt x="484" y="132"/>
                  </a:lnTo>
                  <a:lnTo>
                    <a:pt x="484" y="132"/>
                  </a:lnTo>
                  <a:lnTo>
                    <a:pt x="487" y="135"/>
                  </a:lnTo>
                  <a:lnTo>
                    <a:pt x="489" y="135"/>
                  </a:lnTo>
                  <a:lnTo>
                    <a:pt x="491" y="135"/>
                  </a:lnTo>
                  <a:lnTo>
                    <a:pt x="491" y="135"/>
                  </a:lnTo>
                  <a:lnTo>
                    <a:pt x="491" y="137"/>
                  </a:lnTo>
                  <a:lnTo>
                    <a:pt x="494" y="137"/>
                  </a:lnTo>
                  <a:lnTo>
                    <a:pt x="494" y="137"/>
                  </a:lnTo>
                  <a:lnTo>
                    <a:pt x="496" y="137"/>
                  </a:lnTo>
                  <a:lnTo>
                    <a:pt x="499" y="140"/>
                  </a:lnTo>
                  <a:lnTo>
                    <a:pt x="501" y="140"/>
                  </a:lnTo>
                  <a:lnTo>
                    <a:pt x="501" y="140"/>
                  </a:lnTo>
                  <a:lnTo>
                    <a:pt x="501" y="142"/>
                  </a:lnTo>
                  <a:lnTo>
                    <a:pt x="501" y="142"/>
                  </a:lnTo>
                  <a:lnTo>
                    <a:pt x="503" y="142"/>
                  </a:lnTo>
                  <a:lnTo>
                    <a:pt x="506" y="142"/>
                  </a:lnTo>
                  <a:lnTo>
                    <a:pt x="506" y="142"/>
                  </a:lnTo>
                  <a:lnTo>
                    <a:pt x="508" y="144"/>
                  </a:lnTo>
                  <a:lnTo>
                    <a:pt x="508" y="144"/>
                  </a:lnTo>
                  <a:lnTo>
                    <a:pt x="510" y="147"/>
                  </a:lnTo>
                  <a:lnTo>
                    <a:pt x="510" y="147"/>
                  </a:lnTo>
                  <a:lnTo>
                    <a:pt x="510" y="149"/>
                  </a:lnTo>
                  <a:lnTo>
                    <a:pt x="510" y="149"/>
                  </a:lnTo>
                  <a:close/>
                  <a:moveTo>
                    <a:pt x="227" y="0"/>
                  </a:moveTo>
                  <a:lnTo>
                    <a:pt x="227" y="0"/>
                  </a:lnTo>
                  <a:lnTo>
                    <a:pt x="224" y="0"/>
                  </a:lnTo>
                  <a:lnTo>
                    <a:pt x="222" y="0"/>
                  </a:lnTo>
                  <a:lnTo>
                    <a:pt x="219" y="0"/>
                  </a:lnTo>
                  <a:lnTo>
                    <a:pt x="217" y="0"/>
                  </a:lnTo>
                  <a:lnTo>
                    <a:pt x="215" y="0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5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0"/>
                  </a:lnTo>
                  <a:lnTo>
                    <a:pt x="196" y="0"/>
                  </a:lnTo>
                  <a:lnTo>
                    <a:pt x="196" y="2"/>
                  </a:lnTo>
                  <a:lnTo>
                    <a:pt x="193" y="5"/>
                  </a:lnTo>
                  <a:lnTo>
                    <a:pt x="191" y="17"/>
                  </a:lnTo>
                  <a:lnTo>
                    <a:pt x="186" y="38"/>
                  </a:lnTo>
                  <a:lnTo>
                    <a:pt x="186" y="40"/>
                  </a:lnTo>
                  <a:lnTo>
                    <a:pt x="186" y="40"/>
                  </a:lnTo>
                  <a:lnTo>
                    <a:pt x="186" y="43"/>
                  </a:lnTo>
                  <a:lnTo>
                    <a:pt x="186" y="43"/>
                  </a:lnTo>
                  <a:lnTo>
                    <a:pt x="186" y="45"/>
                  </a:lnTo>
                  <a:lnTo>
                    <a:pt x="184" y="45"/>
                  </a:lnTo>
                  <a:lnTo>
                    <a:pt x="184" y="47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0"/>
                  </a:lnTo>
                  <a:lnTo>
                    <a:pt x="182" y="52"/>
                  </a:lnTo>
                  <a:lnTo>
                    <a:pt x="177" y="52"/>
                  </a:lnTo>
                  <a:lnTo>
                    <a:pt x="177" y="52"/>
                  </a:lnTo>
                  <a:lnTo>
                    <a:pt x="177" y="54"/>
                  </a:lnTo>
                  <a:lnTo>
                    <a:pt x="177" y="54"/>
                  </a:lnTo>
                  <a:lnTo>
                    <a:pt x="177" y="57"/>
                  </a:lnTo>
                  <a:lnTo>
                    <a:pt x="177" y="57"/>
                  </a:lnTo>
                  <a:lnTo>
                    <a:pt x="177" y="59"/>
                  </a:lnTo>
                  <a:lnTo>
                    <a:pt x="175" y="64"/>
                  </a:lnTo>
                  <a:lnTo>
                    <a:pt x="172" y="69"/>
                  </a:lnTo>
                  <a:lnTo>
                    <a:pt x="172" y="69"/>
                  </a:lnTo>
                  <a:lnTo>
                    <a:pt x="172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70" y="71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7" y="69"/>
                  </a:lnTo>
                  <a:lnTo>
                    <a:pt x="165" y="66"/>
                  </a:lnTo>
                  <a:lnTo>
                    <a:pt x="165" y="66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5" y="64"/>
                  </a:lnTo>
                  <a:lnTo>
                    <a:pt x="163" y="64"/>
                  </a:lnTo>
                  <a:lnTo>
                    <a:pt x="163" y="64"/>
                  </a:lnTo>
                  <a:lnTo>
                    <a:pt x="160" y="64"/>
                  </a:lnTo>
                  <a:lnTo>
                    <a:pt x="160" y="64"/>
                  </a:lnTo>
                  <a:lnTo>
                    <a:pt x="160" y="66"/>
                  </a:lnTo>
                  <a:lnTo>
                    <a:pt x="160" y="66"/>
                  </a:lnTo>
                  <a:lnTo>
                    <a:pt x="158" y="66"/>
                  </a:lnTo>
                  <a:lnTo>
                    <a:pt x="158" y="71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1"/>
                  </a:lnTo>
                  <a:lnTo>
                    <a:pt x="156" y="73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1" y="73"/>
                  </a:lnTo>
                  <a:lnTo>
                    <a:pt x="151" y="76"/>
                  </a:lnTo>
                  <a:lnTo>
                    <a:pt x="151" y="78"/>
                  </a:lnTo>
                  <a:lnTo>
                    <a:pt x="151" y="78"/>
                  </a:lnTo>
                  <a:lnTo>
                    <a:pt x="149" y="78"/>
                  </a:lnTo>
                  <a:lnTo>
                    <a:pt x="149" y="80"/>
                  </a:lnTo>
                  <a:lnTo>
                    <a:pt x="149" y="80"/>
                  </a:lnTo>
                  <a:lnTo>
                    <a:pt x="149" y="80"/>
                  </a:lnTo>
                  <a:lnTo>
                    <a:pt x="146" y="80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3"/>
                  </a:lnTo>
                  <a:lnTo>
                    <a:pt x="149" y="85"/>
                  </a:lnTo>
                  <a:lnTo>
                    <a:pt x="149" y="85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1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6" y="85"/>
                  </a:lnTo>
                  <a:lnTo>
                    <a:pt x="158" y="85"/>
                  </a:lnTo>
                  <a:lnTo>
                    <a:pt x="158" y="87"/>
                  </a:lnTo>
                  <a:lnTo>
                    <a:pt x="158" y="87"/>
                  </a:lnTo>
                  <a:lnTo>
                    <a:pt x="158" y="90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60" y="95"/>
                  </a:lnTo>
                  <a:lnTo>
                    <a:pt x="160" y="95"/>
                  </a:lnTo>
                  <a:lnTo>
                    <a:pt x="160" y="97"/>
                  </a:lnTo>
                  <a:lnTo>
                    <a:pt x="160" y="99"/>
                  </a:lnTo>
                  <a:lnTo>
                    <a:pt x="160" y="99"/>
                  </a:lnTo>
                  <a:lnTo>
                    <a:pt x="160" y="102"/>
                  </a:lnTo>
                  <a:lnTo>
                    <a:pt x="163" y="102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5" y="104"/>
                  </a:lnTo>
                  <a:lnTo>
                    <a:pt x="165" y="106"/>
                  </a:lnTo>
                  <a:lnTo>
                    <a:pt x="158" y="104"/>
                  </a:lnTo>
                  <a:lnTo>
                    <a:pt x="158" y="104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1" y="109"/>
                  </a:lnTo>
                  <a:lnTo>
                    <a:pt x="151" y="109"/>
                  </a:lnTo>
                  <a:lnTo>
                    <a:pt x="149" y="111"/>
                  </a:lnTo>
                  <a:lnTo>
                    <a:pt x="149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6" y="113"/>
                  </a:lnTo>
                  <a:lnTo>
                    <a:pt x="144" y="113"/>
                  </a:lnTo>
                  <a:lnTo>
                    <a:pt x="144" y="113"/>
                  </a:lnTo>
                  <a:lnTo>
                    <a:pt x="144" y="113"/>
                  </a:lnTo>
                  <a:lnTo>
                    <a:pt x="141" y="113"/>
                  </a:lnTo>
                  <a:lnTo>
                    <a:pt x="139" y="113"/>
                  </a:lnTo>
                  <a:lnTo>
                    <a:pt x="139" y="113"/>
                  </a:lnTo>
                  <a:lnTo>
                    <a:pt x="132" y="111"/>
                  </a:lnTo>
                  <a:lnTo>
                    <a:pt x="125" y="113"/>
                  </a:lnTo>
                  <a:lnTo>
                    <a:pt x="125" y="113"/>
                  </a:lnTo>
                  <a:lnTo>
                    <a:pt x="125" y="111"/>
                  </a:lnTo>
                  <a:lnTo>
                    <a:pt x="123" y="111"/>
                  </a:lnTo>
                  <a:lnTo>
                    <a:pt x="120" y="109"/>
                  </a:lnTo>
                  <a:lnTo>
                    <a:pt x="115" y="109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3" y="106"/>
                  </a:lnTo>
                  <a:lnTo>
                    <a:pt x="113" y="106"/>
                  </a:lnTo>
                  <a:lnTo>
                    <a:pt x="111" y="106"/>
                  </a:lnTo>
                  <a:lnTo>
                    <a:pt x="111" y="106"/>
                  </a:lnTo>
                  <a:lnTo>
                    <a:pt x="106" y="109"/>
                  </a:lnTo>
                  <a:lnTo>
                    <a:pt x="106" y="109"/>
                  </a:lnTo>
                  <a:lnTo>
                    <a:pt x="106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3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6" y="121"/>
                  </a:lnTo>
                  <a:lnTo>
                    <a:pt x="108" y="123"/>
                  </a:lnTo>
                  <a:lnTo>
                    <a:pt x="108" y="125"/>
                  </a:lnTo>
                  <a:lnTo>
                    <a:pt x="106" y="128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4" y="132"/>
                  </a:lnTo>
                  <a:lnTo>
                    <a:pt x="104" y="132"/>
                  </a:lnTo>
                  <a:lnTo>
                    <a:pt x="104" y="132"/>
                  </a:lnTo>
                  <a:lnTo>
                    <a:pt x="104" y="135"/>
                  </a:lnTo>
                  <a:lnTo>
                    <a:pt x="104" y="135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37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4" y="140"/>
                  </a:lnTo>
                  <a:lnTo>
                    <a:pt x="104" y="142"/>
                  </a:lnTo>
                  <a:lnTo>
                    <a:pt x="106" y="151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06" y="156"/>
                  </a:lnTo>
                  <a:lnTo>
                    <a:pt x="106" y="156"/>
                  </a:lnTo>
                  <a:lnTo>
                    <a:pt x="104" y="158"/>
                  </a:lnTo>
                  <a:lnTo>
                    <a:pt x="101" y="161"/>
                  </a:lnTo>
                  <a:lnTo>
                    <a:pt x="101" y="161"/>
                  </a:lnTo>
                  <a:lnTo>
                    <a:pt x="99" y="163"/>
                  </a:lnTo>
                  <a:lnTo>
                    <a:pt x="99" y="163"/>
                  </a:lnTo>
                  <a:lnTo>
                    <a:pt x="99" y="166"/>
                  </a:lnTo>
                  <a:lnTo>
                    <a:pt x="99" y="168"/>
                  </a:lnTo>
                  <a:lnTo>
                    <a:pt x="99" y="168"/>
                  </a:lnTo>
                  <a:lnTo>
                    <a:pt x="97" y="168"/>
                  </a:lnTo>
                  <a:lnTo>
                    <a:pt x="87" y="175"/>
                  </a:lnTo>
                  <a:lnTo>
                    <a:pt x="87" y="177"/>
                  </a:lnTo>
                  <a:lnTo>
                    <a:pt x="87" y="177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5" y="180"/>
                  </a:lnTo>
                  <a:lnTo>
                    <a:pt x="87" y="182"/>
                  </a:lnTo>
                  <a:lnTo>
                    <a:pt x="87" y="184"/>
                  </a:lnTo>
                  <a:lnTo>
                    <a:pt x="87" y="184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7" y="187"/>
                  </a:lnTo>
                  <a:lnTo>
                    <a:pt x="85" y="189"/>
                  </a:lnTo>
                  <a:lnTo>
                    <a:pt x="75" y="199"/>
                  </a:lnTo>
                  <a:lnTo>
                    <a:pt x="75" y="199"/>
                  </a:lnTo>
                  <a:lnTo>
                    <a:pt x="73" y="199"/>
                  </a:lnTo>
                  <a:lnTo>
                    <a:pt x="70" y="199"/>
                  </a:lnTo>
                  <a:lnTo>
                    <a:pt x="70" y="199"/>
                  </a:lnTo>
                  <a:lnTo>
                    <a:pt x="66" y="201"/>
                  </a:lnTo>
                  <a:lnTo>
                    <a:pt x="59" y="210"/>
                  </a:lnTo>
                  <a:lnTo>
                    <a:pt x="54" y="215"/>
                  </a:lnTo>
                  <a:lnTo>
                    <a:pt x="54" y="215"/>
                  </a:lnTo>
                  <a:lnTo>
                    <a:pt x="49" y="218"/>
                  </a:lnTo>
                  <a:lnTo>
                    <a:pt x="49" y="220"/>
                  </a:lnTo>
                  <a:lnTo>
                    <a:pt x="47" y="220"/>
                  </a:lnTo>
                  <a:lnTo>
                    <a:pt x="47" y="222"/>
                  </a:lnTo>
                  <a:lnTo>
                    <a:pt x="47" y="222"/>
                  </a:lnTo>
                  <a:lnTo>
                    <a:pt x="44" y="225"/>
                  </a:lnTo>
                  <a:lnTo>
                    <a:pt x="44" y="225"/>
                  </a:lnTo>
                  <a:lnTo>
                    <a:pt x="42" y="222"/>
                  </a:lnTo>
                  <a:lnTo>
                    <a:pt x="42" y="222"/>
                  </a:lnTo>
                  <a:lnTo>
                    <a:pt x="42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40" y="220"/>
                  </a:lnTo>
                  <a:lnTo>
                    <a:pt x="37" y="220"/>
                  </a:lnTo>
                  <a:lnTo>
                    <a:pt x="37" y="220"/>
                  </a:lnTo>
                  <a:lnTo>
                    <a:pt x="37" y="220"/>
                  </a:lnTo>
                  <a:lnTo>
                    <a:pt x="35" y="220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5" y="222"/>
                  </a:lnTo>
                  <a:lnTo>
                    <a:pt x="37" y="222"/>
                  </a:lnTo>
                  <a:lnTo>
                    <a:pt x="37" y="225"/>
                  </a:lnTo>
                  <a:lnTo>
                    <a:pt x="35" y="225"/>
                  </a:lnTo>
                  <a:lnTo>
                    <a:pt x="33" y="227"/>
                  </a:lnTo>
                  <a:lnTo>
                    <a:pt x="21" y="229"/>
                  </a:lnTo>
                  <a:lnTo>
                    <a:pt x="21" y="229"/>
                  </a:lnTo>
                  <a:lnTo>
                    <a:pt x="21" y="234"/>
                  </a:lnTo>
                  <a:lnTo>
                    <a:pt x="21" y="234"/>
                  </a:lnTo>
                  <a:lnTo>
                    <a:pt x="21" y="234"/>
                  </a:lnTo>
                  <a:lnTo>
                    <a:pt x="21" y="237"/>
                  </a:lnTo>
                  <a:lnTo>
                    <a:pt x="21" y="237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6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14" y="244"/>
                  </a:lnTo>
                  <a:lnTo>
                    <a:pt x="7" y="246"/>
                  </a:lnTo>
                  <a:lnTo>
                    <a:pt x="4" y="246"/>
                  </a:lnTo>
                  <a:lnTo>
                    <a:pt x="4" y="251"/>
                  </a:lnTo>
                  <a:lnTo>
                    <a:pt x="4" y="253"/>
                  </a:lnTo>
                  <a:lnTo>
                    <a:pt x="4" y="255"/>
                  </a:lnTo>
                  <a:lnTo>
                    <a:pt x="0" y="263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7"/>
                  </a:lnTo>
                  <a:lnTo>
                    <a:pt x="2" y="270"/>
                  </a:lnTo>
                  <a:lnTo>
                    <a:pt x="4" y="272"/>
                  </a:lnTo>
                  <a:lnTo>
                    <a:pt x="4" y="272"/>
                  </a:lnTo>
                  <a:lnTo>
                    <a:pt x="7" y="277"/>
                  </a:lnTo>
                  <a:lnTo>
                    <a:pt x="14" y="279"/>
                  </a:lnTo>
                  <a:lnTo>
                    <a:pt x="23" y="286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89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1"/>
                  </a:lnTo>
                  <a:lnTo>
                    <a:pt x="26" y="293"/>
                  </a:lnTo>
                  <a:lnTo>
                    <a:pt x="28" y="293"/>
                  </a:lnTo>
                  <a:lnTo>
                    <a:pt x="28" y="293"/>
                  </a:lnTo>
                  <a:lnTo>
                    <a:pt x="30" y="293"/>
                  </a:lnTo>
                  <a:lnTo>
                    <a:pt x="30" y="296"/>
                  </a:lnTo>
                  <a:lnTo>
                    <a:pt x="33" y="298"/>
                  </a:lnTo>
                  <a:lnTo>
                    <a:pt x="33" y="298"/>
                  </a:lnTo>
                  <a:lnTo>
                    <a:pt x="33" y="300"/>
                  </a:lnTo>
                  <a:lnTo>
                    <a:pt x="33" y="300"/>
                  </a:lnTo>
                  <a:lnTo>
                    <a:pt x="33" y="305"/>
                  </a:lnTo>
                  <a:lnTo>
                    <a:pt x="35" y="305"/>
                  </a:lnTo>
                  <a:lnTo>
                    <a:pt x="35" y="305"/>
                  </a:lnTo>
                  <a:lnTo>
                    <a:pt x="37" y="307"/>
                  </a:lnTo>
                  <a:lnTo>
                    <a:pt x="40" y="307"/>
                  </a:lnTo>
                  <a:lnTo>
                    <a:pt x="42" y="310"/>
                  </a:lnTo>
                  <a:lnTo>
                    <a:pt x="44" y="319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7" y="322"/>
                  </a:lnTo>
                  <a:lnTo>
                    <a:pt x="49" y="324"/>
                  </a:lnTo>
                  <a:lnTo>
                    <a:pt x="49" y="324"/>
                  </a:lnTo>
                  <a:lnTo>
                    <a:pt x="49" y="326"/>
                  </a:lnTo>
                  <a:lnTo>
                    <a:pt x="49" y="329"/>
                  </a:lnTo>
                  <a:lnTo>
                    <a:pt x="47" y="333"/>
                  </a:lnTo>
                  <a:lnTo>
                    <a:pt x="47" y="333"/>
                  </a:lnTo>
                  <a:lnTo>
                    <a:pt x="47" y="336"/>
                  </a:lnTo>
                  <a:lnTo>
                    <a:pt x="49" y="341"/>
                  </a:lnTo>
                  <a:lnTo>
                    <a:pt x="49" y="341"/>
                  </a:lnTo>
                  <a:lnTo>
                    <a:pt x="49" y="343"/>
                  </a:lnTo>
                  <a:lnTo>
                    <a:pt x="52" y="345"/>
                  </a:lnTo>
                  <a:lnTo>
                    <a:pt x="52" y="345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52" y="348"/>
                  </a:lnTo>
                  <a:lnTo>
                    <a:pt x="49" y="348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49" y="350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52" y="364"/>
                  </a:lnTo>
                  <a:lnTo>
                    <a:pt x="54" y="369"/>
                  </a:lnTo>
                  <a:lnTo>
                    <a:pt x="54" y="371"/>
                  </a:lnTo>
                  <a:lnTo>
                    <a:pt x="54" y="371"/>
                  </a:lnTo>
                  <a:lnTo>
                    <a:pt x="54" y="371"/>
                  </a:lnTo>
                  <a:lnTo>
                    <a:pt x="49" y="376"/>
                  </a:lnTo>
                  <a:lnTo>
                    <a:pt x="56" y="381"/>
                  </a:lnTo>
                  <a:lnTo>
                    <a:pt x="59" y="381"/>
                  </a:lnTo>
                  <a:lnTo>
                    <a:pt x="59" y="378"/>
                  </a:lnTo>
                  <a:lnTo>
                    <a:pt x="61" y="378"/>
                  </a:lnTo>
                  <a:lnTo>
                    <a:pt x="61" y="376"/>
                  </a:lnTo>
                  <a:lnTo>
                    <a:pt x="68" y="376"/>
                  </a:lnTo>
                  <a:lnTo>
                    <a:pt x="68" y="376"/>
                  </a:lnTo>
                  <a:lnTo>
                    <a:pt x="70" y="376"/>
                  </a:lnTo>
                  <a:lnTo>
                    <a:pt x="70" y="376"/>
                  </a:lnTo>
                  <a:lnTo>
                    <a:pt x="70" y="376"/>
                  </a:lnTo>
                  <a:lnTo>
                    <a:pt x="70" y="378"/>
                  </a:lnTo>
                  <a:lnTo>
                    <a:pt x="73" y="378"/>
                  </a:lnTo>
                  <a:lnTo>
                    <a:pt x="78" y="376"/>
                  </a:lnTo>
                  <a:lnTo>
                    <a:pt x="80" y="376"/>
                  </a:lnTo>
                  <a:lnTo>
                    <a:pt x="80" y="376"/>
                  </a:lnTo>
                  <a:lnTo>
                    <a:pt x="82" y="374"/>
                  </a:lnTo>
                  <a:lnTo>
                    <a:pt x="82" y="374"/>
                  </a:lnTo>
                  <a:lnTo>
                    <a:pt x="82" y="374"/>
                  </a:lnTo>
                  <a:lnTo>
                    <a:pt x="85" y="371"/>
                  </a:lnTo>
                  <a:lnTo>
                    <a:pt x="87" y="378"/>
                  </a:lnTo>
                  <a:lnTo>
                    <a:pt x="87" y="378"/>
                  </a:lnTo>
                  <a:lnTo>
                    <a:pt x="89" y="381"/>
                  </a:lnTo>
                  <a:lnTo>
                    <a:pt x="92" y="383"/>
                  </a:lnTo>
                  <a:lnTo>
                    <a:pt x="92" y="386"/>
                  </a:lnTo>
                  <a:lnTo>
                    <a:pt x="92" y="386"/>
                  </a:lnTo>
                  <a:lnTo>
                    <a:pt x="92" y="386"/>
                  </a:lnTo>
                  <a:lnTo>
                    <a:pt x="92" y="388"/>
                  </a:lnTo>
                  <a:lnTo>
                    <a:pt x="92" y="388"/>
                  </a:lnTo>
                  <a:lnTo>
                    <a:pt x="89" y="388"/>
                  </a:lnTo>
                  <a:lnTo>
                    <a:pt x="89" y="390"/>
                  </a:lnTo>
                  <a:lnTo>
                    <a:pt x="89" y="390"/>
                  </a:lnTo>
                  <a:lnTo>
                    <a:pt x="87" y="390"/>
                  </a:lnTo>
                  <a:lnTo>
                    <a:pt x="87" y="390"/>
                  </a:lnTo>
                  <a:lnTo>
                    <a:pt x="89" y="393"/>
                  </a:lnTo>
                  <a:lnTo>
                    <a:pt x="89" y="393"/>
                  </a:lnTo>
                  <a:lnTo>
                    <a:pt x="89" y="395"/>
                  </a:lnTo>
                  <a:lnTo>
                    <a:pt x="89" y="395"/>
                  </a:lnTo>
                  <a:lnTo>
                    <a:pt x="89" y="397"/>
                  </a:lnTo>
                  <a:lnTo>
                    <a:pt x="89" y="397"/>
                  </a:lnTo>
                  <a:lnTo>
                    <a:pt x="87" y="400"/>
                  </a:lnTo>
                  <a:lnTo>
                    <a:pt x="87" y="402"/>
                  </a:lnTo>
                  <a:lnTo>
                    <a:pt x="87" y="402"/>
                  </a:lnTo>
                  <a:lnTo>
                    <a:pt x="87" y="404"/>
                  </a:lnTo>
                  <a:lnTo>
                    <a:pt x="85" y="414"/>
                  </a:lnTo>
                  <a:lnTo>
                    <a:pt x="85" y="419"/>
                  </a:lnTo>
                  <a:lnTo>
                    <a:pt x="87" y="419"/>
                  </a:lnTo>
                  <a:lnTo>
                    <a:pt x="87" y="419"/>
                  </a:lnTo>
                  <a:lnTo>
                    <a:pt x="87" y="421"/>
                  </a:lnTo>
                  <a:lnTo>
                    <a:pt x="89" y="423"/>
                  </a:lnTo>
                  <a:lnTo>
                    <a:pt x="89" y="423"/>
                  </a:lnTo>
                  <a:lnTo>
                    <a:pt x="94" y="426"/>
                  </a:lnTo>
                  <a:lnTo>
                    <a:pt x="94" y="426"/>
                  </a:lnTo>
                  <a:lnTo>
                    <a:pt x="94" y="426"/>
                  </a:lnTo>
                  <a:lnTo>
                    <a:pt x="94" y="428"/>
                  </a:lnTo>
                  <a:lnTo>
                    <a:pt x="97" y="430"/>
                  </a:lnTo>
                  <a:lnTo>
                    <a:pt x="97" y="435"/>
                  </a:lnTo>
                  <a:lnTo>
                    <a:pt x="97" y="438"/>
                  </a:lnTo>
                  <a:lnTo>
                    <a:pt x="99" y="445"/>
                  </a:lnTo>
                  <a:lnTo>
                    <a:pt x="101" y="447"/>
                  </a:lnTo>
                  <a:lnTo>
                    <a:pt x="101" y="449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104" y="452"/>
                  </a:lnTo>
                  <a:lnTo>
                    <a:pt x="101" y="454"/>
                  </a:lnTo>
                  <a:lnTo>
                    <a:pt x="101" y="454"/>
                  </a:lnTo>
                  <a:lnTo>
                    <a:pt x="101" y="457"/>
                  </a:lnTo>
                  <a:lnTo>
                    <a:pt x="101" y="457"/>
                  </a:lnTo>
                  <a:lnTo>
                    <a:pt x="101" y="459"/>
                  </a:lnTo>
                  <a:lnTo>
                    <a:pt x="101" y="459"/>
                  </a:lnTo>
                  <a:lnTo>
                    <a:pt x="104" y="461"/>
                  </a:lnTo>
                  <a:lnTo>
                    <a:pt x="106" y="473"/>
                  </a:lnTo>
                  <a:lnTo>
                    <a:pt x="106" y="473"/>
                  </a:lnTo>
                  <a:lnTo>
                    <a:pt x="106" y="475"/>
                  </a:lnTo>
                  <a:lnTo>
                    <a:pt x="106" y="475"/>
                  </a:lnTo>
                  <a:lnTo>
                    <a:pt x="106" y="475"/>
                  </a:lnTo>
                  <a:lnTo>
                    <a:pt x="104" y="475"/>
                  </a:lnTo>
                  <a:lnTo>
                    <a:pt x="104" y="475"/>
                  </a:lnTo>
                  <a:lnTo>
                    <a:pt x="104" y="475"/>
                  </a:lnTo>
                  <a:lnTo>
                    <a:pt x="101" y="478"/>
                  </a:lnTo>
                  <a:lnTo>
                    <a:pt x="101" y="478"/>
                  </a:lnTo>
                  <a:lnTo>
                    <a:pt x="101" y="478"/>
                  </a:lnTo>
                  <a:lnTo>
                    <a:pt x="101" y="480"/>
                  </a:lnTo>
                  <a:lnTo>
                    <a:pt x="101" y="480"/>
                  </a:lnTo>
                  <a:lnTo>
                    <a:pt x="104" y="483"/>
                  </a:lnTo>
                  <a:lnTo>
                    <a:pt x="104" y="483"/>
                  </a:lnTo>
                  <a:lnTo>
                    <a:pt x="106" y="483"/>
                  </a:lnTo>
                  <a:lnTo>
                    <a:pt x="108" y="483"/>
                  </a:lnTo>
                  <a:lnTo>
                    <a:pt x="108" y="483"/>
                  </a:lnTo>
                  <a:lnTo>
                    <a:pt x="111" y="483"/>
                  </a:lnTo>
                  <a:lnTo>
                    <a:pt x="115" y="483"/>
                  </a:lnTo>
                  <a:lnTo>
                    <a:pt x="115" y="483"/>
                  </a:lnTo>
                  <a:lnTo>
                    <a:pt x="115" y="483"/>
                  </a:lnTo>
                  <a:lnTo>
                    <a:pt x="123" y="485"/>
                  </a:lnTo>
                  <a:lnTo>
                    <a:pt x="123" y="485"/>
                  </a:lnTo>
                  <a:lnTo>
                    <a:pt x="125" y="485"/>
                  </a:lnTo>
                  <a:lnTo>
                    <a:pt x="125" y="485"/>
                  </a:lnTo>
                  <a:lnTo>
                    <a:pt x="125" y="485"/>
                  </a:lnTo>
                  <a:lnTo>
                    <a:pt x="127" y="485"/>
                  </a:lnTo>
                  <a:lnTo>
                    <a:pt x="127" y="485"/>
                  </a:lnTo>
                  <a:lnTo>
                    <a:pt x="127" y="485"/>
                  </a:lnTo>
                  <a:lnTo>
                    <a:pt x="130" y="485"/>
                  </a:lnTo>
                  <a:lnTo>
                    <a:pt x="130" y="485"/>
                  </a:lnTo>
                  <a:lnTo>
                    <a:pt x="130" y="487"/>
                  </a:lnTo>
                  <a:lnTo>
                    <a:pt x="130" y="487"/>
                  </a:lnTo>
                  <a:lnTo>
                    <a:pt x="132" y="487"/>
                  </a:lnTo>
                  <a:lnTo>
                    <a:pt x="132" y="490"/>
                  </a:lnTo>
                  <a:lnTo>
                    <a:pt x="134" y="490"/>
                  </a:lnTo>
                  <a:lnTo>
                    <a:pt x="137" y="490"/>
                  </a:lnTo>
                  <a:lnTo>
                    <a:pt x="141" y="492"/>
                  </a:lnTo>
                  <a:lnTo>
                    <a:pt x="144" y="492"/>
                  </a:lnTo>
                  <a:lnTo>
                    <a:pt x="146" y="490"/>
                  </a:lnTo>
                  <a:lnTo>
                    <a:pt x="149" y="490"/>
                  </a:lnTo>
                  <a:lnTo>
                    <a:pt x="149" y="490"/>
                  </a:lnTo>
                  <a:lnTo>
                    <a:pt x="149" y="487"/>
                  </a:lnTo>
                  <a:lnTo>
                    <a:pt x="149" y="487"/>
                  </a:lnTo>
                  <a:lnTo>
                    <a:pt x="151" y="487"/>
                  </a:lnTo>
                  <a:lnTo>
                    <a:pt x="153" y="485"/>
                  </a:lnTo>
                  <a:lnTo>
                    <a:pt x="156" y="485"/>
                  </a:lnTo>
                  <a:lnTo>
                    <a:pt x="156" y="485"/>
                  </a:lnTo>
                  <a:lnTo>
                    <a:pt x="156" y="483"/>
                  </a:lnTo>
                  <a:lnTo>
                    <a:pt x="158" y="483"/>
                  </a:lnTo>
                  <a:lnTo>
                    <a:pt x="158" y="480"/>
                  </a:lnTo>
                  <a:lnTo>
                    <a:pt x="160" y="480"/>
                  </a:lnTo>
                  <a:lnTo>
                    <a:pt x="163" y="480"/>
                  </a:lnTo>
                  <a:lnTo>
                    <a:pt x="163" y="478"/>
                  </a:lnTo>
                  <a:lnTo>
                    <a:pt x="163" y="478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65" y="480"/>
                  </a:lnTo>
                  <a:lnTo>
                    <a:pt x="170" y="478"/>
                  </a:lnTo>
                  <a:lnTo>
                    <a:pt x="172" y="478"/>
                  </a:lnTo>
                  <a:lnTo>
                    <a:pt x="172" y="478"/>
                  </a:lnTo>
                  <a:lnTo>
                    <a:pt x="172" y="475"/>
                  </a:lnTo>
                  <a:lnTo>
                    <a:pt x="172" y="475"/>
                  </a:lnTo>
                  <a:lnTo>
                    <a:pt x="172" y="473"/>
                  </a:lnTo>
                  <a:lnTo>
                    <a:pt x="175" y="471"/>
                  </a:lnTo>
                  <a:lnTo>
                    <a:pt x="175" y="468"/>
                  </a:lnTo>
                  <a:lnTo>
                    <a:pt x="177" y="468"/>
                  </a:lnTo>
                  <a:lnTo>
                    <a:pt x="177" y="466"/>
                  </a:lnTo>
                  <a:lnTo>
                    <a:pt x="177" y="466"/>
                  </a:lnTo>
                  <a:lnTo>
                    <a:pt x="177" y="464"/>
                  </a:lnTo>
                  <a:lnTo>
                    <a:pt x="177" y="464"/>
                  </a:lnTo>
                  <a:lnTo>
                    <a:pt x="179" y="459"/>
                  </a:lnTo>
                  <a:lnTo>
                    <a:pt x="182" y="459"/>
                  </a:lnTo>
                  <a:lnTo>
                    <a:pt x="182" y="459"/>
                  </a:lnTo>
                  <a:lnTo>
                    <a:pt x="184" y="459"/>
                  </a:lnTo>
                  <a:lnTo>
                    <a:pt x="184" y="459"/>
                  </a:lnTo>
                  <a:lnTo>
                    <a:pt x="186" y="459"/>
                  </a:lnTo>
                  <a:lnTo>
                    <a:pt x="189" y="459"/>
                  </a:lnTo>
                  <a:lnTo>
                    <a:pt x="189" y="459"/>
                  </a:lnTo>
                  <a:lnTo>
                    <a:pt x="189" y="459"/>
                  </a:lnTo>
                  <a:lnTo>
                    <a:pt x="191" y="459"/>
                  </a:lnTo>
                  <a:lnTo>
                    <a:pt x="191" y="461"/>
                  </a:lnTo>
                  <a:lnTo>
                    <a:pt x="191" y="461"/>
                  </a:lnTo>
                  <a:lnTo>
                    <a:pt x="191" y="464"/>
                  </a:lnTo>
                  <a:lnTo>
                    <a:pt x="189" y="464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6"/>
                  </a:lnTo>
                  <a:lnTo>
                    <a:pt x="189" y="468"/>
                  </a:lnTo>
                  <a:lnTo>
                    <a:pt x="191" y="468"/>
                  </a:lnTo>
                  <a:lnTo>
                    <a:pt x="191" y="468"/>
                  </a:lnTo>
                  <a:lnTo>
                    <a:pt x="193" y="468"/>
                  </a:lnTo>
                  <a:lnTo>
                    <a:pt x="193" y="468"/>
                  </a:lnTo>
                  <a:lnTo>
                    <a:pt x="193" y="471"/>
                  </a:lnTo>
                  <a:lnTo>
                    <a:pt x="193" y="471"/>
                  </a:lnTo>
                  <a:lnTo>
                    <a:pt x="193" y="473"/>
                  </a:lnTo>
                  <a:lnTo>
                    <a:pt x="193" y="473"/>
                  </a:lnTo>
                  <a:lnTo>
                    <a:pt x="196" y="475"/>
                  </a:lnTo>
                  <a:lnTo>
                    <a:pt x="196" y="475"/>
                  </a:lnTo>
                  <a:lnTo>
                    <a:pt x="198" y="478"/>
                  </a:lnTo>
                  <a:lnTo>
                    <a:pt x="198" y="478"/>
                  </a:lnTo>
                  <a:lnTo>
                    <a:pt x="198" y="480"/>
                  </a:lnTo>
                  <a:lnTo>
                    <a:pt x="198" y="480"/>
                  </a:lnTo>
                  <a:lnTo>
                    <a:pt x="198" y="483"/>
                  </a:lnTo>
                  <a:lnTo>
                    <a:pt x="198" y="485"/>
                  </a:lnTo>
                  <a:lnTo>
                    <a:pt x="198" y="490"/>
                  </a:lnTo>
                  <a:lnTo>
                    <a:pt x="198" y="490"/>
                  </a:lnTo>
                  <a:lnTo>
                    <a:pt x="198" y="492"/>
                  </a:lnTo>
                  <a:lnTo>
                    <a:pt x="198" y="492"/>
                  </a:lnTo>
                  <a:lnTo>
                    <a:pt x="201" y="494"/>
                  </a:lnTo>
                  <a:lnTo>
                    <a:pt x="203" y="497"/>
                  </a:lnTo>
                  <a:lnTo>
                    <a:pt x="205" y="497"/>
                  </a:lnTo>
                  <a:lnTo>
                    <a:pt x="205" y="499"/>
                  </a:lnTo>
                  <a:lnTo>
                    <a:pt x="208" y="499"/>
                  </a:lnTo>
                  <a:lnTo>
                    <a:pt x="208" y="501"/>
                  </a:lnTo>
                  <a:lnTo>
                    <a:pt x="208" y="501"/>
                  </a:lnTo>
                  <a:lnTo>
                    <a:pt x="208" y="501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08" y="504"/>
                  </a:lnTo>
                  <a:lnTo>
                    <a:pt x="210" y="504"/>
                  </a:lnTo>
                  <a:lnTo>
                    <a:pt x="212" y="504"/>
                  </a:lnTo>
                  <a:lnTo>
                    <a:pt x="215" y="504"/>
                  </a:lnTo>
                  <a:lnTo>
                    <a:pt x="215" y="504"/>
                  </a:lnTo>
                  <a:lnTo>
                    <a:pt x="215" y="504"/>
                  </a:lnTo>
                  <a:lnTo>
                    <a:pt x="217" y="504"/>
                  </a:lnTo>
                  <a:lnTo>
                    <a:pt x="217" y="504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19" y="504"/>
                  </a:lnTo>
                  <a:lnTo>
                    <a:pt x="222" y="504"/>
                  </a:lnTo>
                  <a:lnTo>
                    <a:pt x="222" y="504"/>
                  </a:lnTo>
                  <a:lnTo>
                    <a:pt x="224" y="504"/>
                  </a:lnTo>
                  <a:lnTo>
                    <a:pt x="229" y="504"/>
                  </a:lnTo>
                  <a:lnTo>
                    <a:pt x="229" y="504"/>
                  </a:lnTo>
                  <a:lnTo>
                    <a:pt x="229" y="504"/>
                  </a:lnTo>
                  <a:lnTo>
                    <a:pt x="229" y="501"/>
                  </a:lnTo>
                  <a:lnTo>
                    <a:pt x="229" y="501"/>
                  </a:lnTo>
                  <a:lnTo>
                    <a:pt x="231" y="501"/>
                  </a:lnTo>
                  <a:lnTo>
                    <a:pt x="234" y="499"/>
                  </a:lnTo>
                  <a:lnTo>
                    <a:pt x="234" y="499"/>
                  </a:lnTo>
                  <a:lnTo>
                    <a:pt x="236" y="499"/>
                  </a:lnTo>
                  <a:lnTo>
                    <a:pt x="236" y="499"/>
                  </a:lnTo>
                  <a:lnTo>
                    <a:pt x="238" y="501"/>
                  </a:lnTo>
                  <a:lnTo>
                    <a:pt x="241" y="501"/>
                  </a:lnTo>
                  <a:lnTo>
                    <a:pt x="241" y="501"/>
                  </a:lnTo>
                  <a:lnTo>
                    <a:pt x="243" y="501"/>
                  </a:lnTo>
                  <a:lnTo>
                    <a:pt x="243" y="501"/>
                  </a:lnTo>
                  <a:lnTo>
                    <a:pt x="243" y="501"/>
                  </a:lnTo>
                  <a:lnTo>
                    <a:pt x="245" y="501"/>
                  </a:lnTo>
                  <a:lnTo>
                    <a:pt x="250" y="497"/>
                  </a:lnTo>
                  <a:lnTo>
                    <a:pt x="253" y="494"/>
                  </a:lnTo>
                  <a:lnTo>
                    <a:pt x="255" y="494"/>
                  </a:lnTo>
                  <a:lnTo>
                    <a:pt x="262" y="492"/>
                  </a:lnTo>
                  <a:lnTo>
                    <a:pt x="264" y="492"/>
                  </a:lnTo>
                  <a:lnTo>
                    <a:pt x="267" y="492"/>
                  </a:lnTo>
                  <a:lnTo>
                    <a:pt x="267" y="492"/>
                  </a:lnTo>
                  <a:lnTo>
                    <a:pt x="269" y="494"/>
                  </a:lnTo>
                  <a:lnTo>
                    <a:pt x="271" y="497"/>
                  </a:lnTo>
                  <a:lnTo>
                    <a:pt x="271" y="497"/>
                  </a:lnTo>
                  <a:lnTo>
                    <a:pt x="274" y="497"/>
                  </a:lnTo>
                  <a:lnTo>
                    <a:pt x="276" y="497"/>
                  </a:lnTo>
                  <a:lnTo>
                    <a:pt x="276" y="497"/>
                  </a:lnTo>
                  <a:lnTo>
                    <a:pt x="279" y="497"/>
                  </a:lnTo>
                  <a:lnTo>
                    <a:pt x="279" y="497"/>
                  </a:lnTo>
                  <a:lnTo>
                    <a:pt x="279" y="497"/>
                  </a:lnTo>
                  <a:lnTo>
                    <a:pt x="283" y="504"/>
                  </a:lnTo>
                  <a:lnTo>
                    <a:pt x="283" y="506"/>
                  </a:lnTo>
                  <a:lnTo>
                    <a:pt x="286" y="506"/>
                  </a:lnTo>
                  <a:lnTo>
                    <a:pt x="286" y="511"/>
                  </a:lnTo>
                  <a:lnTo>
                    <a:pt x="286" y="518"/>
                  </a:lnTo>
                  <a:lnTo>
                    <a:pt x="288" y="518"/>
                  </a:lnTo>
                  <a:lnTo>
                    <a:pt x="288" y="518"/>
                  </a:lnTo>
                  <a:lnTo>
                    <a:pt x="288" y="516"/>
                  </a:lnTo>
                  <a:lnTo>
                    <a:pt x="288" y="518"/>
                  </a:lnTo>
                  <a:lnTo>
                    <a:pt x="290" y="516"/>
                  </a:lnTo>
                  <a:lnTo>
                    <a:pt x="293" y="518"/>
                  </a:lnTo>
                  <a:lnTo>
                    <a:pt x="293" y="520"/>
                  </a:lnTo>
                  <a:lnTo>
                    <a:pt x="293" y="523"/>
                  </a:lnTo>
                  <a:lnTo>
                    <a:pt x="295" y="520"/>
                  </a:lnTo>
                  <a:lnTo>
                    <a:pt x="298" y="520"/>
                  </a:lnTo>
                  <a:lnTo>
                    <a:pt x="300" y="520"/>
                  </a:lnTo>
                  <a:lnTo>
                    <a:pt x="298" y="518"/>
                  </a:lnTo>
                  <a:lnTo>
                    <a:pt x="298" y="516"/>
                  </a:lnTo>
                  <a:lnTo>
                    <a:pt x="300" y="516"/>
                  </a:lnTo>
                  <a:lnTo>
                    <a:pt x="300" y="513"/>
                  </a:lnTo>
                  <a:lnTo>
                    <a:pt x="300" y="513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0" y="509"/>
                  </a:lnTo>
                  <a:lnTo>
                    <a:pt x="300" y="509"/>
                  </a:lnTo>
                  <a:lnTo>
                    <a:pt x="302" y="509"/>
                  </a:lnTo>
                  <a:lnTo>
                    <a:pt x="302" y="509"/>
                  </a:lnTo>
                  <a:lnTo>
                    <a:pt x="302" y="506"/>
                  </a:lnTo>
                  <a:lnTo>
                    <a:pt x="302" y="506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2" y="504"/>
                  </a:lnTo>
                  <a:lnTo>
                    <a:pt x="300" y="501"/>
                  </a:lnTo>
                  <a:lnTo>
                    <a:pt x="300" y="501"/>
                  </a:lnTo>
                  <a:lnTo>
                    <a:pt x="298" y="501"/>
                  </a:lnTo>
                  <a:lnTo>
                    <a:pt x="298" y="501"/>
                  </a:lnTo>
                  <a:lnTo>
                    <a:pt x="300" y="499"/>
                  </a:lnTo>
                  <a:lnTo>
                    <a:pt x="302" y="499"/>
                  </a:lnTo>
                  <a:lnTo>
                    <a:pt x="302" y="494"/>
                  </a:lnTo>
                  <a:lnTo>
                    <a:pt x="302" y="492"/>
                  </a:lnTo>
                  <a:lnTo>
                    <a:pt x="305" y="494"/>
                  </a:lnTo>
                  <a:lnTo>
                    <a:pt x="312" y="497"/>
                  </a:lnTo>
                  <a:lnTo>
                    <a:pt x="314" y="497"/>
                  </a:lnTo>
                  <a:lnTo>
                    <a:pt x="314" y="494"/>
                  </a:lnTo>
                  <a:lnTo>
                    <a:pt x="314" y="494"/>
                  </a:lnTo>
                  <a:lnTo>
                    <a:pt x="314" y="492"/>
                  </a:lnTo>
                  <a:lnTo>
                    <a:pt x="314" y="492"/>
                  </a:lnTo>
                  <a:lnTo>
                    <a:pt x="314" y="490"/>
                  </a:lnTo>
                  <a:lnTo>
                    <a:pt x="314" y="487"/>
                  </a:lnTo>
                  <a:lnTo>
                    <a:pt x="314" y="487"/>
                  </a:lnTo>
                  <a:lnTo>
                    <a:pt x="316" y="487"/>
                  </a:lnTo>
                  <a:lnTo>
                    <a:pt x="316" y="487"/>
                  </a:lnTo>
                  <a:lnTo>
                    <a:pt x="319" y="485"/>
                  </a:lnTo>
                  <a:lnTo>
                    <a:pt x="319" y="483"/>
                  </a:lnTo>
                  <a:lnTo>
                    <a:pt x="319" y="480"/>
                  </a:lnTo>
                  <a:lnTo>
                    <a:pt x="316" y="480"/>
                  </a:lnTo>
                  <a:lnTo>
                    <a:pt x="314" y="480"/>
                  </a:lnTo>
                  <a:lnTo>
                    <a:pt x="314" y="480"/>
                  </a:lnTo>
                  <a:lnTo>
                    <a:pt x="312" y="480"/>
                  </a:lnTo>
                  <a:lnTo>
                    <a:pt x="312" y="480"/>
                  </a:lnTo>
                  <a:lnTo>
                    <a:pt x="309" y="480"/>
                  </a:lnTo>
                  <a:lnTo>
                    <a:pt x="309" y="478"/>
                  </a:lnTo>
                  <a:lnTo>
                    <a:pt x="307" y="475"/>
                  </a:lnTo>
                  <a:lnTo>
                    <a:pt x="307" y="471"/>
                  </a:lnTo>
                  <a:lnTo>
                    <a:pt x="305" y="468"/>
                  </a:lnTo>
                  <a:lnTo>
                    <a:pt x="309" y="468"/>
                  </a:lnTo>
                  <a:lnTo>
                    <a:pt x="314" y="466"/>
                  </a:lnTo>
                  <a:lnTo>
                    <a:pt x="316" y="464"/>
                  </a:lnTo>
                  <a:lnTo>
                    <a:pt x="319" y="459"/>
                  </a:lnTo>
                  <a:lnTo>
                    <a:pt x="316" y="459"/>
                  </a:lnTo>
                  <a:lnTo>
                    <a:pt x="314" y="459"/>
                  </a:lnTo>
                  <a:lnTo>
                    <a:pt x="316" y="459"/>
                  </a:lnTo>
                  <a:lnTo>
                    <a:pt x="316" y="457"/>
                  </a:lnTo>
                  <a:lnTo>
                    <a:pt x="316" y="457"/>
                  </a:lnTo>
                  <a:lnTo>
                    <a:pt x="316" y="454"/>
                  </a:lnTo>
                  <a:lnTo>
                    <a:pt x="316" y="454"/>
                  </a:lnTo>
                  <a:lnTo>
                    <a:pt x="316" y="452"/>
                  </a:lnTo>
                  <a:lnTo>
                    <a:pt x="314" y="449"/>
                  </a:lnTo>
                  <a:lnTo>
                    <a:pt x="314" y="449"/>
                  </a:lnTo>
                  <a:lnTo>
                    <a:pt x="312" y="447"/>
                  </a:lnTo>
                  <a:lnTo>
                    <a:pt x="314" y="447"/>
                  </a:lnTo>
                  <a:lnTo>
                    <a:pt x="319" y="452"/>
                  </a:lnTo>
                  <a:lnTo>
                    <a:pt x="321" y="452"/>
                  </a:lnTo>
                  <a:lnTo>
                    <a:pt x="324" y="452"/>
                  </a:lnTo>
                  <a:lnTo>
                    <a:pt x="324" y="449"/>
                  </a:lnTo>
                  <a:lnTo>
                    <a:pt x="328" y="440"/>
                  </a:lnTo>
                  <a:lnTo>
                    <a:pt x="331" y="438"/>
                  </a:lnTo>
                  <a:lnTo>
                    <a:pt x="333" y="435"/>
                  </a:lnTo>
                  <a:lnTo>
                    <a:pt x="335" y="433"/>
                  </a:lnTo>
                  <a:lnTo>
                    <a:pt x="338" y="430"/>
                  </a:lnTo>
                  <a:lnTo>
                    <a:pt x="338" y="428"/>
                  </a:lnTo>
                  <a:lnTo>
                    <a:pt x="338" y="428"/>
                  </a:lnTo>
                  <a:lnTo>
                    <a:pt x="338" y="426"/>
                  </a:lnTo>
                  <a:lnTo>
                    <a:pt x="340" y="423"/>
                  </a:lnTo>
                  <a:lnTo>
                    <a:pt x="338" y="421"/>
                  </a:lnTo>
                  <a:lnTo>
                    <a:pt x="338" y="421"/>
                  </a:lnTo>
                  <a:lnTo>
                    <a:pt x="326" y="419"/>
                  </a:lnTo>
                  <a:lnTo>
                    <a:pt x="326" y="419"/>
                  </a:lnTo>
                  <a:lnTo>
                    <a:pt x="321" y="414"/>
                  </a:lnTo>
                  <a:lnTo>
                    <a:pt x="316" y="412"/>
                  </a:lnTo>
                  <a:lnTo>
                    <a:pt x="316" y="412"/>
                  </a:lnTo>
                  <a:lnTo>
                    <a:pt x="309" y="412"/>
                  </a:lnTo>
                  <a:lnTo>
                    <a:pt x="307" y="412"/>
                  </a:lnTo>
                  <a:lnTo>
                    <a:pt x="307" y="412"/>
                  </a:lnTo>
                  <a:lnTo>
                    <a:pt x="307" y="409"/>
                  </a:lnTo>
                  <a:lnTo>
                    <a:pt x="307" y="404"/>
                  </a:lnTo>
                  <a:lnTo>
                    <a:pt x="305" y="402"/>
                  </a:lnTo>
                  <a:lnTo>
                    <a:pt x="302" y="400"/>
                  </a:lnTo>
                  <a:lnTo>
                    <a:pt x="305" y="400"/>
                  </a:lnTo>
                  <a:lnTo>
                    <a:pt x="307" y="402"/>
                  </a:lnTo>
                  <a:lnTo>
                    <a:pt x="307" y="409"/>
                  </a:lnTo>
                  <a:lnTo>
                    <a:pt x="309" y="409"/>
                  </a:lnTo>
                  <a:lnTo>
                    <a:pt x="312" y="409"/>
                  </a:lnTo>
                  <a:lnTo>
                    <a:pt x="316" y="409"/>
                  </a:lnTo>
                  <a:lnTo>
                    <a:pt x="321" y="409"/>
                  </a:lnTo>
                  <a:lnTo>
                    <a:pt x="324" y="412"/>
                  </a:lnTo>
                  <a:lnTo>
                    <a:pt x="326" y="412"/>
                  </a:lnTo>
                  <a:lnTo>
                    <a:pt x="328" y="414"/>
                  </a:lnTo>
                  <a:lnTo>
                    <a:pt x="331" y="414"/>
                  </a:lnTo>
                  <a:lnTo>
                    <a:pt x="333" y="416"/>
                  </a:lnTo>
                  <a:lnTo>
                    <a:pt x="335" y="416"/>
                  </a:lnTo>
                  <a:lnTo>
                    <a:pt x="340" y="416"/>
                  </a:lnTo>
                  <a:lnTo>
                    <a:pt x="342" y="416"/>
                  </a:lnTo>
                  <a:lnTo>
                    <a:pt x="345" y="416"/>
                  </a:lnTo>
                  <a:lnTo>
                    <a:pt x="347" y="419"/>
                  </a:lnTo>
                  <a:lnTo>
                    <a:pt x="350" y="416"/>
                  </a:lnTo>
                  <a:lnTo>
                    <a:pt x="352" y="414"/>
                  </a:lnTo>
                  <a:lnTo>
                    <a:pt x="352" y="412"/>
                  </a:lnTo>
                  <a:lnTo>
                    <a:pt x="354" y="409"/>
                  </a:lnTo>
                  <a:lnTo>
                    <a:pt x="354" y="407"/>
                  </a:lnTo>
                  <a:lnTo>
                    <a:pt x="354" y="402"/>
                  </a:lnTo>
                  <a:lnTo>
                    <a:pt x="354" y="400"/>
                  </a:lnTo>
                  <a:lnTo>
                    <a:pt x="357" y="397"/>
                  </a:lnTo>
                  <a:lnTo>
                    <a:pt x="359" y="395"/>
                  </a:lnTo>
                  <a:lnTo>
                    <a:pt x="364" y="393"/>
                  </a:lnTo>
                  <a:lnTo>
                    <a:pt x="366" y="390"/>
                  </a:lnTo>
                  <a:lnTo>
                    <a:pt x="366" y="390"/>
                  </a:lnTo>
                  <a:lnTo>
                    <a:pt x="368" y="388"/>
                  </a:lnTo>
                  <a:lnTo>
                    <a:pt x="368" y="386"/>
                  </a:lnTo>
                  <a:lnTo>
                    <a:pt x="371" y="383"/>
                  </a:lnTo>
                  <a:lnTo>
                    <a:pt x="368" y="381"/>
                  </a:lnTo>
                  <a:lnTo>
                    <a:pt x="366" y="378"/>
                  </a:lnTo>
                  <a:lnTo>
                    <a:pt x="364" y="378"/>
                  </a:lnTo>
                  <a:lnTo>
                    <a:pt x="361" y="378"/>
                  </a:lnTo>
                  <a:lnTo>
                    <a:pt x="359" y="376"/>
                  </a:lnTo>
                  <a:lnTo>
                    <a:pt x="361" y="374"/>
                  </a:lnTo>
                  <a:lnTo>
                    <a:pt x="364" y="374"/>
                  </a:lnTo>
                  <a:lnTo>
                    <a:pt x="364" y="374"/>
                  </a:lnTo>
                  <a:lnTo>
                    <a:pt x="364" y="376"/>
                  </a:lnTo>
                  <a:lnTo>
                    <a:pt x="366" y="376"/>
                  </a:lnTo>
                  <a:lnTo>
                    <a:pt x="368" y="376"/>
                  </a:lnTo>
                  <a:lnTo>
                    <a:pt x="373" y="369"/>
                  </a:lnTo>
                  <a:lnTo>
                    <a:pt x="376" y="369"/>
                  </a:lnTo>
                  <a:lnTo>
                    <a:pt x="376" y="367"/>
                  </a:lnTo>
                  <a:lnTo>
                    <a:pt x="376" y="364"/>
                  </a:lnTo>
                  <a:lnTo>
                    <a:pt x="378" y="364"/>
                  </a:lnTo>
                  <a:lnTo>
                    <a:pt x="383" y="367"/>
                  </a:lnTo>
                  <a:lnTo>
                    <a:pt x="383" y="369"/>
                  </a:lnTo>
                  <a:lnTo>
                    <a:pt x="387" y="367"/>
                  </a:lnTo>
                  <a:lnTo>
                    <a:pt x="387" y="369"/>
                  </a:lnTo>
                  <a:lnTo>
                    <a:pt x="385" y="369"/>
                  </a:lnTo>
                  <a:lnTo>
                    <a:pt x="383" y="369"/>
                  </a:lnTo>
                  <a:lnTo>
                    <a:pt x="383" y="369"/>
                  </a:lnTo>
                  <a:lnTo>
                    <a:pt x="380" y="369"/>
                  </a:lnTo>
                  <a:lnTo>
                    <a:pt x="380" y="371"/>
                  </a:lnTo>
                  <a:lnTo>
                    <a:pt x="385" y="374"/>
                  </a:lnTo>
                  <a:lnTo>
                    <a:pt x="385" y="378"/>
                  </a:lnTo>
                  <a:lnTo>
                    <a:pt x="387" y="386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390" y="390"/>
                  </a:lnTo>
                  <a:lnTo>
                    <a:pt x="392" y="393"/>
                  </a:lnTo>
                  <a:lnTo>
                    <a:pt x="392" y="393"/>
                  </a:lnTo>
                  <a:lnTo>
                    <a:pt x="394" y="395"/>
                  </a:lnTo>
                  <a:lnTo>
                    <a:pt x="397" y="395"/>
                  </a:lnTo>
                  <a:lnTo>
                    <a:pt x="397" y="395"/>
                  </a:lnTo>
                  <a:lnTo>
                    <a:pt x="397" y="395"/>
                  </a:lnTo>
                  <a:lnTo>
                    <a:pt x="399" y="395"/>
                  </a:lnTo>
                  <a:lnTo>
                    <a:pt x="399" y="395"/>
                  </a:lnTo>
                  <a:lnTo>
                    <a:pt x="399" y="393"/>
                  </a:lnTo>
                  <a:lnTo>
                    <a:pt x="402" y="393"/>
                  </a:lnTo>
                  <a:lnTo>
                    <a:pt x="402" y="390"/>
                  </a:lnTo>
                  <a:lnTo>
                    <a:pt x="402" y="388"/>
                  </a:lnTo>
                  <a:lnTo>
                    <a:pt x="399" y="390"/>
                  </a:lnTo>
                  <a:lnTo>
                    <a:pt x="399" y="390"/>
                  </a:lnTo>
                  <a:lnTo>
                    <a:pt x="399" y="388"/>
                  </a:lnTo>
                  <a:lnTo>
                    <a:pt x="399" y="386"/>
                  </a:lnTo>
                  <a:lnTo>
                    <a:pt x="399" y="386"/>
                  </a:lnTo>
                  <a:lnTo>
                    <a:pt x="402" y="383"/>
                  </a:lnTo>
                  <a:lnTo>
                    <a:pt x="402" y="383"/>
                  </a:lnTo>
                  <a:lnTo>
                    <a:pt x="404" y="383"/>
                  </a:lnTo>
                  <a:lnTo>
                    <a:pt x="404" y="383"/>
                  </a:lnTo>
                  <a:lnTo>
                    <a:pt x="406" y="381"/>
                  </a:lnTo>
                  <a:lnTo>
                    <a:pt x="406" y="378"/>
                  </a:lnTo>
                  <a:lnTo>
                    <a:pt x="406" y="378"/>
                  </a:lnTo>
                  <a:lnTo>
                    <a:pt x="404" y="378"/>
                  </a:lnTo>
                  <a:lnTo>
                    <a:pt x="404" y="378"/>
                  </a:lnTo>
                  <a:lnTo>
                    <a:pt x="404" y="376"/>
                  </a:lnTo>
                  <a:lnTo>
                    <a:pt x="404" y="374"/>
                  </a:lnTo>
                  <a:lnTo>
                    <a:pt x="406" y="374"/>
                  </a:lnTo>
                  <a:lnTo>
                    <a:pt x="409" y="376"/>
                  </a:lnTo>
                  <a:lnTo>
                    <a:pt x="409" y="376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09" y="374"/>
                  </a:lnTo>
                  <a:lnTo>
                    <a:pt x="411" y="374"/>
                  </a:lnTo>
                  <a:lnTo>
                    <a:pt x="409" y="371"/>
                  </a:lnTo>
                  <a:lnTo>
                    <a:pt x="411" y="369"/>
                  </a:lnTo>
                  <a:lnTo>
                    <a:pt x="416" y="369"/>
                  </a:lnTo>
                  <a:lnTo>
                    <a:pt x="418" y="371"/>
                  </a:lnTo>
                  <a:lnTo>
                    <a:pt x="420" y="371"/>
                  </a:lnTo>
                  <a:lnTo>
                    <a:pt x="425" y="374"/>
                  </a:lnTo>
                  <a:lnTo>
                    <a:pt x="425" y="374"/>
                  </a:lnTo>
                  <a:lnTo>
                    <a:pt x="425" y="381"/>
                  </a:lnTo>
                  <a:lnTo>
                    <a:pt x="425" y="381"/>
                  </a:lnTo>
                  <a:lnTo>
                    <a:pt x="430" y="378"/>
                  </a:lnTo>
                  <a:lnTo>
                    <a:pt x="430" y="376"/>
                  </a:lnTo>
                  <a:lnTo>
                    <a:pt x="432" y="371"/>
                  </a:lnTo>
                  <a:lnTo>
                    <a:pt x="435" y="369"/>
                  </a:lnTo>
                  <a:lnTo>
                    <a:pt x="435" y="369"/>
                  </a:lnTo>
                  <a:lnTo>
                    <a:pt x="432" y="369"/>
                  </a:lnTo>
                  <a:lnTo>
                    <a:pt x="432" y="369"/>
                  </a:lnTo>
                  <a:lnTo>
                    <a:pt x="430" y="369"/>
                  </a:lnTo>
                  <a:lnTo>
                    <a:pt x="430" y="369"/>
                  </a:lnTo>
                  <a:lnTo>
                    <a:pt x="428" y="367"/>
                  </a:lnTo>
                  <a:lnTo>
                    <a:pt x="428" y="367"/>
                  </a:lnTo>
                  <a:lnTo>
                    <a:pt x="428" y="367"/>
                  </a:lnTo>
                  <a:lnTo>
                    <a:pt x="428" y="362"/>
                  </a:lnTo>
                  <a:lnTo>
                    <a:pt x="425" y="360"/>
                  </a:lnTo>
                  <a:lnTo>
                    <a:pt x="425" y="357"/>
                  </a:lnTo>
                  <a:lnTo>
                    <a:pt x="425" y="357"/>
                  </a:lnTo>
                  <a:lnTo>
                    <a:pt x="425" y="355"/>
                  </a:lnTo>
                  <a:lnTo>
                    <a:pt x="423" y="352"/>
                  </a:lnTo>
                  <a:lnTo>
                    <a:pt x="423" y="350"/>
                  </a:lnTo>
                  <a:lnTo>
                    <a:pt x="420" y="350"/>
                  </a:lnTo>
                  <a:lnTo>
                    <a:pt x="418" y="350"/>
                  </a:lnTo>
                  <a:lnTo>
                    <a:pt x="418" y="350"/>
                  </a:lnTo>
                  <a:lnTo>
                    <a:pt x="418" y="348"/>
                  </a:lnTo>
                  <a:lnTo>
                    <a:pt x="420" y="348"/>
                  </a:lnTo>
                  <a:lnTo>
                    <a:pt x="423" y="348"/>
                  </a:lnTo>
                  <a:lnTo>
                    <a:pt x="423" y="348"/>
                  </a:lnTo>
                  <a:lnTo>
                    <a:pt x="423" y="348"/>
                  </a:lnTo>
                  <a:lnTo>
                    <a:pt x="418" y="343"/>
                  </a:lnTo>
                  <a:lnTo>
                    <a:pt x="418" y="341"/>
                  </a:lnTo>
                  <a:lnTo>
                    <a:pt x="418" y="338"/>
                  </a:lnTo>
                  <a:lnTo>
                    <a:pt x="416" y="333"/>
                  </a:lnTo>
                  <a:lnTo>
                    <a:pt x="416" y="331"/>
                  </a:lnTo>
                  <a:lnTo>
                    <a:pt x="413" y="326"/>
                  </a:lnTo>
                  <a:lnTo>
                    <a:pt x="411" y="324"/>
                  </a:lnTo>
                  <a:lnTo>
                    <a:pt x="404" y="324"/>
                  </a:lnTo>
                  <a:lnTo>
                    <a:pt x="402" y="326"/>
                  </a:lnTo>
                  <a:lnTo>
                    <a:pt x="399" y="324"/>
                  </a:lnTo>
                  <a:lnTo>
                    <a:pt x="394" y="324"/>
                  </a:lnTo>
                  <a:lnTo>
                    <a:pt x="387" y="326"/>
                  </a:lnTo>
                  <a:lnTo>
                    <a:pt x="387" y="324"/>
                  </a:lnTo>
                  <a:lnTo>
                    <a:pt x="390" y="324"/>
                  </a:lnTo>
                  <a:lnTo>
                    <a:pt x="392" y="324"/>
                  </a:lnTo>
                  <a:lnTo>
                    <a:pt x="392" y="319"/>
                  </a:lnTo>
                  <a:lnTo>
                    <a:pt x="390" y="319"/>
                  </a:lnTo>
                  <a:lnTo>
                    <a:pt x="385" y="317"/>
                  </a:lnTo>
                  <a:lnTo>
                    <a:pt x="383" y="315"/>
                  </a:lnTo>
                  <a:lnTo>
                    <a:pt x="383" y="315"/>
                  </a:lnTo>
                  <a:lnTo>
                    <a:pt x="383" y="312"/>
                  </a:lnTo>
                  <a:lnTo>
                    <a:pt x="380" y="310"/>
                  </a:lnTo>
                  <a:lnTo>
                    <a:pt x="378" y="310"/>
                  </a:lnTo>
                  <a:lnTo>
                    <a:pt x="376" y="310"/>
                  </a:lnTo>
                  <a:lnTo>
                    <a:pt x="376" y="310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5"/>
                  </a:lnTo>
                  <a:lnTo>
                    <a:pt x="373" y="307"/>
                  </a:lnTo>
                  <a:lnTo>
                    <a:pt x="376" y="307"/>
                  </a:lnTo>
                  <a:lnTo>
                    <a:pt x="376" y="307"/>
                  </a:lnTo>
                  <a:lnTo>
                    <a:pt x="378" y="310"/>
                  </a:lnTo>
                  <a:lnTo>
                    <a:pt x="380" y="310"/>
                  </a:lnTo>
                  <a:lnTo>
                    <a:pt x="380" y="310"/>
                  </a:lnTo>
                  <a:lnTo>
                    <a:pt x="380" y="310"/>
                  </a:lnTo>
                  <a:lnTo>
                    <a:pt x="383" y="310"/>
                  </a:lnTo>
                  <a:lnTo>
                    <a:pt x="383" y="312"/>
                  </a:lnTo>
                  <a:lnTo>
                    <a:pt x="383" y="315"/>
                  </a:lnTo>
                  <a:lnTo>
                    <a:pt x="385" y="315"/>
                  </a:lnTo>
                  <a:lnTo>
                    <a:pt x="385" y="315"/>
                  </a:lnTo>
                  <a:lnTo>
                    <a:pt x="387" y="315"/>
                  </a:lnTo>
                  <a:lnTo>
                    <a:pt x="390" y="317"/>
                  </a:lnTo>
                  <a:lnTo>
                    <a:pt x="390" y="317"/>
                  </a:lnTo>
                  <a:lnTo>
                    <a:pt x="390" y="317"/>
                  </a:lnTo>
                  <a:lnTo>
                    <a:pt x="392" y="317"/>
                  </a:lnTo>
                  <a:lnTo>
                    <a:pt x="392" y="319"/>
                  </a:lnTo>
                  <a:lnTo>
                    <a:pt x="394" y="319"/>
                  </a:lnTo>
                  <a:lnTo>
                    <a:pt x="394" y="322"/>
                  </a:lnTo>
                  <a:lnTo>
                    <a:pt x="397" y="322"/>
                  </a:lnTo>
                  <a:lnTo>
                    <a:pt x="416" y="322"/>
                  </a:lnTo>
                  <a:lnTo>
                    <a:pt x="428" y="319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17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5"/>
                  </a:lnTo>
                  <a:lnTo>
                    <a:pt x="430" y="312"/>
                  </a:lnTo>
                  <a:lnTo>
                    <a:pt x="432" y="312"/>
                  </a:lnTo>
                  <a:lnTo>
                    <a:pt x="432" y="312"/>
                  </a:lnTo>
                  <a:lnTo>
                    <a:pt x="432" y="310"/>
                  </a:lnTo>
                  <a:lnTo>
                    <a:pt x="435" y="310"/>
                  </a:lnTo>
                  <a:lnTo>
                    <a:pt x="435" y="310"/>
                  </a:lnTo>
                  <a:lnTo>
                    <a:pt x="432" y="310"/>
                  </a:lnTo>
                  <a:lnTo>
                    <a:pt x="432" y="310"/>
                  </a:lnTo>
                  <a:lnTo>
                    <a:pt x="432" y="307"/>
                  </a:lnTo>
                  <a:lnTo>
                    <a:pt x="432" y="307"/>
                  </a:lnTo>
                  <a:lnTo>
                    <a:pt x="435" y="305"/>
                  </a:lnTo>
                  <a:lnTo>
                    <a:pt x="435" y="305"/>
                  </a:lnTo>
                  <a:lnTo>
                    <a:pt x="435" y="305"/>
                  </a:lnTo>
                  <a:lnTo>
                    <a:pt x="432" y="303"/>
                  </a:lnTo>
                  <a:lnTo>
                    <a:pt x="430" y="303"/>
                  </a:lnTo>
                  <a:lnTo>
                    <a:pt x="430" y="305"/>
                  </a:lnTo>
                  <a:lnTo>
                    <a:pt x="430" y="305"/>
                  </a:lnTo>
                  <a:lnTo>
                    <a:pt x="430" y="303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0" y="300"/>
                  </a:lnTo>
                  <a:lnTo>
                    <a:pt x="430" y="298"/>
                  </a:lnTo>
                  <a:lnTo>
                    <a:pt x="430" y="298"/>
                  </a:lnTo>
                  <a:lnTo>
                    <a:pt x="428" y="298"/>
                  </a:lnTo>
                  <a:lnTo>
                    <a:pt x="428" y="298"/>
                  </a:lnTo>
                  <a:lnTo>
                    <a:pt x="425" y="298"/>
                  </a:lnTo>
                  <a:lnTo>
                    <a:pt x="425" y="298"/>
                  </a:lnTo>
                  <a:lnTo>
                    <a:pt x="423" y="298"/>
                  </a:lnTo>
                  <a:lnTo>
                    <a:pt x="420" y="298"/>
                  </a:lnTo>
                  <a:lnTo>
                    <a:pt x="418" y="296"/>
                  </a:lnTo>
                  <a:lnTo>
                    <a:pt x="418" y="296"/>
                  </a:lnTo>
                  <a:lnTo>
                    <a:pt x="418" y="296"/>
                  </a:lnTo>
                  <a:lnTo>
                    <a:pt x="416" y="293"/>
                  </a:lnTo>
                  <a:lnTo>
                    <a:pt x="416" y="293"/>
                  </a:lnTo>
                  <a:lnTo>
                    <a:pt x="416" y="291"/>
                  </a:lnTo>
                  <a:lnTo>
                    <a:pt x="413" y="293"/>
                  </a:lnTo>
                  <a:lnTo>
                    <a:pt x="413" y="291"/>
                  </a:lnTo>
                  <a:lnTo>
                    <a:pt x="416" y="289"/>
                  </a:lnTo>
                  <a:lnTo>
                    <a:pt x="418" y="289"/>
                  </a:lnTo>
                  <a:lnTo>
                    <a:pt x="420" y="291"/>
                  </a:lnTo>
                  <a:lnTo>
                    <a:pt x="420" y="291"/>
                  </a:lnTo>
                  <a:lnTo>
                    <a:pt x="423" y="293"/>
                  </a:lnTo>
                  <a:lnTo>
                    <a:pt x="425" y="291"/>
                  </a:lnTo>
                  <a:lnTo>
                    <a:pt x="425" y="289"/>
                  </a:lnTo>
                  <a:lnTo>
                    <a:pt x="428" y="291"/>
                  </a:lnTo>
                  <a:lnTo>
                    <a:pt x="430" y="293"/>
                  </a:lnTo>
                  <a:lnTo>
                    <a:pt x="437" y="293"/>
                  </a:lnTo>
                  <a:lnTo>
                    <a:pt x="437" y="293"/>
                  </a:lnTo>
                  <a:lnTo>
                    <a:pt x="439" y="291"/>
                  </a:lnTo>
                  <a:lnTo>
                    <a:pt x="442" y="291"/>
                  </a:lnTo>
                  <a:lnTo>
                    <a:pt x="439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9"/>
                  </a:lnTo>
                  <a:lnTo>
                    <a:pt x="437" y="286"/>
                  </a:lnTo>
                  <a:lnTo>
                    <a:pt x="435" y="286"/>
                  </a:lnTo>
                  <a:lnTo>
                    <a:pt x="435" y="286"/>
                  </a:lnTo>
                  <a:lnTo>
                    <a:pt x="435" y="286"/>
                  </a:lnTo>
                  <a:lnTo>
                    <a:pt x="432" y="284"/>
                  </a:lnTo>
                  <a:lnTo>
                    <a:pt x="435" y="284"/>
                  </a:lnTo>
                  <a:lnTo>
                    <a:pt x="435" y="281"/>
                  </a:lnTo>
                  <a:lnTo>
                    <a:pt x="437" y="281"/>
                  </a:lnTo>
                  <a:lnTo>
                    <a:pt x="437" y="279"/>
                  </a:lnTo>
                  <a:lnTo>
                    <a:pt x="432" y="277"/>
                  </a:lnTo>
                  <a:lnTo>
                    <a:pt x="428" y="279"/>
                  </a:lnTo>
                  <a:lnTo>
                    <a:pt x="420" y="277"/>
                  </a:lnTo>
                  <a:lnTo>
                    <a:pt x="420" y="279"/>
                  </a:lnTo>
                  <a:lnTo>
                    <a:pt x="420" y="279"/>
                  </a:lnTo>
                  <a:lnTo>
                    <a:pt x="420" y="281"/>
                  </a:lnTo>
                  <a:lnTo>
                    <a:pt x="418" y="281"/>
                  </a:lnTo>
                  <a:lnTo>
                    <a:pt x="418" y="281"/>
                  </a:lnTo>
                  <a:lnTo>
                    <a:pt x="418" y="277"/>
                  </a:lnTo>
                  <a:lnTo>
                    <a:pt x="418" y="277"/>
                  </a:lnTo>
                  <a:lnTo>
                    <a:pt x="420" y="274"/>
                  </a:lnTo>
                  <a:lnTo>
                    <a:pt x="423" y="274"/>
                  </a:lnTo>
                  <a:lnTo>
                    <a:pt x="425" y="277"/>
                  </a:lnTo>
                  <a:lnTo>
                    <a:pt x="428" y="277"/>
                  </a:lnTo>
                  <a:lnTo>
                    <a:pt x="428" y="277"/>
                  </a:lnTo>
                  <a:lnTo>
                    <a:pt x="430" y="274"/>
                  </a:lnTo>
                  <a:lnTo>
                    <a:pt x="430" y="272"/>
                  </a:lnTo>
                  <a:lnTo>
                    <a:pt x="430" y="270"/>
                  </a:lnTo>
                  <a:lnTo>
                    <a:pt x="430" y="270"/>
                  </a:lnTo>
                  <a:lnTo>
                    <a:pt x="418" y="270"/>
                  </a:lnTo>
                  <a:lnTo>
                    <a:pt x="413" y="270"/>
                  </a:lnTo>
                  <a:lnTo>
                    <a:pt x="404" y="270"/>
                  </a:lnTo>
                  <a:lnTo>
                    <a:pt x="404" y="267"/>
                  </a:lnTo>
                  <a:lnTo>
                    <a:pt x="406" y="267"/>
                  </a:lnTo>
                  <a:lnTo>
                    <a:pt x="409" y="267"/>
                  </a:lnTo>
                  <a:lnTo>
                    <a:pt x="409" y="267"/>
                  </a:lnTo>
                  <a:lnTo>
                    <a:pt x="409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6" y="265"/>
                  </a:lnTo>
                  <a:lnTo>
                    <a:pt x="409" y="265"/>
                  </a:lnTo>
                  <a:lnTo>
                    <a:pt x="404" y="263"/>
                  </a:lnTo>
                  <a:lnTo>
                    <a:pt x="404" y="263"/>
                  </a:lnTo>
                  <a:lnTo>
                    <a:pt x="406" y="260"/>
                  </a:lnTo>
                  <a:lnTo>
                    <a:pt x="409" y="263"/>
                  </a:lnTo>
                  <a:lnTo>
                    <a:pt x="411" y="260"/>
                  </a:lnTo>
                  <a:lnTo>
                    <a:pt x="411" y="258"/>
                  </a:lnTo>
                  <a:lnTo>
                    <a:pt x="411" y="258"/>
                  </a:lnTo>
                  <a:lnTo>
                    <a:pt x="413" y="260"/>
                  </a:lnTo>
                  <a:lnTo>
                    <a:pt x="413" y="260"/>
                  </a:lnTo>
                  <a:lnTo>
                    <a:pt x="416" y="260"/>
                  </a:lnTo>
                  <a:lnTo>
                    <a:pt x="416" y="258"/>
                  </a:lnTo>
                  <a:lnTo>
                    <a:pt x="416" y="258"/>
                  </a:lnTo>
                  <a:lnTo>
                    <a:pt x="416" y="255"/>
                  </a:lnTo>
                  <a:lnTo>
                    <a:pt x="416" y="255"/>
                  </a:lnTo>
                  <a:lnTo>
                    <a:pt x="418" y="253"/>
                  </a:lnTo>
                  <a:lnTo>
                    <a:pt x="418" y="251"/>
                  </a:lnTo>
                  <a:lnTo>
                    <a:pt x="418" y="248"/>
                  </a:lnTo>
                  <a:lnTo>
                    <a:pt x="418" y="248"/>
                  </a:lnTo>
                  <a:lnTo>
                    <a:pt x="420" y="248"/>
                  </a:lnTo>
                  <a:lnTo>
                    <a:pt x="423" y="248"/>
                  </a:lnTo>
                  <a:lnTo>
                    <a:pt x="423" y="246"/>
                  </a:lnTo>
                  <a:lnTo>
                    <a:pt x="423" y="246"/>
                  </a:lnTo>
                  <a:lnTo>
                    <a:pt x="420" y="244"/>
                  </a:lnTo>
                  <a:lnTo>
                    <a:pt x="423" y="244"/>
                  </a:lnTo>
                  <a:lnTo>
                    <a:pt x="423" y="244"/>
                  </a:lnTo>
                  <a:lnTo>
                    <a:pt x="425" y="244"/>
                  </a:lnTo>
                  <a:lnTo>
                    <a:pt x="425" y="246"/>
                  </a:lnTo>
                  <a:lnTo>
                    <a:pt x="428" y="253"/>
                  </a:lnTo>
                  <a:lnTo>
                    <a:pt x="428" y="255"/>
                  </a:lnTo>
                  <a:lnTo>
                    <a:pt x="430" y="258"/>
                  </a:lnTo>
                  <a:lnTo>
                    <a:pt x="430" y="255"/>
                  </a:lnTo>
                  <a:lnTo>
                    <a:pt x="430" y="248"/>
                  </a:lnTo>
                  <a:lnTo>
                    <a:pt x="430" y="246"/>
                  </a:lnTo>
                  <a:lnTo>
                    <a:pt x="430" y="244"/>
                  </a:lnTo>
                  <a:lnTo>
                    <a:pt x="430" y="244"/>
                  </a:lnTo>
                  <a:lnTo>
                    <a:pt x="432" y="244"/>
                  </a:lnTo>
                  <a:lnTo>
                    <a:pt x="432" y="246"/>
                  </a:lnTo>
                  <a:lnTo>
                    <a:pt x="430" y="248"/>
                  </a:lnTo>
                  <a:lnTo>
                    <a:pt x="430" y="255"/>
                  </a:lnTo>
                  <a:lnTo>
                    <a:pt x="432" y="258"/>
                  </a:lnTo>
                  <a:lnTo>
                    <a:pt x="432" y="258"/>
                  </a:lnTo>
                  <a:lnTo>
                    <a:pt x="435" y="258"/>
                  </a:lnTo>
                  <a:lnTo>
                    <a:pt x="439" y="258"/>
                  </a:lnTo>
                  <a:lnTo>
                    <a:pt x="439" y="255"/>
                  </a:lnTo>
                  <a:lnTo>
                    <a:pt x="439" y="255"/>
                  </a:lnTo>
                  <a:lnTo>
                    <a:pt x="442" y="255"/>
                  </a:lnTo>
                  <a:lnTo>
                    <a:pt x="442" y="258"/>
                  </a:lnTo>
                  <a:lnTo>
                    <a:pt x="442" y="258"/>
                  </a:lnTo>
                  <a:lnTo>
                    <a:pt x="444" y="258"/>
                  </a:lnTo>
                  <a:lnTo>
                    <a:pt x="444" y="253"/>
                  </a:lnTo>
                  <a:lnTo>
                    <a:pt x="444" y="253"/>
                  </a:lnTo>
                  <a:lnTo>
                    <a:pt x="446" y="248"/>
                  </a:lnTo>
                  <a:lnTo>
                    <a:pt x="446" y="244"/>
                  </a:lnTo>
                  <a:lnTo>
                    <a:pt x="446" y="239"/>
                  </a:lnTo>
                  <a:lnTo>
                    <a:pt x="444" y="237"/>
                  </a:lnTo>
                  <a:lnTo>
                    <a:pt x="446" y="234"/>
                  </a:lnTo>
                  <a:lnTo>
                    <a:pt x="446" y="234"/>
                  </a:lnTo>
                  <a:lnTo>
                    <a:pt x="449" y="234"/>
                  </a:lnTo>
                  <a:lnTo>
                    <a:pt x="449" y="234"/>
                  </a:lnTo>
                  <a:lnTo>
                    <a:pt x="449" y="239"/>
                  </a:lnTo>
                  <a:lnTo>
                    <a:pt x="449" y="239"/>
                  </a:lnTo>
                  <a:lnTo>
                    <a:pt x="449" y="241"/>
                  </a:lnTo>
                  <a:lnTo>
                    <a:pt x="451" y="241"/>
                  </a:lnTo>
                  <a:lnTo>
                    <a:pt x="451" y="239"/>
                  </a:lnTo>
                  <a:lnTo>
                    <a:pt x="454" y="239"/>
                  </a:lnTo>
                  <a:lnTo>
                    <a:pt x="454" y="241"/>
                  </a:lnTo>
                  <a:lnTo>
                    <a:pt x="454" y="241"/>
                  </a:lnTo>
                  <a:lnTo>
                    <a:pt x="451" y="241"/>
                  </a:lnTo>
                  <a:lnTo>
                    <a:pt x="451" y="241"/>
                  </a:lnTo>
                  <a:lnTo>
                    <a:pt x="449" y="244"/>
                  </a:lnTo>
                  <a:lnTo>
                    <a:pt x="451" y="244"/>
                  </a:lnTo>
                  <a:lnTo>
                    <a:pt x="451" y="244"/>
                  </a:lnTo>
                  <a:lnTo>
                    <a:pt x="454" y="244"/>
                  </a:lnTo>
                  <a:lnTo>
                    <a:pt x="454" y="246"/>
                  </a:lnTo>
                  <a:lnTo>
                    <a:pt x="451" y="246"/>
                  </a:lnTo>
                  <a:lnTo>
                    <a:pt x="451" y="246"/>
                  </a:lnTo>
                  <a:lnTo>
                    <a:pt x="451" y="248"/>
                  </a:lnTo>
                  <a:lnTo>
                    <a:pt x="454" y="251"/>
                  </a:lnTo>
                  <a:lnTo>
                    <a:pt x="454" y="251"/>
                  </a:lnTo>
                  <a:lnTo>
                    <a:pt x="454" y="251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451" y="255"/>
                  </a:lnTo>
                  <a:lnTo>
                    <a:pt x="451" y="258"/>
                  </a:lnTo>
                  <a:lnTo>
                    <a:pt x="454" y="260"/>
                  </a:lnTo>
                  <a:lnTo>
                    <a:pt x="456" y="263"/>
                  </a:lnTo>
                  <a:lnTo>
                    <a:pt x="461" y="258"/>
                  </a:lnTo>
                  <a:lnTo>
                    <a:pt x="465" y="258"/>
                  </a:lnTo>
                  <a:lnTo>
                    <a:pt x="468" y="258"/>
                  </a:lnTo>
                  <a:lnTo>
                    <a:pt x="468" y="255"/>
                  </a:lnTo>
                  <a:lnTo>
                    <a:pt x="465" y="255"/>
                  </a:lnTo>
                  <a:lnTo>
                    <a:pt x="468" y="253"/>
                  </a:lnTo>
                  <a:lnTo>
                    <a:pt x="468" y="253"/>
                  </a:lnTo>
                  <a:lnTo>
                    <a:pt x="468" y="251"/>
                  </a:lnTo>
                  <a:lnTo>
                    <a:pt x="468" y="251"/>
                  </a:lnTo>
                  <a:lnTo>
                    <a:pt x="470" y="248"/>
                  </a:lnTo>
                  <a:lnTo>
                    <a:pt x="472" y="248"/>
                  </a:lnTo>
                  <a:lnTo>
                    <a:pt x="472" y="248"/>
                  </a:lnTo>
                  <a:lnTo>
                    <a:pt x="470" y="246"/>
                  </a:lnTo>
                  <a:lnTo>
                    <a:pt x="470" y="246"/>
                  </a:lnTo>
                  <a:lnTo>
                    <a:pt x="470" y="246"/>
                  </a:lnTo>
                  <a:lnTo>
                    <a:pt x="468" y="248"/>
                  </a:lnTo>
                  <a:lnTo>
                    <a:pt x="465" y="248"/>
                  </a:lnTo>
                  <a:lnTo>
                    <a:pt x="465" y="248"/>
                  </a:lnTo>
                  <a:lnTo>
                    <a:pt x="463" y="246"/>
                  </a:lnTo>
                  <a:lnTo>
                    <a:pt x="461" y="244"/>
                  </a:lnTo>
                  <a:lnTo>
                    <a:pt x="463" y="244"/>
                  </a:lnTo>
                  <a:lnTo>
                    <a:pt x="463" y="241"/>
                  </a:lnTo>
                  <a:lnTo>
                    <a:pt x="463" y="241"/>
                  </a:lnTo>
                  <a:lnTo>
                    <a:pt x="465" y="241"/>
                  </a:lnTo>
                  <a:lnTo>
                    <a:pt x="465" y="241"/>
                  </a:lnTo>
                  <a:lnTo>
                    <a:pt x="465" y="239"/>
                  </a:lnTo>
                  <a:lnTo>
                    <a:pt x="465" y="239"/>
                  </a:lnTo>
                  <a:lnTo>
                    <a:pt x="465" y="239"/>
                  </a:lnTo>
                  <a:lnTo>
                    <a:pt x="463" y="237"/>
                  </a:lnTo>
                  <a:lnTo>
                    <a:pt x="463" y="237"/>
                  </a:lnTo>
                  <a:lnTo>
                    <a:pt x="461" y="234"/>
                  </a:lnTo>
                  <a:lnTo>
                    <a:pt x="461" y="234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32"/>
                  </a:lnTo>
                  <a:lnTo>
                    <a:pt x="461" y="229"/>
                  </a:lnTo>
                  <a:lnTo>
                    <a:pt x="461" y="229"/>
                  </a:lnTo>
                  <a:lnTo>
                    <a:pt x="461" y="227"/>
                  </a:lnTo>
                  <a:lnTo>
                    <a:pt x="463" y="227"/>
                  </a:lnTo>
                  <a:lnTo>
                    <a:pt x="463" y="227"/>
                  </a:lnTo>
                  <a:lnTo>
                    <a:pt x="465" y="227"/>
                  </a:lnTo>
                  <a:lnTo>
                    <a:pt x="468" y="227"/>
                  </a:lnTo>
                  <a:lnTo>
                    <a:pt x="468" y="229"/>
                  </a:lnTo>
                  <a:lnTo>
                    <a:pt x="468" y="227"/>
                  </a:lnTo>
                  <a:lnTo>
                    <a:pt x="468" y="227"/>
                  </a:lnTo>
                  <a:lnTo>
                    <a:pt x="470" y="225"/>
                  </a:lnTo>
                  <a:lnTo>
                    <a:pt x="470" y="225"/>
                  </a:lnTo>
                  <a:lnTo>
                    <a:pt x="465" y="220"/>
                  </a:lnTo>
                  <a:lnTo>
                    <a:pt x="465" y="218"/>
                  </a:lnTo>
                  <a:lnTo>
                    <a:pt x="465" y="218"/>
                  </a:lnTo>
                  <a:lnTo>
                    <a:pt x="465" y="218"/>
                  </a:lnTo>
                  <a:lnTo>
                    <a:pt x="463" y="215"/>
                  </a:lnTo>
                  <a:lnTo>
                    <a:pt x="463" y="215"/>
                  </a:lnTo>
                  <a:lnTo>
                    <a:pt x="463" y="213"/>
                  </a:lnTo>
                  <a:lnTo>
                    <a:pt x="463" y="213"/>
                  </a:lnTo>
                  <a:lnTo>
                    <a:pt x="468" y="213"/>
                  </a:lnTo>
                  <a:lnTo>
                    <a:pt x="465" y="210"/>
                  </a:lnTo>
                  <a:lnTo>
                    <a:pt x="468" y="210"/>
                  </a:lnTo>
                  <a:lnTo>
                    <a:pt x="468" y="208"/>
                  </a:lnTo>
                  <a:lnTo>
                    <a:pt x="470" y="208"/>
                  </a:lnTo>
                  <a:lnTo>
                    <a:pt x="470" y="206"/>
                  </a:lnTo>
                  <a:lnTo>
                    <a:pt x="468" y="203"/>
                  </a:lnTo>
                  <a:lnTo>
                    <a:pt x="468" y="203"/>
                  </a:lnTo>
                  <a:lnTo>
                    <a:pt x="465" y="203"/>
                  </a:lnTo>
                  <a:lnTo>
                    <a:pt x="463" y="199"/>
                  </a:lnTo>
                  <a:lnTo>
                    <a:pt x="463" y="199"/>
                  </a:lnTo>
                  <a:lnTo>
                    <a:pt x="461" y="199"/>
                  </a:lnTo>
                  <a:lnTo>
                    <a:pt x="458" y="201"/>
                  </a:lnTo>
                  <a:lnTo>
                    <a:pt x="456" y="201"/>
                  </a:lnTo>
                  <a:lnTo>
                    <a:pt x="456" y="201"/>
                  </a:lnTo>
                  <a:lnTo>
                    <a:pt x="454" y="203"/>
                  </a:lnTo>
                  <a:lnTo>
                    <a:pt x="451" y="203"/>
                  </a:lnTo>
                  <a:lnTo>
                    <a:pt x="449" y="203"/>
                  </a:lnTo>
                  <a:lnTo>
                    <a:pt x="444" y="206"/>
                  </a:lnTo>
                  <a:lnTo>
                    <a:pt x="442" y="208"/>
                  </a:lnTo>
                  <a:lnTo>
                    <a:pt x="442" y="213"/>
                  </a:lnTo>
                  <a:lnTo>
                    <a:pt x="444" y="210"/>
                  </a:lnTo>
                  <a:lnTo>
                    <a:pt x="444" y="210"/>
                  </a:lnTo>
                  <a:lnTo>
                    <a:pt x="446" y="213"/>
                  </a:lnTo>
                  <a:lnTo>
                    <a:pt x="449" y="210"/>
                  </a:lnTo>
                  <a:lnTo>
                    <a:pt x="451" y="210"/>
                  </a:lnTo>
                  <a:lnTo>
                    <a:pt x="451" y="210"/>
                  </a:lnTo>
                  <a:lnTo>
                    <a:pt x="454" y="213"/>
                  </a:lnTo>
                  <a:lnTo>
                    <a:pt x="454" y="213"/>
                  </a:lnTo>
                  <a:lnTo>
                    <a:pt x="456" y="215"/>
                  </a:lnTo>
                  <a:lnTo>
                    <a:pt x="454" y="213"/>
                  </a:lnTo>
                  <a:lnTo>
                    <a:pt x="451" y="215"/>
                  </a:lnTo>
                  <a:lnTo>
                    <a:pt x="449" y="220"/>
                  </a:lnTo>
                  <a:lnTo>
                    <a:pt x="446" y="220"/>
                  </a:lnTo>
                  <a:lnTo>
                    <a:pt x="446" y="220"/>
                  </a:lnTo>
                  <a:lnTo>
                    <a:pt x="444" y="222"/>
                  </a:lnTo>
                  <a:lnTo>
                    <a:pt x="444" y="222"/>
                  </a:lnTo>
                  <a:lnTo>
                    <a:pt x="442" y="220"/>
                  </a:lnTo>
                  <a:lnTo>
                    <a:pt x="442" y="218"/>
                  </a:lnTo>
                  <a:lnTo>
                    <a:pt x="444" y="215"/>
                  </a:lnTo>
                  <a:lnTo>
                    <a:pt x="444" y="213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42" y="215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9" y="213"/>
                  </a:lnTo>
                  <a:lnTo>
                    <a:pt x="437" y="213"/>
                  </a:lnTo>
                  <a:lnTo>
                    <a:pt x="437" y="213"/>
                  </a:lnTo>
                  <a:lnTo>
                    <a:pt x="435" y="215"/>
                  </a:lnTo>
                  <a:lnTo>
                    <a:pt x="437" y="215"/>
                  </a:lnTo>
                  <a:lnTo>
                    <a:pt x="437" y="215"/>
                  </a:lnTo>
                  <a:lnTo>
                    <a:pt x="435" y="215"/>
                  </a:lnTo>
                  <a:lnTo>
                    <a:pt x="423" y="220"/>
                  </a:lnTo>
                  <a:lnTo>
                    <a:pt x="423" y="220"/>
                  </a:lnTo>
                  <a:lnTo>
                    <a:pt x="420" y="220"/>
                  </a:lnTo>
                  <a:lnTo>
                    <a:pt x="420" y="222"/>
                  </a:lnTo>
                  <a:lnTo>
                    <a:pt x="418" y="225"/>
                  </a:lnTo>
                  <a:lnTo>
                    <a:pt x="418" y="227"/>
                  </a:lnTo>
                  <a:lnTo>
                    <a:pt x="416" y="227"/>
                  </a:lnTo>
                  <a:lnTo>
                    <a:pt x="416" y="229"/>
                  </a:lnTo>
                  <a:lnTo>
                    <a:pt x="416" y="229"/>
                  </a:lnTo>
                  <a:lnTo>
                    <a:pt x="413" y="229"/>
                  </a:lnTo>
                  <a:lnTo>
                    <a:pt x="413" y="229"/>
                  </a:lnTo>
                  <a:lnTo>
                    <a:pt x="413" y="232"/>
                  </a:lnTo>
                  <a:lnTo>
                    <a:pt x="411" y="232"/>
                  </a:lnTo>
                  <a:lnTo>
                    <a:pt x="411" y="232"/>
                  </a:lnTo>
                  <a:lnTo>
                    <a:pt x="411" y="229"/>
                  </a:lnTo>
                  <a:lnTo>
                    <a:pt x="411" y="229"/>
                  </a:lnTo>
                  <a:lnTo>
                    <a:pt x="411" y="229"/>
                  </a:lnTo>
                  <a:lnTo>
                    <a:pt x="413" y="229"/>
                  </a:lnTo>
                  <a:lnTo>
                    <a:pt x="416" y="227"/>
                  </a:lnTo>
                  <a:lnTo>
                    <a:pt x="416" y="225"/>
                  </a:lnTo>
                  <a:lnTo>
                    <a:pt x="413" y="225"/>
                  </a:lnTo>
                  <a:lnTo>
                    <a:pt x="413" y="222"/>
                  </a:lnTo>
                  <a:lnTo>
                    <a:pt x="413" y="220"/>
                  </a:lnTo>
                  <a:lnTo>
                    <a:pt x="411" y="222"/>
                  </a:lnTo>
                  <a:lnTo>
                    <a:pt x="411" y="225"/>
                  </a:lnTo>
                  <a:lnTo>
                    <a:pt x="409" y="227"/>
                  </a:lnTo>
                  <a:lnTo>
                    <a:pt x="406" y="229"/>
                  </a:lnTo>
                  <a:lnTo>
                    <a:pt x="406" y="227"/>
                  </a:lnTo>
                  <a:lnTo>
                    <a:pt x="406" y="222"/>
                  </a:lnTo>
                  <a:lnTo>
                    <a:pt x="406" y="220"/>
                  </a:lnTo>
                  <a:lnTo>
                    <a:pt x="409" y="218"/>
                  </a:lnTo>
                  <a:lnTo>
                    <a:pt x="409" y="218"/>
                  </a:lnTo>
                  <a:lnTo>
                    <a:pt x="409" y="215"/>
                  </a:lnTo>
                  <a:lnTo>
                    <a:pt x="406" y="215"/>
                  </a:lnTo>
                  <a:lnTo>
                    <a:pt x="406" y="215"/>
                  </a:lnTo>
                  <a:lnTo>
                    <a:pt x="409" y="215"/>
                  </a:lnTo>
                  <a:lnTo>
                    <a:pt x="411" y="215"/>
                  </a:lnTo>
                  <a:lnTo>
                    <a:pt x="411" y="213"/>
                  </a:lnTo>
                  <a:lnTo>
                    <a:pt x="411" y="213"/>
                  </a:lnTo>
                  <a:lnTo>
                    <a:pt x="413" y="213"/>
                  </a:lnTo>
                  <a:lnTo>
                    <a:pt x="413" y="213"/>
                  </a:lnTo>
                  <a:lnTo>
                    <a:pt x="413" y="213"/>
                  </a:lnTo>
                  <a:lnTo>
                    <a:pt x="413" y="215"/>
                  </a:lnTo>
                  <a:lnTo>
                    <a:pt x="416" y="215"/>
                  </a:lnTo>
                  <a:lnTo>
                    <a:pt x="416" y="215"/>
                  </a:lnTo>
                  <a:lnTo>
                    <a:pt x="423" y="210"/>
                  </a:lnTo>
                  <a:lnTo>
                    <a:pt x="425" y="213"/>
                  </a:lnTo>
                  <a:lnTo>
                    <a:pt x="428" y="213"/>
                  </a:lnTo>
                  <a:lnTo>
                    <a:pt x="428" y="210"/>
                  </a:lnTo>
                  <a:lnTo>
                    <a:pt x="430" y="208"/>
                  </a:lnTo>
                  <a:lnTo>
                    <a:pt x="432" y="210"/>
                  </a:lnTo>
                  <a:lnTo>
                    <a:pt x="435" y="210"/>
                  </a:lnTo>
                  <a:lnTo>
                    <a:pt x="437" y="210"/>
                  </a:lnTo>
                  <a:lnTo>
                    <a:pt x="437" y="208"/>
                  </a:lnTo>
                  <a:lnTo>
                    <a:pt x="437" y="206"/>
                  </a:lnTo>
                  <a:lnTo>
                    <a:pt x="454" y="189"/>
                  </a:lnTo>
                  <a:lnTo>
                    <a:pt x="456" y="187"/>
                  </a:lnTo>
                  <a:lnTo>
                    <a:pt x="456" y="182"/>
                  </a:lnTo>
                  <a:lnTo>
                    <a:pt x="456" y="182"/>
                  </a:lnTo>
                  <a:lnTo>
                    <a:pt x="461" y="180"/>
                  </a:lnTo>
                  <a:lnTo>
                    <a:pt x="463" y="180"/>
                  </a:lnTo>
                  <a:lnTo>
                    <a:pt x="465" y="180"/>
                  </a:lnTo>
                  <a:lnTo>
                    <a:pt x="468" y="175"/>
                  </a:lnTo>
                  <a:lnTo>
                    <a:pt x="470" y="173"/>
                  </a:lnTo>
                  <a:lnTo>
                    <a:pt x="475" y="173"/>
                  </a:lnTo>
                  <a:lnTo>
                    <a:pt x="480" y="170"/>
                  </a:lnTo>
                  <a:lnTo>
                    <a:pt x="484" y="168"/>
                  </a:lnTo>
                  <a:lnTo>
                    <a:pt x="487" y="166"/>
                  </a:lnTo>
                  <a:lnTo>
                    <a:pt x="487" y="166"/>
                  </a:lnTo>
                  <a:lnTo>
                    <a:pt x="484" y="163"/>
                  </a:lnTo>
                  <a:lnTo>
                    <a:pt x="482" y="163"/>
                  </a:lnTo>
                  <a:lnTo>
                    <a:pt x="480" y="166"/>
                  </a:lnTo>
                  <a:lnTo>
                    <a:pt x="480" y="166"/>
                  </a:lnTo>
                  <a:lnTo>
                    <a:pt x="470" y="166"/>
                  </a:lnTo>
                  <a:lnTo>
                    <a:pt x="468" y="166"/>
                  </a:lnTo>
                  <a:lnTo>
                    <a:pt x="465" y="168"/>
                  </a:lnTo>
                  <a:lnTo>
                    <a:pt x="465" y="166"/>
                  </a:lnTo>
                  <a:lnTo>
                    <a:pt x="461" y="163"/>
                  </a:lnTo>
                  <a:lnTo>
                    <a:pt x="461" y="163"/>
                  </a:lnTo>
                  <a:lnTo>
                    <a:pt x="456" y="163"/>
                  </a:lnTo>
                  <a:lnTo>
                    <a:pt x="454" y="161"/>
                  </a:lnTo>
                  <a:lnTo>
                    <a:pt x="449" y="158"/>
                  </a:lnTo>
                  <a:lnTo>
                    <a:pt x="449" y="156"/>
                  </a:lnTo>
                  <a:lnTo>
                    <a:pt x="444" y="156"/>
                  </a:lnTo>
                  <a:lnTo>
                    <a:pt x="442" y="156"/>
                  </a:lnTo>
                  <a:lnTo>
                    <a:pt x="442" y="156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0" y="154"/>
                  </a:lnTo>
                  <a:lnTo>
                    <a:pt x="428" y="151"/>
                  </a:lnTo>
                  <a:lnTo>
                    <a:pt x="428" y="149"/>
                  </a:lnTo>
                  <a:lnTo>
                    <a:pt x="428" y="149"/>
                  </a:lnTo>
                  <a:lnTo>
                    <a:pt x="428" y="149"/>
                  </a:lnTo>
                  <a:lnTo>
                    <a:pt x="428" y="147"/>
                  </a:lnTo>
                  <a:lnTo>
                    <a:pt x="428" y="147"/>
                  </a:lnTo>
                  <a:lnTo>
                    <a:pt x="425" y="144"/>
                  </a:lnTo>
                  <a:lnTo>
                    <a:pt x="425" y="144"/>
                  </a:lnTo>
                  <a:lnTo>
                    <a:pt x="423" y="144"/>
                  </a:lnTo>
                  <a:lnTo>
                    <a:pt x="423" y="144"/>
                  </a:lnTo>
                  <a:lnTo>
                    <a:pt x="420" y="142"/>
                  </a:lnTo>
                  <a:lnTo>
                    <a:pt x="420" y="140"/>
                  </a:lnTo>
                  <a:lnTo>
                    <a:pt x="420" y="140"/>
                  </a:lnTo>
                  <a:lnTo>
                    <a:pt x="420" y="137"/>
                  </a:lnTo>
                  <a:lnTo>
                    <a:pt x="420" y="137"/>
                  </a:lnTo>
                  <a:lnTo>
                    <a:pt x="418" y="137"/>
                  </a:lnTo>
                  <a:lnTo>
                    <a:pt x="418" y="137"/>
                  </a:lnTo>
                  <a:lnTo>
                    <a:pt x="409" y="125"/>
                  </a:lnTo>
                  <a:lnTo>
                    <a:pt x="399" y="118"/>
                  </a:lnTo>
                  <a:lnTo>
                    <a:pt x="397" y="116"/>
                  </a:lnTo>
                  <a:lnTo>
                    <a:pt x="392" y="113"/>
                  </a:lnTo>
                  <a:lnTo>
                    <a:pt x="387" y="113"/>
                  </a:lnTo>
                  <a:lnTo>
                    <a:pt x="380" y="113"/>
                  </a:lnTo>
                  <a:lnTo>
                    <a:pt x="376" y="113"/>
                  </a:lnTo>
                  <a:lnTo>
                    <a:pt x="371" y="113"/>
                  </a:lnTo>
                  <a:lnTo>
                    <a:pt x="366" y="116"/>
                  </a:lnTo>
                  <a:lnTo>
                    <a:pt x="354" y="125"/>
                  </a:lnTo>
                  <a:lnTo>
                    <a:pt x="350" y="128"/>
                  </a:lnTo>
                  <a:lnTo>
                    <a:pt x="350" y="128"/>
                  </a:lnTo>
                  <a:lnTo>
                    <a:pt x="345" y="132"/>
                  </a:lnTo>
                  <a:lnTo>
                    <a:pt x="335" y="135"/>
                  </a:lnTo>
                  <a:lnTo>
                    <a:pt x="333" y="137"/>
                  </a:lnTo>
                  <a:lnTo>
                    <a:pt x="331" y="137"/>
                  </a:lnTo>
                  <a:lnTo>
                    <a:pt x="319" y="137"/>
                  </a:lnTo>
                  <a:lnTo>
                    <a:pt x="319" y="137"/>
                  </a:lnTo>
                  <a:lnTo>
                    <a:pt x="316" y="137"/>
                  </a:lnTo>
                  <a:lnTo>
                    <a:pt x="314" y="135"/>
                  </a:lnTo>
                  <a:lnTo>
                    <a:pt x="312" y="135"/>
                  </a:lnTo>
                  <a:lnTo>
                    <a:pt x="312" y="135"/>
                  </a:lnTo>
                  <a:lnTo>
                    <a:pt x="312" y="137"/>
                  </a:lnTo>
                  <a:lnTo>
                    <a:pt x="314" y="140"/>
                  </a:lnTo>
                  <a:lnTo>
                    <a:pt x="316" y="142"/>
                  </a:lnTo>
                  <a:lnTo>
                    <a:pt x="321" y="142"/>
                  </a:lnTo>
                  <a:lnTo>
                    <a:pt x="326" y="142"/>
                  </a:lnTo>
                  <a:lnTo>
                    <a:pt x="328" y="142"/>
                  </a:lnTo>
                  <a:lnTo>
                    <a:pt x="331" y="144"/>
                  </a:lnTo>
                  <a:lnTo>
                    <a:pt x="328" y="144"/>
                  </a:lnTo>
                  <a:lnTo>
                    <a:pt x="328" y="142"/>
                  </a:lnTo>
                  <a:lnTo>
                    <a:pt x="326" y="142"/>
                  </a:lnTo>
                  <a:lnTo>
                    <a:pt x="326" y="142"/>
                  </a:lnTo>
                  <a:lnTo>
                    <a:pt x="321" y="144"/>
                  </a:lnTo>
                  <a:lnTo>
                    <a:pt x="319" y="144"/>
                  </a:lnTo>
                  <a:lnTo>
                    <a:pt x="316" y="142"/>
                  </a:lnTo>
                  <a:lnTo>
                    <a:pt x="312" y="142"/>
                  </a:lnTo>
                  <a:lnTo>
                    <a:pt x="309" y="137"/>
                  </a:lnTo>
                  <a:lnTo>
                    <a:pt x="307" y="135"/>
                  </a:lnTo>
                  <a:lnTo>
                    <a:pt x="300" y="116"/>
                  </a:lnTo>
                  <a:lnTo>
                    <a:pt x="300" y="113"/>
                  </a:lnTo>
                  <a:lnTo>
                    <a:pt x="298" y="113"/>
                  </a:lnTo>
                  <a:lnTo>
                    <a:pt x="295" y="113"/>
                  </a:lnTo>
                  <a:lnTo>
                    <a:pt x="290" y="113"/>
                  </a:lnTo>
                  <a:lnTo>
                    <a:pt x="288" y="113"/>
                  </a:lnTo>
                  <a:lnTo>
                    <a:pt x="286" y="116"/>
                  </a:lnTo>
                  <a:lnTo>
                    <a:pt x="283" y="118"/>
                  </a:lnTo>
                  <a:lnTo>
                    <a:pt x="283" y="118"/>
                  </a:lnTo>
                  <a:lnTo>
                    <a:pt x="281" y="123"/>
                  </a:lnTo>
                  <a:lnTo>
                    <a:pt x="281" y="123"/>
                  </a:lnTo>
                  <a:lnTo>
                    <a:pt x="281" y="125"/>
                  </a:lnTo>
                  <a:lnTo>
                    <a:pt x="279" y="125"/>
                  </a:lnTo>
                  <a:lnTo>
                    <a:pt x="276" y="125"/>
                  </a:lnTo>
                  <a:lnTo>
                    <a:pt x="276" y="125"/>
                  </a:lnTo>
                  <a:lnTo>
                    <a:pt x="274" y="125"/>
                  </a:lnTo>
                  <a:lnTo>
                    <a:pt x="274" y="123"/>
                  </a:lnTo>
                  <a:lnTo>
                    <a:pt x="267" y="118"/>
                  </a:lnTo>
                  <a:lnTo>
                    <a:pt x="267" y="118"/>
                  </a:lnTo>
                  <a:lnTo>
                    <a:pt x="264" y="121"/>
                  </a:lnTo>
                  <a:lnTo>
                    <a:pt x="260" y="125"/>
                  </a:lnTo>
                  <a:lnTo>
                    <a:pt x="257" y="128"/>
                  </a:lnTo>
                  <a:lnTo>
                    <a:pt x="253" y="128"/>
                  </a:lnTo>
                  <a:lnTo>
                    <a:pt x="264" y="116"/>
                  </a:lnTo>
                  <a:lnTo>
                    <a:pt x="267" y="116"/>
                  </a:lnTo>
                  <a:lnTo>
                    <a:pt x="269" y="116"/>
                  </a:lnTo>
                  <a:lnTo>
                    <a:pt x="274" y="116"/>
                  </a:lnTo>
                  <a:lnTo>
                    <a:pt x="274" y="116"/>
                  </a:lnTo>
                  <a:lnTo>
                    <a:pt x="276" y="116"/>
                  </a:lnTo>
                  <a:lnTo>
                    <a:pt x="276" y="113"/>
                  </a:lnTo>
                  <a:lnTo>
                    <a:pt x="276" y="113"/>
                  </a:lnTo>
                  <a:lnTo>
                    <a:pt x="279" y="111"/>
                  </a:lnTo>
                  <a:lnTo>
                    <a:pt x="281" y="106"/>
                  </a:lnTo>
                  <a:lnTo>
                    <a:pt x="281" y="106"/>
                  </a:lnTo>
                  <a:lnTo>
                    <a:pt x="281" y="106"/>
                  </a:lnTo>
                  <a:lnTo>
                    <a:pt x="283" y="104"/>
                  </a:lnTo>
                  <a:lnTo>
                    <a:pt x="290" y="102"/>
                  </a:lnTo>
                  <a:lnTo>
                    <a:pt x="314" y="102"/>
                  </a:lnTo>
                  <a:lnTo>
                    <a:pt x="316" y="102"/>
                  </a:lnTo>
                  <a:lnTo>
                    <a:pt x="319" y="104"/>
                  </a:lnTo>
                  <a:lnTo>
                    <a:pt x="321" y="106"/>
                  </a:lnTo>
                  <a:lnTo>
                    <a:pt x="326" y="109"/>
                  </a:lnTo>
                  <a:lnTo>
                    <a:pt x="328" y="109"/>
                  </a:lnTo>
                  <a:lnTo>
                    <a:pt x="331" y="109"/>
                  </a:lnTo>
                  <a:lnTo>
                    <a:pt x="333" y="106"/>
                  </a:lnTo>
                  <a:lnTo>
                    <a:pt x="335" y="106"/>
                  </a:lnTo>
                  <a:lnTo>
                    <a:pt x="338" y="106"/>
                  </a:lnTo>
                  <a:lnTo>
                    <a:pt x="340" y="106"/>
                  </a:lnTo>
                  <a:lnTo>
                    <a:pt x="340" y="104"/>
                  </a:lnTo>
                  <a:lnTo>
                    <a:pt x="342" y="104"/>
                  </a:lnTo>
                  <a:lnTo>
                    <a:pt x="345" y="104"/>
                  </a:lnTo>
                  <a:lnTo>
                    <a:pt x="345" y="104"/>
                  </a:lnTo>
                  <a:lnTo>
                    <a:pt x="342" y="104"/>
                  </a:lnTo>
                  <a:lnTo>
                    <a:pt x="342" y="102"/>
                  </a:lnTo>
                  <a:lnTo>
                    <a:pt x="340" y="102"/>
                  </a:lnTo>
                  <a:lnTo>
                    <a:pt x="342" y="99"/>
                  </a:lnTo>
                  <a:lnTo>
                    <a:pt x="345" y="99"/>
                  </a:lnTo>
                  <a:lnTo>
                    <a:pt x="345" y="99"/>
                  </a:lnTo>
                  <a:lnTo>
                    <a:pt x="347" y="97"/>
                  </a:lnTo>
                  <a:lnTo>
                    <a:pt x="347" y="97"/>
                  </a:lnTo>
                  <a:lnTo>
                    <a:pt x="345" y="95"/>
                  </a:lnTo>
                  <a:lnTo>
                    <a:pt x="345" y="95"/>
                  </a:lnTo>
                  <a:lnTo>
                    <a:pt x="345" y="92"/>
                  </a:lnTo>
                  <a:lnTo>
                    <a:pt x="347" y="85"/>
                  </a:lnTo>
                  <a:lnTo>
                    <a:pt x="350" y="83"/>
                  </a:lnTo>
                  <a:lnTo>
                    <a:pt x="350" y="80"/>
                  </a:lnTo>
                  <a:lnTo>
                    <a:pt x="352" y="78"/>
                  </a:lnTo>
                  <a:lnTo>
                    <a:pt x="354" y="76"/>
                  </a:lnTo>
                  <a:lnTo>
                    <a:pt x="357" y="76"/>
                  </a:lnTo>
                  <a:lnTo>
                    <a:pt x="366" y="76"/>
                  </a:lnTo>
                  <a:lnTo>
                    <a:pt x="368" y="76"/>
                  </a:lnTo>
                  <a:lnTo>
                    <a:pt x="368" y="73"/>
                  </a:lnTo>
                  <a:lnTo>
                    <a:pt x="368" y="73"/>
                  </a:lnTo>
                  <a:lnTo>
                    <a:pt x="371" y="71"/>
                  </a:lnTo>
                  <a:lnTo>
                    <a:pt x="371" y="71"/>
                  </a:lnTo>
                  <a:lnTo>
                    <a:pt x="371" y="69"/>
                  </a:lnTo>
                  <a:lnTo>
                    <a:pt x="373" y="69"/>
                  </a:lnTo>
                  <a:lnTo>
                    <a:pt x="378" y="66"/>
                  </a:lnTo>
                  <a:lnTo>
                    <a:pt x="380" y="64"/>
                  </a:lnTo>
                  <a:lnTo>
                    <a:pt x="385" y="61"/>
                  </a:lnTo>
                  <a:lnTo>
                    <a:pt x="385" y="61"/>
                  </a:lnTo>
                  <a:lnTo>
                    <a:pt x="385" y="57"/>
                  </a:lnTo>
                  <a:lnTo>
                    <a:pt x="383" y="54"/>
                  </a:lnTo>
                  <a:lnTo>
                    <a:pt x="380" y="52"/>
                  </a:lnTo>
                  <a:lnTo>
                    <a:pt x="380" y="52"/>
                  </a:lnTo>
                  <a:lnTo>
                    <a:pt x="380" y="52"/>
                  </a:lnTo>
                  <a:lnTo>
                    <a:pt x="378" y="50"/>
                  </a:lnTo>
                  <a:lnTo>
                    <a:pt x="378" y="50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76" y="50"/>
                  </a:lnTo>
                  <a:lnTo>
                    <a:pt x="373" y="50"/>
                  </a:lnTo>
                  <a:lnTo>
                    <a:pt x="373" y="50"/>
                  </a:lnTo>
                  <a:lnTo>
                    <a:pt x="371" y="50"/>
                  </a:lnTo>
                  <a:lnTo>
                    <a:pt x="368" y="50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8" y="47"/>
                  </a:lnTo>
                  <a:lnTo>
                    <a:pt x="366" y="43"/>
                  </a:lnTo>
                  <a:lnTo>
                    <a:pt x="364" y="43"/>
                  </a:lnTo>
                  <a:lnTo>
                    <a:pt x="364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61" y="43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59" y="45"/>
                  </a:lnTo>
                  <a:lnTo>
                    <a:pt x="359" y="47"/>
                  </a:lnTo>
                  <a:lnTo>
                    <a:pt x="359" y="47"/>
                  </a:lnTo>
                  <a:lnTo>
                    <a:pt x="357" y="47"/>
                  </a:lnTo>
                  <a:lnTo>
                    <a:pt x="357" y="47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52" y="45"/>
                  </a:lnTo>
                  <a:lnTo>
                    <a:pt x="352" y="43"/>
                  </a:lnTo>
                  <a:lnTo>
                    <a:pt x="352" y="43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40"/>
                  </a:lnTo>
                  <a:lnTo>
                    <a:pt x="352" y="38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0" y="35"/>
                  </a:lnTo>
                  <a:lnTo>
                    <a:pt x="352" y="33"/>
                  </a:lnTo>
                  <a:lnTo>
                    <a:pt x="352" y="33"/>
                  </a:lnTo>
                  <a:lnTo>
                    <a:pt x="352" y="33"/>
                  </a:lnTo>
                  <a:lnTo>
                    <a:pt x="352" y="31"/>
                  </a:lnTo>
                  <a:lnTo>
                    <a:pt x="352" y="31"/>
                  </a:lnTo>
                  <a:lnTo>
                    <a:pt x="350" y="26"/>
                  </a:lnTo>
                  <a:lnTo>
                    <a:pt x="350" y="26"/>
                  </a:lnTo>
                  <a:lnTo>
                    <a:pt x="350" y="26"/>
                  </a:lnTo>
                  <a:lnTo>
                    <a:pt x="352" y="24"/>
                  </a:lnTo>
                  <a:lnTo>
                    <a:pt x="352" y="24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50" y="21"/>
                  </a:lnTo>
                  <a:lnTo>
                    <a:pt x="347" y="21"/>
                  </a:lnTo>
                  <a:lnTo>
                    <a:pt x="345" y="19"/>
                  </a:lnTo>
                  <a:lnTo>
                    <a:pt x="342" y="21"/>
                  </a:lnTo>
                  <a:lnTo>
                    <a:pt x="340" y="21"/>
                  </a:lnTo>
                  <a:lnTo>
                    <a:pt x="340" y="24"/>
                  </a:lnTo>
                  <a:lnTo>
                    <a:pt x="338" y="24"/>
                  </a:lnTo>
                  <a:lnTo>
                    <a:pt x="338" y="24"/>
                  </a:lnTo>
                  <a:lnTo>
                    <a:pt x="335" y="21"/>
                  </a:lnTo>
                  <a:lnTo>
                    <a:pt x="333" y="21"/>
                  </a:lnTo>
                  <a:lnTo>
                    <a:pt x="328" y="21"/>
                  </a:lnTo>
                  <a:lnTo>
                    <a:pt x="326" y="24"/>
                  </a:lnTo>
                  <a:lnTo>
                    <a:pt x="324" y="24"/>
                  </a:lnTo>
                  <a:lnTo>
                    <a:pt x="321" y="24"/>
                  </a:lnTo>
                  <a:lnTo>
                    <a:pt x="321" y="26"/>
                  </a:lnTo>
                  <a:lnTo>
                    <a:pt x="319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6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28"/>
                  </a:lnTo>
                  <a:lnTo>
                    <a:pt x="316" y="31"/>
                  </a:lnTo>
                  <a:lnTo>
                    <a:pt x="319" y="31"/>
                  </a:lnTo>
                  <a:lnTo>
                    <a:pt x="319" y="31"/>
                  </a:lnTo>
                  <a:lnTo>
                    <a:pt x="319" y="33"/>
                  </a:lnTo>
                  <a:lnTo>
                    <a:pt x="319" y="35"/>
                  </a:lnTo>
                  <a:lnTo>
                    <a:pt x="319" y="38"/>
                  </a:lnTo>
                  <a:lnTo>
                    <a:pt x="319" y="38"/>
                  </a:lnTo>
                  <a:lnTo>
                    <a:pt x="316" y="38"/>
                  </a:lnTo>
                  <a:lnTo>
                    <a:pt x="312" y="40"/>
                  </a:lnTo>
                  <a:lnTo>
                    <a:pt x="309" y="40"/>
                  </a:lnTo>
                  <a:lnTo>
                    <a:pt x="309" y="40"/>
                  </a:lnTo>
                  <a:lnTo>
                    <a:pt x="307" y="40"/>
                  </a:lnTo>
                  <a:lnTo>
                    <a:pt x="305" y="40"/>
                  </a:lnTo>
                  <a:lnTo>
                    <a:pt x="305" y="43"/>
                  </a:lnTo>
                  <a:lnTo>
                    <a:pt x="298" y="50"/>
                  </a:lnTo>
                  <a:lnTo>
                    <a:pt x="293" y="54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88" y="38"/>
                  </a:lnTo>
                  <a:lnTo>
                    <a:pt x="288" y="35"/>
                  </a:lnTo>
                  <a:lnTo>
                    <a:pt x="288" y="35"/>
                  </a:lnTo>
                  <a:lnTo>
                    <a:pt x="286" y="35"/>
                  </a:lnTo>
                  <a:lnTo>
                    <a:pt x="286" y="35"/>
                  </a:lnTo>
                  <a:lnTo>
                    <a:pt x="286" y="35"/>
                  </a:lnTo>
                  <a:lnTo>
                    <a:pt x="283" y="38"/>
                  </a:lnTo>
                  <a:lnTo>
                    <a:pt x="283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81" y="38"/>
                  </a:lnTo>
                  <a:lnTo>
                    <a:pt x="279" y="35"/>
                  </a:lnTo>
                  <a:lnTo>
                    <a:pt x="279" y="35"/>
                  </a:lnTo>
                  <a:lnTo>
                    <a:pt x="279" y="33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9" y="31"/>
                  </a:lnTo>
                  <a:lnTo>
                    <a:pt x="271" y="31"/>
                  </a:lnTo>
                  <a:lnTo>
                    <a:pt x="262" y="33"/>
                  </a:lnTo>
                  <a:lnTo>
                    <a:pt x="250" y="31"/>
                  </a:lnTo>
                  <a:lnTo>
                    <a:pt x="243" y="24"/>
                  </a:lnTo>
                  <a:lnTo>
                    <a:pt x="238" y="19"/>
                  </a:lnTo>
                  <a:lnTo>
                    <a:pt x="231" y="14"/>
                  </a:lnTo>
                  <a:lnTo>
                    <a:pt x="229" y="12"/>
                  </a:lnTo>
                  <a:lnTo>
                    <a:pt x="229" y="9"/>
                  </a:lnTo>
                  <a:lnTo>
                    <a:pt x="229" y="7"/>
                  </a:lnTo>
                  <a:lnTo>
                    <a:pt x="229" y="5"/>
                  </a:lnTo>
                  <a:lnTo>
                    <a:pt x="229" y="2"/>
                  </a:lnTo>
                  <a:lnTo>
                    <a:pt x="227" y="0"/>
                  </a:lnTo>
                  <a:close/>
                  <a:moveTo>
                    <a:pt x="390" y="402"/>
                  </a:moveTo>
                  <a:lnTo>
                    <a:pt x="390" y="402"/>
                  </a:lnTo>
                  <a:lnTo>
                    <a:pt x="390" y="404"/>
                  </a:lnTo>
                  <a:lnTo>
                    <a:pt x="387" y="404"/>
                  </a:lnTo>
                  <a:lnTo>
                    <a:pt x="387" y="404"/>
                  </a:lnTo>
                  <a:lnTo>
                    <a:pt x="385" y="402"/>
                  </a:lnTo>
                  <a:lnTo>
                    <a:pt x="385" y="402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4"/>
                  </a:lnTo>
                  <a:lnTo>
                    <a:pt x="385" y="407"/>
                  </a:lnTo>
                  <a:lnTo>
                    <a:pt x="383" y="407"/>
                  </a:lnTo>
                  <a:lnTo>
                    <a:pt x="380" y="407"/>
                  </a:lnTo>
                  <a:lnTo>
                    <a:pt x="380" y="407"/>
                  </a:lnTo>
                  <a:lnTo>
                    <a:pt x="378" y="409"/>
                  </a:lnTo>
                  <a:lnTo>
                    <a:pt x="376" y="409"/>
                  </a:lnTo>
                  <a:lnTo>
                    <a:pt x="373" y="409"/>
                  </a:lnTo>
                  <a:lnTo>
                    <a:pt x="371" y="407"/>
                  </a:lnTo>
                  <a:lnTo>
                    <a:pt x="371" y="407"/>
                  </a:lnTo>
                  <a:lnTo>
                    <a:pt x="373" y="404"/>
                  </a:lnTo>
                  <a:lnTo>
                    <a:pt x="373" y="404"/>
                  </a:lnTo>
                  <a:lnTo>
                    <a:pt x="373" y="402"/>
                  </a:lnTo>
                  <a:lnTo>
                    <a:pt x="371" y="402"/>
                  </a:lnTo>
                  <a:lnTo>
                    <a:pt x="371" y="402"/>
                  </a:lnTo>
                  <a:lnTo>
                    <a:pt x="371" y="402"/>
                  </a:lnTo>
                  <a:lnTo>
                    <a:pt x="371" y="400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1" y="397"/>
                  </a:lnTo>
                  <a:lnTo>
                    <a:pt x="373" y="395"/>
                  </a:lnTo>
                  <a:lnTo>
                    <a:pt x="378" y="393"/>
                  </a:lnTo>
                  <a:lnTo>
                    <a:pt x="378" y="393"/>
                  </a:lnTo>
                  <a:lnTo>
                    <a:pt x="378" y="390"/>
                  </a:lnTo>
                  <a:lnTo>
                    <a:pt x="380" y="388"/>
                  </a:lnTo>
                  <a:lnTo>
                    <a:pt x="380" y="388"/>
                  </a:lnTo>
                  <a:lnTo>
                    <a:pt x="383" y="388"/>
                  </a:lnTo>
                  <a:lnTo>
                    <a:pt x="385" y="388"/>
                  </a:lnTo>
                  <a:lnTo>
                    <a:pt x="390" y="390"/>
                  </a:lnTo>
                  <a:lnTo>
                    <a:pt x="385" y="390"/>
                  </a:lnTo>
                  <a:lnTo>
                    <a:pt x="385" y="393"/>
                  </a:lnTo>
                  <a:lnTo>
                    <a:pt x="385" y="397"/>
                  </a:lnTo>
                  <a:lnTo>
                    <a:pt x="387" y="400"/>
                  </a:lnTo>
                  <a:lnTo>
                    <a:pt x="390" y="402"/>
                  </a:lnTo>
                  <a:close/>
                  <a:moveTo>
                    <a:pt x="468" y="267"/>
                  </a:moveTo>
                  <a:lnTo>
                    <a:pt x="468" y="267"/>
                  </a:lnTo>
                  <a:lnTo>
                    <a:pt x="470" y="267"/>
                  </a:lnTo>
                  <a:lnTo>
                    <a:pt x="470" y="270"/>
                  </a:lnTo>
                  <a:lnTo>
                    <a:pt x="465" y="274"/>
                  </a:lnTo>
                  <a:lnTo>
                    <a:pt x="465" y="274"/>
                  </a:lnTo>
                  <a:lnTo>
                    <a:pt x="463" y="274"/>
                  </a:lnTo>
                  <a:lnTo>
                    <a:pt x="461" y="274"/>
                  </a:lnTo>
                  <a:lnTo>
                    <a:pt x="463" y="270"/>
                  </a:lnTo>
                  <a:lnTo>
                    <a:pt x="461" y="267"/>
                  </a:lnTo>
                  <a:lnTo>
                    <a:pt x="458" y="267"/>
                  </a:lnTo>
                  <a:lnTo>
                    <a:pt x="458" y="263"/>
                  </a:lnTo>
                  <a:lnTo>
                    <a:pt x="461" y="263"/>
                  </a:lnTo>
                  <a:lnTo>
                    <a:pt x="463" y="260"/>
                  </a:lnTo>
                  <a:lnTo>
                    <a:pt x="465" y="260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68" y="263"/>
                  </a:lnTo>
                  <a:lnTo>
                    <a:pt x="468" y="26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4209742" y="1460567"/>
              <a:ext cx="825622" cy="631436"/>
            </a:xfrm>
            <a:custGeom>
              <a:avLst/>
              <a:gdLst>
                <a:gd name="T0" fmla="*/ 939 w 953"/>
                <a:gd name="T1" fmla="*/ 379 h 727"/>
                <a:gd name="T2" fmla="*/ 889 w 953"/>
                <a:gd name="T3" fmla="*/ 433 h 727"/>
                <a:gd name="T4" fmla="*/ 863 w 953"/>
                <a:gd name="T5" fmla="*/ 429 h 727"/>
                <a:gd name="T6" fmla="*/ 821 w 953"/>
                <a:gd name="T7" fmla="*/ 403 h 727"/>
                <a:gd name="T8" fmla="*/ 816 w 953"/>
                <a:gd name="T9" fmla="*/ 469 h 727"/>
                <a:gd name="T10" fmla="*/ 778 w 953"/>
                <a:gd name="T11" fmla="*/ 481 h 727"/>
                <a:gd name="T12" fmla="*/ 766 w 953"/>
                <a:gd name="T13" fmla="*/ 504 h 727"/>
                <a:gd name="T14" fmla="*/ 709 w 953"/>
                <a:gd name="T15" fmla="*/ 544 h 727"/>
                <a:gd name="T16" fmla="*/ 681 w 953"/>
                <a:gd name="T17" fmla="*/ 599 h 727"/>
                <a:gd name="T18" fmla="*/ 643 w 953"/>
                <a:gd name="T19" fmla="*/ 632 h 727"/>
                <a:gd name="T20" fmla="*/ 587 w 953"/>
                <a:gd name="T21" fmla="*/ 627 h 727"/>
                <a:gd name="T22" fmla="*/ 570 w 953"/>
                <a:gd name="T23" fmla="*/ 618 h 727"/>
                <a:gd name="T24" fmla="*/ 532 w 953"/>
                <a:gd name="T25" fmla="*/ 604 h 727"/>
                <a:gd name="T26" fmla="*/ 508 w 953"/>
                <a:gd name="T27" fmla="*/ 653 h 727"/>
                <a:gd name="T28" fmla="*/ 466 w 953"/>
                <a:gd name="T29" fmla="*/ 708 h 727"/>
                <a:gd name="T30" fmla="*/ 430 w 953"/>
                <a:gd name="T31" fmla="*/ 727 h 727"/>
                <a:gd name="T32" fmla="*/ 430 w 953"/>
                <a:gd name="T33" fmla="*/ 698 h 727"/>
                <a:gd name="T34" fmla="*/ 421 w 953"/>
                <a:gd name="T35" fmla="*/ 665 h 727"/>
                <a:gd name="T36" fmla="*/ 383 w 953"/>
                <a:gd name="T37" fmla="*/ 611 h 727"/>
                <a:gd name="T38" fmla="*/ 390 w 953"/>
                <a:gd name="T39" fmla="*/ 568 h 727"/>
                <a:gd name="T40" fmla="*/ 376 w 953"/>
                <a:gd name="T41" fmla="*/ 544 h 727"/>
                <a:gd name="T42" fmla="*/ 364 w 953"/>
                <a:gd name="T43" fmla="*/ 518 h 727"/>
                <a:gd name="T44" fmla="*/ 341 w 953"/>
                <a:gd name="T45" fmla="*/ 483 h 727"/>
                <a:gd name="T46" fmla="*/ 329 w 953"/>
                <a:gd name="T47" fmla="*/ 429 h 727"/>
                <a:gd name="T48" fmla="*/ 281 w 953"/>
                <a:gd name="T49" fmla="*/ 457 h 727"/>
                <a:gd name="T50" fmla="*/ 270 w 953"/>
                <a:gd name="T51" fmla="*/ 417 h 727"/>
                <a:gd name="T52" fmla="*/ 213 w 953"/>
                <a:gd name="T53" fmla="*/ 384 h 727"/>
                <a:gd name="T54" fmla="*/ 175 w 953"/>
                <a:gd name="T55" fmla="*/ 386 h 727"/>
                <a:gd name="T56" fmla="*/ 189 w 953"/>
                <a:gd name="T57" fmla="*/ 355 h 727"/>
                <a:gd name="T58" fmla="*/ 161 w 953"/>
                <a:gd name="T59" fmla="*/ 287 h 727"/>
                <a:gd name="T60" fmla="*/ 147 w 953"/>
                <a:gd name="T61" fmla="*/ 244 h 727"/>
                <a:gd name="T62" fmla="*/ 64 w 953"/>
                <a:gd name="T63" fmla="*/ 256 h 727"/>
                <a:gd name="T64" fmla="*/ 40 w 953"/>
                <a:gd name="T65" fmla="*/ 161 h 727"/>
                <a:gd name="T66" fmla="*/ 36 w 953"/>
                <a:gd name="T67" fmla="*/ 114 h 727"/>
                <a:gd name="T68" fmla="*/ 14 w 953"/>
                <a:gd name="T69" fmla="*/ 90 h 727"/>
                <a:gd name="T70" fmla="*/ 12 w 953"/>
                <a:gd name="T71" fmla="*/ 45 h 727"/>
                <a:gd name="T72" fmla="*/ 57 w 953"/>
                <a:gd name="T73" fmla="*/ 71 h 727"/>
                <a:gd name="T74" fmla="*/ 102 w 953"/>
                <a:gd name="T75" fmla="*/ 83 h 727"/>
                <a:gd name="T76" fmla="*/ 137 w 953"/>
                <a:gd name="T77" fmla="*/ 26 h 727"/>
                <a:gd name="T78" fmla="*/ 213 w 953"/>
                <a:gd name="T79" fmla="*/ 0 h 727"/>
                <a:gd name="T80" fmla="*/ 222 w 953"/>
                <a:gd name="T81" fmla="*/ 31 h 727"/>
                <a:gd name="T82" fmla="*/ 227 w 953"/>
                <a:gd name="T83" fmla="*/ 69 h 727"/>
                <a:gd name="T84" fmla="*/ 251 w 953"/>
                <a:gd name="T85" fmla="*/ 95 h 727"/>
                <a:gd name="T86" fmla="*/ 281 w 953"/>
                <a:gd name="T87" fmla="*/ 114 h 727"/>
                <a:gd name="T88" fmla="*/ 310 w 953"/>
                <a:gd name="T89" fmla="*/ 100 h 727"/>
                <a:gd name="T90" fmla="*/ 348 w 953"/>
                <a:gd name="T91" fmla="*/ 114 h 727"/>
                <a:gd name="T92" fmla="*/ 388 w 953"/>
                <a:gd name="T93" fmla="*/ 104 h 727"/>
                <a:gd name="T94" fmla="*/ 440 w 953"/>
                <a:gd name="T95" fmla="*/ 142 h 727"/>
                <a:gd name="T96" fmla="*/ 487 w 953"/>
                <a:gd name="T97" fmla="*/ 133 h 727"/>
                <a:gd name="T98" fmla="*/ 523 w 953"/>
                <a:gd name="T99" fmla="*/ 168 h 727"/>
                <a:gd name="T100" fmla="*/ 535 w 953"/>
                <a:gd name="T101" fmla="*/ 201 h 727"/>
                <a:gd name="T102" fmla="*/ 572 w 953"/>
                <a:gd name="T103" fmla="*/ 209 h 727"/>
                <a:gd name="T104" fmla="*/ 570 w 953"/>
                <a:gd name="T105" fmla="*/ 230 h 727"/>
                <a:gd name="T106" fmla="*/ 624 w 953"/>
                <a:gd name="T107" fmla="*/ 270 h 727"/>
                <a:gd name="T108" fmla="*/ 639 w 953"/>
                <a:gd name="T109" fmla="*/ 220 h 727"/>
                <a:gd name="T110" fmla="*/ 686 w 953"/>
                <a:gd name="T111" fmla="*/ 289 h 727"/>
                <a:gd name="T112" fmla="*/ 724 w 953"/>
                <a:gd name="T113" fmla="*/ 334 h 727"/>
                <a:gd name="T114" fmla="*/ 745 w 953"/>
                <a:gd name="T115" fmla="*/ 306 h 727"/>
                <a:gd name="T116" fmla="*/ 799 w 953"/>
                <a:gd name="T117" fmla="*/ 268 h 727"/>
                <a:gd name="T118" fmla="*/ 844 w 953"/>
                <a:gd name="T119" fmla="*/ 265 h 727"/>
                <a:gd name="T120" fmla="*/ 856 w 953"/>
                <a:gd name="T121" fmla="*/ 282 h 727"/>
                <a:gd name="T122" fmla="*/ 906 w 953"/>
                <a:gd name="T123" fmla="*/ 322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" h="727">
                  <a:moveTo>
                    <a:pt x="951" y="320"/>
                  </a:moveTo>
                  <a:lnTo>
                    <a:pt x="951" y="320"/>
                  </a:lnTo>
                  <a:lnTo>
                    <a:pt x="953" y="327"/>
                  </a:lnTo>
                  <a:lnTo>
                    <a:pt x="953" y="327"/>
                  </a:lnTo>
                  <a:lnTo>
                    <a:pt x="951" y="329"/>
                  </a:lnTo>
                  <a:lnTo>
                    <a:pt x="951" y="332"/>
                  </a:lnTo>
                  <a:lnTo>
                    <a:pt x="951" y="334"/>
                  </a:lnTo>
                  <a:lnTo>
                    <a:pt x="951" y="336"/>
                  </a:lnTo>
                  <a:lnTo>
                    <a:pt x="951" y="341"/>
                  </a:lnTo>
                  <a:lnTo>
                    <a:pt x="951" y="343"/>
                  </a:lnTo>
                  <a:lnTo>
                    <a:pt x="948" y="346"/>
                  </a:lnTo>
                  <a:lnTo>
                    <a:pt x="946" y="350"/>
                  </a:lnTo>
                  <a:lnTo>
                    <a:pt x="946" y="350"/>
                  </a:lnTo>
                  <a:lnTo>
                    <a:pt x="944" y="353"/>
                  </a:lnTo>
                  <a:lnTo>
                    <a:pt x="946" y="355"/>
                  </a:lnTo>
                  <a:lnTo>
                    <a:pt x="946" y="358"/>
                  </a:lnTo>
                  <a:lnTo>
                    <a:pt x="946" y="360"/>
                  </a:lnTo>
                  <a:lnTo>
                    <a:pt x="948" y="362"/>
                  </a:lnTo>
                  <a:lnTo>
                    <a:pt x="948" y="365"/>
                  </a:lnTo>
                  <a:lnTo>
                    <a:pt x="946" y="367"/>
                  </a:lnTo>
                  <a:lnTo>
                    <a:pt x="944" y="369"/>
                  </a:lnTo>
                  <a:lnTo>
                    <a:pt x="944" y="369"/>
                  </a:lnTo>
                  <a:lnTo>
                    <a:pt x="944" y="372"/>
                  </a:lnTo>
                  <a:lnTo>
                    <a:pt x="944" y="372"/>
                  </a:lnTo>
                  <a:lnTo>
                    <a:pt x="944" y="374"/>
                  </a:lnTo>
                  <a:lnTo>
                    <a:pt x="941" y="374"/>
                  </a:lnTo>
                  <a:lnTo>
                    <a:pt x="941" y="376"/>
                  </a:lnTo>
                  <a:lnTo>
                    <a:pt x="939" y="376"/>
                  </a:lnTo>
                  <a:lnTo>
                    <a:pt x="939" y="379"/>
                  </a:lnTo>
                  <a:lnTo>
                    <a:pt x="939" y="379"/>
                  </a:lnTo>
                  <a:lnTo>
                    <a:pt x="939" y="384"/>
                  </a:lnTo>
                  <a:lnTo>
                    <a:pt x="941" y="386"/>
                  </a:lnTo>
                  <a:lnTo>
                    <a:pt x="944" y="391"/>
                  </a:lnTo>
                  <a:lnTo>
                    <a:pt x="944" y="393"/>
                  </a:lnTo>
                  <a:lnTo>
                    <a:pt x="941" y="395"/>
                  </a:lnTo>
                  <a:lnTo>
                    <a:pt x="937" y="395"/>
                  </a:lnTo>
                  <a:lnTo>
                    <a:pt x="937" y="398"/>
                  </a:lnTo>
                  <a:lnTo>
                    <a:pt x="934" y="398"/>
                  </a:lnTo>
                  <a:lnTo>
                    <a:pt x="934" y="400"/>
                  </a:lnTo>
                  <a:lnTo>
                    <a:pt x="934" y="403"/>
                  </a:lnTo>
                  <a:lnTo>
                    <a:pt x="934" y="403"/>
                  </a:lnTo>
                  <a:lnTo>
                    <a:pt x="920" y="405"/>
                  </a:lnTo>
                  <a:lnTo>
                    <a:pt x="915" y="405"/>
                  </a:lnTo>
                  <a:lnTo>
                    <a:pt x="915" y="403"/>
                  </a:lnTo>
                  <a:lnTo>
                    <a:pt x="913" y="405"/>
                  </a:lnTo>
                  <a:lnTo>
                    <a:pt x="910" y="405"/>
                  </a:lnTo>
                  <a:lnTo>
                    <a:pt x="910" y="407"/>
                  </a:lnTo>
                  <a:lnTo>
                    <a:pt x="908" y="410"/>
                  </a:lnTo>
                  <a:lnTo>
                    <a:pt x="908" y="410"/>
                  </a:lnTo>
                  <a:lnTo>
                    <a:pt x="901" y="410"/>
                  </a:lnTo>
                  <a:lnTo>
                    <a:pt x="894" y="412"/>
                  </a:lnTo>
                  <a:lnTo>
                    <a:pt x="887" y="419"/>
                  </a:lnTo>
                  <a:lnTo>
                    <a:pt x="877" y="426"/>
                  </a:lnTo>
                  <a:lnTo>
                    <a:pt x="877" y="431"/>
                  </a:lnTo>
                  <a:lnTo>
                    <a:pt x="880" y="433"/>
                  </a:lnTo>
                  <a:lnTo>
                    <a:pt x="882" y="433"/>
                  </a:lnTo>
                  <a:lnTo>
                    <a:pt x="887" y="433"/>
                  </a:lnTo>
                  <a:lnTo>
                    <a:pt x="889" y="433"/>
                  </a:lnTo>
                  <a:lnTo>
                    <a:pt x="892" y="433"/>
                  </a:lnTo>
                  <a:lnTo>
                    <a:pt x="894" y="436"/>
                  </a:lnTo>
                  <a:lnTo>
                    <a:pt x="896" y="440"/>
                  </a:lnTo>
                  <a:lnTo>
                    <a:pt x="899" y="443"/>
                  </a:lnTo>
                  <a:lnTo>
                    <a:pt x="899" y="447"/>
                  </a:lnTo>
                  <a:lnTo>
                    <a:pt x="896" y="450"/>
                  </a:lnTo>
                  <a:lnTo>
                    <a:pt x="894" y="452"/>
                  </a:lnTo>
                  <a:lnTo>
                    <a:pt x="894" y="450"/>
                  </a:lnTo>
                  <a:lnTo>
                    <a:pt x="892" y="445"/>
                  </a:lnTo>
                  <a:lnTo>
                    <a:pt x="892" y="443"/>
                  </a:lnTo>
                  <a:lnTo>
                    <a:pt x="889" y="443"/>
                  </a:lnTo>
                  <a:lnTo>
                    <a:pt x="889" y="443"/>
                  </a:lnTo>
                  <a:lnTo>
                    <a:pt x="887" y="443"/>
                  </a:lnTo>
                  <a:lnTo>
                    <a:pt x="884" y="445"/>
                  </a:lnTo>
                  <a:lnTo>
                    <a:pt x="887" y="447"/>
                  </a:lnTo>
                  <a:lnTo>
                    <a:pt x="887" y="450"/>
                  </a:lnTo>
                  <a:lnTo>
                    <a:pt x="887" y="450"/>
                  </a:lnTo>
                  <a:lnTo>
                    <a:pt x="884" y="450"/>
                  </a:lnTo>
                  <a:lnTo>
                    <a:pt x="882" y="447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2" y="445"/>
                  </a:lnTo>
                  <a:lnTo>
                    <a:pt x="880" y="445"/>
                  </a:lnTo>
                  <a:lnTo>
                    <a:pt x="880" y="445"/>
                  </a:lnTo>
                  <a:lnTo>
                    <a:pt x="873" y="438"/>
                  </a:lnTo>
                  <a:lnTo>
                    <a:pt x="870" y="436"/>
                  </a:lnTo>
                  <a:lnTo>
                    <a:pt x="866" y="431"/>
                  </a:lnTo>
                  <a:lnTo>
                    <a:pt x="863" y="429"/>
                  </a:lnTo>
                  <a:lnTo>
                    <a:pt x="861" y="421"/>
                  </a:lnTo>
                  <a:lnTo>
                    <a:pt x="861" y="410"/>
                  </a:lnTo>
                  <a:lnTo>
                    <a:pt x="858" y="407"/>
                  </a:lnTo>
                  <a:lnTo>
                    <a:pt x="854" y="405"/>
                  </a:lnTo>
                  <a:lnTo>
                    <a:pt x="849" y="407"/>
                  </a:lnTo>
                  <a:lnTo>
                    <a:pt x="844" y="405"/>
                  </a:lnTo>
                  <a:lnTo>
                    <a:pt x="847" y="405"/>
                  </a:lnTo>
                  <a:lnTo>
                    <a:pt x="847" y="403"/>
                  </a:lnTo>
                  <a:lnTo>
                    <a:pt x="847" y="400"/>
                  </a:lnTo>
                  <a:lnTo>
                    <a:pt x="847" y="398"/>
                  </a:lnTo>
                  <a:lnTo>
                    <a:pt x="847" y="398"/>
                  </a:lnTo>
                  <a:lnTo>
                    <a:pt x="844" y="398"/>
                  </a:lnTo>
                  <a:lnTo>
                    <a:pt x="840" y="400"/>
                  </a:lnTo>
                  <a:lnTo>
                    <a:pt x="835" y="400"/>
                  </a:lnTo>
                  <a:lnTo>
                    <a:pt x="835" y="400"/>
                  </a:lnTo>
                  <a:lnTo>
                    <a:pt x="832" y="400"/>
                  </a:lnTo>
                  <a:lnTo>
                    <a:pt x="832" y="400"/>
                  </a:lnTo>
                  <a:lnTo>
                    <a:pt x="828" y="395"/>
                  </a:lnTo>
                  <a:lnTo>
                    <a:pt x="828" y="395"/>
                  </a:lnTo>
                  <a:lnTo>
                    <a:pt x="825" y="395"/>
                  </a:lnTo>
                  <a:lnTo>
                    <a:pt x="825" y="395"/>
                  </a:lnTo>
                  <a:lnTo>
                    <a:pt x="823" y="398"/>
                  </a:lnTo>
                  <a:lnTo>
                    <a:pt x="823" y="398"/>
                  </a:lnTo>
                  <a:lnTo>
                    <a:pt x="823" y="398"/>
                  </a:lnTo>
                  <a:lnTo>
                    <a:pt x="823" y="400"/>
                  </a:lnTo>
                  <a:lnTo>
                    <a:pt x="825" y="400"/>
                  </a:lnTo>
                  <a:lnTo>
                    <a:pt x="825" y="400"/>
                  </a:lnTo>
                  <a:lnTo>
                    <a:pt x="823" y="400"/>
                  </a:lnTo>
                  <a:lnTo>
                    <a:pt x="821" y="403"/>
                  </a:lnTo>
                  <a:lnTo>
                    <a:pt x="821" y="403"/>
                  </a:lnTo>
                  <a:lnTo>
                    <a:pt x="821" y="405"/>
                  </a:lnTo>
                  <a:lnTo>
                    <a:pt x="821" y="407"/>
                  </a:lnTo>
                  <a:lnTo>
                    <a:pt x="821" y="410"/>
                  </a:lnTo>
                  <a:lnTo>
                    <a:pt x="818" y="410"/>
                  </a:lnTo>
                  <a:lnTo>
                    <a:pt x="816" y="421"/>
                  </a:lnTo>
                  <a:lnTo>
                    <a:pt x="816" y="424"/>
                  </a:lnTo>
                  <a:lnTo>
                    <a:pt x="816" y="426"/>
                  </a:lnTo>
                  <a:lnTo>
                    <a:pt x="816" y="431"/>
                  </a:lnTo>
                  <a:lnTo>
                    <a:pt x="814" y="433"/>
                  </a:lnTo>
                  <a:lnTo>
                    <a:pt x="814" y="436"/>
                  </a:lnTo>
                  <a:lnTo>
                    <a:pt x="814" y="436"/>
                  </a:lnTo>
                  <a:lnTo>
                    <a:pt x="816" y="438"/>
                  </a:lnTo>
                  <a:lnTo>
                    <a:pt x="816" y="440"/>
                  </a:lnTo>
                  <a:lnTo>
                    <a:pt x="816" y="440"/>
                  </a:lnTo>
                  <a:lnTo>
                    <a:pt x="818" y="440"/>
                  </a:lnTo>
                  <a:lnTo>
                    <a:pt x="818" y="443"/>
                  </a:lnTo>
                  <a:lnTo>
                    <a:pt x="818" y="443"/>
                  </a:lnTo>
                  <a:lnTo>
                    <a:pt x="816" y="445"/>
                  </a:lnTo>
                  <a:lnTo>
                    <a:pt x="818" y="445"/>
                  </a:lnTo>
                  <a:lnTo>
                    <a:pt x="816" y="447"/>
                  </a:lnTo>
                  <a:lnTo>
                    <a:pt x="814" y="450"/>
                  </a:lnTo>
                  <a:lnTo>
                    <a:pt x="816" y="450"/>
                  </a:lnTo>
                  <a:lnTo>
                    <a:pt x="816" y="452"/>
                  </a:lnTo>
                  <a:lnTo>
                    <a:pt x="816" y="452"/>
                  </a:lnTo>
                  <a:lnTo>
                    <a:pt x="816" y="455"/>
                  </a:lnTo>
                  <a:lnTo>
                    <a:pt x="816" y="459"/>
                  </a:lnTo>
                  <a:lnTo>
                    <a:pt x="816" y="464"/>
                  </a:lnTo>
                  <a:lnTo>
                    <a:pt x="816" y="469"/>
                  </a:lnTo>
                  <a:lnTo>
                    <a:pt x="814" y="476"/>
                  </a:lnTo>
                  <a:lnTo>
                    <a:pt x="811" y="476"/>
                  </a:lnTo>
                  <a:lnTo>
                    <a:pt x="806" y="476"/>
                  </a:lnTo>
                  <a:lnTo>
                    <a:pt x="802" y="476"/>
                  </a:lnTo>
                  <a:lnTo>
                    <a:pt x="804" y="476"/>
                  </a:lnTo>
                  <a:lnTo>
                    <a:pt x="804" y="478"/>
                  </a:lnTo>
                  <a:lnTo>
                    <a:pt x="802" y="481"/>
                  </a:lnTo>
                  <a:lnTo>
                    <a:pt x="799" y="481"/>
                  </a:lnTo>
                  <a:lnTo>
                    <a:pt x="799" y="483"/>
                  </a:lnTo>
                  <a:lnTo>
                    <a:pt x="799" y="483"/>
                  </a:lnTo>
                  <a:lnTo>
                    <a:pt x="799" y="485"/>
                  </a:lnTo>
                  <a:lnTo>
                    <a:pt x="799" y="485"/>
                  </a:lnTo>
                  <a:lnTo>
                    <a:pt x="797" y="488"/>
                  </a:lnTo>
                  <a:lnTo>
                    <a:pt x="797" y="485"/>
                  </a:lnTo>
                  <a:lnTo>
                    <a:pt x="797" y="485"/>
                  </a:lnTo>
                  <a:lnTo>
                    <a:pt x="797" y="483"/>
                  </a:lnTo>
                  <a:lnTo>
                    <a:pt x="792" y="483"/>
                  </a:lnTo>
                  <a:lnTo>
                    <a:pt x="792" y="481"/>
                  </a:lnTo>
                  <a:lnTo>
                    <a:pt x="788" y="478"/>
                  </a:lnTo>
                  <a:lnTo>
                    <a:pt x="785" y="478"/>
                  </a:lnTo>
                  <a:lnTo>
                    <a:pt x="785" y="478"/>
                  </a:lnTo>
                  <a:lnTo>
                    <a:pt x="783" y="481"/>
                  </a:lnTo>
                  <a:lnTo>
                    <a:pt x="783" y="481"/>
                  </a:lnTo>
                  <a:lnTo>
                    <a:pt x="780" y="481"/>
                  </a:lnTo>
                  <a:lnTo>
                    <a:pt x="780" y="478"/>
                  </a:lnTo>
                  <a:lnTo>
                    <a:pt x="778" y="478"/>
                  </a:lnTo>
                  <a:lnTo>
                    <a:pt x="778" y="478"/>
                  </a:lnTo>
                  <a:lnTo>
                    <a:pt x="778" y="481"/>
                  </a:lnTo>
                  <a:lnTo>
                    <a:pt x="778" y="481"/>
                  </a:lnTo>
                  <a:lnTo>
                    <a:pt x="778" y="483"/>
                  </a:lnTo>
                  <a:lnTo>
                    <a:pt x="778" y="483"/>
                  </a:lnTo>
                  <a:lnTo>
                    <a:pt x="776" y="481"/>
                  </a:lnTo>
                  <a:lnTo>
                    <a:pt x="776" y="483"/>
                  </a:lnTo>
                  <a:lnTo>
                    <a:pt x="776" y="483"/>
                  </a:lnTo>
                  <a:lnTo>
                    <a:pt x="776" y="488"/>
                  </a:lnTo>
                  <a:lnTo>
                    <a:pt x="773" y="488"/>
                  </a:lnTo>
                  <a:lnTo>
                    <a:pt x="769" y="488"/>
                  </a:lnTo>
                  <a:lnTo>
                    <a:pt x="769" y="490"/>
                  </a:lnTo>
                  <a:lnTo>
                    <a:pt x="769" y="490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2"/>
                  </a:lnTo>
                  <a:lnTo>
                    <a:pt x="769" y="495"/>
                  </a:lnTo>
                  <a:lnTo>
                    <a:pt x="769" y="497"/>
                  </a:lnTo>
                  <a:lnTo>
                    <a:pt x="769" y="497"/>
                  </a:lnTo>
                  <a:lnTo>
                    <a:pt x="764" y="497"/>
                  </a:lnTo>
                  <a:lnTo>
                    <a:pt x="766" y="500"/>
                  </a:lnTo>
                  <a:lnTo>
                    <a:pt x="766" y="500"/>
                  </a:lnTo>
                  <a:lnTo>
                    <a:pt x="766" y="500"/>
                  </a:lnTo>
                  <a:lnTo>
                    <a:pt x="769" y="500"/>
                  </a:lnTo>
                  <a:lnTo>
                    <a:pt x="769" y="500"/>
                  </a:lnTo>
                  <a:lnTo>
                    <a:pt x="769" y="502"/>
                  </a:lnTo>
                  <a:lnTo>
                    <a:pt x="769" y="502"/>
                  </a:lnTo>
                  <a:lnTo>
                    <a:pt x="769" y="502"/>
                  </a:lnTo>
                  <a:lnTo>
                    <a:pt x="769" y="504"/>
                  </a:lnTo>
                  <a:lnTo>
                    <a:pt x="766" y="504"/>
                  </a:lnTo>
                  <a:lnTo>
                    <a:pt x="766" y="504"/>
                  </a:lnTo>
                  <a:lnTo>
                    <a:pt x="764" y="507"/>
                  </a:lnTo>
                  <a:lnTo>
                    <a:pt x="764" y="507"/>
                  </a:lnTo>
                  <a:lnTo>
                    <a:pt x="766" y="509"/>
                  </a:lnTo>
                  <a:lnTo>
                    <a:pt x="769" y="509"/>
                  </a:lnTo>
                  <a:lnTo>
                    <a:pt x="769" y="509"/>
                  </a:lnTo>
                  <a:lnTo>
                    <a:pt x="769" y="511"/>
                  </a:lnTo>
                  <a:lnTo>
                    <a:pt x="769" y="511"/>
                  </a:lnTo>
                  <a:lnTo>
                    <a:pt x="766" y="511"/>
                  </a:lnTo>
                  <a:lnTo>
                    <a:pt x="766" y="514"/>
                  </a:lnTo>
                  <a:lnTo>
                    <a:pt x="762" y="518"/>
                  </a:lnTo>
                  <a:lnTo>
                    <a:pt x="759" y="521"/>
                  </a:lnTo>
                  <a:lnTo>
                    <a:pt x="759" y="523"/>
                  </a:lnTo>
                  <a:lnTo>
                    <a:pt x="757" y="523"/>
                  </a:lnTo>
                  <a:lnTo>
                    <a:pt x="754" y="521"/>
                  </a:lnTo>
                  <a:lnTo>
                    <a:pt x="754" y="523"/>
                  </a:lnTo>
                  <a:lnTo>
                    <a:pt x="754" y="526"/>
                  </a:lnTo>
                  <a:lnTo>
                    <a:pt x="752" y="528"/>
                  </a:lnTo>
                  <a:lnTo>
                    <a:pt x="750" y="530"/>
                  </a:lnTo>
                  <a:lnTo>
                    <a:pt x="747" y="530"/>
                  </a:lnTo>
                  <a:lnTo>
                    <a:pt x="745" y="530"/>
                  </a:lnTo>
                  <a:lnTo>
                    <a:pt x="745" y="533"/>
                  </a:lnTo>
                  <a:lnTo>
                    <a:pt x="745" y="537"/>
                  </a:lnTo>
                  <a:lnTo>
                    <a:pt x="740" y="540"/>
                  </a:lnTo>
                  <a:lnTo>
                    <a:pt x="731" y="540"/>
                  </a:lnTo>
                  <a:lnTo>
                    <a:pt x="721" y="540"/>
                  </a:lnTo>
                  <a:lnTo>
                    <a:pt x="721" y="542"/>
                  </a:lnTo>
                  <a:lnTo>
                    <a:pt x="719" y="542"/>
                  </a:lnTo>
                  <a:lnTo>
                    <a:pt x="712" y="542"/>
                  </a:lnTo>
                  <a:lnTo>
                    <a:pt x="709" y="544"/>
                  </a:lnTo>
                  <a:lnTo>
                    <a:pt x="709" y="544"/>
                  </a:lnTo>
                  <a:lnTo>
                    <a:pt x="707" y="547"/>
                  </a:lnTo>
                  <a:lnTo>
                    <a:pt x="707" y="547"/>
                  </a:lnTo>
                  <a:lnTo>
                    <a:pt x="705" y="547"/>
                  </a:lnTo>
                  <a:lnTo>
                    <a:pt x="705" y="547"/>
                  </a:lnTo>
                  <a:lnTo>
                    <a:pt x="700" y="549"/>
                  </a:lnTo>
                  <a:lnTo>
                    <a:pt x="700" y="549"/>
                  </a:lnTo>
                  <a:lnTo>
                    <a:pt x="695" y="547"/>
                  </a:lnTo>
                  <a:lnTo>
                    <a:pt x="691" y="547"/>
                  </a:lnTo>
                  <a:lnTo>
                    <a:pt x="688" y="547"/>
                  </a:lnTo>
                  <a:lnTo>
                    <a:pt x="686" y="547"/>
                  </a:lnTo>
                  <a:lnTo>
                    <a:pt x="676" y="547"/>
                  </a:lnTo>
                  <a:lnTo>
                    <a:pt x="660" y="552"/>
                  </a:lnTo>
                  <a:lnTo>
                    <a:pt x="655" y="554"/>
                  </a:lnTo>
                  <a:lnTo>
                    <a:pt x="653" y="554"/>
                  </a:lnTo>
                  <a:lnTo>
                    <a:pt x="653" y="556"/>
                  </a:lnTo>
                  <a:lnTo>
                    <a:pt x="653" y="559"/>
                  </a:lnTo>
                  <a:lnTo>
                    <a:pt x="655" y="568"/>
                  </a:lnTo>
                  <a:lnTo>
                    <a:pt x="657" y="570"/>
                  </a:lnTo>
                  <a:lnTo>
                    <a:pt x="657" y="573"/>
                  </a:lnTo>
                  <a:lnTo>
                    <a:pt x="662" y="573"/>
                  </a:lnTo>
                  <a:lnTo>
                    <a:pt x="662" y="575"/>
                  </a:lnTo>
                  <a:lnTo>
                    <a:pt x="667" y="585"/>
                  </a:lnTo>
                  <a:lnTo>
                    <a:pt x="669" y="587"/>
                  </a:lnTo>
                  <a:lnTo>
                    <a:pt x="669" y="589"/>
                  </a:lnTo>
                  <a:lnTo>
                    <a:pt x="674" y="592"/>
                  </a:lnTo>
                  <a:lnTo>
                    <a:pt x="676" y="596"/>
                  </a:lnTo>
                  <a:lnTo>
                    <a:pt x="679" y="596"/>
                  </a:lnTo>
                  <a:lnTo>
                    <a:pt x="681" y="599"/>
                  </a:lnTo>
                  <a:lnTo>
                    <a:pt x="683" y="601"/>
                  </a:lnTo>
                  <a:lnTo>
                    <a:pt x="683" y="604"/>
                  </a:lnTo>
                  <a:lnTo>
                    <a:pt x="686" y="606"/>
                  </a:lnTo>
                  <a:lnTo>
                    <a:pt x="686" y="611"/>
                  </a:lnTo>
                  <a:lnTo>
                    <a:pt x="676" y="632"/>
                  </a:lnTo>
                  <a:lnTo>
                    <a:pt x="674" y="637"/>
                  </a:lnTo>
                  <a:lnTo>
                    <a:pt x="669" y="637"/>
                  </a:lnTo>
                  <a:lnTo>
                    <a:pt x="669" y="634"/>
                  </a:lnTo>
                  <a:lnTo>
                    <a:pt x="669" y="634"/>
                  </a:lnTo>
                  <a:lnTo>
                    <a:pt x="667" y="634"/>
                  </a:lnTo>
                  <a:lnTo>
                    <a:pt x="665" y="634"/>
                  </a:lnTo>
                  <a:lnTo>
                    <a:pt x="662" y="634"/>
                  </a:lnTo>
                  <a:lnTo>
                    <a:pt x="662" y="632"/>
                  </a:lnTo>
                  <a:lnTo>
                    <a:pt x="662" y="632"/>
                  </a:lnTo>
                  <a:lnTo>
                    <a:pt x="660" y="632"/>
                  </a:lnTo>
                  <a:lnTo>
                    <a:pt x="660" y="632"/>
                  </a:lnTo>
                  <a:lnTo>
                    <a:pt x="660" y="632"/>
                  </a:lnTo>
                  <a:lnTo>
                    <a:pt x="660" y="630"/>
                  </a:lnTo>
                  <a:lnTo>
                    <a:pt x="657" y="627"/>
                  </a:lnTo>
                  <a:lnTo>
                    <a:pt x="657" y="625"/>
                  </a:lnTo>
                  <a:lnTo>
                    <a:pt x="657" y="627"/>
                  </a:lnTo>
                  <a:lnTo>
                    <a:pt x="655" y="627"/>
                  </a:lnTo>
                  <a:lnTo>
                    <a:pt x="655" y="627"/>
                  </a:lnTo>
                  <a:lnTo>
                    <a:pt x="650" y="625"/>
                  </a:lnTo>
                  <a:lnTo>
                    <a:pt x="648" y="627"/>
                  </a:lnTo>
                  <a:lnTo>
                    <a:pt x="646" y="627"/>
                  </a:lnTo>
                  <a:lnTo>
                    <a:pt x="643" y="627"/>
                  </a:lnTo>
                  <a:lnTo>
                    <a:pt x="643" y="630"/>
                  </a:lnTo>
                  <a:lnTo>
                    <a:pt x="643" y="632"/>
                  </a:lnTo>
                  <a:lnTo>
                    <a:pt x="641" y="632"/>
                  </a:lnTo>
                  <a:lnTo>
                    <a:pt x="639" y="630"/>
                  </a:lnTo>
                  <a:lnTo>
                    <a:pt x="636" y="632"/>
                  </a:lnTo>
                  <a:lnTo>
                    <a:pt x="627" y="632"/>
                  </a:lnTo>
                  <a:lnTo>
                    <a:pt x="624" y="632"/>
                  </a:lnTo>
                  <a:lnTo>
                    <a:pt x="622" y="632"/>
                  </a:lnTo>
                  <a:lnTo>
                    <a:pt x="622" y="634"/>
                  </a:lnTo>
                  <a:lnTo>
                    <a:pt x="622" y="634"/>
                  </a:lnTo>
                  <a:lnTo>
                    <a:pt x="620" y="634"/>
                  </a:lnTo>
                  <a:lnTo>
                    <a:pt x="617" y="632"/>
                  </a:lnTo>
                  <a:lnTo>
                    <a:pt x="613" y="630"/>
                  </a:lnTo>
                  <a:lnTo>
                    <a:pt x="610" y="630"/>
                  </a:lnTo>
                  <a:lnTo>
                    <a:pt x="610" y="627"/>
                  </a:lnTo>
                  <a:lnTo>
                    <a:pt x="608" y="627"/>
                  </a:lnTo>
                  <a:lnTo>
                    <a:pt x="608" y="627"/>
                  </a:lnTo>
                  <a:lnTo>
                    <a:pt x="605" y="627"/>
                  </a:lnTo>
                  <a:lnTo>
                    <a:pt x="603" y="627"/>
                  </a:lnTo>
                  <a:lnTo>
                    <a:pt x="601" y="627"/>
                  </a:lnTo>
                  <a:lnTo>
                    <a:pt x="601" y="627"/>
                  </a:lnTo>
                  <a:lnTo>
                    <a:pt x="598" y="630"/>
                  </a:lnTo>
                  <a:lnTo>
                    <a:pt x="596" y="630"/>
                  </a:lnTo>
                  <a:lnTo>
                    <a:pt x="596" y="627"/>
                  </a:lnTo>
                  <a:lnTo>
                    <a:pt x="596" y="627"/>
                  </a:lnTo>
                  <a:lnTo>
                    <a:pt x="596" y="627"/>
                  </a:lnTo>
                  <a:lnTo>
                    <a:pt x="594" y="627"/>
                  </a:lnTo>
                  <a:lnTo>
                    <a:pt x="594" y="627"/>
                  </a:lnTo>
                  <a:lnTo>
                    <a:pt x="591" y="627"/>
                  </a:lnTo>
                  <a:lnTo>
                    <a:pt x="591" y="627"/>
                  </a:lnTo>
                  <a:lnTo>
                    <a:pt x="587" y="627"/>
                  </a:lnTo>
                  <a:lnTo>
                    <a:pt x="584" y="627"/>
                  </a:lnTo>
                  <a:lnTo>
                    <a:pt x="582" y="627"/>
                  </a:lnTo>
                  <a:lnTo>
                    <a:pt x="584" y="627"/>
                  </a:lnTo>
                  <a:lnTo>
                    <a:pt x="584" y="625"/>
                  </a:lnTo>
                  <a:lnTo>
                    <a:pt x="584" y="625"/>
                  </a:lnTo>
                  <a:lnTo>
                    <a:pt x="584" y="625"/>
                  </a:lnTo>
                  <a:lnTo>
                    <a:pt x="584" y="623"/>
                  </a:lnTo>
                  <a:lnTo>
                    <a:pt x="584" y="623"/>
                  </a:lnTo>
                  <a:lnTo>
                    <a:pt x="582" y="625"/>
                  </a:lnTo>
                  <a:lnTo>
                    <a:pt x="582" y="625"/>
                  </a:lnTo>
                  <a:lnTo>
                    <a:pt x="579" y="625"/>
                  </a:lnTo>
                  <a:lnTo>
                    <a:pt x="577" y="623"/>
                  </a:lnTo>
                  <a:lnTo>
                    <a:pt x="577" y="623"/>
                  </a:lnTo>
                  <a:lnTo>
                    <a:pt x="575" y="623"/>
                  </a:lnTo>
                  <a:lnTo>
                    <a:pt x="575" y="625"/>
                  </a:lnTo>
                  <a:lnTo>
                    <a:pt x="575" y="627"/>
                  </a:lnTo>
                  <a:lnTo>
                    <a:pt x="572" y="627"/>
                  </a:lnTo>
                  <a:lnTo>
                    <a:pt x="572" y="625"/>
                  </a:lnTo>
                  <a:lnTo>
                    <a:pt x="572" y="625"/>
                  </a:lnTo>
                  <a:lnTo>
                    <a:pt x="570" y="625"/>
                  </a:lnTo>
                  <a:lnTo>
                    <a:pt x="570" y="625"/>
                  </a:lnTo>
                  <a:lnTo>
                    <a:pt x="570" y="625"/>
                  </a:lnTo>
                  <a:lnTo>
                    <a:pt x="568" y="625"/>
                  </a:lnTo>
                  <a:lnTo>
                    <a:pt x="568" y="625"/>
                  </a:lnTo>
                  <a:lnTo>
                    <a:pt x="568" y="625"/>
                  </a:lnTo>
                  <a:lnTo>
                    <a:pt x="565" y="625"/>
                  </a:lnTo>
                  <a:lnTo>
                    <a:pt x="568" y="623"/>
                  </a:lnTo>
                  <a:lnTo>
                    <a:pt x="568" y="620"/>
                  </a:lnTo>
                  <a:lnTo>
                    <a:pt x="570" y="618"/>
                  </a:lnTo>
                  <a:lnTo>
                    <a:pt x="572" y="618"/>
                  </a:lnTo>
                  <a:lnTo>
                    <a:pt x="572" y="615"/>
                  </a:lnTo>
                  <a:lnTo>
                    <a:pt x="565" y="615"/>
                  </a:lnTo>
                  <a:lnTo>
                    <a:pt x="565" y="613"/>
                  </a:lnTo>
                  <a:lnTo>
                    <a:pt x="565" y="613"/>
                  </a:lnTo>
                  <a:lnTo>
                    <a:pt x="565" y="613"/>
                  </a:lnTo>
                  <a:lnTo>
                    <a:pt x="561" y="611"/>
                  </a:lnTo>
                  <a:lnTo>
                    <a:pt x="561" y="611"/>
                  </a:lnTo>
                  <a:lnTo>
                    <a:pt x="558" y="608"/>
                  </a:lnTo>
                  <a:lnTo>
                    <a:pt x="558" y="606"/>
                  </a:lnTo>
                  <a:lnTo>
                    <a:pt x="558" y="606"/>
                  </a:lnTo>
                  <a:lnTo>
                    <a:pt x="561" y="606"/>
                  </a:lnTo>
                  <a:lnTo>
                    <a:pt x="561" y="606"/>
                  </a:lnTo>
                  <a:lnTo>
                    <a:pt x="561" y="604"/>
                  </a:lnTo>
                  <a:lnTo>
                    <a:pt x="558" y="601"/>
                  </a:lnTo>
                  <a:lnTo>
                    <a:pt x="558" y="599"/>
                  </a:lnTo>
                  <a:lnTo>
                    <a:pt x="556" y="599"/>
                  </a:lnTo>
                  <a:lnTo>
                    <a:pt x="551" y="594"/>
                  </a:lnTo>
                  <a:lnTo>
                    <a:pt x="549" y="594"/>
                  </a:lnTo>
                  <a:lnTo>
                    <a:pt x="546" y="594"/>
                  </a:lnTo>
                  <a:lnTo>
                    <a:pt x="546" y="594"/>
                  </a:lnTo>
                  <a:lnTo>
                    <a:pt x="546" y="592"/>
                  </a:lnTo>
                  <a:lnTo>
                    <a:pt x="546" y="589"/>
                  </a:lnTo>
                  <a:lnTo>
                    <a:pt x="544" y="592"/>
                  </a:lnTo>
                  <a:lnTo>
                    <a:pt x="542" y="592"/>
                  </a:lnTo>
                  <a:lnTo>
                    <a:pt x="539" y="594"/>
                  </a:lnTo>
                  <a:lnTo>
                    <a:pt x="539" y="599"/>
                  </a:lnTo>
                  <a:lnTo>
                    <a:pt x="535" y="601"/>
                  </a:lnTo>
                  <a:lnTo>
                    <a:pt x="532" y="604"/>
                  </a:lnTo>
                  <a:lnTo>
                    <a:pt x="532" y="606"/>
                  </a:lnTo>
                  <a:lnTo>
                    <a:pt x="530" y="604"/>
                  </a:lnTo>
                  <a:lnTo>
                    <a:pt x="527" y="601"/>
                  </a:lnTo>
                  <a:lnTo>
                    <a:pt x="525" y="601"/>
                  </a:lnTo>
                  <a:lnTo>
                    <a:pt x="525" y="599"/>
                  </a:lnTo>
                  <a:lnTo>
                    <a:pt x="523" y="601"/>
                  </a:lnTo>
                  <a:lnTo>
                    <a:pt x="520" y="601"/>
                  </a:lnTo>
                  <a:lnTo>
                    <a:pt x="523" y="604"/>
                  </a:lnTo>
                  <a:lnTo>
                    <a:pt x="523" y="604"/>
                  </a:lnTo>
                  <a:lnTo>
                    <a:pt x="525" y="604"/>
                  </a:lnTo>
                  <a:lnTo>
                    <a:pt x="525" y="606"/>
                  </a:lnTo>
                  <a:lnTo>
                    <a:pt x="525" y="606"/>
                  </a:lnTo>
                  <a:lnTo>
                    <a:pt x="520" y="611"/>
                  </a:lnTo>
                  <a:lnTo>
                    <a:pt x="520" y="611"/>
                  </a:lnTo>
                  <a:lnTo>
                    <a:pt x="518" y="611"/>
                  </a:lnTo>
                  <a:lnTo>
                    <a:pt x="516" y="611"/>
                  </a:lnTo>
                  <a:lnTo>
                    <a:pt x="513" y="615"/>
                  </a:lnTo>
                  <a:lnTo>
                    <a:pt x="511" y="618"/>
                  </a:lnTo>
                  <a:lnTo>
                    <a:pt x="511" y="620"/>
                  </a:lnTo>
                  <a:lnTo>
                    <a:pt x="511" y="623"/>
                  </a:lnTo>
                  <a:lnTo>
                    <a:pt x="513" y="623"/>
                  </a:lnTo>
                  <a:lnTo>
                    <a:pt x="513" y="625"/>
                  </a:lnTo>
                  <a:lnTo>
                    <a:pt x="511" y="630"/>
                  </a:lnTo>
                  <a:lnTo>
                    <a:pt x="508" y="637"/>
                  </a:lnTo>
                  <a:lnTo>
                    <a:pt x="506" y="641"/>
                  </a:lnTo>
                  <a:lnTo>
                    <a:pt x="506" y="644"/>
                  </a:lnTo>
                  <a:lnTo>
                    <a:pt x="506" y="646"/>
                  </a:lnTo>
                  <a:lnTo>
                    <a:pt x="508" y="651"/>
                  </a:lnTo>
                  <a:lnTo>
                    <a:pt x="508" y="653"/>
                  </a:lnTo>
                  <a:lnTo>
                    <a:pt x="506" y="656"/>
                  </a:lnTo>
                  <a:lnTo>
                    <a:pt x="506" y="656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6" y="653"/>
                  </a:lnTo>
                  <a:lnTo>
                    <a:pt x="504" y="653"/>
                  </a:lnTo>
                  <a:lnTo>
                    <a:pt x="501" y="656"/>
                  </a:lnTo>
                  <a:lnTo>
                    <a:pt x="497" y="663"/>
                  </a:lnTo>
                  <a:lnTo>
                    <a:pt x="494" y="663"/>
                  </a:lnTo>
                  <a:lnTo>
                    <a:pt x="492" y="670"/>
                  </a:lnTo>
                  <a:lnTo>
                    <a:pt x="492" y="672"/>
                  </a:lnTo>
                  <a:lnTo>
                    <a:pt x="490" y="675"/>
                  </a:lnTo>
                  <a:lnTo>
                    <a:pt x="490" y="675"/>
                  </a:lnTo>
                  <a:lnTo>
                    <a:pt x="487" y="682"/>
                  </a:lnTo>
                  <a:lnTo>
                    <a:pt x="485" y="684"/>
                  </a:lnTo>
                  <a:lnTo>
                    <a:pt x="485" y="684"/>
                  </a:lnTo>
                  <a:lnTo>
                    <a:pt x="473" y="693"/>
                  </a:lnTo>
                  <a:lnTo>
                    <a:pt x="471" y="696"/>
                  </a:lnTo>
                  <a:lnTo>
                    <a:pt x="473" y="698"/>
                  </a:lnTo>
                  <a:lnTo>
                    <a:pt x="471" y="698"/>
                  </a:lnTo>
                  <a:lnTo>
                    <a:pt x="471" y="701"/>
                  </a:lnTo>
                  <a:lnTo>
                    <a:pt x="468" y="703"/>
                  </a:lnTo>
                  <a:lnTo>
                    <a:pt x="471" y="703"/>
                  </a:lnTo>
                  <a:lnTo>
                    <a:pt x="468" y="705"/>
                  </a:lnTo>
                  <a:lnTo>
                    <a:pt x="468" y="705"/>
                  </a:lnTo>
                  <a:lnTo>
                    <a:pt x="466" y="705"/>
                  </a:lnTo>
                  <a:lnTo>
                    <a:pt x="466" y="708"/>
                  </a:lnTo>
                  <a:lnTo>
                    <a:pt x="466" y="708"/>
                  </a:lnTo>
                  <a:lnTo>
                    <a:pt x="466" y="710"/>
                  </a:lnTo>
                  <a:lnTo>
                    <a:pt x="464" y="712"/>
                  </a:lnTo>
                  <a:lnTo>
                    <a:pt x="464" y="715"/>
                  </a:lnTo>
                  <a:lnTo>
                    <a:pt x="461" y="715"/>
                  </a:lnTo>
                  <a:lnTo>
                    <a:pt x="459" y="715"/>
                  </a:lnTo>
                  <a:lnTo>
                    <a:pt x="459" y="717"/>
                  </a:lnTo>
                  <a:lnTo>
                    <a:pt x="459" y="717"/>
                  </a:lnTo>
                  <a:lnTo>
                    <a:pt x="461" y="717"/>
                  </a:lnTo>
                  <a:lnTo>
                    <a:pt x="461" y="717"/>
                  </a:lnTo>
                  <a:lnTo>
                    <a:pt x="461" y="720"/>
                  </a:lnTo>
                  <a:lnTo>
                    <a:pt x="459" y="720"/>
                  </a:lnTo>
                  <a:lnTo>
                    <a:pt x="456" y="722"/>
                  </a:lnTo>
                  <a:lnTo>
                    <a:pt x="454" y="722"/>
                  </a:lnTo>
                  <a:lnTo>
                    <a:pt x="454" y="724"/>
                  </a:lnTo>
                  <a:lnTo>
                    <a:pt x="452" y="722"/>
                  </a:lnTo>
                  <a:lnTo>
                    <a:pt x="452" y="722"/>
                  </a:lnTo>
                  <a:lnTo>
                    <a:pt x="449" y="720"/>
                  </a:lnTo>
                  <a:lnTo>
                    <a:pt x="449" y="722"/>
                  </a:lnTo>
                  <a:lnTo>
                    <a:pt x="447" y="722"/>
                  </a:lnTo>
                  <a:lnTo>
                    <a:pt x="442" y="724"/>
                  </a:lnTo>
                  <a:lnTo>
                    <a:pt x="442" y="724"/>
                  </a:lnTo>
                  <a:lnTo>
                    <a:pt x="438" y="724"/>
                  </a:lnTo>
                  <a:lnTo>
                    <a:pt x="438" y="724"/>
                  </a:lnTo>
                  <a:lnTo>
                    <a:pt x="435" y="724"/>
                  </a:lnTo>
                  <a:lnTo>
                    <a:pt x="435" y="724"/>
                  </a:lnTo>
                  <a:lnTo>
                    <a:pt x="435" y="724"/>
                  </a:lnTo>
                  <a:lnTo>
                    <a:pt x="435" y="727"/>
                  </a:lnTo>
                  <a:lnTo>
                    <a:pt x="433" y="727"/>
                  </a:lnTo>
                  <a:lnTo>
                    <a:pt x="430" y="727"/>
                  </a:lnTo>
                  <a:lnTo>
                    <a:pt x="430" y="727"/>
                  </a:lnTo>
                  <a:lnTo>
                    <a:pt x="430" y="727"/>
                  </a:lnTo>
                  <a:lnTo>
                    <a:pt x="430" y="724"/>
                  </a:lnTo>
                  <a:lnTo>
                    <a:pt x="428" y="724"/>
                  </a:lnTo>
                  <a:lnTo>
                    <a:pt x="428" y="722"/>
                  </a:lnTo>
                  <a:lnTo>
                    <a:pt x="428" y="722"/>
                  </a:lnTo>
                  <a:lnTo>
                    <a:pt x="426" y="722"/>
                  </a:lnTo>
                  <a:lnTo>
                    <a:pt x="419" y="722"/>
                  </a:lnTo>
                  <a:lnTo>
                    <a:pt x="419" y="722"/>
                  </a:lnTo>
                  <a:lnTo>
                    <a:pt x="416" y="722"/>
                  </a:lnTo>
                  <a:lnTo>
                    <a:pt x="416" y="722"/>
                  </a:lnTo>
                  <a:lnTo>
                    <a:pt x="419" y="720"/>
                  </a:lnTo>
                  <a:lnTo>
                    <a:pt x="419" y="720"/>
                  </a:lnTo>
                  <a:lnTo>
                    <a:pt x="419" y="717"/>
                  </a:lnTo>
                  <a:lnTo>
                    <a:pt x="419" y="717"/>
                  </a:lnTo>
                  <a:lnTo>
                    <a:pt x="421" y="715"/>
                  </a:lnTo>
                  <a:lnTo>
                    <a:pt x="421" y="715"/>
                  </a:lnTo>
                  <a:lnTo>
                    <a:pt x="423" y="712"/>
                  </a:lnTo>
                  <a:lnTo>
                    <a:pt x="423" y="712"/>
                  </a:lnTo>
                  <a:lnTo>
                    <a:pt x="423" y="712"/>
                  </a:lnTo>
                  <a:lnTo>
                    <a:pt x="423" y="710"/>
                  </a:lnTo>
                  <a:lnTo>
                    <a:pt x="426" y="710"/>
                  </a:lnTo>
                  <a:lnTo>
                    <a:pt x="426" y="710"/>
                  </a:lnTo>
                  <a:lnTo>
                    <a:pt x="428" y="708"/>
                  </a:lnTo>
                  <a:lnTo>
                    <a:pt x="428" y="708"/>
                  </a:lnTo>
                  <a:lnTo>
                    <a:pt x="428" y="705"/>
                  </a:lnTo>
                  <a:lnTo>
                    <a:pt x="428" y="705"/>
                  </a:lnTo>
                  <a:lnTo>
                    <a:pt x="428" y="701"/>
                  </a:lnTo>
                  <a:lnTo>
                    <a:pt x="430" y="698"/>
                  </a:lnTo>
                  <a:lnTo>
                    <a:pt x="430" y="698"/>
                  </a:lnTo>
                  <a:lnTo>
                    <a:pt x="430" y="696"/>
                  </a:lnTo>
                  <a:lnTo>
                    <a:pt x="430" y="693"/>
                  </a:lnTo>
                  <a:lnTo>
                    <a:pt x="430" y="693"/>
                  </a:lnTo>
                  <a:lnTo>
                    <a:pt x="430" y="691"/>
                  </a:lnTo>
                  <a:lnTo>
                    <a:pt x="433" y="689"/>
                  </a:lnTo>
                  <a:lnTo>
                    <a:pt x="435" y="689"/>
                  </a:lnTo>
                  <a:lnTo>
                    <a:pt x="435" y="686"/>
                  </a:lnTo>
                  <a:lnTo>
                    <a:pt x="433" y="684"/>
                  </a:lnTo>
                  <a:lnTo>
                    <a:pt x="430" y="684"/>
                  </a:lnTo>
                  <a:lnTo>
                    <a:pt x="430" y="684"/>
                  </a:lnTo>
                  <a:lnTo>
                    <a:pt x="430" y="682"/>
                  </a:lnTo>
                  <a:lnTo>
                    <a:pt x="433" y="682"/>
                  </a:lnTo>
                  <a:lnTo>
                    <a:pt x="433" y="679"/>
                  </a:lnTo>
                  <a:lnTo>
                    <a:pt x="433" y="679"/>
                  </a:lnTo>
                  <a:lnTo>
                    <a:pt x="430" y="677"/>
                  </a:lnTo>
                  <a:lnTo>
                    <a:pt x="430" y="677"/>
                  </a:lnTo>
                  <a:lnTo>
                    <a:pt x="430" y="675"/>
                  </a:lnTo>
                  <a:lnTo>
                    <a:pt x="430" y="675"/>
                  </a:lnTo>
                  <a:lnTo>
                    <a:pt x="428" y="675"/>
                  </a:lnTo>
                  <a:lnTo>
                    <a:pt x="428" y="675"/>
                  </a:lnTo>
                  <a:lnTo>
                    <a:pt x="426" y="675"/>
                  </a:lnTo>
                  <a:lnTo>
                    <a:pt x="426" y="675"/>
                  </a:lnTo>
                  <a:lnTo>
                    <a:pt x="423" y="672"/>
                  </a:lnTo>
                  <a:lnTo>
                    <a:pt x="421" y="670"/>
                  </a:lnTo>
                  <a:lnTo>
                    <a:pt x="421" y="670"/>
                  </a:lnTo>
                  <a:lnTo>
                    <a:pt x="421" y="667"/>
                  </a:lnTo>
                  <a:lnTo>
                    <a:pt x="421" y="667"/>
                  </a:lnTo>
                  <a:lnTo>
                    <a:pt x="421" y="665"/>
                  </a:lnTo>
                  <a:lnTo>
                    <a:pt x="421" y="665"/>
                  </a:lnTo>
                  <a:lnTo>
                    <a:pt x="419" y="663"/>
                  </a:lnTo>
                  <a:lnTo>
                    <a:pt x="419" y="663"/>
                  </a:lnTo>
                  <a:lnTo>
                    <a:pt x="414" y="658"/>
                  </a:lnTo>
                  <a:lnTo>
                    <a:pt x="412" y="656"/>
                  </a:lnTo>
                  <a:lnTo>
                    <a:pt x="412" y="653"/>
                  </a:lnTo>
                  <a:lnTo>
                    <a:pt x="400" y="632"/>
                  </a:lnTo>
                  <a:lnTo>
                    <a:pt x="400" y="630"/>
                  </a:lnTo>
                  <a:lnTo>
                    <a:pt x="397" y="627"/>
                  </a:lnTo>
                  <a:lnTo>
                    <a:pt x="397" y="620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7" y="618"/>
                  </a:lnTo>
                  <a:lnTo>
                    <a:pt x="395" y="618"/>
                  </a:lnTo>
                  <a:lnTo>
                    <a:pt x="395" y="618"/>
                  </a:lnTo>
                  <a:lnTo>
                    <a:pt x="390" y="620"/>
                  </a:lnTo>
                  <a:lnTo>
                    <a:pt x="390" y="620"/>
                  </a:lnTo>
                  <a:lnTo>
                    <a:pt x="388" y="620"/>
                  </a:lnTo>
                  <a:lnTo>
                    <a:pt x="383" y="620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8"/>
                  </a:lnTo>
                  <a:lnTo>
                    <a:pt x="383" y="615"/>
                  </a:lnTo>
                  <a:lnTo>
                    <a:pt x="383" y="613"/>
                  </a:lnTo>
                  <a:lnTo>
                    <a:pt x="383" y="611"/>
                  </a:lnTo>
                  <a:lnTo>
                    <a:pt x="383" y="611"/>
                  </a:lnTo>
                  <a:lnTo>
                    <a:pt x="383" y="608"/>
                  </a:lnTo>
                  <a:lnTo>
                    <a:pt x="381" y="601"/>
                  </a:lnTo>
                  <a:lnTo>
                    <a:pt x="378" y="599"/>
                  </a:lnTo>
                  <a:lnTo>
                    <a:pt x="378" y="599"/>
                  </a:lnTo>
                  <a:lnTo>
                    <a:pt x="378" y="596"/>
                  </a:lnTo>
                  <a:lnTo>
                    <a:pt x="381" y="587"/>
                  </a:lnTo>
                  <a:lnTo>
                    <a:pt x="381" y="587"/>
                  </a:lnTo>
                  <a:lnTo>
                    <a:pt x="381" y="587"/>
                  </a:lnTo>
                  <a:lnTo>
                    <a:pt x="381" y="585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78" y="582"/>
                  </a:lnTo>
                  <a:lnTo>
                    <a:pt x="383" y="578"/>
                  </a:lnTo>
                  <a:lnTo>
                    <a:pt x="383" y="578"/>
                  </a:lnTo>
                  <a:lnTo>
                    <a:pt x="386" y="578"/>
                  </a:lnTo>
                  <a:lnTo>
                    <a:pt x="386" y="578"/>
                  </a:lnTo>
                  <a:lnTo>
                    <a:pt x="386" y="575"/>
                  </a:lnTo>
                  <a:lnTo>
                    <a:pt x="386" y="575"/>
                  </a:lnTo>
                  <a:lnTo>
                    <a:pt x="386" y="575"/>
                  </a:lnTo>
                  <a:lnTo>
                    <a:pt x="386" y="573"/>
                  </a:lnTo>
                  <a:lnTo>
                    <a:pt x="386" y="573"/>
                  </a:lnTo>
                  <a:lnTo>
                    <a:pt x="386" y="573"/>
                  </a:lnTo>
                  <a:lnTo>
                    <a:pt x="388" y="570"/>
                  </a:lnTo>
                  <a:lnTo>
                    <a:pt x="388" y="570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8"/>
                  </a:lnTo>
                  <a:lnTo>
                    <a:pt x="390" y="566"/>
                  </a:lnTo>
                  <a:lnTo>
                    <a:pt x="393" y="563"/>
                  </a:lnTo>
                  <a:lnTo>
                    <a:pt x="393" y="561"/>
                  </a:lnTo>
                  <a:lnTo>
                    <a:pt x="393" y="561"/>
                  </a:lnTo>
                  <a:lnTo>
                    <a:pt x="395" y="561"/>
                  </a:lnTo>
                  <a:lnTo>
                    <a:pt x="395" y="561"/>
                  </a:lnTo>
                  <a:lnTo>
                    <a:pt x="395" y="559"/>
                  </a:lnTo>
                  <a:lnTo>
                    <a:pt x="395" y="556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4"/>
                  </a:lnTo>
                  <a:lnTo>
                    <a:pt x="395" y="552"/>
                  </a:lnTo>
                  <a:lnTo>
                    <a:pt x="388" y="552"/>
                  </a:lnTo>
                  <a:lnTo>
                    <a:pt x="386" y="552"/>
                  </a:lnTo>
                  <a:lnTo>
                    <a:pt x="386" y="552"/>
                  </a:lnTo>
                  <a:lnTo>
                    <a:pt x="386" y="552"/>
                  </a:lnTo>
                  <a:lnTo>
                    <a:pt x="383" y="552"/>
                  </a:lnTo>
                  <a:lnTo>
                    <a:pt x="383" y="552"/>
                  </a:lnTo>
                  <a:lnTo>
                    <a:pt x="383" y="552"/>
                  </a:lnTo>
                  <a:lnTo>
                    <a:pt x="381" y="554"/>
                  </a:lnTo>
                  <a:lnTo>
                    <a:pt x="381" y="554"/>
                  </a:lnTo>
                  <a:lnTo>
                    <a:pt x="381" y="552"/>
                  </a:lnTo>
                  <a:lnTo>
                    <a:pt x="378" y="552"/>
                  </a:lnTo>
                  <a:lnTo>
                    <a:pt x="378" y="549"/>
                  </a:lnTo>
                  <a:lnTo>
                    <a:pt x="378" y="549"/>
                  </a:lnTo>
                  <a:lnTo>
                    <a:pt x="378" y="547"/>
                  </a:lnTo>
                  <a:lnTo>
                    <a:pt x="378" y="547"/>
                  </a:lnTo>
                  <a:lnTo>
                    <a:pt x="376" y="544"/>
                  </a:lnTo>
                  <a:lnTo>
                    <a:pt x="376" y="544"/>
                  </a:lnTo>
                  <a:lnTo>
                    <a:pt x="376" y="544"/>
                  </a:lnTo>
                  <a:lnTo>
                    <a:pt x="376" y="542"/>
                  </a:lnTo>
                  <a:lnTo>
                    <a:pt x="376" y="542"/>
                  </a:lnTo>
                  <a:lnTo>
                    <a:pt x="376" y="540"/>
                  </a:lnTo>
                  <a:lnTo>
                    <a:pt x="376" y="537"/>
                  </a:lnTo>
                  <a:lnTo>
                    <a:pt x="376" y="537"/>
                  </a:lnTo>
                  <a:lnTo>
                    <a:pt x="376" y="535"/>
                  </a:lnTo>
                  <a:lnTo>
                    <a:pt x="374" y="535"/>
                  </a:lnTo>
                  <a:lnTo>
                    <a:pt x="374" y="535"/>
                  </a:lnTo>
                  <a:lnTo>
                    <a:pt x="374" y="535"/>
                  </a:lnTo>
                  <a:lnTo>
                    <a:pt x="369" y="533"/>
                  </a:lnTo>
                  <a:lnTo>
                    <a:pt x="367" y="533"/>
                  </a:lnTo>
                  <a:lnTo>
                    <a:pt x="367" y="533"/>
                  </a:lnTo>
                  <a:lnTo>
                    <a:pt x="364" y="530"/>
                  </a:lnTo>
                  <a:lnTo>
                    <a:pt x="364" y="530"/>
                  </a:lnTo>
                  <a:lnTo>
                    <a:pt x="364" y="530"/>
                  </a:lnTo>
                  <a:lnTo>
                    <a:pt x="364" y="528"/>
                  </a:lnTo>
                  <a:lnTo>
                    <a:pt x="364" y="528"/>
                  </a:lnTo>
                  <a:lnTo>
                    <a:pt x="364" y="528"/>
                  </a:lnTo>
                  <a:lnTo>
                    <a:pt x="367" y="526"/>
                  </a:lnTo>
                  <a:lnTo>
                    <a:pt x="367" y="526"/>
                  </a:lnTo>
                  <a:lnTo>
                    <a:pt x="367" y="526"/>
                  </a:lnTo>
                  <a:lnTo>
                    <a:pt x="367" y="523"/>
                  </a:lnTo>
                  <a:lnTo>
                    <a:pt x="367" y="523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7" y="521"/>
                  </a:lnTo>
                  <a:lnTo>
                    <a:pt x="364" y="518"/>
                  </a:lnTo>
                  <a:lnTo>
                    <a:pt x="355" y="509"/>
                  </a:lnTo>
                  <a:lnTo>
                    <a:pt x="355" y="504"/>
                  </a:lnTo>
                  <a:lnTo>
                    <a:pt x="355" y="502"/>
                  </a:lnTo>
                  <a:lnTo>
                    <a:pt x="355" y="502"/>
                  </a:lnTo>
                  <a:lnTo>
                    <a:pt x="355" y="500"/>
                  </a:lnTo>
                  <a:lnTo>
                    <a:pt x="355" y="500"/>
                  </a:lnTo>
                  <a:lnTo>
                    <a:pt x="355" y="500"/>
                  </a:lnTo>
                  <a:lnTo>
                    <a:pt x="355" y="497"/>
                  </a:lnTo>
                  <a:lnTo>
                    <a:pt x="352" y="497"/>
                  </a:lnTo>
                  <a:lnTo>
                    <a:pt x="350" y="495"/>
                  </a:lnTo>
                  <a:lnTo>
                    <a:pt x="348" y="495"/>
                  </a:lnTo>
                  <a:lnTo>
                    <a:pt x="348" y="492"/>
                  </a:lnTo>
                  <a:lnTo>
                    <a:pt x="345" y="490"/>
                  </a:lnTo>
                  <a:lnTo>
                    <a:pt x="345" y="490"/>
                  </a:lnTo>
                  <a:lnTo>
                    <a:pt x="345" y="488"/>
                  </a:lnTo>
                  <a:lnTo>
                    <a:pt x="343" y="488"/>
                  </a:lnTo>
                  <a:lnTo>
                    <a:pt x="343" y="488"/>
                  </a:lnTo>
                  <a:lnTo>
                    <a:pt x="343" y="488"/>
                  </a:lnTo>
                  <a:lnTo>
                    <a:pt x="341" y="490"/>
                  </a:lnTo>
                  <a:lnTo>
                    <a:pt x="341" y="490"/>
                  </a:lnTo>
                  <a:lnTo>
                    <a:pt x="341" y="490"/>
                  </a:lnTo>
                  <a:lnTo>
                    <a:pt x="338" y="488"/>
                  </a:lnTo>
                  <a:lnTo>
                    <a:pt x="338" y="488"/>
                  </a:lnTo>
                  <a:lnTo>
                    <a:pt x="338" y="488"/>
                  </a:lnTo>
                  <a:lnTo>
                    <a:pt x="338" y="485"/>
                  </a:lnTo>
                  <a:lnTo>
                    <a:pt x="341" y="485"/>
                  </a:lnTo>
                  <a:lnTo>
                    <a:pt x="341" y="483"/>
                  </a:lnTo>
                  <a:lnTo>
                    <a:pt x="341" y="483"/>
                  </a:lnTo>
                  <a:lnTo>
                    <a:pt x="341" y="483"/>
                  </a:lnTo>
                  <a:lnTo>
                    <a:pt x="341" y="478"/>
                  </a:lnTo>
                  <a:lnTo>
                    <a:pt x="341" y="478"/>
                  </a:lnTo>
                  <a:lnTo>
                    <a:pt x="341" y="478"/>
                  </a:lnTo>
                  <a:lnTo>
                    <a:pt x="341" y="476"/>
                  </a:lnTo>
                  <a:lnTo>
                    <a:pt x="341" y="476"/>
                  </a:lnTo>
                  <a:lnTo>
                    <a:pt x="341" y="473"/>
                  </a:lnTo>
                  <a:lnTo>
                    <a:pt x="341" y="471"/>
                  </a:lnTo>
                  <a:lnTo>
                    <a:pt x="338" y="471"/>
                  </a:lnTo>
                  <a:lnTo>
                    <a:pt x="338" y="469"/>
                  </a:lnTo>
                  <a:lnTo>
                    <a:pt x="336" y="469"/>
                  </a:lnTo>
                  <a:lnTo>
                    <a:pt x="334" y="469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331" y="469"/>
                  </a:lnTo>
                  <a:lnTo>
                    <a:pt x="331" y="466"/>
                  </a:lnTo>
                  <a:lnTo>
                    <a:pt x="329" y="466"/>
                  </a:lnTo>
                  <a:lnTo>
                    <a:pt x="329" y="466"/>
                  </a:lnTo>
                  <a:lnTo>
                    <a:pt x="329" y="464"/>
                  </a:lnTo>
                  <a:lnTo>
                    <a:pt x="329" y="462"/>
                  </a:lnTo>
                  <a:lnTo>
                    <a:pt x="329" y="459"/>
                  </a:lnTo>
                  <a:lnTo>
                    <a:pt x="329" y="457"/>
                  </a:lnTo>
                  <a:lnTo>
                    <a:pt x="329" y="447"/>
                  </a:lnTo>
                  <a:lnTo>
                    <a:pt x="329" y="445"/>
                  </a:lnTo>
                  <a:lnTo>
                    <a:pt x="329" y="443"/>
                  </a:lnTo>
                  <a:lnTo>
                    <a:pt x="329" y="440"/>
                  </a:lnTo>
                  <a:lnTo>
                    <a:pt x="329" y="436"/>
                  </a:lnTo>
                  <a:lnTo>
                    <a:pt x="329" y="431"/>
                  </a:lnTo>
                  <a:lnTo>
                    <a:pt x="329" y="431"/>
                  </a:lnTo>
                  <a:lnTo>
                    <a:pt x="329" y="429"/>
                  </a:lnTo>
                  <a:lnTo>
                    <a:pt x="329" y="429"/>
                  </a:lnTo>
                  <a:lnTo>
                    <a:pt x="326" y="426"/>
                  </a:lnTo>
                  <a:lnTo>
                    <a:pt x="319" y="426"/>
                  </a:lnTo>
                  <a:lnTo>
                    <a:pt x="319" y="429"/>
                  </a:lnTo>
                  <a:lnTo>
                    <a:pt x="317" y="429"/>
                  </a:lnTo>
                  <a:lnTo>
                    <a:pt x="310" y="436"/>
                  </a:lnTo>
                  <a:lnTo>
                    <a:pt x="310" y="436"/>
                  </a:lnTo>
                  <a:lnTo>
                    <a:pt x="310" y="438"/>
                  </a:lnTo>
                  <a:lnTo>
                    <a:pt x="310" y="440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10" y="443"/>
                  </a:lnTo>
                  <a:lnTo>
                    <a:pt x="308" y="443"/>
                  </a:lnTo>
                  <a:lnTo>
                    <a:pt x="308" y="445"/>
                  </a:lnTo>
                  <a:lnTo>
                    <a:pt x="305" y="450"/>
                  </a:lnTo>
                  <a:lnTo>
                    <a:pt x="293" y="462"/>
                  </a:lnTo>
                  <a:lnTo>
                    <a:pt x="291" y="464"/>
                  </a:lnTo>
                  <a:lnTo>
                    <a:pt x="291" y="464"/>
                  </a:lnTo>
                  <a:lnTo>
                    <a:pt x="289" y="464"/>
                  </a:lnTo>
                  <a:lnTo>
                    <a:pt x="289" y="462"/>
                  </a:lnTo>
                  <a:lnTo>
                    <a:pt x="286" y="462"/>
                  </a:lnTo>
                  <a:lnTo>
                    <a:pt x="286" y="462"/>
                  </a:lnTo>
                  <a:lnTo>
                    <a:pt x="284" y="462"/>
                  </a:lnTo>
                  <a:lnTo>
                    <a:pt x="281" y="462"/>
                  </a:lnTo>
                  <a:lnTo>
                    <a:pt x="279" y="459"/>
                  </a:lnTo>
                  <a:lnTo>
                    <a:pt x="279" y="459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1" y="457"/>
                  </a:lnTo>
                  <a:lnTo>
                    <a:pt x="284" y="455"/>
                  </a:lnTo>
                  <a:lnTo>
                    <a:pt x="284" y="455"/>
                  </a:lnTo>
                  <a:lnTo>
                    <a:pt x="286" y="452"/>
                  </a:lnTo>
                  <a:lnTo>
                    <a:pt x="286" y="452"/>
                  </a:lnTo>
                  <a:lnTo>
                    <a:pt x="286" y="452"/>
                  </a:lnTo>
                  <a:lnTo>
                    <a:pt x="281" y="450"/>
                  </a:lnTo>
                  <a:lnTo>
                    <a:pt x="281" y="450"/>
                  </a:lnTo>
                  <a:lnTo>
                    <a:pt x="279" y="447"/>
                  </a:lnTo>
                  <a:lnTo>
                    <a:pt x="279" y="447"/>
                  </a:lnTo>
                  <a:lnTo>
                    <a:pt x="279" y="445"/>
                  </a:lnTo>
                  <a:lnTo>
                    <a:pt x="279" y="443"/>
                  </a:lnTo>
                  <a:lnTo>
                    <a:pt x="279" y="443"/>
                  </a:lnTo>
                  <a:lnTo>
                    <a:pt x="279" y="443"/>
                  </a:lnTo>
                  <a:lnTo>
                    <a:pt x="281" y="438"/>
                  </a:lnTo>
                  <a:lnTo>
                    <a:pt x="281" y="438"/>
                  </a:lnTo>
                  <a:lnTo>
                    <a:pt x="281" y="436"/>
                  </a:lnTo>
                  <a:lnTo>
                    <a:pt x="284" y="433"/>
                  </a:lnTo>
                  <a:lnTo>
                    <a:pt x="284" y="433"/>
                  </a:lnTo>
                  <a:lnTo>
                    <a:pt x="281" y="433"/>
                  </a:lnTo>
                  <a:lnTo>
                    <a:pt x="279" y="431"/>
                  </a:lnTo>
                  <a:lnTo>
                    <a:pt x="272" y="426"/>
                  </a:lnTo>
                  <a:lnTo>
                    <a:pt x="272" y="426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70" y="424"/>
                  </a:lnTo>
                  <a:lnTo>
                    <a:pt x="270" y="421"/>
                  </a:lnTo>
                  <a:lnTo>
                    <a:pt x="270" y="419"/>
                  </a:lnTo>
                  <a:lnTo>
                    <a:pt x="270" y="417"/>
                  </a:lnTo>
                  <a:lnTo>
                    <a:pt x="270" y="417"/>
                  </a:lnTo>
                  <a:lnTo>
                    <a:pt x="267" y="414"/>
                  </a:lnTo>
                  <a:lnTo>
                    <a:pt x="267" y="414"/>
                  </a:lnTo>
                  <a:lnTo>
                    <a:pt x="267" y="414"/>
                  </a:lnTo>
                  <a:lnTo>
                    <a:pt x="263" y="412"/>
                  </a:lnTo>
                  <a:lnTo>
                    <a:pt x="263" y="412"/>
                  </a:lnTo>
                  <a:lnTo>
                    <a:pt x="260" y="412"/>
                  </a:lnTo>
                  <a:lnTo>
                    <a:pt x="260" y="412"/>
                  </a:lnTo>
                  <a:lnTo>
                    <a:pt x="260" y="412"/>
                  </a:lnTo>
                  <a:lnTo>
                    <a:pt x="258" y="412"/>
                  </a:lnTo>
                  <a:lnTo>
                    <a:pt x="258" y="412"/>
                  </a:lnTo>
                  <a:lnTo>
                    <a:pt x="255" y="412"/>
                  </a:lnTo>
                  <a:lnTo>
                    <a:pt x="255" y="410"/>
                  </a:lnTo>
                  <a:lnTo>
                    <a:pt x="253" y="407"/>
                  </a:lnTo>
                  <a:lnTo>
                    <a:pt x="251" y="407"/>
                  </a:lnTo>
                  <a:lnTo>
                    <a:pt x="251" y="407"/>
                  </a:lnTo>
                  <a:lnTo>
                    <a:pt x="248" y="405"/>
                  </a:lnTo>
                  <a:lnTo>
                    <a:pt x="248" y="405"/>
                  </a:lnTo>
                  <a:lnTo>
                    <a:pt x="248" y="405"/>
                  </a:lnTo>
                  <a:lnTo>
                    <a:pt x="244" y="407"/>
                  </a:lnTo>
                  <a:lnTo>
                    <a:pt x="241" y="405"/>
                  </a:lnTo>
                  <a:lnTo>
                    <a:pt x="241" y="405"/>
                  </a:lnTo>
                  <a:lnTo>
                    <a:pt x="241" y="405"/>
                  </a:lnTo>
                  <a:lnTo>
                    <a:pt x="232" y="398"/>
                  </a:lnTo>
                  <a:lnTo>
                    <a:pt x="225" y="391"/>
                  </a:lnTo>
                  <a:lnTo>
                    <a:pt x="220" y="386"/>
                  </a:lnTo>
                  <a:lnTo>
                    <a:pt x="218" y="386"/>
                  </a:lnTo>
                  <a:lnTo>
                    <a:pt x="218" y="386"/>
                  </a:lnTo>
                  <a:lnTo>
                    <a:pt x="213" y="384"/>
                  </a:lnTo>
                  <a:lnTo>
                    <a:pt x="211" y="388"/>
                  </a:lnTo>
                  <a:lnTo>
                    <a:pt x="211" y="391"/>
                  </a:lnTo>
                  <a:lnTo>
                    <a:pt x="211" y="393"/>
                  </a:lnTo>
                  <a:lnTo>
                    <a:pt x="211" y="393"/>
                  </a:lnTo>
                  <a:lnTo>
                    <a:pt x="208" y="398"/>
                  </a:lnTo>
                  <a:lnTo>
                    <a:pt x="208" y="400"/>
                  </a:lnTo>
                  <a:lnTo>
                    <a:pt x="211" y="400"/>
                  </a:lnTo>
                  <a:lnTo>
                    <a:pt x="203" y="400"/>
                  </a:lnTo>
                  <a:lnTo>
                    <a:pt x="201" y="400"/>
                  </a:lnTo>
                  <a:lnTo>
                    <a:pt x="199" y="398"/>
                  </a:lnTo>
                  <a:lnTo>
                    <a:pt x="199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6" y="395"/>
                  </a:lnTo>
                  <a:lnTo>
                    <a:pt x="192" y="395"/>
                  </a:lnTo>
                  <a:lnTo>
                    <a:pt x="192" y="395"/>
                  </a:lnTo>
                  <a:lnTo>
                    <a:pt x="189" y="395"/>
                  </a:lnTo>
                  <a:lnTo>
                    <a:pt x="189" y="393"/>
                  </a:lnTo>
                  <a:lnTo>
                    <a:pt x="187" y="391"/>
                  </a:lnTo>
                  <a:lnTo>
                    <a:pt x="185" y="391"/>
                  </a:lnTo>
                  <a:lnTo>
                    <a:pt x="185" y="391"/>
                  </a:lnTo>
                  <a:lnTo>
                    <a:pt x="182" y="391"/>
                  </a:lnTo>
                  <a:lnTo>
                    <a:pt x="180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7" y="388"/>
                  </a:lnTo>
                  <a:lnTo>
                    <a:pt x="175" y="386"/>
                  </a:lnTo>
                  <a:lnTo>
                    <a:pt x="175" y="386"/>
                  </a:lnTo>
                  <a:lnTo>
                    <a:pt x="175" y="386"/>
                  </a:lnTo>
                  <a:lnTo>
                    <a:pt x="175" y="384"/>
                  </a:lnTo>
                  <a:lnTo>
                    <a:pt x="175" y="384"/>
                  </a:lnTo>
                  <a:lnTo>
                    <a:pt x="175" y="381"/>
                  </a:lnTo>
                  <a:lnTo>
                    <a:pt x="175" y="381"/>
                  </a:lnTo>
                  <a:lnTo>
                    <a:pt x="175" y="379"/>
                  </a:lnTo>
                  <a:lnTo>
                    <a:pt x="175" y="379"/>
                  </a:lnTo>
                  <a:lnTo>
                    <a:pt x="175" y="376"/>
                  </a:lnTo>
                  <a:lnTo>
                    <a:pt x="175" y="376"/>
                  </a:lnTo>
                  <a:lnTo>
                    <a:pt x="175" y="376"/>
                  </a:lnTo>
                  <a:lnTo>
                    <a:pt x="180" y="374"/>
                  </a:lnTo>
                  <a:lnTo>
                    <a:pt x="180" y="372"/>
                  </a:lnTo>
                  <a:lnTo>
                    <a:pt x="182" y="372"/>
                  </a:lnTo>
                  <a:lnTo>
                    <a:pt x="182" y="372"/>
                  </a:lnTo>
                  <a:lnTo>
                    <a:pt x="180" y="369"/>
                  </a:lnTo>
                  <a:lnTo>
                    <a:pt x="180" y="369"/>
                  </a:lnTo>
                  <a:lnTo>
                    <a:pt x="180" y="367"/>
                  </a:lnTo>
                  <a:lnTo>
                    <a:pt x="185" y="369"/>
                  </a:lnTo>
                  <a:lnTo>
                    <a:pt x="187" y="369"/>
                  </a:lnTo>
                  <a:lnTo>
                    <a:pt x="189" y="369"/>
                  </a:lnTo>
                  <a:lnTo>
                    <a:pt x="189" y="369"/>
                  </a:lnTo>
                  <a:lnTo>
                    <a:pt x="189" y="367"/>
                  </a:lnTo>
                  <a:lnTo>
                    <a:pt x="192" y="367"/>
                  </a:lnTo>
                  <a:lnTo>
                    <a:pt x="192" y="365"/>
                  </a:lnTo>
                  <a:lnTo>
                    <a:pt x="192" y="362"/>
                  </a:lnTo>
                  <a:lnTo>
                    <a:pt x="192" y="360"/>
                  </a:lnTo>
                  <a:lnTo>
                    <a:pt x="192" y="358"/>
                  </a:lnTo>
                  <a:lnTo>
                    <a:pt x="192" y="355"/>
                  </a:lnTo>
                  <a:lnTo>
                    <a:pt x="192" y="355"/>
                  </a:lnTo>
                  <a:lnTo>
                    <a:pt x="189" y="355"/>
                  </a:lnTo>
                  <a:lnTo>
                    <a:pt x="187" y="350"/>
                  </a:lnTo>
                  <a:lnTo>
                    <a:pt x="187" y="348"/>
                  </a:lnTo>
                  <a:lnTo>
                    <a:pt x="185" y="346"/>
                  </a:lnTo>
                  <a:lnTo>
                    <a:pt x="180" y="329"/>
                  </a:lnTo>
                  <a:lnTo>
                    <a:pt x="177" y="324"/>
                  </a:lnTo>
                  <a:lnTo>
                    <a:pt x="170" y="315"/>
                  </a:lnTo>
                  <a:lnTo>
                    <a:pt x="170" y="315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8" y="306"/>
                  </a:lnTo>
                  <a:lnTo>
                    <a:pt x="170" y="306"/>
                  </a:lnTo>
                  <a:lnTo>
                    <a:pt x="170" y="306"/>
                  </a:lnTo>
                  <a:lnTo>
                    <a:pt x="170" y="303"/>
                  </a:lnTo>
                  <a:lnTo>
                    <a:pt x="173" y="301"/>
                  </a:lnTo>
                  <a:lnTo>
                    <a:pt x="173" y="301"/>
                  </a:lnTo>
                  <a:lnTo>
                    <a:pt x="173" y="301"/>
                  </a:lnTo>
                  <a:lnTo>
                    <a:pt x="173" y="298"/>
                  </a:lnTo>
                  <a:lnTo>
                    <a:pt x="173" y="298"/>
                  </a:lnTo>
                  <a:lnTo>
                    <a:pt x="173" y="296"/>
                  </a:lnTo>
                  <a:lnTo>
                    <a:pt x="173" y="294"/>
                  </a:lnTo>
                  <a:lnTo>
                    <a:pt x="173" y="294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70" y="291"/>
                  </a:lnTo>
                  <a:lnTo>
                    <a:pt x="168" y="289"/>
                  </a:lnTo>
                  <a:lnTo>
                    <a:pt x="163" y="289"/>
                  </a:lnTo>
                  <a:lnTo>
                    <a:pt x="163" y="289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87"/>
                  </a:lnTo>
                  <a:lnTo>
                    <a:pt x="161" y="284"/>
                  </a:lnTo>
                  <a:lnTo>
                    <a:pt x="161" y="284"/>
                  </a:lnTo>
                  <a:lnTo>
                    <a:pt x="159" y="277"/>
                  </a:lnTo>
                  <a:lnTo>
                    <a:pt x="156" y="275"/>
                  </a:lnTo>
                  <a:lnTo>
                    <a:pt x="154" y="272"/>
                  </a:lnTo>
                  <a:lnTo>
                    <a:pt x="154" y="270"/>
                  </a:lnTo>
                  <a:lnTo>
                    <a:pt x="154" y="268"/>
                  </a:lnTo>
                  <a:lnTo>
                    <a:pt x="154" y="268"/>
                  </a:lnTo>
                  <a:lnTo>
                    <a:pt x="154" y="265"/>
                  </a:lnTo>
                  <a:lnTo>
                    <a:pt x="151" y="265"/>
                  </a:lnTo>
                  <a:lnTo>
                    <a:pt x="151" y="265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61"/>
                  </a:lnTo>
                  <a:lnTo>
                    <a:pt x="147" y="258"/>
                  </a:lnTo>
                  <a:lnTo>
                    <a:pt x="147" y="256"/>
                  </a:lnTo>
                  <a:lnTo>
                    <a:pt x="147" y="251"/>
                  </a:lnTo>
                  <a:lnTo>
                    <a:pt x="147" y="251"/>
                  </a:lnTo>
                  <a:lnTo>
                    <a:pt x="147" y="249"/>
                  </a:lnTo>
                  <a:lnTo>
                    <a:pt x="147" y="249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6"/>
                  </a:lnTo>
                  <a:lnTo>
                    <a:pt x="147" y="244"/>
                  </a:lnTo>
                  <a:lnTo>
                    <a:pt x="144" y="244"/>
                  </a:lnTo>
                  <a:lnTo>
                    <a:pt x="144" y="244"/>
                  </a:lnTo>
                  <a:lnTo>
                    <a:pt x="144" y="244"/>
                  </a:lnTo>
                  <a:lnTo>
                    <a:pt x="142" y="244"/>
                  </a:lnTo>
                  <a:lnTo>
                    <a:pt x="140" y="246"/>
                  </a:lnTo>
                  <a:lnTo>
                    <a:pt x="137" y="246"/>
                  </a:lnTo>
                  <a:lnTo>
                    <a:pt x="137" y="249"/>
                  </a:lnTo>
                  <a:lnTo>
                    <a:pt x="130" y="256"/>
                  </a:lnTo>
                  <a:lnTo>
                    <a:pt x="118" y="263"/>
                  </a:lnTo>
                  <a:lnTo>
                    <a:pt x="111" y="270"/>
                  </a:lnTo>
                  <a:lnTo>
                    <a:pt x="109" y="270"/>
                  </a:lnTo>
                  <a:lnTo>
                    <a:pt x="109" y="270"/>
                  </a:lnTo>
                  <a:lnTo>
                    <a:pt x="102" y="272"/>
                  </a:lnTo>
                  <a:lnTo>
                    <a:pt x="99" y="275"/>
                  </a:lnTo>
                  <a:lnTo>
                    <a:pt x="99" y="275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76" y="287"/>
                  </a:lnTo>
                  <a:lnTo>
                    <a:pt x="71" y="289"/>
                  </a:lnTo>
                  <a:lnTo>
                    <a:pt x="69" y="289"/>
                  </a:lnTo>
                  <a:lnTo>
                    <a:pt x="66" y="289"/>
                  </a:lnTo>
                  <a:lnTo>
                    <a:pt x="64" y="284"/>
                  </a:lnTo>
                  <a:lnTo>
                    <a:pt x="66" y="268"/>
                  </a:lnTo>
                  <a:lnTo>
                    <a:pt x="66" y="263"/>
                  </a:lnTo>
                  <a:lnTo>
                    <a:pt x="66" y="261"/>
                  </a:lnTo>
                  <a:lnTo>
                    <a:pt x="66" y="258"/>
                  </a:lnTo>
                  <a:lnTo>
                    <a:pt x="64" y="258"/>
                  </a:lnTo>
                  <a:lnTo>
                    <a:pt x="64" y="256"/>
                  </a:lnTo>
                  <a:lnTo>
                    <a:pt x="62" y="253"/>
                  </a:lnTo>
                  <a:lnTo>
                    <a:pt x="47" y="235"/>
                  </a:lnTo>
                  <a:lnTo>
                    <a:pt x="45" y="230"/>
                  </a:lnTo>
                  <a:lnTo>
                    <a:pt x="43" y="225"/>
                  </a:lnTo>
                  <a:lnTo>
                    <a:pt x="43" y="223"/>
                  </a:lnTo>
                  <a:lnTo>
                    <a:pt x="40" y="220"/>
                  </a:lnTo>
                  <a:lnTo>
                    <a:pt x="40" y="218"/>
                  </a:lnTo>
                  <a:lnTo>
                    <a:pt x="43" y="213"/>
                  </a:lnTo>
                  <a:lnTo>
                    <a:pt x="43" y="213"/>
                  </a:lnTo>
                  <a:lnTo>
                    <a:pt x="40" y="211"/>
                  </a:lnTo>
                  <a:lnTo>
                    <a:pt x="40" y="204"/>
                  </a:lnTo>
                  <a:lnTo>
                    <a:pt x="38" y="201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0" y="197"/>
                  </a:lnTo>
                  <a:lnTo>
                    <a:pt x="40" y="197"/>
                  </a:lnTo>
                  <a:lnTo>
                    <a:pt x="40" y="194"/>
                  </a:lnTo>
                  <a:lnTo>
                    <a:pt x="40" y="192"/>
                  </a:lnTo>
                  <a:lnTo>
                    <a:pt x="38" y="178"/>
                  </a:lnTo>
                  <a:lnTo>
                    <a:pt x="38" y="171"/>
                  </a:lnTo>
                  <a:lnTo>
                    <a:pt x="38" y="168"/>
                  </a:lnTo>
                  <a:lnTo>
                    <a:pt x="38" y="168"/>
                  </a:lnTo>
                  <a:lnTo>
                    <a:pt x="38" y="166"/>
                  </a:lnTo>
                  <a:lnTo>
                    <a:pt x="38" y="166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38" y="164"/>
                  </a:lnTo>
                  <a:lnTo>
                    <a:pt x="40" y="164"/>
                  </a:lnTo>
                  <a:lnTo>
                    <a:pt x="40" y="161"/>
                  </a:lnTo>
                  <a:lnTo>
                    <a:pt x="47" y="159"/>
                  </a:lnTo>
                  <a:lnTo>
                    <a:pt x="50" y="159"/>
                  </a:lnTo>
                  <a:lnTo>
                    <a:pt x="54" y="154"/>
                  </a:lnTo>
                  <a:lnTo>
                    <a:pt x="54" y="154"/>
                  </a:lnTo>
                  <a:lnTo>
                    <a:pt x="57" y="152"/>
                  </a:lnTo>
                  <a:lnTo>
                    <a:pt x="57" y="149"/>
                  </a:lnTo>
                  <a:lnTo>
                    <a:pt x="57" y="149"/>
                  </a:lnTo>
                  <a:lnTo>
                    <a:pt x="59" y="147"/>
                  </a:lnTo>
                  <a:lnTo>
                    <a:pt x="59" y="145"/>
                  </a:lnTo>
                  <a:lnTo>
                    <a:pt x="59" y="145"/>
                  </a:lnTo>
                  <a:lnTo>
                    <a:pt x="57" y="142"/>
                  </a:lnTo>
                  <a:lnTo>
                    <a:pt x="57" y="142"/>
                  </a:lnTo>
                  <a:lnTo>
                    <a:pt x="57" y="140"/>
                  </a:lnTo>
                  <a:lnTo>
                    <a:pt x="54" y="138"/>
                  </a:lnTo>
                  <a:lnTo>
                    <a:pt x="54" y="135"/>
                  </a:lnTo>
                  <a:lnTo>
                    <a:pt x="54" y="133"/>
                  </a:lnTo>
                  <a:lnTo>
                    <a:pt x="54" y="133"/>
                  </a:lnTo>
                  <a:lnTo>
                    <a:pt x="52" y="130"/>
                  </a:lnTo>
                  <a:lnTo>
                    <a:pt x="50" y="126"/>
                  </a:lnTo>
                  <a:lnTo>
                    <a:pt x="47" y="121"/>
                  </a:lnTo>
                  <a:lnTo>
                    <a:pt x="47" y="121"/>
                  </a:lnTo>
                  <a:lnTo>
                    <a:pt x="47" y="119"/>
                  </a:lnTo>
                  <a:lnTo>
                    <a:pt x="45" y="119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09"/>
                  </a:lnTo>
                  <a:lnTo>
                    <a:pt x="31" y="107"/>
                  </a:lnTo>
                  <a:lnTo>
                    <a:pt x="31" y="107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2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100"/>
                  </a:lnTo>
                  <a:lnTo>
                    <a:pt x="33" y="97"/>
                  </a:lnTo>
                  <a:lnTo>
                    <a:pt x="33" y="95"/>
                  </a:lnTo>
                  <a:lnTo>
                    <a:pt x="33" y="95"/>
                  </a:lnTo>
                  <a:lnTo>
                    <a:pt x="31" y="93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6" y="88"/>
                  </a:lnTo>
                  <a:lnTo>
                    <a:pt x="24" y="88"/>
                  </a:lnTo>
                  <a:lnTo>
                    <a:pt x="24" y="88"/>
                  </a:lnTo>
                  <a:lnTo>
                    <a:pt x="21" y="8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2" y="90"/>
                  </a:lnTo>
                  <a:lnTo>
                    <a:pt x="10" y="90"/>
                  </a:lnTo>
                  <a:lnTo>
                    <a:pt x="10" y="90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2" y="81"/>
                  </a:lnTo>
                  <a:lnTo>
                    <a:pt x="7" y="78"/>
                  </a:lnTo>
                  <a:lnTo>
                    <a:pt x="7" y="78"/>
                  </a:lnTo>
                  <a:lnTo>
                    <a:pt x="7" y="76"/>
                  </a:lnTo>
                  <a:lnTo>
                    <a:pt x="10" y="74"/>
                  </a:lnTo>
                  <a:lnTo>
                    <a:pt x="14" y="64"/>
                  </a:lnTo>
                  <a:lnTo>
                    <a:pt x="17" y="62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57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2" y="45"/>
                  </a:lnTo>
                  <a:lnTo>
                    <a:pt x="14" y="45"/>
                  </a:lnTo>
                  <a:lnTo>
                    <a:pt x="21" y="45"/>
                  </a:lnTo>
                  <a:lnTo>
                    <a:pt x="21" y="45"/>
                  </a:lnTo>
                  <a:lnTo>
                    <a:pt x="24" y="45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3" y="50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7"/>
                  </a:lnTo>
                  <a:lnTo>
                    <a:pt x="47" y="64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4" y="67"/>
                  </a:lnTo>
                  <a:lnTo>
                    <a:pt x="54" y="69"/>
                  </a:lnTo>
                  <a:lnTo>
                    <a:pt x="54" y="71"/>
                  </a:lnTo>
                  <a:lnTo>
                    <a:pt x="54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7" y="71"/>
                  </a:lnTo>
                  <a:lnTo>
                    <a:pt x="59" y="71"/>
                  </a:lnTo>
                  <a:lnTo>
                    <a:pt x="59" y="71"/>
                  </a:lnTo>
                  <a:lnTo>
                    <a:pt x="62" y="69"/>
                  </a:lnTo>
                  <a:lnTo>
                    <a:pt x="69" y="60"/>
                  </a:lnTo>
                  <a:lnTo>
                    <a:pt x="69" y="57"/>
                  </a:lnTo>
                  <a:lnTo>
                    <a:pt x="69" y="55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1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3" y="52"/>
                  </a:lnTo>
                  <a:lnTo>
                    <a:pt x="76" y="55"/>
                  </a:lnTo>
                  <a:lnTo>
                    <a:pt x="76" y="57"/>
                  </a:lnTo>
                  <a:lnTo>
                    <a:pt x="78" y="60"/>
                  </a:lnTo>
                  <a:lnTo>
                    <a:pt x="78" y="60"/>
                  </a:lnTo>
                  <a:lnTo>
                    <a:pt x="80" y="67"/>
                  </a:lnTo>
                  <a:lnTo>
                    <a:pt x="80" y="69"/>
                  </a:lnTo>
                  <a:lnTo>
                    <a:pt x="80" y="69"/>
                  </a:lnTo>
                  <a:lnTo>
                    <a:pt x="83" y="71"/>
                  </a:lnTo>
                  <a:lnTo>
                    <a:pt x="83" y="71"/>
                  </a:lnTo>
                  <a:lnTo>
                    <a:pt x="88" y="76"/>
                  </a:lnTo>
                  <a:lnTo>
                    <a:pt x="92" y="78"/>
                  </a:lnTo>
                  <a:lnTo>
                    <a:pt x="95" y="83"/>
                  </a:lnTo>
                  <a:lnTo>
                    <a:pt x="99" y="83"/>
                  </a:lnTo>
                  <a:lnTo>
                    <a:pt x="99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2" y="83"/>
                  </a:lnTo>
                  <a:lnTo>
                    <a:pt x="107" y="78"/>
                  </a:lnTo>
                  <a:lnTo>
                    <a:pt x="107" y="76"/>
                  </a:lnTo>
                  <a:lnTo>
                    <a:pt x="107" y="76"/>
                  </a:lnTo>
                  <a:lnTo>
                    <a:pt x="107" y="74"/>
                  </a:lnTo>
                  <a:lnTo>
                    <a:pt x="107" y="74"/>
                  </a:lnTo>
                  <a:lnTo>
                    <a:pt x="107" y="71"/>
                  </a:lnTo>
                  <a:lnTo>
                    <a:pt x="107" y="67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2"/>
                  </a:lnTo>
                  <a:lnTo>
                    <a:pt x="107" y="62"/>
                  </a:lnTo>
                  <a:lnTo>
                    <a:pt x="109" y="60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7"/>
                  </a:lnTo>
                  <a:lnTo>
                    <a:pt x="109" y="52"/>
                  </a:lnTo>
                  <a:lnTo>
                    <a:pt x="109" y="48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09" y="31"/>
                  </a:lnTo>
                  <a:lnTo>
                    <a:pt x="111" y="31"/>
                  </a:lnTo>
                  <a:lnTo>
                    <a:pt x="133" y="29"/>
                  </a:lnTo>
                  <a:lnTo>
                    <a:pt x="135" y="29"/>
                  </a:lnTo>
                  <a:lnTo>
                    <a:pt x="135" y="29"/>
                  </a:lnTo>
                  <a:lnTo>
                    <a:pt x="135" y="26"/>
                  </a:lnTo>
                  <a:lnTo>
                    <a:pt x="137" y="26"/>
                  </a:lnTo>
                  <a:lnTo>
                    <a:pt x="137" y="24"/>
                  </a:lnTo>
                  <a:lnTo>
                    <a:pt x="137" y="24"/>
                  </a:lnTo>
                  <a:lnTo>
                    <a:pt x="137" y="22"/>
                  </a:lnTo>
                  <a:lnTo>
                    <a:pt x="140" y="19"/>
                  </a:lnTo>
                  <a:lnTo>
                    <a:pt x="140" y="17"/>
                  </a:lnTo>
                  <a:lnTo>
                    <a:pt x="140" y="15"/>
                  </a:lnTo>
                  <a:lnTo>
                    <a:pt x="140" y="15"/>
                  </a:lnTo>
                  <a:lnTo>
                    <a:pt x="142" y="12"/>
                  </a:lnTo>
                  <a:lnTo>
                    <a:pt x="142" y="12"/>
                  </a:lnTo>
                  <a:lnTo>
                    <a:pt x="142" y="10"/>
                  </a:lnTo>
                  <a:lnTo>
                    <a:pt x="144" y="10"/>
                  </a:lnTo>
                  <a:lnTo>
                    <a:pt x="144" y="7"/>
                  </a:lnTo>
                  <a:lnTo>
                    <a:pt x="147" y="7"/>
                  </a:lnTo>
                  <a:lnTo>
                    <a:pt x="147" y="7"/>
                  </a:lnTo>
                  <a:lnTo>
                    <a:pt x="149" y="7"/>
                  </a:lnTo>
                  <a:lnTo>
                    <a:pt x="149" y="7"/>
                  </a:lnTo>
                  <a:lnTo>
                    <a:pt x="151" y="7"/>
                  </a:lnTo>
                  <a:lnTo>
                    <a:pt x="156" y="10"/>
                  </a:lnTo>
                  <a:lnTo>
                    <a:pt x="161" y="10"/>
                  </a:lnTo>
                  <a:lnTo>
                    <a:pt x="199" y="5"/>
                  </a:lnTo>
                  <a:lnTo>
                    <a:pt x="199" y="5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08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1" y="3"/>
                  </a:lnTo>
                  <a:lnTo>
                    <a:pt x="213" y="3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0"/>
                  </a:lnTo>
                  <a:lnTo>
                    <a:pt x="215" y="3"/>
                  </a:lnTo>
                  <a:lnTo>
                    <a:pt x="215" y="3"/>
                  </a:lnTo>
                  <a:lnTo>
                    <a:pt x="215" y="5"/>
                  </a:lnTo>
                  <a:lnTo>
                    <a:pt x="215" y="7"/>
                  </a:lnTo>
                  <a:lnTo>
                    <a:pt x="218" y="10"/>
                  </a:lnTo>
                  <a:lnTo>
                    <a:pt x="215" y="12"/>
                  </a:lnTo>
                  <a:lnTo>
                    <a:pt x="218" y="15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18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0" y="19"/>
                  </a:lnTo>
                  <a:lnTo>
                    <a:pt x="220" y="19"/>
                  </a:lnTo>
                  <a:lnTo>
                    <a:pt x="220" y="22"/>
                  </a:lnTo>
                  <a:lnTo>
                    <a:pt x="220" y="24"/>
                  </a:lnTo>
                  <a:lnTo>
                    <a:pt x="222" y="24"/>
                  </a:lnTo>
                  <a:lnTo>
                    <a:pt x="220" y="24"/>
                  </a:lnTo>
                  <a:lnTo>
                    <a:pt x="220" y="26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5" y="33"/>
                  </a:lnTo>
                  <a:lnTo>
                    <a:pt x="225" y="33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25" y="36"/>
                  </a:lnTo>
                  <a:lnTo>
                    <a:pt x="225" y="38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38"/>
                  </a:lnTo>
                  <a:lnTo>
                    <a:pt x="222" y="41"/>
                  </a:lnTo>
                  <a:lnTo>
                    <a:pt x="222" y="41"/>
                  </a:lnTo>
                  <a:lnTo>
                    <a:pt x="220" y="43"/>
                  </a:lnTo>
                  <a:lnTo>
                    <a:pt x="220" y="43"/>
                  </a:lnTo>
                  <a:lnTo>
                    <a:pt x="220" y="45"/>
                  </a:lnTo>
                  <a:lnTo>
                    <a:pt x="220" y="45"/>
                  </a:lnTo>
                  <a:lnTo>
                    <a:pt x="220" y="48"/>
                  </a:lnTo>
                  <a:lnTo>
                    <a:pt x="220" y="50"/>
                  </a:lnTo>
                  <a:lnTo>
                    <a:pt x="222" y="50"/>
                  </a:lnTo>
                  <a:lnTo>
                    <a:pt x="227" y="55"/>
                  </a:lnTo>
                  <a:lnTo>
                    <a:pt x="229" y="57"/>
                  </a:lnTo>
                  <a:lnTo>
                    <a:pt x="229" y="60"/>
                  </a:lnTo>
                  <a:lnTo>
                    <a:pt x="227" y="62"/>
                  </a:lnTo>
                  <a:lnTo>
                    <a:pt x="227" y="62"/>
                  </a:lnTo>
                  <a:lnTo>
                    <a:pt x="227" y="64"/>
                  </a:lnTo>
                  <a:lnTo>
                    <a:pt x="229" y="64"/>
                  </a:lnTo>
                  <a:lnTo>
                    <a:pt x="229" y="64"/>
                  </a:lnTo>
                  <a:lnTo>
                    <a:pt x="227" y="67"/>
                  </a:lnTo>
                  <a:lnTo>
                    <a:pt x="227" y="69"/>
                  </a:lnTo>
                  <a:lnTo>
                    <a:pt x="227" y="69"/>
                  </a:lnTo>
                  <a:lnTo>
                    <a:pt x="225" y="69"/>
                  </a:lnTo>
                  <a:lnTo>
                    <a:pt x="225" y="71"/>
                  </a:lnTo>
                  <a:lnTo>
                    <a:pt x="225" y="71"/>
                  </a:lnTo>
                  <a:lnTo>
                    <a:pt x="229" y="74"/>
                  </a:lnTo>
                  <a:lnTo>
                    <a:pt x="232" y="74"/>
                  </a:lnTo>
                  <a:lnTo>
                    <a:pt x="229" y="74"/>
                  </a:lnTo>
                  <a:lnTo>
                    <a:pt x="229" y="76"/>
                  </a:lnTo>
                  <a:lnTo>
                    <a:pt x="229" y="76"/>
                  </a:lnTo>
                  <a:lnTo>
                    <a:pt x="229" y="76"/>
                  </a:lnTo>
                  <a:lnTo>
                    <a:pt x="232" y="78"/>
                  </a:lnTo>
                  <a:lnTo>
                    <a:pt x="234" y="78"/>
                  </a:lnTo>
                  <a:lnTo>
                    <a:pt x="234" y="81"/>
                  </a:lnTo>
                  <a:lnTo>
                    <a:pt x="234" y="81"/>
                  </a:lnTo>
                  <a:lnTo>
                    <a:pt x="237" y="83"/>
                  </a:lnTo>
                  <a:lnTo>
                    <a:pt x="237" y="83"/>
                  </a:lnTo>
                  <a:lnTo>
                    <a:pt x="239" y="83"/>
                  </a:lnTo>
                  <a:lnTo>
                    <a:pt x="239" y="83"/>
                  </a:lnTo>
                  <a:lnTo>
                    <a:pt x="239" y="86"/>
                  </a:lnTo>
                  <a:lnTo>
                    <a:pt x="239" y="88"/>
                  </a:lnTo>
                  <a:lnTo>
                    <a:pt x="239" y="88"/>
                  </a:lnTo>
                  <a:lnTo>
                    <a:pt x="239" y="90"/>
                  </a:lnTo>
                  <a:lnTo>
                    <a:pt x="241" y="90"/>
                  </a:lnTo>
                  <a:lnTo>
                    <a:pt x="244" y="88"/>
                  </a:lnTo>
                  <a:lnTo>
                    <a:pt x="244" y="88"/>
                  </a:lnTo>
                  <a:lnTo>
                    <a:pt x="246" y="88"/>
                  </a:lnTo>
                  <a:lnTo>
                    <a:pt x="246" y="90"/>
                  </a:lnTo>
                  <a:lnTo>
                    <a:pt x="246" y="93"/>
                  </a:lnTo>
                  <a:lnTo>
                    <a:pt x="248" y="95"/>
                  </a:lnTo>
                  <a:lnTo>
                    <a:pt x="251" y="95"/>
                  </a:lnTo>
                  <a:lnTo>
                    <a:pt x="251" y="97"/>
                  </a:lnTo>
                  <a:lnTo>
                    <a:pt x="251" y="97"/>
                  </a:lnTo>
                  <a:lnTo>
                    <a:pt x="251" y="100"/>
                  </a:lnTo>
                  <a:lnTo>
                    <a:pt x="253" y="100"/>
                  </a:lnTo>
                  <a:lnTo>
                    <a:pt x="255" y="100"/>
                  </a:lnTo>
                  <a:lnTo>
                    <a:pt x="258" y="100"/>
                  </a:lnTo>
                  <a:lnTo>
                    <a:pt x="260" y="102"/>
                  </a:lnTo>
                  <a:lnTo>
                    <a:pt x="260" y="102"/>
                  </a:lnTo>
                  <a:lnTo>
                    <a:pt x="258" y="104"/>
                  </a:lnTo>
                  <a:lnTo>
                    <a:pt x="258" y="104"/>
                  </a:lnTo>
                  <a:lnTo>
                    <a:pt x="258" y="107"/>
                  </a:lnTo>
                  <a:lnTo>
                    <a:pt x="258" y="107"/>
                  </a:lnTo>
                  <a:lnTo>
                    <a:pt x="260" y="107"/>
                  </a:lnTo>
                  <a:lnTo>
                    <a:pt x="260" y="109"/>
                  </a:lnTo>
                  <a:lnTo>
                    <a:pt x="260" y="109"/>
                  </a:lnTo>
                  <a:lnTo>
                    <a:pt x="260" y="112"/>
                  </a:lnTo>
                  <a:lnTo>
                    <a:pt x="263" y="112"/>
                  </a:lnTo>
                  <a:lnTo>
                    <a:pt x="263" y="112"/>
                  </a:lnTo>
                  <a:lnTo>
                    <a:pt x="265" y="112"/>
                  </a:lnTo>
                  <a:lnTo>
                    <a:pt x="267" y="112"/>
                  </a:lnTo>
                  <a:lnTo>
                    <a:pt x="270" y="109"/>
                  </a:lnTo>
                  <a:lnTo>
                    <a:pt x="272" y="112"/>
                  </a:lnTo>
                  <a:lnTo>
                    <a:pt x="274" y="116"/>
                  </a:lnTo>
                  <a:lnTo>
                    <a:pt x="277" y="116"/>
                  </a:lnTo>
                  <a:lnTo>
                    <a:pt x="279" y="116"/>
                  </a:lnTo>
                  <a:lnTo>
                    <a:pt x="279" y="116"/>
                  </a:lnTo>
                  <a:lnTo>
                    <a:pt x="281" y="116"/>
                  </a:lnTo>
                  <a:lnTo>
                    <a:pt x="281" y="114"/>
                  </a:lnTo>
                  <a:lnTo>
                    <a:pt x="281" y="114"/>
                  </a:lnTo>
                  <a:lnTo>
                    <a:pt x="281" y="112"/>
                  </a:lnTo>
                  <a:lnTo>
                    <a:pt x="281" y="112"/>
                  </a:lnTo>
                  <a:lnTo>
                    <a:pt x="284" y="112"/>
                  </a:lnTo>
                  <a:lnTo>
                    <a:pt x="286" y="112"/>
                  </a:lnTo>
                  <a:lnTo>
                    <a:pt x="291" y="112"/>
                  </a:lnTo>
                  <a:lnTo>
                    <a:pt x="293" y="112"/>
                  </a:lnTo>
                  <a:lnTo>
                    <a:pt x="296" y="109"/>
                  </a:lnTo>
                  <a:lnTo>
                    <a:pt x="298" y="109"/>
                  </a:lnTo>
                  <a:lnTo>
                    <a:pt x="298" y="107"/>
                  </a:lnTo>
                  <a:lnTo>
                    <a:pt x="298" y="107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0" y="109"/>
                  </a:lnTo>
                  <a:lnTo>
                    <a:pt x="305" y="112"/>
                  </a:lnTo>
                  <a:lnTo>
                    <a:pt x="308" y="112"/>
                  </a:lnTo>
                  <a:lnTo>
                    <a:pt x="308" y="112"/>
                  </a:lnTo>
                  <a:lnTo>
                    <a:pt x="308" y="109"/>
                  </a:lnTo>
                  <a:lnTo>
                    <a:pt x="310" y="109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7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4"/>
                  </a:lnTo>
                  <a:lnTo>
                    <a:pt x="310" y="102"/>
                  </a:lnTo>
                  <a:lnTo>
                    <a:pt x="310" y="100"/>
                  </a:lnTo>
                  <a:lnTo>
                    <a:pt x="310" y="100"/>
                  </a:lnTo>
                  <a:lnTo>
                    <a:pt x="310" y="97"/>
                  </a:lnTo>
                  <a:lnTo>
                    <a:pt x="312" y="97"/>
                  </a:lnTo>
                  <a:lnTo>
                    <a:pt x="312" y="100"/>
                  </a:lnTo>
                  <a:lnTo>
                    <a:pt x="315" y="100"/>
                  </a:lnTo>
                  <a:lnTo>
                    <a:pt x="315" y="102"/>
                  </a:lnTo>
                  <a:lnTo>
                    <a:pt x="315" y="102"/>
                  </a:lnTo>
                  <a:lnTo>
                    <a:pt x="319" y="104"/>
                  </a:lnTo>
                  <a:lnTo>
                    <a:pt x="324" y="102"/>
                  </a:lnTo>
                  <a:lnTo>
                    <a:pt x="324" y="102"/>
                  </a:lnTo>
                  <a:lnTo>
                    <a:pt x="324" y="104"/>
                  </a:lnTo>
                  <a:lnTo>
                    <a:pt x="324" y="104"/>
                  </a:lnTo>
                  <a:lnTo>
                    <a:pt x="324" y="107"/>
                  </a:lnTo>
                  <a:lnTo>
                    <a:pt x="324" y="109"/>
                  </a:lnTo>
                  <a:lnTo>
                    <a:pt x="326" y="109"/>
                  </a:lnTo>
                  <a:lnTo>
                    <a:pt x="326" y="112"/>
                  </a:lnTo>
                  <a:lnTo>
                    <a:pt x="329" y="112"/>
                  </a:lnTo>
                  <a:lnTo>
                    <a:pt x="329" y="114"/>
                  </a:lnTo>
                  <a:lnTo>
                    <a:pt x="329" y="114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29" y="116"/>
                  </a:lnTo>
                  <a:lnTo>
                    <a:pt x="331" y="116"/>
                  </a:lnTo>
                  <a:lnTo>
                    <a:pt x="343" y="112"/>
                  </a:lnTo>
                  <a:lnTo>
                    <a:pt x="345" y="112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48" y="114"/>
                  </a:lnTo>
                  <a:lnTo>
                    <a:pt x="350" y="114"/>
                  </a:lnTo>
                  <a:lnTo>
                    <a:pt x="350" y="114"/>
                  </a:lnTo>
                  <a:lnTo>
                    <a:pt x="350" y="112"/>
                  </a:lnTo>
                  <a:lnTo>
                    <a:pt x="350" y="112"/>
                  </a:lnTo>
                  <a:lnTo>
                    <a:pt x="352" y="112"/>
                  </a:lnTo>
                  <a:lnTo>
                    <a:pt x="355" y="114"/>
                  </a:lnTo>
                  <a:lnTo>
                    <a:pt x="357" y="114"/>
                  </a:lnTo>
                  <a:lnTo>
                    <a:pt x="360" y="112"/>
                  </a:lnTo>
                  <a:lnTo>
                    <a:pt x="360" y="109"/>
                  </a:lnTo>
                  <a:lnTo>
                    <a:pt x="362" y="104"/>
                  </a:lnTo>
                  <a:lnTo>
                    <a:pt x="362" y="102"/>
                  </a:lnTo>
                  <a:lnTo>
                    <a:pt x="364" y="102"/>
                  </a:lnTo>
                  <a:lnTo>
                    <a:pt x="367" y="102"/>
                  </a:lnTo>
                  <a:lnTo>
                    <a:pt x="369" y="102"/>
                  </a:lnTo>
                  <a:lnTo>
                    <a:pt x="369" y="102"/>
                  </a:lnTo>
                  <a:lnTo>
                    <a:pt x="371" y="102"/>
                  </a:lnTo>
                  <a:lnTo>
                    <a:pt x="378" y="97"/>
                  </a:lnTo>
                  <a:lnTo>
                    <a:pt x="378" y="97"/>
                  </a:lnTo>
                  <a:lnTo>
                    <a:pt x="383" y="97"/>
                  </a:lnTo>
                  <a:lnTo>
                    <a:pt x="383" y="97"/>
                  </a:lnTo>
                  <a:lnTo>
                    <a:pt x="386" y="97"/>
                  </a:lnTo>
                  <a:lnTo>
                    <a:pt x="386" y="97"/>
                  </a:lnTo>
                  <a:lnTo>
                    <a:pt x="386" y="97"/>
                  </a:lnTo>
                  <a:lnTo>
                    <a:pt x="388" y="97"/>
                  </a:lnTo>
                  <a:lnTo>
                    <a:pt x="388" y="100"/>
                  </a:lnTo>
                  <a:lnTo>
                    <a:pt x="388" y="102"/>
                  </a:lnTo>
                  <a:lnTo>
                    <a:pt x="388" y="102"/>
                  </a:lnTo>
                  <a:lnTo>
                    <a:pt x="388" y="104"/>
                  </a:lnTo>
                  <a:lnTo>
                    <a:pt x="388" y="104"/>
                  </a:lnTo>
                  <a:lnTo>
                    <a:pt x="388" y="107"/>
                  </a:lnTo>
                  <a:lnTo>
                    <a:pt x="388" y="107"/>
                  </a:lnTo>
                  <a:lnTo>
                    <a:pt x="388" y="109"/>
                  </a:lnTo>
                  <a:lnTo>
                    <a:pt x="388" y="112"/>
                  </a:lnTo>
                  <a:lnTo>
                    <a:pt x="388" y="114"/>
                  </a:lnTo>
                  <a:lnTo>
                    <a:pt x="388" y="116"/>
                  </a:lnTo>
                  <a:lnTo>
                    <a:pt x="388" y="116"/>
                  </a:lnTo>
                  <a:lnTo>
                    <a:pt x="388" y="116"/>
                  </a:lnTo>
                  <a:lnTo>
                    <a:pt x="388" y="119"/>
                  </a:lnTo>
                  <a:lnTo>
                    <a:pt x="388" y="119"/>
                  </a:lnTo>
                  <a:lnTo>
                    <a:pt x="390" y="121"/>
                  </a:lnTo>
                  <a:lnTo>
                    <a:pt x="390" y="123"/>
                  </a:lnTo>
                  <a:lnTo>
                    <a:pt x="393" y="123"/>
                  </a:lnTo>
                  <a:lnTo>
                    <a:pt x="393" y="123"/>
                  </a:lnTo>
                  <a:lnTo>
                    <a:pt x="397" y="128"/>
                  </a:lnTo>
                  <a:lnTo>
                    <a:pt x="397" y="128"/>
                  </a:lnTo>
                  <a:lnTo>
                    <a:pt x="400" y="130"/>
                  </a:lnTo>
                  <a:lnTo>
                    <a:pt x="400" y="130"/>
                  </a:lnTo>
                  <a:lnTo>
                    <a:pt x="402" y="133"/>
                  </a:lnTo>
                  <a:lnTo>
                    <a:pt x="409" y="135"/>
                  </a:lnTo>
                  <a:lnTo>
                    <a:pt x="412" y="138"/>
                  </a:lnTo>
                  <a:lnTo>
                    <a:pt x="416" y="138"/>
                  </a:lnTo>
                  <a:lnTo>
                    <a:pt x="433" y="142"/>
                  </a:lnTo>
                  <a:lnTo>
                    <a:pt x="435" y="142"/>
                  </a:lnTo>
                  <a:lnTo>
                    <a:pt x="435" y="142"/>
                  </a:lnTo>
                  <a:lnTo>
                    <a:pt x="435" y="142"/>
                  </a:lnTo>
                  <a:lnTo>
                    <a:pt x="438" y="142"/>
                  </a:lnTo>
                  <a:lnTo>
                    <a:pt x="440" y="142"/>
                  </a:lnTo>
                  <a:lnTo>
                    <a:pt x="440" y="142"/>
                  </a:lnTo>
                  <a:lnTo>
                    <a:pt x="442" y="140"/>
                  </a:lnTo>
                  <a:lnTo>
                    <a:pt x="442" y="140"/>
                  </a:lnTo>
                  <a:lnTo>
                    <a:pt x="445" y="138"/>
                  </a:lnTo>
                  <a:lnTo>
                    <a:pt x="445" y="138"/>
                  </a:lnTo>
                  <a:lnTo>
                    <a:pt x="447" y="138"/>
                  </a:lnTo>
                  <a:lnTo>
                    <a:pt x="447" y="135"/>
                  </a:lnTo>
                  <a:lnTo>
                    <a:pt x="447" y="135"/>
                  </a:lnTo>
                  <a:lnTo>
                    <a:pt x="447" y="135"/>
                  </a:lnTo>
                  <a:lnTo>
                    <a:pt x="447" y="138"/>
                  </a:lnTo>
                  <a:lnTo>
                    <a:pt x="449" y="138"/>
                  </a:lnTo>
                  <a:lnTo>
                    <a:pt x="449" y="138"/>
                  </a:lnTo>
                  <a:lnTo>
                    <a:pt x="449" y="135"/>
                  </a:lnTo>
                  <a:lnTo>
                    <a:pt x="452" y="135"/>
                  </a:lnTo>
                  <a:lnTo>
                    <a:pt x="454" y="130"/>
                  </a:lnTo>
                  <a:lnTo>
                    <a:pt x="456" y="130"/>
                  </a:lnTo>
                  <a:lnTo>
                    <a:pt x="456" y="130"/>
                  </a:lnTo>
                  <a:lnTo>
                    <a:pt x="459" y="130"/>
                  </a:lnTo>
                  <a:lnTo>
                    <a:pt x="461" y="130"/>
                  </a:lnTo>
                  <a:lnTo>
                    <a:pt x="461" y="128"/>
                  </a:lnTo>
                  <a:lnTo>
                    <a:pt x="464" y="128"/>
                  </a:lnTo>
                  <a:lnTo>
                    <a:pt x="471" y="126"/>
                  </a:lnTo>
                  <a:lnTo>
                    <a:pt x="471" y="126"/>
                  </a:lnTo>
                  <a:lnTo>
                    <a:pt x="478" y="128"/>
                  </a:lnTo>
                  <a:lnTo>
                    <a:pt x="478" y="128"/>
                  </a:lnTo>
                  <a:lnTo>
                    <a:pt x="478" y="128"/>
                  </a:lnTo>
                  <a:lnTo>
                    <a:pt x="482" y="130"/>
                  </a:lnTo>
                  <a:lnTo>
                    <a:pt x="482" y="133"/>
                  </a:lnTo>
                  <a:lnTo>
                    <a:pt x="482" y="133"/>
                  </a:lnTo>
                  <a:lnTo>
                    <a:pt x="487" y="133"/>
                  </a:lnTo>
                  <a:lnTo>
                    <a:pt x="490" y="135"/>
                  </a:lnTo>
                  <a:lnTo>
                    <a:pt x="492" y="135"/>
                  </a:lnTo>
                  <a:lnTo>
                    <a:pt x="492" y="135"/>
                  </a:lnTo>
                  <a:lnTo>
                    <a:pt x="494" y="138"/>
                  </a:lnTo>
                  <a:lnTo>
                    <a:pt x="494" y="138"/>
                  </a:lnTo>
                  <a:lnTo>
                    <a:pt x="494" y="138"/>
                  </a:lnTo>
                  <a:lnTo>
                    <a:pt x="499" y="138"/>
                  </a:lnTo>
                  <a:lnTo>
                    <a:pt x="499" y="138"/>
                  </a:lnTo>
                  <a:lnTo>
                    <a:pt x="499" y="138"/>
                  </a:lnTo>
                  <a:lnTo>
                    <a:pt x="501" y="138"/>
                  </a:lnTo>
                  <a:lnTo>
                    <a:pt x="501" y="138"/>
                  </a:lnTo>
                  <a:lnTo>
                    <a:pt x="504" y="138"/>
                  </a:lnTo>
                  <a:lnTo>
                    <a:pt x="506" y="138"/>
                  </a:lnTo>
                  <a:lnTo>
                    <a:pt x="508" y="138"/>
                  </a:lnTo>
                  <a:lnTo>
                    <a:pt x="508" y="138"/>
                  </a:lnTo>
                  <a:lnTo>
                    <a:pt x="511" y="138"/>
                  </a:lnTo>
                  <a:lnTo>
                    <a:pt x="511" y="140"/>
                  </a:lnTo>
                  <a:lnTo>
                    <a:pt x="511" y="140"/>
                  </a:lnTo>
                  <a:lnTo>
                    <a:pt x="511" y="140"/>
                  </a:lnTo>
                  <a:lnTo>
                    <a:pt x="513" y="147"/>
                  </a:lnTo>
                  <a:lnTo>
                    <a:pt x="513" y="149"/>
                  </a:lnTo>
                  <a:lnTo>
                    <a:pt x="520" y="154"/>
                  </a:lnTo>
                  <a:lnTo>
                    <a:pt x="520" y="156"/>
                  </a:lnTo>
                  <a:lnTo>
                    <a:pt x="523" y="159"/>
                  </a:lnTo>
                  <a:lnTo>
                    <a:pt x="523" y="161"/>
                  </a:lnTo>
                  <a:lnTo>
                    <a:pt x="525" y="164"/>
                  </a:lnTo>
                  <a:lnTo>
                    <a:pt x="525" y="166"/>
                  </a:lnTo>
                  <a:lnTo>
                    <a:pt x="525" y="166"/>
                  </a:lnTo>
                  <a:lnTo>
                    <a:pt x="523" y="168"/>
                  </a:lnTo>
                  <a:lnTo>
                    <a:pt x="523" y="171"/>
                  </a:lnTo>
                  <a:lnTo>
                    <a:pt x="523" y="171"/>
                  </a:lnTo>
                  <a:lnTo>
                    <a:pt x="520" y="171"/>
                  </a:lnTo>
                  <a:lnTo>
                    <a:pt x="518" y="173"/>
                  </a:lnTo>
                  <a:lnTo>
                    <a:pt x="518" y="173"/>
                  </a:lnTo>
                  <a:lnTo>
                    <a:pt x="518" y="175"/>
                  </a:lnTo>
                  <a:lnTo>
                    <a:pt x="518" y="175"/>
                  </a:lnTo>
                  <a:lnTo>
                    <a:pt x="516" y="178"/>
                  </a:lnTo>
                  <a:lnTo>
                    <a:pt x="516" y="180"/>
                  </a:lnTo>
                  <a:lnTo>
                    <a:pt x="516" y="180"/>
                  </a:lnTo>
                  <a:lnTo>
                    <a:pt x="516" y="183"/>
                  </a:lnTo>
                  <a:lnTo>
                    <a:pt x="518" y="185"/>
                  </a:lnTo>
                  <a:lnTo>
                    <a:pt x="518" y="187"/>
                  </a:lnTo>
                  <a:lnTo>
                    <a:pt x="523" y="192"/>
                  </a:lnTo>
                  <a:lnTo>
                    <a:pt x="523" y="192"/>
                  </a:lnTo>
                  <a:lnTo>
                    <a:pt x="523" y="194"/>
                  </a:lnTo>
                  <a:lnTo>
                    <a:pt x="523" y="199"/>
                  </a:lnTo>
                  <a:lnTo>
                    <a:pt x="523" y="204"/>
                  </a:lnTo>
                  <a:lnTo>
                    <a:pt x="523" y="204"/>
                  </a:lnTo>
                  <a:lnTo>
                    <a:pt x="523" y="206"/>
                  </a:lnTo>
                  <a:lnTo>
                    <a:pt x="525" y="209"/>
                  </a:lnTo>
                  <a:lnTo>
                    <a:pt x="525" y="211"/>
                  </a:lnTo>
                  <a:lnTo>
                    <a:pt x="527" y="211"/>
                  </a:lnTo>
                  <a:lnTo>
                    <a:pt x="530" y="211"/>
                  </a:lnTo>
                  <a:lnTo>
                    <a:pt x="530" y="209"/>
                  </a:lnTo>
                  <a:lnTo>
                    <a:pt x="530" y="209"/>
                  </a:lnTo>
                  <a:lnTo>
                    <a:pt x="532" y="206"/>
                  </a:lnTo>
                  <a:lnTo>
                    <a:pt x="532" y="204"/>
                  </a:lnTo>
                  <a:lnTo>
                    <a:pt x="535" y="201"/>
                  </a:lnTo>
                  <a:lnTo>
                    <a:pt x="535" y="201"/>
                  </a:lnTo>
                  <a:lnTo>
                    <a:pt x="535" y="201"/>
                  </a:lnTo>
                  <a:lnTo>
                    <a:pt x="537" y="201"/>
                  </a:lnTo>
                  <a:lnTo>
                    <a:pt x="537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39" y="201"/>
                  </a:lnTo>
                  <a:lnTo>
                    <a:pt x="542" y="204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42" y="206"/>
                  </a:lnTo>
                  <a:lnTo>
                    <a:pt x="544" y="206"/>
                  </a:lnTo>
                  <a:lnTo>
                    <a:pt x="544" y="206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6" y="206"/>
                  </a:lnTo>
                  <a:lnTo>
                    <a:pt x="549" y="204"/>
                  </a:lnTo>
                  <a:lnTo>
                    <a:pt x="551" y="204"/>
                  </a:lnTo>
                  <a:lnTo>
                    <a:pt x="553" y="201"/>
                  </a:lnTo>
                  <a:lnTo>
                    <a:pt x="556" y="201"/>
                  </a:lnTo>
                  <a:lnTo>
                    <a:pt x="556" y="201"/>
                  </a:lnTo>
                  <a:lnTo>
                    <a:pt x="558" y="201"/>
                  </a:lnTo>
                  <a:lnTo>
                    <a:pt x="563" y="204"/>
                  </a:lnTo>
                  <a:lnTo>
                    <a:pt x="563" y="204"/>
                  </a:lnTo>
                  <a:lnTo>
                    <a:pt x="565" y="204"/>
                  </a:lnTo>
                  <a:lnTo>
                    <a:pt x="568" y="206"/>
                  </a:lnTo>
                  <a:lnTo>
                    <a:pt x="570" y="206"/>
                  </a:lnTo>
                  <a:lnTo>
                    <a:pt x="572" y="209"/>
                  </a:lnTo>
                  <a:lnTo>
                    <a:pt x="575" y="209"/>
                  </a:lnTo>
                  <a:lnTo>
                    <a:pt x="575" y="209"/>
                  </a:lnTo>
                  <a:lnTo>
                    <a:pt x="575" y="209"/>
                  </a:lnTo>
                  <a:lnTo>
                    <a:pt x="575" y="211"/>
                  </a:lnTo>
                  <a:lnTo>
                    <a:pt x="575" y="211"/>
                  </a:lnTo>
                  <a:lnTo>
                    <a:pt x="577" y="211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7" y="213"/>
                  </a:lnTo>
                  <a:lnTo>
                    <a:pt x="575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2" y="216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18"/>
                  </a:lnTo>
                  <a:lnTo>
                    <a:pt x="570" y="220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3"/>
                  </a:lnTo>
                  <a:lnTo>
                    <a:pt x="572" y="225"/>
                  </a:lnTo>
                  <a:lnTo>
                    <a:pt x="572" y="225"/>
                  </a:lnTo>
                  <a:lnTo>
                    <a:pt x="570" y="230"/>
                  </a:lnTo>
                  <a:lnTo>
                    <a:pt x="570" y="230"/>
                  </a:lnTo>
                  <a:lnTo>
                    <a:pt x="570" y="232"/>
                  </a:lnTo>
                  <a:lnTo>
                    <a:pt x="570" y="232"/>
                  </a:lnTo>
                  <a:lnTo>
                    <a:pt x="572" y="235"/>
                  </a:lnTo>
                  <a:lnTo>
                    <a:pt x="575" y="237"/>
                  </a:lnTo>
                  <a:lnTo>
                    <a:pt x="575" y="237"/>
                  </a:lnTo>
                  <a:lnTo>
                    <a:pt x="577" y="242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584" y="249"/>
                  </a:lnTo>
                  <a:lnTo>
                    <a:pt x="584" y="251"/>
                  </a:lnTo>
                  <a:lnTo>
                    <a:pt x="584" y="253"/>
                  </a:lnTo>
                  <a:lnTo>
                    <a:pt x="584" y="253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4" y="256"/>
                  </a:lnTo>
                  <a:lnTo>
                    <a:pt x="589" y="261"/>
                  </a:lnTo>
                  <a:lnTo>
                    <a:pt x="591" y="263"/>
                  </a:lnTo>
                  <a:lnTo>
                    <a:pt x="591" y="263"/>
                  </a:lnTo>
                  <a:lnTo>
                    <a:pt x="594" y="263"/>
                  </a:lnTo>
                  <a:lnTo>
                    <a:pt x="594" y="263"/>
                  </a:lnTo>
                  <a:lnTo>
                    <a:pt x="596" y="263"/>
                  </a:lnTo>
                  <a:lnTo>
                    <a:pt x="596" y="263"/>
                  </a:lnTo>
                  <a:lnTo>
                    <a:pt x="596" y="265"/>
                  </a:lnTo>
                  <a:lnTo>
                    <a:pt x="596" y="268"/>
                  </a:lnTo>
                  <a:lnTo>
                    <a:pt x="598" y="272"/>
                  </a:lnTo>
                  <a:lnTo>
                    <a:pt x="603" y="275"/>
                  </a:lnTo>
                  <a:lnTo>
                    <a:pt x="610" y="277"/>
                  </a:lnTo>
                  <a:lnTo>
                    <a:pt x="624" y="270"/>
                  </a:lnTo>
                  <a:lnTo>
                    <a:pt x="627" y="268"/>
                  </a:lnTo>
                  <a:lnTo>
                    <a:pt x="627" y="268"/>
                  </a:lnTo>
                  <a:lnTo>
                    <a:pt x="627" y="265"/>
                  </a:lnTo>
                  <a:lnTo>
                    <a:pt x="627" y="265"/>
                  </a:lnTo>
                  <a:lnTo>
                    <a:pt x="629" y="263"/>
                  </a:lnTo>
                  <a:lnTo>
                    <a:pt x="629" y="263"/>
                  </a:lnTo>
                  <a:lnTo>
                    <a:pt x="629" y="261"/>
                  </a:lnTo>
                  <a:lnTo>
                    <a:pt x="627" y="251"/>
                  </a:lnTo>
                  <a:lnTo>
                    <a:pt x="627" y="249"/>
                  </a:lnTo>
                  <a:lnTo>
                    <a:pt x="627" y="249"/>
                  </a:lnTo>
                  <a:lnTo>
                    <a:pt x="627" y="246"/>
                  </a:lnTo>
                  <a:lnTo>
                    <a:pt x="627" y="244"/>
                  </a:lnTo>
                  <a:lnTo>
                    <a:pt x="627" y="242"/>
                  </a:lnTo>
                  <a:lnTo>
                    <a:pt x="627" y="242"/>
                  </a:lnTo>
                  <a:lnTo>
                    <a:pt x="624" y="239"/>
                  </a:lnTo>
                  <a:lnTo>
                    <a:pt x="624" y="237"/>
                  </a:lnTo>
                  <a:lnTo>
                    <a:pt x="624" y="235"/>
                  </a:lnTo>
                  <a:lnTo>
                    <a:pt x="624" y="232"/>
                  </a:lnTo>
                  <a:lnTo>
                    <a:pt x="627" y="232"/>
                  </a:lnTo>
                  <a:lnTo>
                    <a:pt x="629" y="235"/>
                  </a:lnTo>
                  <a:lnTo>
                    <a:pt x="629" y="235"/>
                  </a:lnTo>
                  <a:lnTo>
                    <a:pt x="631" y="235"/>
                  </a:lnTo>
                  <a:lnTo>
                    <a:pt x="634" y="235"/>
                  </a:lnTo>
                  <a:lnTo>
                    <a:pt x="634" y="232"/>
                  </a:lnTo>
                  <a:lnTo>
                    <a:pt x="636" y="232"/>
                  </a:lnTo>
                  <a:lnTo>
                    <a:pt x="636" y="225"/>
                  </a:lnTo>
                  <a:lnTo>
                    <a:pt x="636" y="223"/>
                  </a:lnTo>
                  <a:lnTo>
                    <a:pt x="639" y="223"/>
                  </a:lnTo>
                  <a:lnTo>
                    <a:pt x="639" y="220"/>
                  </a:lnTo>
                  <a:lnTo>
                    <a:pt x="643" y="216"/>
                  </a:lnTo>
                  <a:lnTo>
                    <a:pt x="648" y="213"/>
                  </a:lnTo>
                  <a:lnTo>
                    <a:pt x="653" y="211"/>
                  </a:lnTo>
                  <a:lnTo>
                    <a:pt x="653" y="211"/>
                  </a:lnTo>
                  <a:lnTo>
                    <a:pt x="653" y="211"/>
                  </a:lnTo>
                  <a:lnTo>
                    <a:pt x="655" y="213"/>
                  </a:lnTo>
                  <a:lnTo>
                    <a:pt x="660" y="218"/>
                  </a:lnTo>
                  <a:lnTo>
                    <a:pt x="660" y="218"/>
                  </a:lnTo>
                  <a:lnTo>
                    <a:pt x="660" y="220"/>
                  </a:lnTo>
                  <a:lnTo>
                    <a:pt x="662" y="225"/>
                  </a:lnTo>
                  <a:lnTo>
                    <a:pt x="662" y="232"/>
                  </a:lnTo>
                  <a:lnTo>
                    <a:pt x="665" y="235"/>
                  </a:lnTo>
                  <a:lnTo>
                    <a:pt x="665" y="249"/>
                  </a:lnTo>
                  <a:lnTo>
                    <a:pt x="665" y="251"/>
                  </a:lnTo>
                  <a:lnTo>
                    <a:pt x="665" y="253"/>
                  </a:lnTo>
                  <a:lnTo>
                    <a:pt x="665" y="256"/>
                  </a:lnTo>
                  <a:lnTo>
                    <a:pt x="665" y="258"/>
                  </a:lnTo>
                  <a:lnTo>
                    <a:pt x="667" y="258"/>
                  </a:lnTo>
                  <a:lnTo>
                    <a:pt x="667" y="261"/>
                  </a:lnTo>
                  <a:lnTo>
                    <a:pt x="669" y="261"/>
                  </a:lnTo>
                  <a:lnTo>
                    <a:pt x="672" y="263"/>
                  </a:lnTo>
                  <a:lnTo>
                    <a:pt x="674" y="265"/>
                  </a:lnTo>
                  <a:lnTo>
                    <a:pt x="674" y="265"/>
                  </a:lnTo>
                  <a:lnTo>
                    <a:pt x="674" y="268"/>
                  </a:lnTo>
                  <a:lnTo>
                    <a:pt x="676" y="272"/>
                  </a:lnTo>
                  <a:lnTo>
                    <a:pt x="676" y="272"/>
                  </a:lnTo>
                  <a:lnTo>
                    <a:pt x="679" y="275"/>
                  </a:lnTo>
                  <a:lnTo>
                    <a:pt x="683" y="282"/>
                  </a:lnTo>
                  <a:lnTo>
                    <a:pt x="686" y="289"/>
                  </a:lnTo>
                  <a:lnTo>
                    <a:pt x="688" y="289"/>
                  </a:lnTo>
                  <a:lnTo>
                    <a:pt x="693" y="291"/>
                  </a:lnTo>
                  <a:lnTo>
                    <a:pt x="693" y="294"/>
                  </a:lnTo>
                  <a:lnTo>
                    <a:pt x="695" y="294"/>
                  </a:lnTo>
                  <a:lnTo>
                    <a:pt x="695" y="298"/>
                  </a:lnTo>
                  <a:lnTo>
                    <a:pt x="698" y="298"/>
                  </a:lnTo>
                  <a:lnTo>
                    <a:pt x="700" y="301"/>
                  </a:lnTo>
                  <a:lnTo>
                    <a:pt x="700" y="303"/>
                  </a:lnTo>
                  <a:lnTo>
                    <a:pt x="700" y="303"/>
                  </a:lnTo>
                  <a:lnTo>
                    <a:pt x="702" y="306"/>
                  </a:lnTo>
                  <a:lnTo>
                    <a:pt x="702" y="308"/>
                  </a:lnTo>
                  <a:lnTo>
                    <a:pt x="702" y="313"/>
                  </a:lnTo>
                  <a:lnTo>
                    <a:pt x="702" y="313"/>
                  </a:lnTo>
                  <a:lnTo>
                    <a:pt x="702" y="315"/>
                  </a:lnTo>
                  <a:lnTo>
                    <a:pt x="702" y="315"/>
                  </a:lnTo>
                  <a:lnTo>
                    <a:pt x="705" y="317"/>
                  </a:lnTo>
                  <a:lnTo>
                    <a:pt x="709" y="320"/>
                  </a:lnTo>
                  <a:lnTo>
                    <a:pt x="709" y="322"/>
                  </a:lnTo>
                  <a:lnTo>
                    <a:pt x="712" y="324"/>
                  </a:lnTo>
                  <a:lnTo>
                    <a:pt x="712" y="329"/>
                  </a:lnTo>
                  <a:lnTo>
                    <a:pt x="714" y="329"/>
                  </a:lnTo>
                  <a:lnTo>
                    <a:pt x="714" y="332"/>
                  </a:lnTo>
                  <a:lnTo>
                    <a:pt x="717" y="332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7" y="334"/>
                  </a:lnTo>
                  <a:lnTo>
                    <a:pt x="719" y="334"/>
                  </a:lnTo>
                  <a:lnTo>
                    <a:pt x="721" y="334"/>
                  </a:lnTo>
                  <a:lnTo>
                    <a:pt x="724" y="334"/>
                  </a:lnTo>
                  <a:lnTo>
                    <a:pt x="724" y="334"/>
                  </a:lnTo>
                  <a:lnTo>
                    <a:pt x="726" y="334"/>
                  </a:lnTo>
                  <a:lnTo>
                    <a:pt x="726" y="334"/>
                  </a:lnTo>
                  <a:lnTo>
                    <a:pt x="728" y="334"/>
                  </a:lnTo>
                  <a:lnTo>
                    <a:pt x="728" y="334"/>
                  </a:lnTo>
                  <a:lnTo>
                    <a:pt x="728" y="334"/>
                  </a:lnTo>
                  <a:lnTo>
                    <a:pt x="743" y="327"/>
                  </a:lnTo>
                  <a:lnTo>
                    <a:pt x="747" y="324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2"/>
                  </a:lnTo>
                  <a:lnTo>
                    <a:pt x="750" y="320"/>
                  </a:lnTo>
                  <a:lnTo>
                    <a:pt x="750" y="320"/>
                  </a:lnTo>
                  <a:lnTo>
                    <a:pt x="747" y="317"/>
                  </a:lnTo>
                  <a:lnTo>
                    <a:pt x="747" y="315"/>
                  </a:lnTo>
                  <a:lnTo>
                    <a:pt x="747" y="315"/>
                  </a:lnTo>
                  <a:lnTo>
                    <a:pt x="747" y="313"/>
                  </a:lnTo>
                  <a:lnTo>
                    <a:pt x="747" y="313"/>
                  </a:lnTo>
                  <a:lnTo>
                    <a:pt x="747" y="313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10"/>
                  </a:lnTo>
                  <a:lnTo>
                    <a:pt x="747" y="308"/>
                  </a:lnTo>
                  <a:lnTo>
                    <a:pt x="747" y="308"/>
                  </a:lnTo>
                  <a:lnTo>
                    <a:pt x="745" y="306"/>
                  </a:lnTo>
                  <a:lnTo>
                    <a:pt x="745" y="306"/>
                  </a:lnTo>
                  <a:lnTo>
                    <a:pt x="745" y="303"/>
                  </a:lnTo>
                  <a:lnTo>
                    <a:pt x="747" y="303"/>
                  </a:lnTo>
                  <a:lnTo>
                    <a:pt x="747" y="303"/>
                  </a:lnTo>
                  <a:lnTo>
                    <a:pt x="747" y="301"/>
                  </a:lnTo>
                  <a:lnTo>
                    <a:pt x="747" y="298"/>
                  </a:lnTo>
                  <a:lnTo>
                    <a:pt x="750" y="298"/>
                  </a:lnTo>
                  <a:lnTo>
                    <a:pt x="752" y="296"/>
                  </a:lnTo>
                  <a:lnTo>
                    <a:pt x="752" y="296"/>
                  </a:lnTo>
                  <a:lnTo>
                    <a:pt x="759" y="294"/>
                  </a:lnTo>
                  <a:lnTo>
                    <a:pt x="759" y="294"/>
                  </a:lnTo>
                  <a:lnTo>
                    <a:pt x="764" y="289"/>
                  </a:lnTo>
                  <a:lnTo>
                    <a:pt x="769" y="287"/>
                  </a:lnTo>
                  <a:lnTo>
                    <a:pt x="776" y="284"/>
                  </a:lnTo>
                  <a:lnTo>
                    <a:pt x="797" y="282"/>
                  </a:lnTo>
                  <a:lnTo>
                    <a:pt x="797" y="280"/>
                  </a:lnTo>
                  <a:lnTo>
                    <a:pt x="799" y="280"/>
                  </a:lnTo>
                  <a:lnTo>
                    <a:pt x="799" y="280"/>
                  </a:lnTo>
                  <a:lnTo>
                    <a:pt x="799" y="280"/>
                  </a:lnTo>
                  <a:lnTo>
                    <a:pt x="799" y="277"/>
                  </a:lnTo>
                  <a:lnTo>
                    <a:pt x="799" y="277"/>
                  </a:lnTo>
                  <a:lnTo>
                    <a:pt x="799" y="275"/>
                  </a:lnTo>
                  <a:lnTo>
                    <a:pt x="799" y="272"/>
                  </a:lnTo>
                  <a:lnTo>
                    <a:pt x="799" y="270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799" y="268"/>
                  </a:lnTo>
                  <a:lnTo>
                    <a:pt x="802" y="265"/>
                  </a:lnTo>
                  <a:lnTo>
                    <a:pt x="804" y="263"/>
                  </a:lnTo>
                  <a:lnTo>
                    <a:pt x="806" y="261"/>
                  </a:lnTo>
                  <a:lnTo>
                    <a:pt x="809" y="258"/>
                  </a:lnTo>
                  <a:lnTo>
                    <a:pt x="811" y="258"/>
                  </a:lnTo>
                  <a:lnTo>
                    <a:pt x="811" y="261"/>
                  </a:lnTo>
                  <a:lnTo>
                    <a:pt x="818" y="263"/>
                  </a:lnTo>
                  <a:lnTo>
                    <a:pt x="818" y="265"/>
                  </a:lnTo>
                  <a:lnTo>
                    <a:pt x="821" y="265"/>
                  </a:lnTo>
                  <a:lnTo>
                    <a:pt x="821" y="268"/>
                  </a:lnTo>
                  <a:lnTo>
                    <a:pt x="821" y="275"/>
                  </a:lnTo>
                  <a:lnTo>
                    <a:pt x="821" y="277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3" y="280"/>
                  </a:lnTo>
                  <a:lnTo>
                    <a:pt x="825" y="280"/>
                  </a:lnTo>
                  <a:lnTo>
                    <a:pt x="825" y="282"/>
                  </a:lnTo>
                  <a:lnTo>
                    <a:pt x="828" y="282"/>
                  </a:lnTo>
                  <a:lnTo>
                    <a:pt x="830" y="282"/>
                  </a:lnTo>
                  <a:lnTo>
                    <a:pt x="830" y="280"/>
                  </a:lnTo>
                  <a:lnTo>
                    <a:pt x="830" y="280"/>
                  </a:lnTo>
                  <a:lnTo>
                    <a:pt x="832" y="280"/>
                  </a:lnTo>
                  <a:lnTo>
                    <a:pt x="835" y="275"/>
                  </a:lnTo>
                  <a:lnTo>
                    <a:pt x="835" y="270"/>
                  </a:lnTo>
                  <a:lnTo>
                    <a:pt x="837" y="268"/>
                  </a:lnTo>
                  <a:lnTo>
                    <a:pt x="840" y="268"/>
                  </a:lnTo>
                  <a:lnTo>
                    <a:pt x="842" y="265"/>
                  </a:lnTo>
                  <a:lnTo>
                    <a:pt x="844" y="265"/>
                  </a:lnTo>
                  <a:lnTo>
                    <a:pt x="844" y="265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4" y="263"/>
                  </a:lnTo>
                  <a:lnTo>
                    <a:pt x="847" y="253"/>
                  </a:lnTo>
                  <a:lnTo>
                    <a:pt x="847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49" y="251"/>
                  </a:lnTo>
                  <a:lnTo>
                    <a:pt x="851" y="251"/>
                  </a:lnTo>
                  <a:lnTo>
                    <a:pt x="851" y="251"/>
                  </a:lnTo>
                  <a:lnTo>
                    <a:pt x="851" y="253"/>
                  </a:lnTo>
                  <a:lnTo>
                    <a:pt x="851" y="256"/>
                  </a:lnTo>
                  <a:lnTo>
                    <a:pt x="851" y="256"/>
                  </a:lnTo>
                  <a:lnTo>
                    <a:pt x="851" y="263"/>
                  </a:lnTo>
                  <a:lnTo>
                    <a:pt x="851" y="265"/>
                  </a:lnTo>
                  <a:lnTo>
                    <a:pt x="851" y="268"/>
                  </a:lnTo>
                  <a:lnTo>
                    <a:pt x="851" y="268"/>
                  </a:lnTo>
                  <a:lnTo>
                    <a:pt x="851" y="270"/>
                  </a:lnTo>
                  <a:lnTo>
                    <a:pt x="854" y="270"/>
                  </a:lnTo>
                  <a:lnTo>
                    <a:pt x="854" y="272"/>
                  </a:lnTo>
                  <a:lnTo>
                    <a:pt x="856" y="275"/>
                  </a:lnTo>
                  <a:lnTo>
                    <a:pt x="856" y="275"/>
                  </a:lnTo>
                  <a:lnTo>
                    <a:pt x="856" y="277"/>
                  </a:lnTo>
                  <a:lnTo>
                    <a:pt x="856" y="277"/>
                  </a:lnTo>
                  <a:lnTo>
                    <a:pt x="856" y="280"/>
                  </a:lnTo>
                  <a:lnTo>
                    <a:pt x="856" y="282"/>
                  </a:lnTo>
                  <a:lnTo>
                    <a:pt x="856" y="282"/>
                  </a:lnTo>
                  <a:lnTo>
                    <a:pt x="856" y="284"/>
                  </a:lnTo>
                  <a:lnTo>
                    <a:pt x="858" y="284"/>
                  </a:lnTo>
                  <a:lnTo>
                    <a:pt x="858" y="287"/>
                  </a:lnTo>
                  <a:lnTo>
                    <a:pt x="858" y="287"/>
                  </a:lnTo>
                  <a:lnTo>
                    <a:pt x="861" y="289"/>
                  </a:lnTo>
                  <a:lnTo>
                    <a:pt x="861" y="289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3" y="291"/>
                  </a:lnTo>
                  <a:lnTo>
                    <a:pt x="861" y="296"/>
                  </a:lnTo>
                  <a:lnTo>
                    <a:pt x="861" y="296"/>
                  </a:lnTo>
                  <a:lnTo>
                    <a:pt x="861" y="298"/>
                  </a:lnTo>
                  <a:lnTo>
                    <a:pt x="861" y="298"/>
                  </a:lnTo>
                  <a:lnTo>
                    <a:pt x="861" y="298"/>
                  </a:lnTo>
                  <a:lnTo>
                    <a:pt x="861" y="301"/>
                  </a:lnTo>
                  <a:lnTo>
                    <a:pt x="863" y="301"/>
                  </a:lnTo>
                  <a:lnTo>
                    <a:pt x="882" y="303"/>
                  </a:lnTo>
                  <a:lnTo>
                    <a:pt x="884" y="306"/>
                  </a:lnTo>
                  <a:lnTo>
                    <a:pt x="884" y="306"/>
                  </a:lnTo>
                  <a:lnTo>
                    <a:pt x="887" y="308"/>
                  </a:lnTo>
                  <a:lnTo>
                    <a:pt x="892" y="310"/>
                  </a:lnTo>
                  <a:lnTo>
                    <a:pt x="894" y="310"/>
                  </a:lnTo>
                  <a:lnTo>
                    <a:pt x="896" y="313"/>
                  </a:lnTo>
                  <a:lnTo>
                    <a:pt x="899" y="313"/>
                  </a:lnTo>
                  <a:lnTo>
                    <a:pt x="903" y="317"/>
                  </a:lnTo>
                  <a:lnTo>
                    <a:pt x="903" y="317"/>
                  </a:lnTo>
                  <a:lnTo>
                    <a:pt x="906" y="320"/>
                  </a:lnTo>
                  <a:lnTo>
                    <a:pt x="906" y="322"/>
                  </a:lnTo>
                  <a:lnTo>
                    <a:pt x="908" y="322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08" y="324"/>
                  </a:lnTo>
                  <a:lnTo>
                    <a:pt x="910" y="327"/>
                  </a:lnTo>
                  <a:lnTo>
                    <a:pt x="910" y="327"/>
                  </a:lnTo>
                  <a:lnTo>
                    <a:pt x="910" y="327"/>
                  </a:lnTo>
                  <a:lnTo>
                    <a:pt x="913" y="324"/>
                  </a:lnTo>
                  <a:lnTo>
                    <a:pt x="915" y="324"/>
                  </a:lnTo>
                  <a:lnTo>
                    <a:pt x="915" y="324"/>
                  </a:lnTo>
                  <a:lnTo>
                    <a:pt x="922" y="315"/>
                  </a:lnTo>
                  <a:lnTo>
                    <a:pt x="922" y="315"/>
                  </a:lnTo>
                  <a:lnTo>
                    <a:pt x="925" y="315"/>
                  </a:lnTo>
                  <a:lnTo>
                    <a:pt x="927" y="315"/>
                  </a:lnTo>
                  <a:lnTo>
                    <a:pt x="934" y="322"/>
                  </a:lnTo>
                  <a:lnTo>
                    <a:pt x="934" y="322"/>
                  </a:lnTo>
                  <a:lnTo>
                    <a:pt x="937" y="322"/>
                  </a:lnTo>
                  <a:lnTo>
                    <a:pt x="937" y="322"/>
                  </a:lnTo>
                  <a:lnTo>
                    <a:pt x="939" y="322"/>
                  </a:lnTo>
                  <a:lnTo>
                    <a:pt x="944" y="317"/>
                  </a:lnTo>
                  <a:lnTo>
                    <a:pt x="946" y="317"/>
                  </a:lnTo>
                  <a:lnTo>
                    <a:pt x="948" y="317"/>
                  </a:lnTo>
                  <a:lnTo>
                    <a:pt x="948" y="317"/>
                  </a:lnTo>
                  <a:lnTo>
                    <a:pt x="951" y="317"/>
                  </a:lnTo>
                  <a:lnTo>
                    <a:pt x="951" y="32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2148720" y="638919"/>
              <a:ext cx="2374638" cy="1773578"/>
            </a:xfrm>
            <a:custGeom>
              <a:avLst/>
              <a:gdLst>
                <a:gd name="T0" fmla="*/ 2713 w 2741"/>
                <a:gd name="T1" fmla="*/ 372 h 2042"/>
                <a:gd name="T2" fmla="*/ 2687 w 2741"/>
                <a:gd name="T3" fmla="*/ 435 h 2042"/>
                <a:gd name="T4" fmla="*/ 2689 w 2741"/>
                <a:gd name="T5" fmla="*/ 513 h 2042"/>
                <a:gd name="T6" fmla="*/ 2637 w 2741"/>
                <a:gd name="T7" fmla="*/ 613 h 2042"/>
                <a:gd name="T8" fmla="*/ 2620 w 2741"/>
                <a:gd name="T9" fmla="*/ 677 h 2042"/>
                <a:gd name="T10" fmla="*/ 2452 w 2741"/>
                <a:gd name="T11" fmla="*/ 821 h 2042"/>
                <a:gd name="T12" fmla="*/ 2561 w 2741"/>
                <a:gd name="T13" fmla="*/ 878 h 2042"/>
                <a:gd name="T14" fmla="*/ 2486 w 2741"/>
                <a:gd name="T15" fmla="*/ 1008 h 2042"/>
                <a:gd name="T16" fmla="*/ 2415 w 2741"/>
                <a:gd name="T17" fmla="*/ 998 h 2042"/>
                <a:gd name="T18" fmla="*/ 2412 w 2741"/>
                <a:gd name="T19" fmla="*/ 1043 h 2042"/>
                <a:gd name="T20" fmla="*/ 2419 w 2741"/>
                <a:gd name="T21" fmla="*/ 1138 h 2042"/>
                <a:gd name="T22" fmla="*/ 2526 w 2741"/>
                <a:gd name="T23" fmla="*/ 1202 h 2042"/>
                <a:gd name="T24" fmla="*/ 2571 w 2741"/>
                <a:gd name="T25" fmla="*/ 1313 h 2042"/>
                <a:gd name="T26" fmla="*/ 2587 w 2741"/>
                <a:gd name="T27" fmla="*/ 1356 h 2042"/>
                <a:gd name="T28" fmla="*/ 2481 w 2741"/>
                <a:gd name="T29" fmla="*/ 1424 h 2042"/>
                <a:gd name="T30" fmla="*/ 2398 w 2741"/>
                <a:gd name="T31" fmla="*/ 1474 h 2042"/>
                <a:gd name="T32" fmla="*/ 2273 w 2741"/>
                <a:gd name="T33" fmla="*/ 1526 h 2042"/>
                <a:gd name="T34" fmla="*/ 2211 w 2741"/>
                <a:gd name="T35" fmla="*/ 1540 h 2042"/>
                <a:gd name="T36" fmla="*/ 2166 w 2741"/>
                <a:gd name="T37" fmla="*/ 1495 h 2042"/>
                <a:gd name="T38" fmla="*/ 2154 w 2741"/>
                <a:gd name="T39" fmla="*/ 1557 h 2042"/>
                <a:gd name="T40" fmla="*/ 2102 w 2741"/>
                <a:gd name="T41" fmla="*/ 1623 h 2042"/>
                <a:gd name="T42" fmla="*/ 2050 w 2741"/>
                <a:gd name="T43" fmla="*/ 1569 h 2042"/>
                <a:gd name="T44" fmla="*/ 2022 w 2741"/>
                <a:gd name="T45" fmla="*/ 1502 h 2042"/>
                <a:gd name="T46" fmla="*/ 1965 w 2741"/>
                <a:gd name="T47" fmla="*/ 1472 h 2042"/>
                <a:gd name="T48" fmla="*/ 1880 w 2741"/>
                <a:gd name="T49" fmla="*/ 1542 h 2042"/>
                <a:gd name="T50" fmla="*/ 1743 w 2741"/>
                <a:gd name="T51" fmla="*/ 1576 h 2042"/>
                <a:gd name="T52" fmla="*/ 1698 w 2741"/>
                <a:gd name="T53" fmla="*/ 1500 h 2042"/>
                <a:gd name="T54" fmla="*/ 1608 w 2741"/>
                <a:gd name="T55" fmla="*/ 1618 h 2042"/>
                <a:gd name="T56" fmla="*/ 1620 w 2741"/>
                <a:gd name="T57" fmla="*/ 1684 h 2042"/>
                <a:gd name="T58" fmla="*/ 1495 w 2741"/>
                <a:gd name="T59" fmla="*/ 1732 h 2042"/>
                <a:gd name="T60" fmla="*/ 1372 w 2741"/>
                <a:gd name="T61" fmla="*/ 1817 h 2042"/>
                <a:gd name="T62" fmla="*/ 1289 w 2741"/>
                <a:gd name="T63" fmla="*/ 1819 h 2042"/>
                <a:gd name="T64" fmla="*/ 1206 w 2741"/>
                <a:gd name="T65" fmla="*/ 1836 h 2042"/>
                <a:gd name="T66" fmla="*/ 1116 w 2741"/>
                <a:gd name="T67" fmla="*/ 1902 h 2042"/>
                <a:gd name="T68" fmla="*/ 1034 w 2741"/>
                <a:gd name="T69" fmla="*/ 2001 h 2042"/>
                <a:gd name="T70" fmla="*/ 807 w 2741"/>
                <a:gd name="T71" fmla="*/ 1933 h 2042"/>
                <a:gd name="T72" fmla="*/ 790 w 2741"/>
                <a:gd name="T73" fmla="*/ 1791 h 2042"/>
                <a:gd name="T74" fmla="*/ 726 w 2741"/>
                <a:gd name="T75" fmla="*/ 1914 h 2042"/>
                <a:gd name="T76" fmla="*/ 603 w 2741"/>
                <a:gd name="T77" fmla="*/ 1992 h 2042"/>
                <a:gd name="T78" fmla="*/ 568 w 2741"/>
                <a:gd name="T79" fmla="*/ 1791 h 2042"/>
                <a:gd name="T80" fmla="*/ 336 w 2741"/>
                <a:gd name="T81" fmla="*/ 1765 h 2042"/>
                <a:gd name="T82" fmla="*/ 241 w 2741"/>
                <a:gd name="T83" fmla="*/ 1682 h 2042"/>
                <a:gd name="T84" fmla="*/ 220 w 2741"/>
                <a:gd name="T85" fmla="*/ 1467 h 2042"/>
                <a:gd name="T86" fmla="*/ 539 w 2741"/>
                <a:gd name="T87" fmla="*/ 1363 h 2042"/>
                <a:gd name="T88" fmla="*/ 1277 w 2741"/>
                <a:gd name="T89" fmla="*/ 1367 h 2042"/>
                <a:gd name="T90" fmla="*/ 1436 w 2741"/>
                <a:gd name="T91" fmla="*/ 1091 h 2042"/>
                <a:gd name="T92" fmla="*/ 1790 w 2741"/>
                <a:gd name="T93" fmla="*/ 1062 h 2042"/>
                <a:gd name="T94" fmla="*/ 2022 w 2741"/>
                <a:gd name="T95" fmla="*/ 913 h 2042"/>
                <a:gd name="T96" fmla="*/ 2204 w 2741"/>
                <a:gd name="T97" fmla="*/ 906 h 2042"/>
                <a:gd name="T98" fmla="*/ 2162 w 2741"/>
                <a:gd name="T99" fmla="*/ 795 h 2042"/>
                <a:gd name="T100" fmla="*/ 1840 w 2741"/>
                <a:gd name="T101" fmla="*/ 681 h 2042"/>
                <a:gd name="T102" fmla="*/ 2093 w 2741"/>
                <a:gd name="T103" fmla="*/ 464 h 2042"/>
                <a:gd name="T104" fmla="*/ 2152 w 2741"/>
                <a:gd name="T105" fmla="*/ 395 h 2042"/>
                <a:gd name="T106" fmla="*/ 2204 w 2741"/>
                <a:gd name="T107" fmla="*/ 293 h 2042"/>
                <a:gd name="T108" fmla="*/ 2268 w 2741"/>
                <a:gd name="T109" fmla="*/ 196 h 2042"/>
                <a:gd name="T110" fmla="*/ 2282 w 2741"/>
                <a:gd name="T111" fmla="*/ 111 h 2042"/>
                <a:gd name="T112" fmla="*/ 2294 w 2741"/>
                <a:gd name="T113" fmla="*/ 7 h 2042"/>
                <a:gd name="T114" fmla="*/ 2320 w 2741"/>
                <a:gd name="T115" fmla="*/ 102 h 2042"/>
                <a:gd name="T116" fmla="*/ 2450 w 2741"/>
                <a:gd name="T117" fmla="*/ 144 h 2042"/>
                <a:gd name="T118" fmla="*/ 2476 w 2741"/>
                <a:gd name="T119" fmla="*/ 260 h 2042"/>
                <a:gd name="T120" fmla="*/ 2580 w 2741"/>
                <a:gd name="T121" fmla="*/ 263 h 2042"/>
                <a:gd name="T122" fmla="*/ 2651 w 2741"/>
                <a:gd name="T123" fmla="*/ 223 h 2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41" h="2042">
                  <a:moveTo>
                    <a:pt x="2741" y="298"/>
                  </a:moveTo>
                  <a:lnTo>
                    <a:pt x="2741" y="298"/>
                  </a:lnTo>
                  <a:lnTo>
                    <a:pt x="2741" y="298"/>
                  </a:lnTo>
                  <a:lnTo>
                    <a:pt x="2741" y="303"/>
                  </a:lnTo>
                  <a:lnTo>
                    <a:pt x="2741" y="305"/>
                  </a:lnTo>
                  <a:lnTo>
                    <a:pt x="2739" y="305"/>
                  </a:lnTo>
                  <a:lnTo>
                    <a:pt x="2739" y="308"/>
                  </a:lnTo>
                  <a:lnTo>
                    <a:pt x="2739" y="308"/>
                  </a:lnTo>
                  <a:lnTo>
                    <a:pt x="2739" y="310"/>
                  </a:lnTo>
                  <a:lnTo>
                    <a:pt x="2736" y="310"/>
                  </a:lnTo>
                  <a:lnTo>
                    <a:pt x="2736" y="312"/>
                  </a:lnTo>
                  <a:lnTo>
                    <a:pt x="2736" y="312"/>
                  </a:lnTo>
                  <a:lnTo>
                    <a:pt x="2736" y="315"/>
                  </a:lnTo>
                  <a:lnTo>
                    <a:pt x="2736" y="315"/>
                  </a:lnTo>
                  <a:lnTo>
                    <a:pt x="2734" y="312"/>
                  </a:lnTo>
                  <a:lnTo>
                    <a:pt x="2734" y="312"/>
                  </a:lnTo>
                  <a:lnTo>
                    <a:pt x="2731" y="312"/>
                  </a:lnTo>
                  <a:lnTo>
                    <a:pt x="2731" y="315"/>
                  </a:lnTo>
                  <a:lnTo>
                    <a:pt x="2731" y="315"/>
                  </a:lnTo>
                  <a:lnTo>
                    <a:pt x="2731" y="317"/>
                  </a:lnTo>
                  <a:lnTo>
                    <a:pt x="2731" y="317"/>
                  </a:lnTo>
                  <a:lnTo>
                    <a:pt x="2731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7"/>
                  </a:lnTo>
                  <a:lnTo>
                    <a:pt x="2729" y="319"/>
                  </a:lnTo>
                  <a:lnTo>
                    <a:pt x="2729" y="322"/>
                  </a:lnTo>
                  <a:lnTo>
                    <a:pt x="2724" y="327"/>
                  </a:lnTo>
                  <a:lnTo>
                    <a:pt x="2724" y="327"/>
                  </a:lnTo>
                  <a:lnTo>
                    <a:pt x="2724" y="329"/>
                  </a:lnTo>
                  <a:lnTo>
                    <a:pt x="2720" y="329"/>
                  </a:lnTo>
                  <a:lnTo>
                    <a:pt x="2717" y="331"/>
                  </a:lnTo>
                  <a:lnTo>
                    <a:pt x="2717" y="334"/>
                  </a:lnTo>
                  <a:lnTo>
                    <a:pt x="2722" y="336"/>
                  </a:lnTo>
                  <a:lnTo>
                    <a:pt x="2722" y="338"/>
                  </a:lnTo>
                  <a:lnTo>
                    <a:pt x="2722" y="341"/>
                  </a:lnTo>
                  <a:lnTo>
                    <a:pt x="2722" y="343"/>
                  </a:lnTo>
                  <a:lnTo>
                    <a:pt x="2722" y="343"/>
                  </a:lnTo>
                  <a:lnTo>
                    <a:pt x="2722" y="343"/>
                  </a:lnTo>
                  <a:lnTo>
                    <a:pt x="2722" y="348"/>
                  </a:lnTo>
                  <a:lnTo>
                    <a:pt x="2724" y="353"/>
                  </a:lnTo>
                  <a:lnTo>
                    <a:pt x="2724" y="357"/>
                  </a:lnTo>
                  <a:lnTo>
                    <a:pt x="2724" y="362"/>
                  </a:lnTo>
                  <a:lnTo>
                    <a:pt x="2720" y="364"/>
                  </a:lnTo>
                  <a:lnTo>
                    <a:pt x="2720" y="364"/>
                  </a:lnTo>
                  <a:lnTo>
                    <a:pt x="2717" y="364"/>
                  </a:lnTo>
                  <a:lnTo>
                    <a:pt x="2717" y="364"/>
                  </a:lnTo>
                  <a:lnTo>
                    <a:pt x="2717" y="367"/>
                  </a:lnTo>
                  <a:lnTo>
                    <a:pt x="2715" y="369"/>
                  </a:lnTo>
                  <a:lnTo>
                    <a:pt x="2715" y="369"/>
                  </a:lnTo>
                  <a:lnTo>
                    <a:pt x="2715" y="369"/>
                  </a:lnTo>
                  <a:lnTo>
                    <a:pt x="2713" y="369"/>
                  </a:lnTo>
                  <a:lnTo>
                    <a:pt x="2713" y="372"/>
                  </a:lnTo>
                  <a:lnTo>
                    <a:pt x="2713" y="372"/>
                  </a:lnTo>
                  <a:lnTo>
                    <a:pt x="2713" y="374"/>
                  </a:lnTo>
                  <a:lnTo>
                    <a:pt x="2710" y="374"/>
                  </a:lnTo>
                  <a:lnTo>
                    <a:pt x="2705" y="374"/>
                  </a:lnTo>
                  <a:lnTo>
                    <a:pt x="2705" y="376"/>
                  </a:lnTo>
                  <a:lnTo>
                    <a:pt x="2705" y="376"/>
                  </a:lnTo>
                  <a:lnTo>
                    <a:pt x="2705" y="381"/>
                  </a:lnTo>
                  <a:lnTo>
                    <a:pt x="2705" y="381"/>
                  </a:lnTo>
                  <a:lnTo>
                    <a:pt x="2705" y="381"/>
                  </a:lnTo>
                  <a:lnTo>
                    <a:pt x="2703" y="381"/>
                  </a:lnTo>
                  <a:lnTo>
                    <a:pt x="2703" y="381"/>
                  </a:lnTo>
                  <a:lnTo>
                    <a:pt x="2701" y="388"/>
                  </a:lnTo>
                  <a:lnTo>
                    <a:pt x="2701" y="390"/>
                  </a:lnTo>
                  <a:lnTo>
                    <a:pt x="2701" y="393"/>
                  </a:lnTo>
                  <a:lnTo>
                    <a:pt x="2701" y="393"/>
                  </a:lnTo>
                  <a:lnTo>
                    <a:pt x="2698" y="393"/>
                  </a:lnTo>
                  <a:lnTo>
                    <a:pt x="2698" y="395"/>
                  </a:lnTo>
                  <a:lnTo>
                    <a:pt x="2698" y="395"/>
                  </a:lnTo>
                  <a:lnTo>
                    <a:pt x="2696" y="398"/>
                  </a:lnTo>
                  <a:lnTo>
                    <a:pt x="2696" y="398"/>
                  </a:lnTo>
                  <a:lnTo>
                    <a:pt x="2696" y="400"/>
                  </a:lnTo>
                  <a:lnTo>
                    <a:pt x="2696" y="400"/>
                  </a:lnTo>
                  <a:lnTo>
                    <a:pt x="2696" y="402"/>
                  </a:lnTo>
                  <a:lnTo>
                    <a:pt x="2696" y="402"/>
                  </a:lnTo>
                  <a:lnTo>
                    <a:pt x="2696" y="402"/>
                  </a:lnTo>
                  <a:lnTo>
                    <a:pt x="2696" y="405"/>
                  </a:lnTo>
                  <a:lnTo>
                    <a:pt x="2696" y="405"/>
                  </a:lnTo>
                  <a:lnTo>
                    <a:pt x="2696" y="407"/>
                  </a:lnTo>
                  <a:lnTo>
                    <a:pt x="2696" y="409"/>
                  </a:lnTo>
                  <a:lnTo>
                    <a:pt x="2694" y="409"/>
                  </a:lnTo>
                  <a:lnTo>
                    <a:pt x="2691" y="409"/>
                  </a:lnTo>
                  <a:lnTo>
                    <a:pt x="2689" y="414"/>
                  </a:lnTo>
                  <a:lnTo>
                    <a:pt x="2689" y="416"/>
                  </a:lnTo>
                  <a:lnTo>
                    <a:pt x="2689" y="419"/>
                  </a:lnTo>
                  <a:lnTo>
                    <a:pt x="2687" y="419"/>
                  </a:lnTo>
                  <a:lnTo>
                    <a:pt x="2684" y="419"/>
                  </a:lnTo>
                  <a:lnTo>
                    <a:pt x="2684" y="419"/>
                  </a:lnTo>
                  <a:lnTo>
                    <a:pt x="2682" y="421"/>
                  </a:lnTo>
                  <a:lnTo>
                    <a:pt x="2682" y="421"/>
                  </a:lnTo>
                  <a:lnTo>
                    <a:pt x="2682" y="424"/>
                  </a:lnTo>
                  <a:lnTo>
                    <a:pt x="2682" y="424"/>
                  </a:lnTo>
                  <a:lnTo>
                    <a:pt x="2684" y="426"/>
                  </a:lnTo>
                  <a:lnTo>
                    <a:pt x="2684" y="426"/>
                  </a:lnTo>
                  <a:lnTo>
                    <a:pt x="2684" y="428"/>
                  </a:lnTo>
                  <a:lnTo>
                    <a:pt x="2687" y="428"/>
                  </a:lnTo>
                  <a:lnTo>
                    <a:pt x="2689" y="428"/>
                  </a:lnTo>
                  <a:lnTo>
                    <a:pt x="2687" y="428"/>
                  </a:lnTo>
                  <a:lnTo>
                    <a:pt x="2684" y="431"/>
                  </a:lnTo>
                  <a:lnTo>
                    <a:pt x="2682" y="428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2" y="431"/>
                  </a:lnTo>
                  <a:lnTo>
                    <a:pt x="2684" y="433"/>
                  </a:lnTo>
                  <a:lnTo>
                    <a:pt x="2684" y="433"/>
                  </a:lnTo>
                  <a:lnTo>
                    <a:pt x="2684" y="433"/>
                  </a:lnTo>
                  <a:lnTo>
                    <a:pt x="2687" y="435"/>
                  </a:lnTo>
                  <a:lnTo>
                    <a:pt x="2684" y="435"/>
                  </a:lnTo>
                  <a:lnTo>
                    <a:pt x="2684" y="438"/>
                  </a:lnTo>
                  <a:lnTo>
                    <a:pt x="2684" y="438"/>
                  </a:lnTo>
                  <a:lnTo>
                    <a:pt x="2682" y="438"/>
                  </a:lnTo>
                  <a:lnTo>
                    <a:pt x="2682" y="438"/>
                  </a:lnTo>
                  <a:lnTo>
                    <a:pt x="2679" y="440"/>
                  </a:lnTo>
                  <a:lnTo>
                    <a:pt x="2679" y="443"/>
                  </a:lnTo>
                  <a:lnTo>
                    <a:pt x="2677" y="443"/>
                  </a:lnTo>
                  <a:lnTo>
                    <a:pt x="2677" y="443"/>
                  </a:lnTo>
                  <a:lnTo>
                    <a:pt x="2677" y="445"/>
                  </a:lnTo>
                  <a:lnTo>
                    <a:pt x="2677" y="445"/>
                  </a:lnTo>
                  <a:lnTo>
                    <a:pt x="2679" y="447"/>
                  </a:lnTo>
                  <a:lnTo>
                    <a:pt x="2679" y="447"/>
                  </a:lnTo>
                  <a:lnTo>
                    <a:pt x="2679" y="450"/>
                  </a:lnTo>
                  <a:lnTo>
                    <a:pt x="2682" y="452"/>
                  </a:lnTo>
                  <a:lnTo>
                    <a:pt x="2682" y="454"/>
                  </a:lnTo>
                  <a:lnTo>
                    <a:pt x="2682" y="454"/>
                  </a:lnTo>
                  <a:lnTo>
                    <a:pt x="2682" y="457"/>
                  </a:lnTo>
                  <a:lnTo>
                    <a:pt x="2679" y="459"/>
                  </a:lnTo>
                  <a:lnTo>
                    <a:pt x="2677" y="459"/>
                  </a:lnTo>
                  <a:lnTo>
                    <a:pt x="2677" y="461"/>
                  </a:lnTo>
                  <a:lnTo>
                    <a:pt x="2677" y="461"/>
                  </a:lnTo>
                  <a:lnTo>
                    <a:pt x="2679" y="464"/>
                  </a:lnTo>
                  <a:lnTo>
                    <a:pt x="2679" y="464"/>
                  </a:lnTo>
                  <a:lnTo>
                    <a:pt x="2682" y="464"/>
                  </a:lnTo>
                  <a:lnTo>
                    <a:pt x="2682" y="466"/>
                  </a:lnTo>
                  <a:lnTo>
                    <a:pt x="2682" y="466"/>
                  </a:lnTo>
                  <a:lnTo>
                    <a:pt x="2682" y="471"/>
                  </a:lnTo>
                  <a:lnTo>
                    <a:pt x="2682" y="483"/>
                  </a:lnTo>
                  <a:lnTo>
                    <a:pt x="2682" y="483"/>
                  </a:lnTo>
                  <a:lnTo>
                    <a:pt x="2682" y="483"/>
                  </a:lnTo>
                  <a:lnTo>
                    <a:pt x="2679" y="485"/>
                  </a:lnTo>
                  <a:lnTo>
                    <a:pt x="2679" y="485"/>
                  </a:lnTo>
                  <a:lnTo>
                    <a:pt x="2679" y="485"/>
                  </a:lnTo>
                  <a:lnTo>
                    <a:pt x="2677" y="483"/>
                  </a:lnTo>
                  <a:lnTo>
                    <a:pt x="2677" y="483"/>
                  </a:lnTo>
                  <a:lnTo>
                    <a:pt x="2675" y="483"/>
                  </a:lnTo>
                  <a:lnTo>
                    <a:pt x="2675" y="487"/>
                  </a:lnTo>
                  <a:lnTo>
                    <a:pt x="2677" y="490"/>
                  </a:lnTo>
                  <a:lnTo>
                    <a:pt x="2677" y="487"/>
                  </a:lnTo>
                  <a:lnTo>
                    <a:pt x="2679" y="490"/>
                  </a:lnTo>
                  <a:lnTo>
                    <a:pt x="2682" y="492"/>
                  </a:lnTo>
                  <a:lnTo>
                    <a:pt x="2682" y="492"/>
                  </a:lnTo>
                  <a:lnTo>
                    <a:pt x="2682" y="495"/>
                  </a:lnTo>
                  <a:lnTo>
                    <a:pt x="2682" y="495"/>
                  </a:lnTo>
                  <a:lnTo>
                    <a:pt x="2684" y="497"/>
                  </a:lnTo>
                  <a:lnTo>
                    <a:pt x="2684" y="497"/>
                  </a:lnTo>
                  <a:lnTo>
                    <a:pt x="2684" y="497"/>
                  </a:lnTo>
                  <a:lnTo>
                    <a:pt x="2684" y="499"/>
                  </a:lnTo>
                  <a:lnTo>
                    <a:pt x="2684" y="499"/>
                  </a:lnTo>
                  <a:lnTo>
                    <a:pt x="2684" y="499"/>
                  </a:lnTo>
                  <a:lnTo>
                    <a:pt x="2684" y="502"/>
                  </a:lnTo>
                  <a:lnTo>
                    <a:pt x="2684" y="502"/>
                  </a:lnTo>
                  <a:lnTo>
                    <a:pt x="2684" y="504"/>
                  </a:lnTo>
                  <a:lnTo>
                    <a:pt x="2689" y="513"/>
                  </a:lnTo>
                  <a:lnTo>
                    <a:pt x="2689" y="513"/>
                  </a:lnTo>
                  <a:lnTo>
                    <a:pt x="2687" y="518"/>
                  </a:lnTo>
                  <a:lnTo>
                    <a:pt x="2687" y="518"/>
                  </a:lnTo>
                  <a:lnTo>
                    <a:pt x="2687" y="521"/>
                  </a:lnTo>
                  <a:lnTo>
                    <a:pt x="2689" y="523"/>
                  </a:lnTo>
                  <a:lnTo>
                    <a:pt x="2689" y="525"/>
                  </a:lnTo>
                  <a:lnTo>
                    <a:pt x="2687" y="528"/>
                  </a:lnTo>
                  <a:lnTo>
                    <a:pt x="2687" y="530"/>
                  </a:lnTo>
                  <a:lnTo>
                    <a:pt x="2687" y="532"/>
                  </a:lnTo>
                  <a:lnTo>
                    <a:pt x="2687" y="535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7"/>
                  </a:lnTo>
                  <a:lnTo>
                    <a:pt x="2687" y="539"/>
                  </a:lnTo>
                  <a:lnTo>
                    <a:pt x="2687" y="539"/>
                  </a:lnTo>
                  <a:lnTo>
                    <a:pt x="2687" y="539"/>
                  </a:lnTo>
                  <a:lnTo>
                    <a:pt x="2687" y="542"/>
                  </a:lnTo>
                  <a:lnTo>
                    <a:pt x="2687" y="542"/>
                  </a:lnTo>
                  <a:lnTo>
                    <a:pt x="2687" y="542"/>
                  </a:lnTo>
                  <a:lnTo>
                    <a:pt x="2687" y="544"/>
                  </a:lnTo>
                  <a:lnTo>
                    <a:pt x="2687" y="544"/>
                  </a:lnTo>
                  <a:lnTo>
                    <a:pt x="2684" y="547"/>
                  </a:lnTo>
                  <a:lnTo>
                    <a:pt x="2684" y="547"/>
                  </a:lnTo>
                  <a:lnTo>
                    <a:pt x="2684" y="547"/>
                  </a:lnTo>
                  <a:lnTo>
                    <a:pt x="2682" y="549"/>
                  </a:lnTo>
                  <a:lnTo>
                    <a:pt x="2682" y="551"/>
                  </a:lnTo>
                  <a:lnTo>
                    <a:pt x="2682" y="551"/>
                  </a:lnTo>
                  <a:lnTo>
                    <a:pt x="2679" y="554"/>
                  </a:lnTo>
                  <a:lnTo>
                    <a:pt x="2677" y="554"/>
                  </a:lnTo>
                  <a:lnTo>
                    <a:pt x="2672" y="554"/>
                  </a:lnTo>
                  <a:lnTo>
                    <a:pt x="2672" y="554"/>
                  </a:lnTo>
                  <a:lnTo>
                    <a:pt x="2672" y="554"/>
                  </a:lnTo>
                  <a:lnTo>
                    <a:pt x="2670" y="551"/>
                  </a:lnTo>
                  <a:lnTo>
                    <a:pt x="2663" y="551"/>
                  </a:lnTo>
                  <a:lnTo>
                    <a:pt x="2658" y="549"/>
                  </a:lnTo>
                  <a:lnTo>
                    <a:pt x="2656" y="549"/>
                  </a:lnTo>
                  <a:lnTo>
                    <a:pt x="2656" y="551"/>
                  </a:lnTo>
                  <a:lnTo>
                    <a:pt x="2656" y="551"/>
                  </a:lnTo>
                  <a:lnTo>
                    <a:pt x="2653" y="554"/>
                  </a:lnTo>
                  <a:lnTo>
                    <a:pt x="2653" y="554"/>
                  </a:lnTo>
                  <a:lnTo>
                    <a:pt x="2653" y="556"/>
                  </a:lnTo>
                  <a:lnTo>
                    <a:pt x="2653" y="556"/>
                  </a:lnTo>
                  <a:lnTo>
                    <a:pt x="2653" y="558"/>
                  </a:lnTo>
                  <a:lnTo>
                    <a:pt x="2651" y="558"/>
                  </a:lnTo>
                  <a:lnTo>
                    <a:pt x="2653" y="563"/>
                  </a:lnTo>
                  <a:lnTo>
                    <a:pt x="2653" y="566"/>
                  </a:lnTo>
                  <a:lnTo>
                    <a:pt x="2651" y="568"/>
                  </a:lnTo>
                  <a:lnTo>
                    <a:pt x="2651" y="570"/>
                  </a:lnTo>
                  <a:lnTo>
                    <a:pt x="2649" y="573"/>
                  </a:lnTo>
                  <a:lnTo>
                    <a:pt x="2644" y="596"/>
                  </a:lnTo>
                  <a:lnTo>
                    <a:pt x="2642" y="599"/>
                  </a:lnTo>
                  <a:lnTo>
                    <a:pt x="2642" y="599"/>
                  </a:lnTo>
                  <a:lnTo>
                    <a:pt x="2639" y="603"/>
                  </a:lnTo>
                  <a:lnTo>
                    <a:pt x="2639" y="608"/>
                  </a:lnTo>
                  <a:lnTo>
                    <a:pt x="2637" y="610"/>
                  </a:lnTo>
                  <a:lnTo>
                    <a:pt x="2637" y="613"/>
                  </a:lnTo>
                  <a:lnTo>
                    <a:pt x="2637" y="613"/>
                  </a:lnTo>
                  <a:lnTo>
                    <a:pt x="2637" y="615"/>
                  </a:lnTo>
                  <a:lnTo>
                    <a:pt x="2637" y="620"/>
                  </a:lnTo>
                  <a:lnTo>
                    <a:pt x="2637" y="622"/>
                  </a:lnTo>
                  <a:lnTo>
                    <a:pt x="2637" y="625"/>
                  </a:lnTo>
                  <a:lnTo>
                    <a:pt x="2634" y="627"/>
                  </a:lnTo>
                  <a:lnTo>
                    <a:pt x="2632" y="634"/>
                  </a:lnTo>
                  <a:lnTo>
                    <a:pt x="2630" y="636"/>
                  </a:lnTo>
                  <a:lnTo>
                    <a:pt x="2632" y="636"/>
                  </a:lnTo>
                  <a:lnTo>
                    <a:pt x="2632" y="641"/>
                  </a:lnTo>
                  <a:lnTo>
                    <a:pt x="2632" y="644"/>
                  </a:lnTo>
                  <a:lnTo>
                    <a:pt x="2632" y="646"/>
                  </a:lnTo>
                  <a:lnTo>
                    <a:pt x="2632" y="648"/>
                  </a:lnTo>
                  <a:lnTo>
                    <a:pt x="2632" y="651"/>
                  </a:lnTo>
                  <a:lnTo>
                    <a:pt x="2632" y="653"/>
                  </a:lnTo>
                  <a:lnTo>
                    <a:pt x="2632" y="658"/>
                  </a:lnTo>
                  <a:lnTo>
                    <a:pt x="2632" y="663"/>
                  </a:lnTo>
                  <a:lnTo>
                    <a:pt x="2634" y="663"/>
                  </a:lnTo>
                  <a:lnTo>
                    <a:pt x="2634" y="670"/>
                  </a:lnTo>
                  <a:lnTo>
                    <a:pt x="2637" y="679"/>
                  </a:lnTo>
                  <a:lnTo>
                    <a:pt x="2634" y="684"/>
                  </a:lnTo>
                  <a:lnTo>
                    <a:pt x="2634" y="684"/>
                  </a:lnTo>
                  <a:lnTo>
                    <a:pt x="2634" y="686"/>
                  </a:lnTo>
                  <a:lnTo>
                    <a:pt x="2634" y="686"/>
                  </a:lnTo>
                  <a:lnTo>
                    <a:pt x="2634" y="686"/>
                  </a:lnTo>
                  <a:lnTo>
                    <a:pt x="2634" y="689"/>
                  </a:lnTo>
                  <a:lnTo>
                    <a:pt x="2634" y="689"/>
                  </a:lnTo>
                  <a:lnTo>
                    <a:pt x="2634" y="693"/>
                  </a:lnTo>
                  <a:lnTo>
                    <a:pt x="2632" y="693"/>
                  </a:lnTo>
                  <a:lnTo>
                    <a:pt x="2632" y="696"/>
                  </a:lnTo>
                  <a:lnTo>
                    <a:pt x="2632" y="696"/>
                  </a:lnTo>
                  <a:lnTo>
                    <a:pt x="2630" y="696"/>
                  </a:lnTo>
                  <a:lnTo>
                    <a:pt x="2630" y="696"/>
                  </a:lnTo>
                  <a:lnTo>
                    <a:pt x="2630" y="693"/>
                  </a:lnTo>
                  <a:lnTo>
                    <a:pt x="2630" y="693"/>
                  </a:lnTo>
                  <a:lnTo>
                    <a:pt x="2627" y="691"/>
                  </a:lnTo>
                  <a:lnTo>
                    <a:pt x="2627" y="691"/>
                  </a:lnTo>
                  <a:lnTo>
                    <a:pt x="2627" y="691"/>
                  </a:lnTo>
                  <a:lnTo>
                    <a:pt x="2625" y="689"/>
                  </a:lnTo>
                  <a:lnTo>
                    <a:pt x="2625" y="689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6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81"/>
                  </a:lnTo>
                  <a:lnTo>
                    <a:pt x="2623" y="679"/>
                  </a:lnTo>
                  <a:lnTo>
                    <a:pt x="2620" y="679"/>
                  </a:lnTo>
                  <a:lnTo>
                    <a:pt x="2620" y="679"/>
                  </a:lnTo>
                  <a:lnTo>
                    <a:pt x="2620" y="679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7"/>
                  </a:lnTo>
                  <a:lnTo>
                    <a:pt x="2620" y="674"/>
                  </a:lnTo>
                  <a:lnTo>
                    <a:pt x="2620" y="674"/>
                  </a:lnTo>
                  <a:lnTo>
                    <a:pt x="2618" y="672"/>
                  </a:lnTo>
                  <a:lnTo>
                    <a:pt x="2618" y="672"/>
                  </a:lnTo>
                  <a:lnTo>
                    <a:pt x="2618" y="672"/>
                  </a:lnTo>
                  <a:lnTo>
                    <a:pt x="2616" y="672"/>
                  </a:lnTo>
                  <a:lnTo>
                    <a:pt x="2616" y="670"/>
                  </a:lnTo>
                  <a:lnTo>
                    <a:pt x="2616" y="670"/>
                  </a:lnTo>
                  <a:lnTo>
                    <a:pt x="2613" y="667"/>
                  </a:lnTo>
                  <a:lnTo>
                    <a:pt x="2613" y="665"/>
                  </a:lnTo>
                  <a:lnTo>
                    <a:pt x="2613" y="663"/>
                  </a:lnTo>
                  <a:lnTo>
                    <a:pt x="2613" y="663"/>
                  </a:lnTo>
                  <a:lnTo>
                    <a:pt x="2613" y="660"/>
                  </a:lnTo>
                  <a:lnTo>
                    <a:pt x="2613" y="660"/>
                  </a:lnTo>
                  <a:lnTo>
                    <a:pt x="2613" y="655"/>
                  </a:lnTo>
                  <a:lnTo>
                    <a:pt x="2613" y="653"/>
                  </a:lnTo>
                  <a:lnTo>
                    <a:pt x="2611" y="653"/>
                  </a:lnTo>
                  <a:lnTo>
                    <a:pt x="2611" y="651"/>
                  </a:lnTo>
                  <a:lnTo>
                    <a:pt x="2611" y="651"/>
                  </a:lnTo>
                  <a:lnTo>
                    <a:pt x="2611" y="651"/>
                  </a:lnTo>
                  <a:lnTo>
                    <a:pt x="2611" y="648"/>
                  </a:lnTo>
                  <a:lnTo>
                    <a:pt x="2611" y="648"/>
                  </a:lnTo>
                  <a:lnTo>
                    <a:pt x="2611" y="646"/>
                  </a:lnTo>
                  <a:lnTo>
                    <a:pt x="2611" y="646"/>
                  </a:lnTo>
                  <a:lnTo>
                    <a:pt x="2611" y="646"/>
                  </a:lnTo>
                  <a:lnTo>
                    <a:pt x="2608" y="644"/>
                  </a:lnTo>
                  <a:lnTo>
                    <a:pt x="2606" y="641"/>
                  </a:lnTo>
                  <a:lnTo>
                    <a:pt x="2606" y="641"/>
                  </a:lnTo>
                  <a:lnTo>
                    <a:pt x="2604" y="641"/>
                  </a:lnTo>
                  <a:lnTo>
                    <a:pt x="2592" y="653"/>
                  </a:lnTo>
                  <a:lnTo>
                    <a:pt x="2561" y="689"/>
                  </a:lnTo>
                  <a:lnTo>
                    <a:pt x="2549" y="707"/>
                  </a:lnTo>
                  <a:lnTo>
                    <a:pt x="2547" y="710"/>
                  </a:lnTo>
                  <a:lnTo>
                    <a:pt x="2540" y="715"/>
                  </a:lnTo>
                  <a:lnTo>
                    <a:pt x="2528" y="722"/>
                  </a:lnTo>
                  <a:lnTo>
                    <a:pt x="2523" y="724"/>
                  </a:lnTo>
                  <a:lnTo>
                    <a:pt x="2523" y="724"/>
                  </a:lnTo>
                  <a:lnTo>
                    <a:pt x="2521" y="726"/>
                  </a:lnTo>
                  <a:lnTo>
                    <a:pt x="2521" y="726"/>
                  </a:lnTo>
                  <a:lnTo>
                    <a:pt x="2521" y="729"/>
                  </a:lnTo>
                  <a:lnTo>
                    <a:pt x="2519" y="736"/>
                  </a:lnTo>
                  <a:lnTo>
                    <a:pt x="2516" y="741"/>
                  </a:lnTo>
                  <a:lnTo>
                    <a:pt x="2516" y="743"/>
                  </a:lnTo>
                  <a:lnTo>
                    <a:pt x="2507" y="750"/>
                  </a:lnTo>
                  <a:lnTo>
                    <a:pt x="2478" y="767"/>
                  </a:lnTo>
                  <a:lnTo>
                    <a:pt x="2474" y="774"/>
                  </a:lnTo>
                  <a:lnTo>
                    <a:pt x="2459" y="783"/>
                  </a:lnTo>
                  <a:lnTo>
                    <a:pt x="2457" y="783"/>
                  </a:lnTo>
                  <a:lnTo>
                    <a:pt x="2457" y="786"/>
                  </a:lnTo>
                  <a:lnTo>
                    <a:pt x="2455" y="793"/>
                  </a:lnTo>
                  <a:lnTo>
                    <a:pt x="2452" y="800"/>
                  </a:lnTo>
                  <a:lnTo>
                    <a:pt x="2452" y="800"/>
                  </a:lnTo>
                  <a:lnTo>
                    <a:pt x="2445" y="809"/>
                  </a:lnTo>
                  <a:lnTo>
                    <a:pt x="2445" y="812"/>
                  </a:lnTo>
                  <a:lnTo>
                    <a:pt x="2450" y="816"/>
                  </a:lnTo>
                  <a:lnTo>
                    <a:pt x="2452" y="821"/>
                  </a:lnTo>
                  <a:lnTo>
                    <a:pt x="2455" y="823"/>
                  </a:lnTo>
                  <a:lnTo>
                    <a:pt x="2457" y="833"/>
                  </a:lnTo>
                  <a:lnTo>
                    <a:pt x="2457" y="833"/>
                  </a:lnTo>
                  <a:lnTo>
                    <a:pt x="2462" y="838"/>
                  </a:lnTo>
                  <a:lnTo>
                    <a:pt x="2467" y="842"/>
                  </a:lnTo>
                  <a:lnTo>
                    <a:pt x="2469" y="842"/>
                  </a:lnTo>
                  <a:lnTo>
                    <a:pt x="2478" y="847"/>
                  </a:lnTo>
                  <a:lnTo>
                    <a:pt x="2481" y="847"/>
                  </a:lnTo>
                  <a:lnTo>
                    <a:pt x="2481" y="849"/>
                  </a:lnTo>
                  <a:lnTo>
                    <a:pt x="2483" y="849"/>
                  </a:lnTo>
                  <a:lnTo>
                    <a:pt x="2502" y="875"/>
                  </a:lnTo>
                  <a:lnTo>
                    <a:pt x="2504" y="878"/>
                  </a:lnTo>
                  <a:lnTo>
                    <a:pt x="2509" y="880"/>
                  </a:lnTo>
                  <a:lnTo>
                    <a:pt x="2514" y="885"/>
                  </a:lnTo>
                  <a:lnTo>
                    <a:pt x="2516" y="885"/>
                  </a:lnTo>
                  <a:lnTo>
                    <a:pt x="2521" y="885"/>
                  </a:lnTo>
                  <a:lnTo>
                    <a:pt x="2521" y="885"/>
                  </a:lnTo>
                  <a:lnTo>
                    <a:pt x="2521" y="885"/>
                  </a:lnTo>
                  <a:lnTo>
                    <a:pt x="2526" y="880"/>
                  </a:lnTo>
                  <a:lnTo>
                    <a:pt x="2526" y="878"/>
                  </a:lnTo>
                  <a:lnTo>
                    <a:pt x="2528" y="878"/>
                  </a:lnTo>
                  <a:lnTo>
                    <a:pt x="2530" y="878"/>
                  </a:lnTo>
                  <a:lnTo>
                    <a:pt x="2533" y="875"/>
                  </a:lnTo>
                  <a:lnTo>
                    <a:pt x="2533" y="875"/>
                  </a:lnTo>
                  <a:lnTo>
                    <a:pt x="2535" y="868"/>
                  </a:lnTo>
                  <a:lnTo>
                    <a:pt x="2535" y="868"/>
                  </a:lnTo>
                  <a:lnTo>
                    <a:pt x="2538" y="866"/>
                  </a:lnTo>
                  <a:lnTo>
                    <a:pt x="2538" y="866"/>
                  </a:lnTo>
                  <a:lnTo>
                    <a:pt x="2542" y="866"/>
                  </a:lnTo>
                  <a:lnTo>
                    <a:pt x="2545" y="868"/>
                  </a:lnTo>
                  <a:lnTo>
                    <a:pt x="2545" y="868"/>
                  </a:lnTo>
                  <a:lnTo>
                    <a:pt x="2545" y="871"/>
                  </a:lnTo>
                  <a:lnTo>
                    <a:pt x="2545" y="873"/>
                  </a:lnTo>
                  <a:lnTo>
                    <a:pt x="2547" y="875"/>
                  </a:lnTo>
                  <a:lnTo>
                    <a:pt x="2547" y="875"/>
                  </a:lnTo>
                  <a:lnTo>
                    <a:pt x="2547" y="878"/>
                  </a:lnTo>
                  <a:lnTo>
                    <a:pt x="2549" y="878"/>
                  </a:lnTo>
                  <a:lnTo>
                    <a:pt x="2552" y="878"/>
                  </a:lnTo>
                  <a:lnTo>
                    <a:pt x="2552" y="878"/>
                  </a:lnTo>
                  <a:lnTo>
                    <a:pt x="2554" y="875"/>
                  </a:lnTo>
                  <a:lnTo>
                    <a:pt x="2554" y="875"/>
                  </a:lnTo>
                  <a:lnTo>
                    <a:pt x="2554" y="873"/>
                  </a:lnTo>
                  <a:lnTo>
                    <a:pt x="2554" y="871"/>
                  </a:lnTo>
                  <a:lnTo>
                    <a:pt x="2554" y="868"/>
                  </a:lnTo>
                  <a:lnTo>
                    <a:pt x="2556" y="868"/>
                  </a:lnTo>
                  <a:lnTo>
                    <a:pt x="2556" y="868"/>
                  </a:lnTo>
                  <a:lnTo>
                    <a:pt x="2556" y="868"/>
                  </a:lnTo>
                  <a:lnTo>
                    <a:pt x="2559" y="873"/>
                  </a:lnTo>
                  <a:lnTo>
                    <a:pt x="2559" y="873"/>
                  </a:lnTo>
                  <a:lnTo>
                    <a:pt x="2559" y="875"/>
                  </a:lnTo>
                  <a:lnTo>
                    <a:pt x="2559" y="875"/>
                  </a:lnTo>
                  <a:lnTo>
                    <a:pt x="2559" y="875"/>
                  </a:lnTo>
                  <a:lnTo>
                    <a:pt x="2559" y="878"/>
                  </a:lnTo>
                  <a:lnTo>
                    <a:pt x="2559" y="878"/>
                  </a:lnTo>
                  <a:lnTo>
                    <a:pt x="2561" y="878"/>
                  </a:lnTo>
                  <a:lnTo>
                    <a:pt x="2561" y="878"/>
                  </a:lnTo>
                  <a:lnTo>
                    <a:pt x="2561" y="880"/>
                  </a:lnTo>
                  <a:lnTo>
                    <a:pt x="2559" y="883"/>
                  </a:lnTo>
                  <a:lnTo>
                    <a:pt x="2554" y="894"/>
                  </a:lnTo>
                  <a:lnTo>
                    <a:pt x="2540" y="906"/>
                  </a:lnTo>
                  <a:lnTo>
                    <a:pt x="2540" y="906"/>
                  </a:lnTo>
                  <a:lnTo>
                    <a:pt x="2540" y="909"/>
                  </a:lnTo>
                  <a:lnTo>
                    <a:pt x="2538" y="909"/>
                  </a:lnTo>
                  <a:lnTo>
                    <a:pt x="2530" y="909"/>
                  </a:lnTo>
                  <a:lnTo>
                    <a:pt x="2523" y="909"/>
                  </a:lnTo>
                  <a:lnTo>
                    <a:pt x="2512" y="904"/>
                  </a:lnTo>
                  <a:lnTo>
                    <a:pt x="2509" y="904"/>
                  </a:lnTo>
                  <a:lnTo>
                    <a:pt x="2509" y="904"/>
                  </a:lnTo>
                  <a:lnTo>
                    <a:pt x="2507" y="906"/>
                  </a:lnTo>
                  <a:lnTo>
                    <a:pt x="2504" y="906"/>
                  </a:lnTo>
                  <a:lnTo>
                    <a:pt x="2504" y="906"/>
                  </a:lnTo>
                  <a:lnTo>
                    <a:pt x="2504" y="906"/>
                  </a:lnTo>
                  <a:lnTo>
                    <a:pt x="2504" y="909"/>
                  </a:lnTo>
                  <a:lnTo>
                    <a:pt x="2504" y="909"/>
                  </a:lnTo>
                  <a:lnTo>
                    <a:pt x="2504" y="909"/>
                  </a:lnTo>
                  <a:lnTo>
                    <a:pt x="2504" y="911"/>
                  </a:lnTo>
                  <a:lnTo>
                    <a:pt x="2504" y="911"/>
                  </a:lnTo>
                  <a:lnTo>
                    <a:pt x="2504" y="913"/>
                  </a:lnTo>
                  <a:lnTo>
                    <a:pt x="2504" y="918"/>
                  </a:lnTo>
                  <a:lnTo>
                    <a:pt x="2504" y="923"/>
                  </a:lnTo>
                  <a:lnTo>
                    <a:pt x="2504" y="925"/>
                  </a:lnTo>
                  <a:lnTo>
                    <a:pt x="2502" y="930"/>
                  </a:lnTo>
                  <a:lnTo>
                    <a:pt x="2502" y="930"/>
                  </a:lnTo>
                  <a:lnTo>
                    <a:pt x="2502" y="932"/>
                  </a:lnTo>
                  <a:lnTo>
                    <a:pt x="2504" y="935"/>
                  </a:lnTo>
                  <a:lnTo>
                    <a:pt x="2509" y="942"/>
                  </a:lnTo>
                  <a:lnTo>
                    <a:pt x="2521" y="958"/>
                  </a:lnTo>
                  <a:lnTo>
                    <a:pt x="2519" y="961"/>
                  </a:lnTo>
                  <a:lnTo>
                    <a:pt x="2519" y="961"/>
                  </a:lnTo>
                  <a:lnTo>
                    <a:pt x="2519" y="963"/>
                  </a:lnTo>
                  <a:lnTo>
                    <a:pt x="2519" y="965"/>
                  </a:lnTo>
                  <a:lnTo>
                    <a:pt x="2516" y="968"/>
                  </a:lnTo>
                  <a:lnTo>
                    <a:pt x="2516" y="970"/>
                  </a:lnTo>
                  <a:lnTo>
                    <a:pt x="2516" y="970"/>
                  </a:lnTo>
                  <a:lnTo>
                    <a:pt x="2516" y="972"/>
                  </a:lnTo>
                  <a:lnTo>
                    <a:pt x="2514" y="972"/>
                  </a:lnTo>
                  <a:lnTo>
                    <a:pt x="2514" y="975"/>
                  </a:lnTo>
                  <a:lnTo>
                    <a:pt x="2514" y="975"/>
                  </a:lnTo>
                  <a:lnTo>
                    <a:pt x="2512" y="975"/>
                  </a:lnTo>
                  <a:lnTo>
                    <a:pt x="2490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77"/>
                  </a:lnTo>
                  <a:lnTo>
                    <a:pt x="2488" y="994"/>
                  </a:lnTo>
                  <a:lnTo>
                    <a:pt x="2488" y="998"/>
                  </a:lnTo>
                  <a:lnTo>
                    <a:pt x="2488" y="1003"/>
                  </a:lnTo>
                  <a:lnTo>
                    <a:pt x="2488" y="1003"/>
                  </a:lnTo>
                  <a:lnTo>
                    <a:pt x="2488" y="1003"/>
                  </a:lnTo>
                  <a:lnTo>
                    <a:pt x="2488" y="1006"/>
                  </a:lnTo>
                  <a:lnTo>
                    <a:pt x="2486" y="1008"/>
                  </a:lnTo>
                  <a:lnTo>
                    <a:pt x="2486" y="1008"/>
                  </a:lnTo>
                  <a:lnTo>
                    <a:pt x="2486" y="1010"/>
                  </a:lnTo>
                  <a:lnTo>
                    <a:pt x="2486" y="1010"/>
                  </a:lnTo>
                  <a:lnTo>
                    <a:pt x="2486" y="1013"/>
                  </a:lnTo>
                  <a:lnTo>
                    <a:pt x="2486" y="1017"/>
                  </a:lnTo>
                  <a:lnTo>
                    <a:pt x="2486" y="1020"/>
                  </a:lnTo>
                  <a:lnTo>
                    <a:pt x="2486" y="1020"/>
                  </a:lnTo>
                  <a:lnTo>
                    <a:pt x="2486" y="1022"/>
                  </a:lnTo>
                  <a:lnTo>
                    <a:pt x="2486" y="1022"/>
                  </a:lnTo>
                  <a:lnTo>
                    <a:pt x="2486" y="1024"/>
                  </a:lnTo>
                  <a:lnTo>
                    <a:pt x="2481" y="1029"/>
                  </a:lnTo>
                  <a:lnTo>
                    <a:pt x="2481" y="1029"/>
                  </a:lnTo>
                  <a:lnTo>
                    <a:pt x="2481" y="1029"/>
                  </a:lnTo>
                  <a:lnTo>
                    <a:pt x="2478" y="1029"/>
                  </a:lnTo>
                  <a:lnTo>
                    <a:pt x="2478" y="1029"/>
                  </a:lnTo>
                  <a:lnTo>
                    <a:pt x="2474" y="1029"/>
                  </a:lnTo>
                  <a:lnTo>
                    <a:pt x="2471" y="1024"/>
                  </a:lnTo>
                  <a:lnTo>
                    <a:pt x="2467" y="1022"/>
                  </a:lnTo>
                  <a:lnTo>
                    <a:pt x="2462" y="1017"/>
                  </a:lnTo>
                  <a:lnTo>
                    <a:pt x="2462" y="1017"/>
                  </a:lnTo>
                  <a:lnTo>
                    <a:pt x="2459" y="1015"/>
                  </a:lnTo>
                  <a:lnTo>
                    <a:pt x="2459" y="1015"/>
                  </a:lnTo>
                  <a:lnTo>
                    <a:pt x="2459" y="1013"/>
                  </a:lnTo>
                  <a:lnTo>
                    <a:pt x="2457" y="1006"/>
                  </a:lnTo>
                  <a:lnTo>
                    <a:pt x="2457" y="1006"/>
                  </a:lnTo>
                  <a:lnTo>
                    <a:pt x="2455" y="1003"/>
                  </a:lnTo>
                  <a:lnTo>
                    <a:pt x="2455" y="1001"/>
                  </a:lnTo>
                  <a:lnTo>
                    <a:pt x="2452" y="998"/>
                  </a:lnTo>
                  <a:lnTo>
                    <a:pt x="2452" y="998"/>
                  </a:lnTo>
                  <a:lnTo>
                    <a:pt x="2452" y="998"/>
                  </a:lnTo>
                  <a:lnTo>
                    <a:pt x="2450" y="998"/>
                  </a:lnTo>
                  <a:lnTo>
                    <a:pt x="2450" y="998"/>
                  </a:lnTo>
                  <a:lnTo>
                    <a:pt x="2450" y="998"/>
                  </a:lnTo>
                  <a:lnTo>
                    <a:pt x="2448" y="1001"/>
                  </a:lnTo>
                  <a:lnTo>
                    <a:pt x="2448" y="1003"/>
                  </a:lnTo>
                  <a:lnTo>
                    <a:pt x="2448" y="1006"/>
                  </a:lnTo>
                  <a:lnTo>
                    <a:pt x="2441" y="1015"/>
                  </a:lnTo>
                  <a:lnTo>
                    <a:pt x="2438" y="1017"/>
                  </a:lnTo>
                  <a:lnTo>
                    <a:pt x="2438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6" y="1017"/>
                  </a:lnTo>
                  <a:lnTo>
                    <a:pt x="2433" y="1017"/>
                  </a:lnTo>
                  <a:lnTo>
                    <a:pt x="2433" y="1017"/>
                  </a:lnTo>
                  <a:lnTo>
                    <a:pt x="2433" y="1015"/>
                  </a:lnTo>
                  <a:lnTo>
                    <a:pt x="2433" y="1013"/>
                  </a:lnTo>
                  <a:lnTo>
                    <a:pt x="2431" y="1013"/>
                  </a:lnTo>
                  <a:lnTo>
                    <a:pt x="2431" y="1013"/>
                  </a:lnTo>
                  <a:lnTo>
                    <a:pt x="2426" y="1010"/>
                  </a:lnTo>
                  <a:lnTo>
                    <a:pt x="2417" y="1003"/>
                  </a:lnTo>
                  <a:lnTo>
                    <a:pt x="2417" y="1001"/>
                  </a:lnTo>
                  <a:lnTo>
                    <a:pt x="2417" y="1001"/>
                  </a:lnTo>
                  <a:lnTo>
                    <a:pt x="2417" y="1001"/>
                  </a:lnTo>
                  <a:lnTo>
                    <a:pt x="2417" y="998"/>
                  </a:lnTo>
                  <a:lnTo>
                    <a:pt x="2417" y="998"/>
                  </a:lnTo>
                  <a:lnTo>
                    <a:pt x="2415" y="998"/>
                  </a:lnTo>
                  <a:lnTo>
                    <a:pt x="2415" y="996"/>
                  </a:lnTo>
                  <a:lnTo>
                    <a:pt x="2412" y="996"/>
                  </a:lnTo>
                  <a:lnTo>
                    <a:pt x="2412" y="996"/>
                  </a:lnTo>
                  <a:lnTo>
                    <a:pt x="2412" y="996"/>
                  </a:lnTo>
                  <a:lnTo>
                    <a:pt x="2407" y="994"/>
                  </a:lnTo>
                  <a:lnTo>
                    <a:pt x="2407" y="994"/>
                  </a:lnTo>
                  <a:lnTo>
                    <a:pt x="2403" y="991"/>
                  </a:lnTo>
                  <a:lnTo>
                    <a:pt x="2400" y="991"/>
                  </a:lnTo>
                  <a:lnTo>
                    <a:pt x="2400" y="991"/>
                  </a:lnTo>
                  <a:lnTo>
                    <a:pt x="2393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1"/>
                  </a:lnTo>
                  <a:lnTo>
                    <a:pt x="2391" y="994"/>
                  </a:lnTo>
                  <a:lnTo>
                    <a:pt x="2391" y="996"/>
                  </a:lnTo>
                  <a:lnTo>
                    <a:pt x="2391" y="996"/>
                  </a:lnTo>
                  <a:lnTo>
                    <a:pt x="2393" y="998"/>
                  </a:lnTo>
                  <a:lnTo>
                    <a:pt x="2393" y="998"/>
                  </a:lnTo>
                  <a:lnTo>
                    <a:pt x="2393" y="998"/>
                  </a:lnTo>
                  <a:lnTo>
                    <a:pt x="2396" y="1001"/>
                  </a:lnTo>
                  <a:lnTo>
                    <a:pt x="2396" y="1001"/>
                  </a:lnTo>
                  <a:lnTo>
                    <a:pt x="2396" y="1003"/>
                  </a:lnTo>
                  <a:lnTo>
                    <a:pt x="2396" y="1006"/>
                  </a:lnTo>
                  <a:lnTo>
                    <a:pt x="2396" y="1006"/>
                  </a:lnTo>
                  <a:lnTo>
                    <a:pt x="2396" y="1008"/>
                  </a:lnTo>
                  <a:lnTo>
                    <a:pt x="2393" y="1010"/>
                  </a:lnTo>
                  <a:lnTo>
                    <a:pt x="2389" y="1020"/>
                  </a:lnTo>
                  <a:lnTo>
                    <a:pt x="2386" y="1022"/>
                  </a:lnTo>
                  <a:lnTo>
                    <a:pt x="2386" y="1024"/>
                  </a:lnTo>
                  <a:lnTo>
                    <a:pt x="2386" y="1024"/>
                  </a:lnTo>
                  <a:lnTo>
                    <a:pt x="2381" y="1027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79" y="1029"/>
                  </a:lnTo>
                  <a:lnTo>
                    <a:pt x="2381" y="1032"/>
                  </a:lnTo>
                  <a:lnTo>
                    <a:pt x="2381" y="1032"/>
                  </a:lnTo>
                  <a:lnTo>
                    <a:pt x="2389" y="1036"/>
                  </a:lnTo>
                  <a:lnTo>
                    <a:pt x="2389" y="1036"/>
                  </a:lnTo>
                  <a:lnTo>
                    <a:pt x="2391" y="1036"/>
                  </a:lnTo>
                  <a:lnTo>
                    <a:pt x="2391" y="1036"/>
                  </a:lnTo>
                  <a:lnTo>
                    <a:pt x="2393" y="1036"/>
                  </a:lnTo>
                  <a:lnTo>
                    <a:pt x="2400" y="1034"/>
                  </a:lnTo>
                  <a:lnTo>
                    <a:pt x="2403" y="1034"/>
                  </a:lnTo>
                  <a:lnTo>
                    <a:pt x="2403" y="1034"/>
                  </a:lnTo>
                  <a:lnTo>
                    <a:pt x="2405" y="1034"/>
                  </a:lnTo>
                  <a:lnTo>
                    <a:pt x="2407" y="1034"/>
                  </a:lnTo>
                  <a:lnTo>
                    <a:pt x="2407" y="1034"/>
                  </a:lnTo>
                  <a:lnTo>
                    <a:pt x="2407" y="1036"/>
                  </a:lnTo>
                  <a:lnTo>
                    <a:pt x="2407" y="1036"/>
                  </a:lnTo>
                  <a:lnTo>
                    <a:pt x="2407" y="1036"/>
                  </a:lnTo>
                  <a:lnTo>
                    <a:pt x="2410" y="1039"/>
                  </a:lnTo>
                  <a:lnTo>
                    <a:pt x="2412" y="1041"/>
                  </a:lnTo>
                  <a:lnTo>
                    <a:pt x="2412" y="1041"/>
                  </a:lnTo>
                  <a:lnTo>
                    <a:pt x="2412" y="1043"/>
                  </a:lnTo>
                  <a:lnTo>
                    <a:pt x="2412" y="1046"/>
                  </a:lnTo>
                  <a:lnTo>
                    <a:pt x="2412" y="1046"/>
                  </a:lnTo>
                  <a:lnTo>
                    <a:pt x="2412" y="1046"/>
                  </a:lnTo>
                  <a:lnTo>
                    <a:pt x="2410" y="1048"/>
                  </a:lnTo>
                  <a:lnTo>
                    <a:pt x="2410" y="1050"/>
                  </a:lnTo>
                  <a:lnTo>
                    <a:pt x="2410" y="1050"/>
                  </a:lnTo>
                  <a:lnTo>
                    <a:pt x="2410" y="1050"/>
                  </a:lnTo>
                  <a:lnTo>
                    <a:pt x="2410" y="1053"/>
                  </a:lnTo>
                  <a:lnTo>
                    <a:pt x="2410" y="1053"/>
                  </a:lnTo>
                  <a:lnTo>
                    <a:pt x="2412" y="1055"/>
                  </a:lnTo>
                  <a:lnTo>
                    <a:pt x="2412" y="1058"/>
                  </a:lnTo>
                  <a:lnTo>
                    <a:pt x="2412" y="1058"/>
                  </a:lnTo>
                  <a:lnTo>
                    <a:pt x="2415" y="1058"/>
                  </a:lnTo>
                  <a:lnTo>
                    <a:pt x="2415" y="1058"/>
                  </a:lnTo>
                  <a:lnTo>
                    <a:pt x="2415" y="1060"/>
                  </a:lnTo>
                  <a:lnTo>
                    <a:pt x="2415" y="1060"/>
                  </a:lnTo>
                  <a:lnTo>
                    <a:pt x="2415" y="1060"/>
                  </a:lnTo>
                  <a:lnTo>
                    <a:pt x="2415" y="1062"/>
                  </a:lnTo>
                  <a:lnTo>
                    <a:pt x="2415" y="1062"/>
                  </a:lnTo>
                  <a:lnTo>
                    <a:pt x="2417" y="1062"/>
                  </a:lnTo>
                  <a:lnTo>
                    <a:pt x="2417" y="1062"/>
                  </a:lnTo>
                  <a:lnTo>
                    <a:pt x="2424" y="1065"/>
                  </a:lnTo>
                  <a:lnTo>
                    <a:pt x="2426" y="1065"/>
                  </a:lnTo>
                  <a:lnTo>
                    <a:pt x="2426" y="1067"/>
                  </a:lnTo>
                  <a:lnTo>
                    <a:pt x="2426" y="1067"/>
                  </a:lnTo>
                  <a:lnTo>
                    <a:pt x="2429" y="1072"/>
                  </a:lnTo>
                  <a:lnTo>
                    <a:pt x="2431" y="1076"/>
                  </a:lnTo>
                  <a:lnTo>
                    <a:pt x="2433" y="1079"/>
                  </a:lnTo>
                  <a:lnTo>
                    <a:pt x="2433" y="1079"/>
                  </a:lnTo>
                  <a:lnTo>
                    <a:pt x="2433" y="1081"/>
                  </a:lnTo>
                  <a:lnTo>
                    <a:pt x="2433" y="1084"/>
                  </a:lnTo>
                  <a:lnTo>
                    <a:pt x="2436" y="1086"/>
                  </a:lnTo>
                  <a:lnTo>
                    <a:pt x="2436" y="1088"/>
                  </a:lnTo>
                  <a:lnTo>
                    <a:pt x="2436" y="1088"/>
                  </a:lnTo>
                  <a:lnTo>
                    <a:pt x="2438" y="1091"/>
                  </a:lnTo>
                  <a:lnTo>
                    <a:pt x="2438" y="1091"/>
                  </a:lnTo>
                  <a:lnTo>
                    <a:pt x="2438" y="1093"/>
                  </a:lnTo>
                  <a:lnTo>
                    <a:pt x="2436" y="1095"/>
                  </a:lnTo>
                  <a:lnTo>
                    <a:pt x="2436" y="1095"/>
                  </a:lnTo>
                  <a:lnTo>
                    <a:pt x="2436" y="1098"/>
                  </a:lnTo>
                  <a:lnTo>
                    <a:pt x="2433" y="1100"/>
                  </a:lnTo>
                  <a:lnTo>
                    <a:pt x="2433" y="1100"/>
                  </a:lnTo>
                  <a:lnTo>
                    <a:pt x="2429" y="1105"/>
                  </a:lnTo>
                  <a:lnTo>
                    <a:pt x="2426" y="1105"/>
                  </a:lnTo>
                  <a:lnTo>
                    <a:pt x="2419" y="1107"/>
                  </a:lnTo>
                  <a:lnTo>
                    <a:pt x="2419" y="1110"/>
                  </a:lnTo>
                  <a:lnTo>
                    <a:pt x="2417" y="1110"/>
                  </a:lnTo>
                  <a:lnTo>
                    <a:pt x="2417" y="1110"/>
                  </a:lnTo>
                  <a:lnTo>
                    <a:pt x="2417" y="1110"/>
                  </a:lnTo>
                  <a:lnTo>
                    <a:pt x="2417" y="1112"/>
                  </a:lnTo>
                  <a:lnTo>
                    <a:pt x="2417" y="1112"/>
                  </a:lnTo>
                  <a:lnTo>
                    <a:pt x="2417" y="1114"/>
                  </a:lnTo>
                  <a:lnTo>
                    <a:pt x="2417" y="1114"/>
                  </a:lnTo>
                  <a:lnTo>
                    <a:pt x="2417" y="1117"/>
                  </a:lnTo>
                  <a:lnTo>
                    <a:pt x="2417" y="1124"/>
                  </a:lnTo>
                  <a:lnTo>
                    <a:pt x="2419" y="1138"/>
                  </a:lnTo>
                  <a:lnTo>
                    <a:pt x="2419" y="1140"/>
                  </a:lnTo>
                  <a:lnTo>
                    <a:pt x="2419" y="1143"/>
                  </a:lnTo>
                  <a:lnTo>
                    <a:pt x="2419" y="1143"/>
                  </a:lnTo>
                  <a:lnTo>
                    <a:pt x="2419" y="1145"/>
                  </a:lnTo>
                  <a:lnTo>
                    <a:pt x="2419" y="1147"/>
                  </a:lnTo>
                  <a:lnTo>
                    <a:pt x="2417" y="1147"/>
                  </a:lnTo>
                  <a:lnTo>
                    <a:pt x="2419" y="1150"/>
                  </a:lnTo>
                  <a:lnTo>
                    <a:pt x="2419" y="1157"/>
                  </a:lnTo>
                  <a:lnTo>
                    <a:pt x="2422" y="1159"/>
                  </a:lnTo>
                  <a:lnTo>
                    <a:pt x="2422" y="1159"/>
                  </a:lnTo>
                  <a:lnTo>
                    <a:pt x="2419" y="1164"/>
                  </a:lnTo>
                  <a:lnTo>
                    <a:pt x="2419" y="1166"/>
                  </a:lnTo>
                  <a:lnTo>
                    <a:pt x="2422" y="1169"/>
                  </a:lnTo>
                  <a:lnTo>
                    <a:pt x="2422" y="1171"/>
                  </a:lnTo>
                  <a:lnTo>
                    <a:pt x="2424" y="1176"/>
                  </a:lnTo>
                  <a:lnTo>
                    <a:pt x="2426" y="1181"/>
                  </a:lnTo>
                  <a:lnTo>
                    <a:pt x="2441" y="1199"/>
                  </a:lnTo>
                  <a:lnTo>
                    <a:pt x="2443" y="1202"/>
                  </a:lnTo>
                  <a:lnTo>
                    <a:pt x="2443" y="1204"/>
                  </a:lnTo>
                  <a:lnTo>
                    <a:pt x="2445" y="1204"/>
                  </a:lnTo>
                  <a:lnTo>
                    <a:pt x="2445" y="1207"/>
                  </a:lnTo>
                  <a:lnTo>
                    <a:pt x="2445" y="1209"/>
                  </a:lnTo>
                  <a:lnTo>
                    <a:pt x="2445" y="1214"/>
                  </a:lnTo>
                  <a:lnTo>
                    <a:pt x="2443" y="1230"/>
                  </a:lnTo>
                  <a:lnTo>
                    <a:pt x="2445" y="1235"/>
                  </a:lnTo>
                  <a:lnTo>
                    <a:pt x="2448" y="1235"/>
                  </a:lnTo>
                  <a:lnTo>
                    <a:pt x="2450" y="1235"/>
                  </a:lnTo>
                  <a:lnTo>
                    <a:pt x="2455" y="1233"/>
                  </a:lnTo>
                  <a:lnTo>
                    <a:pt x="2476" y="1223"/>
                  </a:lnTo>
                  <a:lnTo>
                    <a:pt x="2476" y="1223"/>
                  </a:lnTo>
                  <a:lnTo>
                    <a:pt x="2476" y="1223"/>
                  </a:lnTo>
                  <a:lnTo>
                    <a:pt x="2478" y="1221"/>
                  </a:lnTo>
                  <a:lnTo>
                    <a:pt x="2478" y="1221"/>
                  </a:lnTo>
                  <a:lnTo>
                    <a:pt x="2481" y="1218"/>
                  </a:lnTo>
                  <a:lnTo>
                    <a:pt x="2488" y="1216"/>
                  </a:lnTo>
                  <a:lnTo>
                    <a:pt x="2488" y="1216"/>
                  </a:lnTo>
                  <a:lnTo>
                    <a:pt x="2490" y="1216"/>
                  </a:lnTo>
                  <a:lnTo>
                    <a:pt x="2497" y="1209"/>
                  </a:lnTo>
                  <a:lnTo>
                    <a:pt x="2509" y="1202"/>
                  </a:lnTo>
                  <a:lnTo>
                    <a:pt x="2516" y="1195"/>
                  </a:lnTo>
                  <a:lnTo>
                    <a:pt x="2516" y="1192"/>
                  </a:lnTo>
                  <a:lnTo>
                    <a:pt x="2519" y="1192"/>
                  </a:lnTo>
                  <a:lnTo>
                    <a:pt x="2521" y="1190"/>
                  </a:lnTo>
                  <a:lnTo>
                    <a:pt x="2523" y="1190"/>
                  </a:lnTo>
                  <a:lnTo>
                    <a:pt x="2523" y="1190"/>
                  </a:lnTo>
                  <a:lnTo>
                    <a:pt x="2523" y="1190"/>
                  </a:lnTo>
                  <a:lnTo>
                    <a:pt x="2526" y="1190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2"/>
                  </a:lnTo>
                  <a:lnTo>
                    <a:pt x="2526" y="1195"/>
                  </a:lnTo>
                  <a:lnTo>
                    <a:pt x="2526" y="1195"/>
                  </a:lnTo>
                  <a:lnTo>
                    <a:pt x="2526" y="1197"/>
                  </a:lnTo>
                  <a:lnTo>
                    <a:pt x="2526" y="1197"/>
                  </a:lnTo>
                  <a:lnTo>
                    <a:pt x="2526" y="1202"/>
                  </a:lnTo>
                  <a:lnTo>
                    <a:pt x="2526" y="1204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26" y="1207"/>
                  </a:lnTo>
                  <a:lnTo>
                    <a:pt x="2530" y="1211"/>
                  </a:lnTo>
                  <a:lnTo>
                    <a:pt x="2530" y="1211"/>
                  </a:lnTo>
                  <a:lnTo>
                    <a:pt x="2533" y="1211"/>
                  </a:lnTo>
                  <a:lnTo>
                    <a:pt x="2533" y="1214"/>
                  </a:lnTo>
                  <a:lnTo>
                    <a:pt x="2533" y="1214"/>
                  </a:lnTo>
                  <a:lnTo>
                    <a:pt x="2533" y="1216"/>
                  </a:lnTo>
                  <a:lnTo>
                    <a:pt x="2533" y="1218"/>
                  </a:lnTo>
                  <a:lnTo>
                    <a:pt x="2535" y="1221"/>
                  </a:lnTo>
                  <a:lnTo>
                    <a:pt x="2538" y="1223"/>
                  </a:lnTo>
                  <a:lnTo>
                    <a:pt x="2540" y="1230"/>
                  </a:lnTo>
                  <a:lnTo>
                    <a:pt x="2540" y="1230"/>
                  </a:lnTo>
                  <a:lnTo>
                    <a:pt x="2540" y="1233"/>
                  </a:lnTo>
                  <a:lnTo>
                    <a:pt x="2540" y="1233"/>
                  </a:lnTo>
                  <a:lnTo>
                    <a:pt x="2540" y="1233"/>
                  </a:lnTo>
                  <a:lnTo>
                    <a:pt x="2542" y="1235"/>
                  </a:lnTo>
                  <a:lnTo>
                    <a:pt x="2542" y="1235"/>
                  </a:lnTo>
                  <a:lnTo>
                    <a:pt x="2547" y="1235"/>
                  </a:lnTo>
                  <a:lnTo>
                    <a:pt x="2549" y="1237"/>
                  </a:lnTo>
                  <a:lnTo>
                    <a:pt x="2549" y="1237"/>
                  </a:lnTo>
                  <a:lnTo>
                    <a:pt x="2549" y="1237"/>
                  </a:lnTo>
                  <a:lnTo>
                    <a:pt x="2552" y="1240"/>
                  </a:lnTo>
                  <a:lnTo>
                    <a:pt x="2552" y="1240"/>
                  </a:lnTo>
                  <a:lnTo>
                    <a:pt x="2552" y="1242"/>
                  </a:lnTo>
                  <a:lnTo>
                    <a:pt x="2552" y="1244"/>
                  </a:lnTo>
                  <a:lnTo>
                    <a:pt x="2552" y="1244"/>
                  </a:lnTo>
                  <a:lnTo>
                    <a:pt x="2552" y="1247"/>
                  </a:lnTo>
                  <a:lnTo>
                    <a:pt x="2552" y="1247"/>
                  </a:lnTo>
                  <a:lnTo>
                    <a:pt x="2552" y="1247"/>
                  </a:lnTo>
                  <a:lnTo>
                    <a:pt x="2549" y="1249"/>
                  </a:lnTo>
                  <a:lnTo>
                    <a:pt x="2549" y="1252"/>
                  </a:lnTo>
                  <a:lnTo>
                    <a:pt x="2549" y="1252"/>
                  </a:lnTo>
                  <a:lnTo>
                    <a:pt x="2547" y="1252"/>
                  </a:lnTo>
                  <a:lnTo>
                    <a:pt x="2547" y="1254"/>
                  </a:lnTo>
                  <a:lnTo>
                    <a:pt x="2547" y="1254"/>
                  </a:lnTo>
                  <a:lnTo>
                    <a:pt x="2547" y="1254"/>
                  </a:lnTo>
                  <a:lnTo>
                    <a:pt x="2549" y="1261"/>
                  </a:lnTo>
                  <a:lnTo>
                    <a:pt x="2549" y="1261"/>
                  </a:lnTo>
                  <a:lnTo>
                    <a:pt x="2556" y="1270"/>
                  </a:lnTo>
                  <a:lnTo>
                    <a:pt x="2559" y="1275"/>
                  </a:lnTo>
                  <a:lnTo>
                    <a:pt x="2564" y="1292"/>
                  </a:lnTo>
                  <a:lnTo>
                    <a:pt x="2566" y="1294"/>
                  </a:lnTo>
                  <a:lnTo>
                    <a:pt x="2566" y="1296"/>
                  </a:lnTo>
                  <a:lnTo>
                    <a:pt x="2568" y="1301"/>
                  </a:lnTo>
                  <a:lnTo>
                    <a:pt x="2571" y="1301"/>
                  </a:lnTo>
                  <a:lnTo>
                    <a:pt x="2571" y="1301"/>
                  </a:lnTo>
                  <a:lnTo>
                    <a:pt x="2571" y="1304"/>
                  </a:lnTo>
                  <a:lnTo>
                    <a:pt x="2571" y="1306"/>
                  </a:lnTo>
                  <a:lnTo>
                    <a:pt x="2571" y="1308"/>
                  </a:lnTo>
                  <a:lnTo>
                    <a:pt x="2571" y="1311"/>
                  </a:lnTo>
                  <a:lnTo>
                    <a:pt x="2571" y="1313"/>
                  </a:lnTo>
                  <a:lnTo>
                    <a:pt x="2568" y="1313"/>
                  </a:lnTo>
                  <a:lnTo>
                    <a:pt x="2568" y="1315"/>
                  </a:lnTo>
                  <a:lnTo>
                    <a:pt x="2568" y="1315"/>
                  </a:lnTo>
                  <a:lnTo>
                    <a:pt x="2566" y="1315"/>
                  </a:lnTo>
                  <a:lnTo>
                    <a:pt x="2564" y="1315"/>
                  </a:lnTo>
                  <a:lnTo>
                    <a:pt x="2559" y="1313"/>
                  </a:lnTo>
                  <a:lnTo>
                    <a:pt x="2559" y="1315"/>
                  </a:lnTo>
                  <a:lnTo>
                    <a:pt x="2559" y="1315"/>
                  </a:lnTo>
                  <a:lnTo>
                    <a:pt x="2561" y="1318"/>
                  </a:lnTo>
                  <a:lnTo>
                    <a:pt x="2561" y="1318"/>
                  </a:lnTo>
                  <a:lnTo>
                    <a:pt x="2559" y="1318"/>
                  </a:lnTo>
                  <a:lnTo>
                    <a:pt x="2559" y="1320"/>
                  </a:lnTo>
                  <a:lnTo>
                    <a:pt x="2554" y="1322"/>
                  </a:lnTo>
                  <a:lnTo>
                    <a:pt x="2554" y="1322"/>
                  </a:lnTo>
                  <a:lnTo>
                    <a:pt x="2554" y="1322"/>
                  </a:lnTo>
                  <a:lnTo>
                    <a:pt x="2554" y="1325"/>
                  </a:lnTo>
                  <a:lnTo>
                    <a:pt x="2554" y="1325"/>
                  </a:lnTo>
                  <a:lnTo>
                    <a:pt x="2554" y="1327"/>
                  </a:lnTo>
                  <a:lnTo>
                    <a:pt x="2554" y="1327"/>
                  </a:lnTo>
                  <a:lnTo>
                    <a:pt x="2554" y="1330"/>
                  </a:lnTo>
                  <a:lnTo>
                    <a:pt x="2554" y="1330"/>
                  </a:lnTo>
                  <a:lnTo>
                    <a:pt x="2554" y="1332"/>
                  </a:lnTo>
                  <a:lnTo>
                    <a:pt x="2554" y="1332"/>
                  </a:lnTo>
                  <a:lnTo>
                    <a:pt x="2554" y="1332"/>
                  </a:lnTo>
                  <a:lnTo>
                    <a:pt x="2556" y="1334"/>
                  </a:lnTo>
                  <a:lnTo>
                    <a:pt x="2556" y="1334"/>
                  </a:lnTo>
                  <a:lnTo>
                    <a:pt x="2556" y="1334"/>
                  </a:lnTo>
                  <a:lnTo>
                    <a:pt x="2559" y="1334"/>
                  </a:lnTo>
                  <a:lnTo>
                    <a:pt x="2561" y="1337"/>
                  </a:lnTo>
                  <a:lnTo>
                    <a:pt x="2564" y="1337"/>
                  </a:lnTo>
                  <a:lnTo>
                    <a:pt x="2564" y="1337"/>
                  </a:lnTo>
                  <a:lnTo>
                    <a:pt x="2566" y="1337"/>
                  </a:lnTo>
                  <a:lnTo>
                    <a:pt x="2568" y="1339"/>
                  </a:lnTo>
                  <a:lnTo>
                    <a:pt x="2568" y="1341"/>
                  </a:lnTo>
                  <a:lnTo>
                    <a:pt x="2571" y="1341"/>
                  </a:lnTo>
                  <a:lnTo>
                    <a:pt x="2571" y="1341"/>
                  </a:lnTo>
                  <a:lnTo>
                    <a:pt x="2575" y="1341"/>
                  </a:lnTo>
                  <a:lnTo>
                    <a:pt x="2575" y="1341"/>
                  </a:lnTo>
                  <a:lnTo>
                    <a:pt x="2575" y="1341"/>
                  </a:lnTo>
                  <a:lnTo>
                    <a:pt x="2578" y="1341"/>
                  </a:lnTo>
                  <a:lnTo>
                    <a:pt x="2578" y="1344"/>
                  </a:lnTo>
                  <a:lnTo>
                    <a:pt x="2580" y="1346"/>
                  </a:lnTo>
                  <a:lnTo>
                    <a:pt x="2582" y="1346"/>
                  </a:lnTo>
                  <a:lnTo>
                    <a:pt x="2590" y="1346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49"/>
                  </a:lnTo>
                  <a:lnTo>
                    <a:pt x="2590" y="1351"/>
                  </a:lnTo>
                  <a:lnTo>
                    <a:pt x="2590" y="1351"/>
                  </a:lnTo>
                  <a:lnTo>
                    <a:pt x="2590" y="1351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6"/>
                  </a:lnTo>
                  <a:lnTo>
                    <a:pt x="2587" y="1358"/>
                  </a:lnTo>
                  <a:lnTo>
                    <a:pt x="2587" y="1358"/>
                  </a:lnTo>
                  <a:lnTo>
                    <a:pt x="2587" y="1360"/>
                  </a:lnTo>
                  <a:lnTo>
                    <a:pt x="2587" y="1360"/>
                  </a:lnTo>
                  <a:lnTo>
                    <a:pt x="2587" y="1363"/>
                  </a:lnTo>
                  <a:lnTo>
                    <a:pt x="2587" y="1363"/>
                  </a:lnTo>
                  <a:lnTo>
                    <a:pt x="2587" y="1363"/>
                  </a:lnTo>
                  <a:lnTo>
                    <a:pt x="2587" y="1365"/>
                  </a:lnTo>
                  <a:lnTo>
                    <a:pt x="2587" y="1365"/>
                  </a:lnTo>
                  <a:lnTo>
                    <a:pt x="2585" y="1365"/>
                  </a:lnTo>
                  <a:lnTo>
                    <a:pt x="2585" y="1365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5" y="1367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7" y="1370"/>
                  </a:lnTo>
                  <a:lnTo>
                    <a:pt x="2585" y="1372"/>
                  </a:lnTo>
                  <a:lnTo>
                    <a:pt x="2585" y="1372"/>
                  </a:lnTo>
                  <a:lnTo>
                    <a:pt x="2585" y="1375"/>
                  </a:lnTo>
                  <a:lnTo>
                    <a:pt x="2585" y="1377"/>
                  </a:lnTo>
                  <a:lnTo>
                    <a:pt x="2582" y="1379"/>
                  </a:lnTo>
                  <a:lnTo>
                    <a:pt x="2582" y="1382"/>
                  </a:lnTo>
                  <a:lnTo>
                    <a:pt x="2582" y="1384"/>
                  </a:lnTo>
                  <a:lnTo>
                    <a:pt x="2582" y="1384"/>
                  </a:lnTo>
                  <a:lnTo>
                    <a:pt x="2556" y="1393"/>
                  </a:lnTo>
                  <a:lnTo>
                    <a:pt x="2556" y="1393"/>
                  </a:lnTo>
                  <a:lnTo>
                    <a:pt x="2552" y="1393"/>
                  </a:lnTo>
                  <a:lnTo>
                    <a:pt x="2549" y="1396"/>
                  </a:lnTo>
                  <a:lnTo>
                    <a:pt x="2547" y="1396"/>
                  </a:lnTo>
                  <a:lnTo>
                    <a:pt x="2540" y="1403"/>
                  </a:lnTo>
                  <a:lnTo>
                    <a:pt x="2540" y="1405"/>
                  </a:lnTo>
                  <a:lnTo>
                    <a:pt x="2538" y="1415"/>
                  </a:lnTo>
                  <a:lnTo>
                    <a:pt x="2535" y="1419"/>
                  </a:lnTo>
                  <a:lnTo>
                    <a:pt x="2535" y="1422"/>
                  </a:lnTo>
                  <a:lnTo>
                    <a:pt x="2530" y="1424"/>
                  </a:lnTo>
                  <a:lnTo>
                    <a:pt x="2530" y="1427"/>
                  </a:lnTo>
                  <a:lnTo>
                    <a:pt x="2528" y="1427"/>
                  </a:lnTo>
                  <a:lnTo>
                    <a:pt x="2528" y="1427"/>
                  </a:lnTo>
                  <a:lnTo>
                    <a:pt x="2526" y="1427"/>
                  </a:lnTo>
                  <a:lnTo>
                    <a:pt x="2521" y="1427"/>
                  </a:lnTo>
                  <a:lnTo>
                    <a:pt x="2519" y="1427"/>
                  </a:lnTo>
                  <a:lnTo>
                    <a:pt x="2519" y="1427"/>
                  </a:lnTo>
                  <a:lnTo>
                    <a:pt x="2516" y="1429"/>
                  </a:lnTo>
                  <a:lnTo>
                    <a:pt x="2514" y="1429"/>
                  </a:lnTo>
                  <a:lnTo>
                    <a:pt x="2512" y="1431"/>
                  </a:lnTo>
                  <a:lnTo>
                    <a:pt x="2512" y="1434"/>
                  </a:lnTo>
                  <a:lnTo>
                    <a:pt x="2512" y="1434"/>
                  </a:lnTo>
                  <a:lnTo>
                    <a:pt x="2500" y="1434"/>
                  </a:lnTo>
                  <a:lnTo>
                    <a:pt x="2497" y="1434"/>
                  </a:lnTo>
                  <a:lnTo>
                    <a:pt x="2495" y="1434"/>
                  </a:lnTo>
                  <a:lnTo>
                    <a:pt x="2481" y="1424"/>
                  </a:lnTo>
                  <a:lnTo>
                    <a:pt x="2476" y="1422"/>
                  </a:lnTo>
                  <a:lnTo>
                    <a:pt x="2476" y="1422"/>
                  </a:lnTo>
                  <a:lnTo>
                    <a:pt x="2469" y="1419"/>
                  </a:lnTo>
                  <a:lnTo>
                    <a:pt x="2462" y="1419"/>
                  </a:lnTo>
                  <a:lnTo>
                    <a:pt x="2462" y="1419"/>
                  </a:lnTo>
                  <a:lnTo>
                    <a:pt x="2459" y="1419"/>
                  </a:lnTo>
                  <a:lnTo>
                    <a:pt x="2459" y="1422"/>
                  </a:lnTo>
                  <a:lnTo>
                    <a:pt x="2459" y="1422"/>
                  </a:lnTo>
                  <a:lnTo>
                    <a:pt x="2459" y="1424"/>
                  </a:lnTo>
                  <a:lnTo>
                    <a:pt x="2459" y="1424"/>
                  </a:lnTo>
                  <a:lnTo>
                    <a:pt x="2459" y="1424"/>
                  </a:lnTo>
                  <a:lnTo>
                    <a:pt x="2459" y="1427"/>
                  </a:lnTo>
                  <a:lnTo>
                    <a:pt x="2459" y="1427"/>
                  </a:lnTo>
                  <a:lnTo>
                    <a:pt x="2459" y="1429"/>
                  </a:lnTo>
                  <a:lnTo>
                    <a:pt x="2462" y="1431"/>
                  </a:lnTo>
                  <a:lnTo>
                    <a:pt x="2467" y="1438"/>
                  </a:lnTo>
                  <a:lnTo>
                    <a:pt x="2467" y="1438"/>
                  </a:lnTo>
                  <a:lnTo>
                    <a:pt x="2467" y="1438"/>
                  </a:lnTo>
                  <a:lnTo>
                    <a:pt x="2467" y="1441"/>
                  </a:lnTo>
                  <a:lnTo>
                    <a:pt x="2467" y="1441"/>
                  </a:lnTo>
                  <a:lnTo>
                    <a:pt x="2467" y="1441"/>
                  </a:lnTo>
                  <a:lnTo>
                    <a:pt x="2467" y="1443"/>
                  </a:lnTo>
                  <a:lnTo>
                    <a:pt x="2467" y="1443"/>
                  </a:lnTo>
                  <a:lnTo>
                    <a:pt x="2467" y="1443"/>
                  </a:lnTo>
                  <a:lnTo>
                    <a:pt x="2464" y="1446"/>
                  </a:lnTo>
                  <a:lnTo>
                    <a:pt x="2464" y="1446"/>
                  </a:lnTo>
                  <a:lnTo>
                    <a:pt x="2464" y="1446"/>
                  </a:lnTo>
                  <a:lnTo>
                    <a:pt x="2452" y="1450"/>
                  </a:lnTo>
                  <a:lnTo>
                    <a:pt x="2452" y="1450"/>
                  </a:lnTo>
                  <a:lnTo>
                    <a:pt x="2452" y="1450"/>
                  </a:lnTo>
                  <a:lnTo>
                    <a:pt x="2450" y="1448"/>
                  </a:lnTo>
                  <a:lnTo>
                    <a:pt x="2450" y="1448"/>
                  </a:lnTo>
                  <a:lnTo>
                    <a:pt x="2443" y="1443"/>
                  </a:lnTo>
                  <a:lnTo>
                    <a:pt x="2441" y="1443"/>
                  </a:lnTo>
                  <a:lnTo>
                    <a:pt x="2441" y="1443"/>
                  </a:lnTo>
                  <a:lnTo>
                    <a:pt x="2436" y="1443"/>
                  </a:lnTo>
                  <a:lnTo>
                    <a:pt x="2436" y="1441"/>
                  </a:lnTo>
                  <a:lnTo>
                    <a:pt x="2429" y="1438"/>
                  </a:lnTo>
                  <a:lnTo>
                    <a:pt x="2429" y="1438"/>
                  </a:lnTo>
                  <a:lnTo>
                    <a:pt x="2426" y="1438"/>
                  </a:lnTo>
                  <a:lnTo>
                    <a:pt x="2419" y="1443"/>
                  </a:lnTo>
                  <a:lnTo>
                    <a:pt x="2417" y="1443"/>
                  </a:lnTo>
                  <a:lnTo>
                    <a:pt x="2417" y="1446"/>
                  </a:lnTo>
                  <a:lnTo>
                    <a:pt x="2417" y="1446"/>
                  </a:lnTo>
                  <a:lnTo>
                    <a:pt x="2415" y="1448"/>
                  </a:lnTo>
                  <a:lnTo>
                    <a:pt x="2415" y="1448"/>
                  </a:lnTo>
                  <a:lnTo>
                    <a:pt x="2415" y="1453"/>
                  </a:lnTo>
                  <a:lnTo>
                    <a:pt x="2415" y="1453"/>
                  </a:lnTo>
                  <a:lnTo>
                    <a:pt x="2415" y="1455"/>
                  </a:lnTo>
                  <a:lnTo>
                    <a:pt x="2412" y="1462"/>
                  </a:lnTo>
                  <a:lnTo>
                    <a:pt x="2412" y="1462"/>
                  </a:lnTo>
                  <a:lnTo>
                    <a:pt x="2412" y="1462"/>
                  </a:lnTo>
                  <a:lnTo>
                    <a:pt x="2412" y="1464"/>
                  </a:lnTo>
                  <a:lnTo>
                    <a:pt x="2400" y="1472"/>
                  </a:lnTo>
                  <a:lnTo>
                    <a:pt x="2398" y="1472"/>
                  </a:lnTo>
                  <a:lnTo>
                    <a:pt x="2398" y="1474"/>
                  </a:lnTo>
                  <a:lnTo>
                    <a:pt x="2398" y="1474"/>
                  </a:lnTo>
                  <a:lnTo>
                    <a:pt x="2396" y="1474"/>
                  </a:lnTo>
                  <a:lnTo>
                    <a:pt x="2393" y="1476"/>
                  </a:lnTo>
                  <a:lnTo>
                    <a:pt x="2391" y="1476"/>
                  </a:lnTo>
                  <a:lnTo>
                    <a:pt x="2389" y="1476"/>
                  </a:lnTo>
                  <a:lnTo>
                    <a:pt x="2389" y="1476"/>
                  </a:lnTo>
                  <a:lnTo>
                    <a:pt x="2386" y="1476"/>
                  </a:lnTo>
                  <a:lnTo>
                    <a:pt x="2386" y="1476"/>
                  </a:lnTo>
                  <a:lnTo>
                    <a:pt x="2386" y="1474"/>
                  </a:lnTo>
                  <a:lnTo>
                    <a:pt x="2384" y="1474"/>
                  </a:lnTo>
                  <a:lnTo>
                    <a:pt x="2381" y="1469"/>
                  </a:lnTo>
                  <a:lnTo>
                    <a:pt x="2381" y="1469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81" y="1467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9" y="1464"/>
                  </a:lnTo>
                  <a:lnTo>
                    <a:pt x="2372" y="1467"/>
                  </a:lnTo>
                  <a:lnTo>
                    <a:pt x="2372" y="1467"/>
                  </a:lnTo>
                  <a:lnTo>
                    <a:pt x="2372" y="1467"/>
                  </a:lnTo>
                  <a:lnTo>
                    <a:pt x="2370" y="1467"/>
                  </a:lnTo>
                  <a:lnTo>
                    <a:pt x="2370" y="1467"/>
                  </a:lnTo>
                  <a:lnTo>
                    <a:pt x="2367" y="1467"/>
                  </a:lnTo>
                  <a:lnTo>
                    <a:pt x="2365" y="1467"/>
                  </a:lnTo>
                  <a:lnTo>
                    <a:pt x="2363" y="1469"/>
                  </a:lnTo>
                  <a:lnTo>
                    <a:pt x="2363" y="1469"/>
                  </a:lnTo>
                  <a:lnTo>
                    <a:pt x="2360" y="1469"/>
                  </a:lnTo>
                  <a:lnTo>
                    <a:pt x="2327" y="1502"/>
                  </a:lnTo>
                  <a:lnTo>
                    <a:pt x="2325" y="1505"/>
                  </a:lnTo>
                  <a:lnTo>
                    <a:pt x="2325" y="1505"/>
                  </a:lnTo>
                  <a:lnTo>
                    <a:pt x="2320" y="1502"/>
                  </a:lnTo>
                  <a:lnTo>
                    <a:pt x="2320" y="1502"/>
                  </a:lnTo>
                  <a:lnTo>
                    <a:pt x="2320" y="1500"/>
                  </a:lnTo>
                  <a:lnTo>
                    <a:pt x="2318" y="1500"/>
                  </a:lnTo>
                  <a:lnTo>
                    <a:pt x="2318" y="1498"/>
                  </a:lnTo>
                  <a:lnTo>
                    <a:pt x="2315" y="1498"/>
                  </a:lnTo>
                  <a:lnTo>
                    <a:pt x="2308" y="1502"/>
                  </a:lnTo>
                  <a:lnTo>
                    <a:pt x="2296" y="1507"/>
                  </a:lnTo>
                  <a:lnTo>
                    <a:pt x="2296" y="1509"/>
                  </a:lnTo>
                  <a:lnTo>
                    <a:pt x="2294" y="1512"/>
                  </a:lnTo>
                  <a:lnTo>
                    <a:pt x="2289" y="1516"/>
                  </a:lnTo>
                  <a:lnTo>
                    <a:pt x="2287" y="1516"/>
                  </a:lnTo>
                  <a:lnTo>
                    <a:pt x="2287" y="1516"/>
                  </a:lnTo>
                  <a:lnTo>
                    <a:pt x="2275" y="1519"/>
                  </a:lnTo>
                  <a:lnTo>
                    <a:pt x="2273" y="1519"/>
                  </a:lnTo>
                  <a:lnTo>
                    <a:pt x="2273" y="1519"/>
                  </a:lnTo>
                  <a:lnTo>
                    <a:pt x="2273" y="1519"/>
                  </a:lnTo>
                  <a:lnTo>
                    <a:pt x="2273" y="1521"/>
                  </a:lnTo>
                  <a:lnTo>
                    <a:pt x="2273" y="1521"/>
                  </a:lnTo>
                  <a:lnTo>
                    <a:pt x="2273" y="1521"/>
                  </a:lnTo>
                  <a:lnTo>
                    <a:pt x="2273" y="1524"/>
                  </a:lnTo>
                  <a:lnTo>
                    <a:pt x="2273" y="1524"/>
                  </a:lnTo>
                  <a:lnTo>
                    <a:pt x="2273" y="1526"/>
                  </a:lnTo>
                  <a:lnTo>
                    <a:pt x="2273" y="1526"/>
                  </a:lnTo>
                  <a:lnTo>
                    <a:pt x="2273" y="1526"/>
                  </a:lnTo>
                  <a:lnTo>
                    <a:pt x="2273" y="1528"/>
                  </a:lnTo>
                  <a:lnTo>
                    <a:pt x="2273" y="1528"/>
                  </a:lnTo>
                  <a:lnTo>
                    <a:pt x="2270" y="1533"/>
                  </a:lnTo>
                  <a:lnTo>
                    <a:pt x="2270" y="1535"/>
                  </a:lnTo>
                  <a:lnTo>
                    <a:pt x="2270" y="1535"/>
                  </a:lnTo>
                  <a:lnTo>
                    <a:pt x="2268" y="1538"/>
                  </a:lnTo>
                  <a:lnTo>
                    <a:pt x="2266" y="1538"/>
                  </a:lnTo>
                  <a:lnTo>
                    <a:pt x="2258" y="1545"/>
                  </a:lnTo>
                  <a:lnTo>
                    <a:pt x="2256" y="1545"/>
                  </a:lnTo>
                  <a:lnTo>
                    <a:pt x="2254" y="1547"/>
                  </a:lnTo>
                  <a:lnTo>
                    <a:pt x="2254" y="1550"/>
                  </a:lnTo>
                  <a:lnTo>
                    <a:pt x="2254" y="1552"/>
                  </a:lnTo>
                  <a:lnTo>
                    <a:pt x="2249" y="1554"/>
                  </a:lnTo>
                  <a:lnTo>
                    <a:pt x="2240" y="1564"/>
                  </a:lnTo>
                  <a:lnTo>
                    <a:pt x="2237" y="1569"/>
                  </a:lnTo>
                  <a:lnTo>
                    <a:pt x="2237" y="1569"/>
                  </a:lnTo>
                  <a:lnTo>
                    <a:pt x="2237" y="1571"/>
                  </a:lnTo>
                  <a:lnTo>
                    <a:pt x="2237" y="1573"/>
                  </a:lnTo>
                  <a:lnTo>
                    <a:pt x="2235" y="1576"/>
                  </a:lnTo>
                  <a:lnTo>
                    <a:pt x="2235" y="1578"/>
                  </a:lnTo>
                  <a:lnTo>
                    <a:pt x="2235" y="1578"/>
                  </a:lnTo>
                  <a:lnTo>
                    <a:pt x="2235" y="1578"/>
                  </a:lnTo>
                  <a:lnTo>
                    <a:pt x="2232" y="1580"/>
                  </a:lnTo>
                  <a:lnTo>
                    <a:pt x="2232" y="1580"/>
                  </a:lnTo>
                  <a:lnTo>
                    <a:pt x="2232" y="1580"/>
                  </a:lnTo>
                  <a:lnTo>
                    <a:pt x="2230" y="1580"/>
                  </a:lnTo>
                  <a:lnTo>
                    <a:pt x="2228" y="1580"/>
                  </a:lnTo>
                  <a:lnTo>
                    <a:pt x="2228" y="1580"/>
                  </a:lnTo>
                  <a:lnTo>
                    <a:pt x="2228" y="1578"/>
                  </a:lnTo>
                  <a:lnTo>
                    <a:pt x="2225" y="1578"/>
                  </a:lnTo>
                  <a:lnTo>
                    <a:pt x="2225" y="1578"/>
                  </a:lnTo>
                  <a:lnTo>
                    <a:pt x="2225" y="1578"/>
                  </a:lnTo>
                  <a:lnTo>
                    <a:pt x="2225" y="1576"/>
                  </a:lnTo>
                  <a:lnTo>
                    <a:pt x="2225" y="1576"/>
                  </a:lnTo>
                  <a:lnTo>
                    <a:pt x="2228" y="1566"/>
                  </a:lnTo>
                  <a:lnTo>
                    <a:pt x="2228" y="1561"/>
                  </a:lnTo>
                  <a:lnTo>
                    <a:pt x="2228" y="1559"/>
                  </a:lnTo>
                  <a:lnTo>
                    <a:pt x="2225" y="1559"/>
                  </a:lnTo>
                  <a:lnTo>
                    <a:pt x="2225" y="1559"/>
                  </a:lnTo>
                  <a:lnTo>
                    <a:pt x="2225" y="1557"/>
                  </a:lnTo>
                  <a:lnTo>
                    <a:pt x="2225" y="1557"/>
                  </a:lnTo>
                  <a:lnTo>
                    <a:pt x="2221" y="1552"/>
                  </a:lnTo>
                  <a:lnTo>
                    <a:pt x="2221" y="1552"/>
                  </a:lnTo>
                  <a:lnTo>
                    <a:pt x="2221" y="1552"/>
                  </a:lnTo>
                  <a:lnTo>
                    <a:pt x="2221" y="1550"/>
                  </a:lnTo>
                  <a:lnTo>
                    <a:pt x="2221" y="1550"/>
                  </a:lnTo>
                  <a:lnTo>
                    <a:pt x="2221" y="1547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21" y="1545"/>
                  </a:lnTo>
                  <a:lnTo>
                    <a:pt x="2218" y="1542"/>
                  </a:lnTo>
                  <a:lnTo>
                    <a:pt x="2211" y="1540"/>
                  </a:lnTo>
                  <a:lnTo>
                    <a:pt x="2211" y="1540"/>
                  </a:lnTo>
                  <a:lnTo>
                    <a:pt x="2211" y="1538"/>
                  </a:lnTo>
                  <a:lnTo>
                    <a:pt x="2211" y="1538"/>
                  </a:lnTo>
                  <a:lnTo>
                    <a:pt x="2211" y="1538"/>
                  </a:lnTo>
                  <a:lnTo>
                    <a:pt x="2211" y="1535"/>
                  </a:lnTo>
                  <a:lnTo>
                    <a:pt x="2211" y="1533"/>
                  </a:lnTo>
                  <a:lnTo>
                    <a:pt x="2211" y="1531"/>
                  </a:lnTo>
                  <a:lnTo>
                    <a:pt x="2211" y="1531"/>
                  </a:lnTo>
                  <a:lnTo>
                    <a:pt x="2211" y="1531"/>
                  </a:lnTo>
                  <a:lnTo>
                    <a:pt x="2204" y="1524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21"/>
                  </a:lnTo>
                  <a:lnTo>
                    <a:pt x="2204" y="1519"/>
                  </a:lnTo>
                  <a:lnTo>
                    <a:pt x="2204" y="1519"/>
                  </a:lnTo>
                  <a:lnTo>
                    <a:pt x="2206" y="1516"/>
                  </a:lnTo>
                  <a:lnTo>
                    <a:pt x="2206" y="1516"/>
                  </a:lnTo>
                  <a:lnTo>
                    <a:pt x="2209" y="1514"/>
                  </a:lnTo>
                  <a:lnTo>
                    <a:pt x="2209" y="1514"/>
                  </a:lnTo>
                  <a:lnTo>
                    <a:pt x="2206" y="1512"/>
                  </a:lnTo>
                  <a:lnTo>
                    <a:pt x="2206" y="1512"/>
                  </a:lnTo>
                  <a:lnTo>
                    <a:pt x="2204" y="1512"/>
                  </a:lnTo>
                  <a:lnTo>
                    <a:pt x="2199" y="1509"/>
                  </a:lnTo>
                  <a:lnTo>
                    <a:pt x="2190" y="1507"/>
                  </a:lnTo>
                  <a:lnTo>
                    <a:pt x="2190" y="1507"/>
                  </a:lnTo>
                  <a:lnTo>
                    <a:pt x="2188" y="1507"/>
                  </a:lnTo>
                  <a:lnTo>
                    <a:pt x="2188" y="1507"/>
                  </a:lnTo>
                  <a:lnTo>
                    <a:pt x="2185" y="1505"/>
                  </a:lnTo>
                  <a:lnTo>
                    <a:pt x="2185" y="1505"/>
                  </a:lnTo>
                  <a:lnTo>
                    <a:pt x="2185" y="1502"/>
                  </a:lnTo>
                  <a:lnTo>
                    <a:pt x="2185" y="1502"/>
                  </a:lnTo>
                  <a:lnTo>
                    <a:pt x="2185" y="1500"/>
                  </a:lnTo>
                  <a:lnTo>
                    <a:pt x="2185" y="1500"/>
                  </a:lnTo>
                  <a:lnTo>
                    <a:pt x="2185" y="1500"/>
                  </a:lnTo>
                  <a:lnTo>
                    <a:pt x="2183" y="1498"/>
                  </a:lnTo>
                  <a:lnTo>
                    <a:pt x="2183" y="1495"/>
                  </a:lnTo>
                  <a:lnTo>
                    <a:pt x="2180" y="1495"/>
                  </a:lnTo>
                  <a:lnTo>
                    <a:pt x="2183" y="1495"/>
                  </a:lnTo>
                  <a:lnTo>
                    <a:pt x="2183" y="1493"/>
                  </a:lnTo>
                  <a:lnTo>
                    <a:pt x="2183" y="1493"/>
                  </a:lnTo>
                  <a:lnTo>
                    <a:pt x="2180" y="1490"/>
                  </a:lnTo>
                  <a:lnTo>
                    <a:pt x="2178" y="1488"/>
                  </a:lnTo>
                  <a:lnTo>
                    <a:pt x="2176" y="1486"/>
                  </a:lnTo>
                  <a:lnTo>
                    <a:pt x="2176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6"/>
                  </a:lnTo>
                  <a:lnTo>
                    <a:pt x="2173" y="1488"/>
                  </a:lnTo>
                  <a:lnTo>
                    <a:pt x="2171" y="1490"/>
                  </a:lnTo>
                  <a:lnTo>
                    <a:pt x="2171" y="1493"/>
                  </a:lnTo>
                  <a:lnTo>
                    <a:pt x="2169" y="1495"/>
                  </a:lnTo>
                  <a:lnTo>
                    <a:pt x="2169" y="1495"/>
                  </a:lnTo>
                  <a:lnTo>
                    <a:pt x="2169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6" y="1495"/>
                  </a:lnTo>
                  <a:lnTo>
                    <a:pt x="2164" y="1498"/>
                  </a:lnTo>
                  <a:lnTo>
                    <a:pt x="2164" y="1498"/>
                  </a:lnTo>
                  <a:lnTo>
                    <a:pt x="2164" y="1498"/>
                  </a:lnTo>
                  <a:lnTo>
                    <a:pt x="2162" y="1498"/>
                  </a:lnTo>
                  <a:lnTo>
                    <a:pt x="2162" y="1498"/>
                  </a:lnTo>
                  <a:lnTo>
                    <a:pt x="2162" y="1498"/>
                  </a:lnTo>
                  <a:lnTo>
                    <a:pt x="2159" y="1498"/>
                  </a:lnTo>
                  <a:lnTo>
                    <a:pt x="2159" y="1498"/>
                  </a:lnTo>
                  <a:lnTo>
                    <a:pt x="2157" y="1498"/>
                  </a:lnTo>
                  <a:lnTo>
                    <a:pt x="2157" y="1500"/>
                  </a:lnTo>
                  <a:lnTo>
                    <a:pt x="2157" y="1500"/>
                  </a:lnTo>
                  <a:lnTo>
                    <a:pt x="2154" y="1502"/>
                  </a:lnTo>
                  <a:lnTo>
                    <a:pt x="2152" y="1502"/>
                  </a:lnTo>
                  <a:lnTo>
                    <a:pt x="2152" y="1505"/>
                  </a:lnTo>
                  <a:lnTo>
                    <a:pt x="2150" y="1507"/>
                  </a:lnTo>
                  <a:lnTo>
                    <a:pt x="2150" y="1507"/>
                  </a:lnTo>
                  <a:lnTo>
                    <a:pt x="2150" y="1507"/>
                  </a:lnTo>
                  <a:lnTo>
                    <a:pt x="2147" y="1509"/>
                  </a:lnTo>
                  <a:lnTo>
                    <a:pt x="2147" y="1512"/>
                  </a:lnTo>
                  <a:lnTo>
                    <a:pt x="2147" y="1512"/>
                  </a:lnTo>
                  <a:lnTo>
                    <a:pt x="2147" y="1512"/>
                  </a:lnTo>
                  <a:lnTo>
                    <a:pt x="2147" y="1514"/>
                  </a:lnTo>
                  <a:lnTo>
                    <a:pt x="2147" y="1514"/>
                  </a:lnTo>
                  <a:lnTo>
                    <a:pt x="2147" y="1514"/>
                  </a:lnTo>
                  <a:lnTo>
                    <a:pt x="2150" y="1516"/>
                  </a:lnTo>
                  <a:lnTo>
                    <a:pt x="2154" y="1521"/>
                  </a:lnTo>
                  <a:lnTo>
                    <a:pt x="2154" y="1521"/>
                  </a:lnTo>
                  <a:lnTo>
                    <a:pt x="2154" y="1524"/>
                  </a:lnTo>
                  <a:lnTo>
                    <a:pt x="2157" y="1524"/>
                  </a:lnTo>
                  <a:lnTo>
                    <a:pt x="2159" y="1524"/>
                  </a:lnTo>
                  <a:lnTo>
                    <a:pt x="2159" y="1524"/>
                  </a:lnTo>
                  <a:lnTo>
                    <a:pt x="2159" y="1526"/>
                  </a:lnTo>
                  <a:lnTo>
                    <a:pt x="2159" y="1526"/>
                  </a:lnTo>
                  <a:lnTo>
                    <a:pt x="2159" y="1526"/>
                  </a:lnTo>
                  <a:lnTo>
                    <a:pt x="2159" y="1528"/>
                  </a:lnTo>
                  <a:lnTo>
                    <a:pt x="2159" y="1531"/>
                  </a:lnTo>
                  <a:lnTo>
                    <a:pt x="2159" y="1533"/>
                  </a:lnTo>
                  <a:lnTo>
                    <a:pt x="2159" y="1533"/>
                  </a:lnTo>
                  <a:lnTo>
                    <a:pt x="2159" y="1535"/>
                  </a:lnTo>
                  <a:lnTo>
                    <a:pt x="2159" y="1538"/>
                  </a:lnTo>
                  <a:lnTo>
                    <a:pt x="2157" y="1540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2"/>
                  </a:lnTo>
                  <a:lnTo>
                    <a:pt x="2154" y="1545"/>
                  </a:lnTo>
                  <a:lnTo>
                    <a:pt x="2154" y="1545"/>
                  </a:lnTo>
                  <a:lnTo>
                    <a:pt x="2154" y="1545"/>
                  </a:lnTo>
                  <a:lnTo>
                    <a:pt x="2154" y="1547"/>
                  </a:lnTo>
                  <a:lnTo>
                    <a:pt x="2154" y="1547"/>
                  </a:lnTo>
                  <a:lnTo>
                    <a:pt x="2154" y="1552"/>
                  </a:lnTo>
                  <a:lnTo>
                    <a:pt x="2154" y="1557"/>
                  </a:lnTo>
                  <a:lnTo>
                    <a:pt x="2154" y="1557"/>
                  </a:lnTo>
                  <a:lnTo>
                    <a:pt x="2154" y="1557"/>
                  </a:lnTo>
                  <a:lnTo>
                    <a:pt x="2154" y="1559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1"/>
                  </a:lnTo>
                  <a:lnTo>
                    <a:pt x="2152" y="1564"/>
                  </a:lnTo>
                  <a:lnTo>
                    <a:pt x="2152" y="1564"/>
                  </a:lnTo>
                  <a:lnTo>
                    <a:pt x="2152" y="1566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69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1"/>
                  </a:lnTo>
                  <a:lnTo>
                    <a:pt x="2152" y="1573"/>
                  </a:lnTo>
                  <a:lnTo>
                    <a:pt x="2152" y="1573"/>
                  </a:lnTo>
                  <a:lnTo>
                    <a:pt x="2152" y="1573"/>
                  </a:lnTo>
                  <a:lnTo>
                    <a:pt x="2152" y="1576"/>
                  </a:lnTo>
                  <a:lnTo>
                    <a:pt x="2152" y="1576"/>
                  </a:lnTo>
                  <a:lnTo>
                    <a:pt x="2152" y="1578"/>
                  </a:lnTo>
                  <a:lnTo>
                    <a:pt x="2152" y="1578"/>
                  </a:lnTo>
                  <a:lnTo>
                    <a:pt x="2152" y="1580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4" y="1585"/>
                  </a:lnTo>
                  <a:lnTo>
                    <a:pt x="2157" y="1590"/>
                  </a:lnTo>
                  <a:lnTo>
                    <a:pt x="2157" y="1590"/>
                  </a:lnTo>
                  <a:lnTo>
                    <a:pt x="2157" y="1592"/>
                  </a:lnTo>
                  <a:lnTo>
                    <a:pt x="2159" y="1604"/>
                  </a:lnTo>
                  <a:lnTo>
                    <a:pt x="2162" y="1611"/>
                  </a:lnTo>
                  <a:lnTo>
                    <a:pt x="2162" y="1611"/>
                  </a:lnTo>
                  <a:lnTo>
                    <a:pt x="2162" y="1616"/>
                  </a:lnTo>
                  <a:lnTo>
                    <a:pt x="2162" y="1618"/>
                  </a:lnTo>
                  <a:lnTo>
                    <a:pt x="2159" y="1618"/>
                  </a:lnTo>
                  <a:lnTo>
                    <a:pt x="2159" y="1623"/>
                  </a:lnTo>
                  <a:lnTo>
                    <a:pt x="2159" y="1623"/>
                  </a:lnTo>
                  <a:lnTo>
                    <a:pt x="2145" y="1637"/>
                  </a:lnTo>
                  <a:lnTo>
                    <a:pt x="2145" y="1635"/>
                  </a:lnTo>
                  <a:lnTo>
                    <a:pt x="2145" y="1632"/>
                  </a:lnTo>
                  <a:lnTo>
                    <a:pt x="2145" y="1632"/>
                  </a:lnTo>
                  <a:lnTo>
                    <a:pt x="2145" y="1630"/>
                  </a:lnTo>
                  <a:lnTo>
                    <a:pt x="2145" y="1630"/>
                  </a:lnTo>
                  <a:lnTo>
                    <a:pt x="2145" y="1630"/>
                  </a:lnTo>
                  <a:lnTo>
                    <a:pt x="2143" y="1630"/>
                  </a:lnTo>
                  <a:lnTo>
                    <a:pt x="2138" y="1632"/>
                  </a:lnTo>
                  <a:lnTo>
                    <a:pt x="2136" y="1632"/>
                  </a:lnTo>
                  <a:lnTo>
                    <a:pt x="2107" y="1628"/>
                  </a:lnTo>
                  <a:lnTo>
                    <a:pt x="2105" y="1628"/>
                  </a:lnTo>
                  <a:lnTo>
                    <a:pt x="2105" y="1625"/>
                  </a:lnTo>
                  <a:lnTo>
                    <a:pt x="2105" y="1625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2" y="1623"/>
                  </a:lnTo>
                  <a:lnTo>
                    <a:pt x="2100" y="1623"/>
                  </a:lnTo>
                  <a:lnTo>
                    <a:pt x="2098" y="1623"/>
                  </a:lnTo>
                  <a:lnTo>
                    <a:pt x="2093" y="1628"/>
                  </a:lnTo>
                  <a:lnTo>
                    <a:pt x="2091" y="1628"/>
                  </a:lnTo>
                  <a:lnTo>
                    <a:pt x="2088" y="1628"/>
                  </a:lnTo>
                  <a:lnTo>
                    <a:pt x="2084" y="1625"/>
                  </a:lnTo>
                  <a:lnTo>
                    <a:pt x="2067" y="1625"/>
                  </a:lnTo>
                  <a:lnTo>
                    <a:pt x="2065" y="1625"/>
                  </a:lnTo>
                  <a:lnTo>
                    <a:pt x="2062" y="1628"/>
                  </a:lnTo>
                  <a:lnTo>
                    <a:pt x="2062" y="1628"/>
                  </a:lnTo>
                  <a:lnTo>
                    <a:pt x="2060" y="1628"/>
                  </a:lnTo>
                  <a:lnTo>
                    <a:pt x="2060" y="1632"/>
                  </a:lnTo>
                  <a:lnTo>
                    <a:pt x="2060" y="1632"/>
                  </a:lnTo>
                  <a:lnTo>
                    <a:pt x="2057" y="1630"/>
                  </a:lnTo>
                  <a:lnTo>
                    <a:pt x="2057" y="1630"/>
                  </a:lnTo>
                  <a:lnTo>
                    <a:pt x="2055" y="1630"/>
                  </a:lnTo>
                  <a:lnTo>
                    <a:pt x="2055" y="1628"/>
                  </a:lnTo>
                  <a:lnTo>
                    <a:pt x="2055" y="1623"/>
                  </a:lnTo>
                  <a:lnTo>
                    <a:pt x="2053" y="1621"/>
                  </a:lnTo>
                  <a:lnTo>
                    <a:pt x="2055" y="1616"/>
                  </a:lnTo>
                  <a:lnTo>
                    <a:pt x="2053" y="1613"/>
                  </a:lnTo>
                  <a:lnTo>
                    <a:pt x="2053" y="1613"/>
                  </a:lnTo>
                  <a:lnTo>
                    <a:pt x="2050" y="1611"/>
                  </a:lnTo>
                  <a:lnTo>
                    <a:pt x="2050" y="1606"/>
                  </a:lnTo>
                  <a:lnTo>
                    <a:pt x="2050" y="1606"/>
                  </a:lnTo>
                  <a:lnTo>
                    <a:pt x="2050" y="1606"/>
                  </a:lnTo>
                  <a:lnTo>
                    <a:pt x="2050" y="1599"/>
                  </a:lnTo>
                  <a:lnTo>
                    <a:pt x="2053" y="1597"/>
                  </a:lnTo>
                  <a:lnTo>
                    <a:pt x="2053" y="1597"/>
                  </a:lnTo>
                  <a:lnTo>
                    <a:pt x="2050" y="1595"/>
                  </a:lnTo>
                  <a:lnTo>
                    <a:pt x="2050" y="1595"/>
                  </a:lnTo>
                  <a:lnTo>
                    <a:pt x="2048" y="1592"/>
                  </a:lnTo>
                  <a:lnTo>
                    <a:pt x="2046" y="1592"/>
                  </a:lnTo>
                  <a:lnTo>
                    <a:pt x="2046" y="1592"/>
                  </a:lnTo>
                  <a:lnTo>
                    <a:pt x="2043" y="1592"/>
                  </a:lnTo>
                  <a:lnTo>
                    <a:pt x="2041" y="1590"/>
                  </a:lnTo>
                  <a:lnTo>
                    <a:pt x="2041" y="1583"/>
                  </a:lnTo>
                  <a:lnTo>
                    <a:pt x="2041" y="1583"/>
                  </a:lnTo>
                  <a:lnTo>
                    <a:pt x="2039" y="1580"/>
                  </a:lnTo>
                  <a:lnTo>
                    <a:pt x="2039" y="1578"/>
                  </a:lnTo>
                  <a:lnTo>
                    <a:pt x="2036" y="1576"/>
                  </a:lnTo>
                  <a:lnTo>
                    <a:pt x="2036" y="1573"/>
                  </a:lnTo>
                  <a:lnTo>
                    <a:pt x="2036" y="1571"/>
                  </a:lnTo>
                  <a:lnTo>
                    <a:pt x="2036" y="1569"/>
                  </a:lnTo>
                  <a:lnTo>
                    <a:pt x="2039" y="1566"/>
                  </a:lnTo>
                  <a:lnTo>
                    <a:pt x="2039" y="1564"/>
                  </a:lnTo>
                  <a:lnTo>
                    <a:pt x="2041" y="1564"/>
                  </a:lnTo>
                  <a:lnTo>
                    <a:pt x="2043" y="1566"/>
                  </a:lnTo>
                  <a:lnTo>
                    <a:pt x="2043" y="1566"/>
                  </a:lnTo>
                  <a:lnTo>
                    <a:pt x="2043" y="1569"/>
                  </a:lnTo>
                  <a:lnTo>
                    <a:pt x="2046" y="1571"/>
                  </a:lnTo>
                  <a:lnTo>
                    <a:pt x="2048" y="1571"/>
                  </a:lnTo>
                  <a:lnTo>
                    <a:pt x="2048" y="1571"/>
                  </a:lnTo>
                  <a:lnTo>
                    <a:pt x="2050" y="1569"/>
                  </a:lnTo>
                  <a:lnTo>
                    <a:pt x="2050" y="1566"/>
                  </a:lnTo>
                  <a:lnTo>
                    <a:pt x="2053" y="1561"/>
                  </a:lnTo>
                  <a:lnTo>
                    <a:pt x="2053" y="1557"/>
                  </a:lnTo>
                  <a:lnTo>
                    <a:pt x="2053" y="1557"/>
                  </a:lnTo>
                  <a:lnTo>
                    <a:pt x="2053" y="1554"/>
                  </a:lnTo>
                  <a:lnTo>
                    <a:pt x="2050" y="1552"/>
                  </a:lnTo>
                  <a:lnTo>
                    <a:pt x="2048" y="1550"/>
                  </a:lnTo>
                  <a:lnTo>
                    <a:pt x="2048" y="1550"/>
                  </a:lnTo>
                  <a:lnTo>
                    <a:pt x="2048" y="1550"/>
                  </a:lnTo>
                  <a:lnTo>
                    <a:pt x="2048" y="1547"/>
                  </a:lnTo>
                  <a:lnTo>
                    <a:pt x="2050" y="1542"/>
                  </a:lnTo>
                  <a:lnTo>
                    <a:pt x="2050" y="1540"/>
                  </a:lnTo>
                  <a:lnTo>
                    <a:pt x="2050" y="1540"/>
                  </a:lnTo>
                  <a:lnTo>
                    <a:pt x="2050" y="1538"/>
                  </a:lnTo>
                  <a:lnTo>
                    <a:pt x="2050" y="1538"/>
                  </a:lnTo>
                  <a:lnTo>
                    <a:pt x="2050" y="1535"/>
                  </a:lnTo>
                  <a:lnTo>
                    <a:pt x="2048" y="1535"/>
                  </a:lnTo>
                  <a:lnTo>
                    <a:pt x="2048" y="1535"/>
                  </a:lnTo>
                  <a:lnTo>
                    <a:pt x="2050" y="1531"/>
                  </a:lnTo>
                  <a:lnTo>
                    <a:pt x="2050" y="1531"/>
                  </a:lnTo>
                  <a:lnTo>
                    <a:pt x="2048" y="1528"/>
                  </a:lnTo>
                  <a:lnTo>
                    <a:pt x="2048" y="1528"/>
                  </a:lnTo>
                  <a:lnTo>
                    <a:pt x="2048" y="1526"/>
                  </a:lnTo>
                  <a:lnTo>
                    <a:pt x="2046" y="1526"/>
                  </a:lnTo>
                  <a:lnTo>
                    <a:pt x="2043" y="1526"/>
                  </a:lnTo>
                  <a:lnTo>
                    <a:pt x="2043" y="1526"/>
                  </a:lnTo>
                  <a:lnTo>
                    <a:pt x="2043" y="1528"/>
                  </a:lnTo>
                  <a:lnTo>
                    <a:pt x="2043" y="1531"/>
                  </a:lnTo>
                  <a:lnTo>
                    <a:pt x="2041" y="1531"/>
                  </a:lnTo>
                  <a:lnTo>
                    <a:pt x="2041" y="1533"/>
                  </a:lnTo>
                  <a:lnTo>
                    <a:pt x="2041" y="1533"/>
                  </a:lnTo>
                  <a:lnTo>
                    <a:pt x="2041" y="1533"/>
                  </a:lnTo>
                  <a:lnTo>
                    <a:pt x="2039" y="1533"/>
                  </a:lnTo>
                  <a:lnTo>
                    <a:pt x="2039" y="1535"/>
                  </a:lnTo>
                  <a:lnTo>
                    <a:pt x="2036" y="1535"/>
                  </a:lnTo>
                  <a:lnTo>
                    <a:pt x="2034" y="1533"/>
                  </a:lnTo>
                  <a:lnTo>
                    <a:pt x="2034" y="1533"/>
                  </a:lnTo>
                  <a:lnTo>
                    <a:pt x="2034" y="1533"/>
                  </a:lnTo>
                  <a:lnTo>
                    <a:pt x="2034" y="1531"/>
                  </a:lnTo>
                  <a:lnTo>
                    <a:pt x="2034" y="1528"/>
                  </a:lnTo>
                  <a:lnTo>
                    <a:pt x="2034" y="1528"/>
                  </a:lnTo>
                  <a:lnTo>
                    <a:pt x="2034" y="1528"/>
                  </a:lnTo>
                  <a:lnTo>
                    <a:pt x="2031" y="1524"/>
                  </a:lnTo>
                  <a:lnTo>
                    <a:pt x="2031" y="1521"/>
                  </a:lnTo>
                  <a:lnTo>
                    <a:pt x="2031" y="1519"/>
                  </a:lnTo>
                  <a:lnTo>
                    <a:pt x="2031" y="1519"/>
                  </a:lnTo>
                  <a:lnTo>
                    <a:pt x="2031" y="1514"/>
                  </a:lnTo>
                  <a:lnTo>
                    <a:pt x="2031" y="1514"/>
                  </a:lnTo>
                  <a:lnTo>
                    <a:pt x="2031" y="1514"/>
                  </a:lnTo>
                  <a:lnTo>
                    <a:pt x="2029" y="1512"/>
                  </a:lnTo>
                  <a:lnTo>
                    <a:pt x="2024" y="1509"/>
                  </a:lnTo>
                  <a:lnTo>
                    <a:pt x="2022" y="1507"/>
                  </a:lnTo>
                  <a:lnTo>
                    <a:pt x="2020" y="1507"/>
                  </a:lnTo>
                  <a:lnTo>
                    <a:pt x="2020" y="1505"/>
                  </a:lnTo>
                  <a:lnTo>
                    <a:pt x="2022" y="1502"/>
                  </a:lnTo>
                  <a:lnTo>
                    <a:pt x="2022" y="1502"/>
                  </a:lnTo>
                  <a:lnTo>
                    <a:pt x="2022" y="1502"/>
                  </a:lnTo>
                  <a:lnTo>
                    <a:pt x="2024" y="1500"/>
                  </a:lnTo>
                  <a:lnTo>
                    <a:pt x="2024" y="1500"/>
                  </a:lnTo>
                  <a:lnTo>
                    <a:pt x="2027" y="1500"/>
                  </a:lnTo>
                  <a:lnTo>
                    <a:pt x="2027" y="1498"/>
                  </a:lnTo>
                  <a:lnTo>
                    <a:pt x="2024" y="1495"/>
                  </a:lnTo>
                  <a:lnTo>
                    <a:pt x="2024" y="1495"/>
                  </a:lnTo>
                  <a:lnTo>
                    <a:pt x="2024" y="1493"/>
                  </a:lnTo>
                  <a:lnTo>
                    <a:pt x="2024" y="1490"/>
                  </a:lnTo>
                  <a:lnTo>
                    <a:pt x="2024" y="1490"/>
                  </a:lnTo>
                  <a:lnTo>
                    <a:pt x="2024" y="1488"/>
                  </a:lnTo>
                  <a:lnTo>
                    <a:pt x="2024" y="1488"/>
                  </a:lnTo>
                  <a:lnTo>
                    <a:pt x="2024" y="1486"/>
                  </a:lnTo>
                  <a:lnTo>
                    <a:pt x="2024" y="1486"/>
                  </a:lnTo>
                  <a:lnTo>
                    <a:pt x="2024" y="1483"/>
                  </a:lnTo>
                  <a:lnTo>
                    <a:pt x="2024" y="1483"/>
                  </a:lnTo>
                  <a:lnTo>
                    <a:pt x="2020" y="1481"/>
                  </a:lnTo>
                  <a:lnTo>
                    <a:pt x="2017" y="1476"/>
                  </a:lnTo>
                  <a:lnTo>
                    <a:pt x="2010" y="1469"/>
                  </a:lnTo>
                  <a:lnTo>
                    <a:pt x="2008" y="1464"/>
                  </a:lnTo>
                  <a:lnTo>
                    <a:pt x="2008" y="1464"/>
                  </a:lnTo>
                  <a:lnTo>
                    <a:pt x="2005" y="1462"/>
                  </a:lnTo>
                  <a:lnTo>
                    <a:pt x="2003" y="1460"/>
                  </a:lnTo>
                  <a:lnTo>
                    <a:pt x="2003" y="1460"/>
                  </a:lnTo>
                  <a:lnTo>
                    <a:pt x="2003" y="1457"/>
                  </a:lnTo>
                  <a:lnTo>
                    <a:pt x="2003" y="1455"/>
                  </a:lnTo>
                  <a:lnTo>
                    <a:pt x="2003" y="1453"/>
                  </a:lnTo>
                  <a:lnTo>
                    <a:pt x="2003" y="1453"/>
                  </a:lnTo>
                  <a:lnTo>
                    <a:pt x="2001" y="1453"/>
                  </a:lnTo>
                  <a:lnTo>
                    <a:pt x="1996" y="1455"/>
                  </a:lnTo>
                  <a:lnTo>
                    <a:pt x="1987" y="1460"/>
                  </a:lnTo>
                  <a:lnTo>
                    <a:pt x="1984" y="1460"/>
                  </a:lnTo>
                  <a:lnTo>
                    <a:pt x="1982" y="1460"/>
                  </a:lnTo>
                  <a:lnTo>
                    <a:pt x="1982" y="1460"/>
                  </a:lnTo>
                  <a:lnTo>
                    <a:pt x="1979" y="1455"/>
                  </a:lnTo>
                  <a:lnTo>
                    <a:pt x="1977" y="1453"/>
                  </a:lnTo>
                  <a:lnTo>
                    <a:pt x="1977" y="1453"/>
                  </a:lnTo>
                  <a:lnTo>
                    <a:pt x="1977" y="1450"/>
                  </a:lnTo>
                  <a:lnTo>
                    <a:pt x="1977" y="1450"/>
                  </a:lnTo>
                  <a:lnTo>
                    <a:pt x="1977" y="1450"/>
                  </a:lnTo>
                  <a:lnTo>
                    <a:pt x="1975" y="1453"/>
                  </a:lnTo>
                  <a:lnTo>
                    <a:pt x="1975" y="1453"/>
                  </a:lnTo>
                  <a:lnTo>
                    <a:pt x="1975" y="1455"/>
                  </a:lnTo>
                  <a:lnTo>
                    <a:pt x="1972" y="1455"/>
                  </a:lnTo>
                  <a:lnTo>
                    <a:pt x="1972" y="1457"/>
                  </a:lnTo>
                  <a:lnTo>
                    <a:pt x="1972" y="1457"/>
                  </a:lnTo>
                  <a:lnTo>
                    <a:pt x="1970" y="1457"/>
                  </a:lnTo>
                  <a:lnTo>
                    <a:pt x="1970" y="1460"/>
                  </a:lnTo>
                  <a:lnTo>
                    <a:pt x="1968" y="1460"/>
                  </a:lnTo>
                  <a:lnTo>
                    <a:pt x="1968" y="1460"/>
                  </a:lnTo>
                  <a:lnTo>
                    <a:pt x="1968" y="1462"/>
                  </a:lnTo>
                  <a:lnTo>
                    <a:pt x="1968" y="1462"/>
                  </a:lnTo>
                  <a:lnTo>
                    <a:pt x="1965" y="1467"/>
                  </a:lnTo>
                  <a:lnTo>
                    <a:pt x="1965" y="1467"/>
                  </a:lnTo>
                  <a:lnTo>
                    <a:pt x="1965" y="1469"/>
                  </a:lnTo>
                  <a:lnTo>
                    <a:pt x="1965" y="1472"/>
                  </a:lnTo>
                  <a:lnTo>
                    <a:pt x="1965" y="1472"/>
                  </a:lnTo>
                  <a:lnTo>
                    <a:pt x="1965" y="1472"/>
                  </a:lnTo>
                  <a:lnTo>
                    <a:pt x="1963" y="1472"/>
                  </a:lnTo>
                  <a:lnTo>
                    <a:pt x="1963" y="1474"/>
                  </a:lnTo>
                  <a:lnTo>
                    <a:pt x="1961" y="1474"/>
                  </a:lnTo>
                  <a:lnTo>
                    <a:pt x="1958" y="1472"/>
                  </a:lnTo>
                  <a:lnTo>
                    <a:pt x="1953" y="1472"/>
                  </a:lnTo>
                  <a:lnTo>
                    <a:pt x="1949" y="1469"/>
                  </a:lnTo>
                  <a:lnTo>
                    <a:pt x="1946" y="1469"/>
                  </a:lnTo>
                  <a:lnTo>
                    <a:pt x="1937" y="1469"/>
                  </a:lnTo>
                  <a:lnTo>
                    <a:pt x="1937" y="1469"/>
                  </a:lnTo>
                  <a:lnTo>
                    <a:pt x="1932" y="1469"/>
                  </a:lnTo>
                  <a:lnTo>
                    <a:pt x="1927" y="1472"/>
                  </a:lnTo>
                  <a:lnTo>
                    <a:pt x="1911" y="1479"/>
                  </a:lnTo>
                  <a:lnTo>
                    <a:pt x="1909" y="1481"/>
                  </a:lnTo>
                  <a:lnTo>
                    <a:pt x="1906" y="1486"/>
                  </a:lnTo>
                  <a:lnTo>
                    <a:pt x="1904" y="1488"/>
                  </a:lnTo>
                  <a:lnTo>
                    <a:pt x="1904" y="1490"/>
                  </a:lnTo>
                  <a:lnTo>
                    <a:pt x="1904" y="1490"/>
                  </a:lnTo>
                  <a:lnTo>
                    <a:pt x="1904" y="1493"/>
                  </a:lnTo>
                  <a:lnTo>
                    <a:pt x="1906" y="1495"/>
                  </a:lnTo>
                  <a:lnTo>
                    <a:pt x="1909" y="1502"/>
                  </a:lnTo>
                  <a:lnTo>
                    <a:pt x="1909" y="1502"/>
                  </a:lnTo>
                  <a:lnTo>
                    <a:pt x="1909" y="1502"/>
                  </a:lnTo>
                  <a:lnTo>
                    <a:pt x="1909" y="1505"/>
                  </a:lnTo>
                  <a:lnTo>
                    <a:pt x="1909" y="1507"/>
                  </a:lnTo>
                  <a:lnTo>
                    <a:pt x="1909" y="1509"/>
                  </a:lnTo>
                  <a:lnTo>
                    <a:pt x="1909" y="1509"/>
                  </a:lnTo>
                  <a:lnTo>
                    <a:pt x="1909" y="1512"/>
                  </a:lnTo>
                  <a:lnTo>
                    <a:pt x="1906" y="1514"/>
                  </a:lnTo>
                  <a:lnTo>
                    <a:pt x="1906" y="1514"/>
                  </a:lnTo>
                  <a:lnTo>
                    <a:pt x="1906" y="1516"/>
                  </a:lnTo>
                  <a:lnTo>
                    <a:pt x="1906" y="1516"/>
                  </a:lnTo>
                  <a:lnTo>
                    <a:pt x="1906" y="1519"/>
                  </a:lnTo>
                  <a:lnTo>
                    <a:pt x="1906" y="1519"/>
                  </a:lnTo>
                  <a:lnTo>
                    <a:pt x="1906" y="1519"/>
                  </a:lnTo>
                  <a:lnTo>
                    <a:pt x="1909" y="1524"/>
                  </a:lnTo>
                  <a:lnTo>
                    <a:pt x="1909" y="1524"/>
                  </a:lnTo>
                  <a:lnTo>
                    <a:pt x="1909" y="1524"/>
                  </a:lnTo>
                  <a:lnTo>
                    <a:pt x="1909" y="1526"/>
                  </a:lnTo>
                  <a:lnTo>
                    <a:pt x="1909" y="1528"/>
                  </a:lnTo>
                  <a:lnTo>
                    <a:pt x="1906" y="1531"/>
                  </a:lnTo>
                  <a:lnTo>
                    <a:pt x="1906" y="1531"/>
                  </a:lnTo>
                  <a:lnTo>
                    <a:pt x="1901" y="1531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901" y="1533"/>
                  </a:lnTo>
                  <a:lnTo>
                    <a:pt x="1899" y="1535"/>
                  </a:lnTo>
                  <a:lnTo>
                    <a:pt x="1897" y="1535"/>
                  </a:lnTo>
                  <a:lnTo>
                    <a:pt x="1897" y="1535"/>
                  </a:lnTo>
                  <a:lnTo>
                    <a:pt x="1894" y="1535"/>
                  </a:lnTo>
                  <a:lnTo>
                    <a:pt x="1887" y="1540"/>
                  </a:lnTo>
                  <a:lnTo>
                    <a:pt x="1883" y="1542"/>
                  </a:lnTo>
                  <a:lnTo>
                    <a:pt x="1880" y="1542"/>
                  </a:lnTo>
                  <a:lnTo>
                    <a:pt x="1880" y="1542"/>
                  </a:lnTo>
                  <a:lnTo>
                    <a:pt x="1878" y="1542"/>
                  </a:lnTo>
                  <a:lnTo>
                    <a:pt x="1875" y="1540"/>
                  </a:lnTo>
                  <a:lnTo>
                    <a:pt x="1875" y="1538"/>
                  </a:lnTo>
                  <a:lnTo>
                    <a:pt x="1875" y="1538"/>
                  </a:lnTo>
                  <a:lnTo>
                    <a:pt x="1873" y="1535"/>
                  </a:lnTo>
                  <a:lnTo>
                    <a:pt x="1871" y="1535"/>
                  </a:lnTo>
                  <a:lnTo>
                    <a:pt x="1868" y="1538"/>
                  </a:lnTo>
                  <a:lnTo>
                    <a:pt x="1866" y="1538"/>
                  </a:lnTo>
                  <a:lnTo>
                    <a:pt x="1866" y="1538"/>
                  </a:lnTo>
                  <a:lnTo>
                    <a:pt x="1864" y="1538"/>
                  </a:lnTo>
                  <a:lnTo>
                    <a:pt x="1864" y="1538"/>
                  </a:lnTo>
                  <a:lnTo>
                    <a:pt x="1864" y="1538"/>
                  </a:lnTo>
                  <a:lnTo>
                    <a:pt x="1864" y="1533"/>
                  </a:lnTo>
                  <a:lnTo>
                    <a:pt x="1864" y="1533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61" y="1531"/>
                  </a:lnTo>
                  <a:lnTo>
                    <a:pt x="1859" y="1531"/>
                  </a:lnTo>
                  <a:lnTo>
                    <a:pt x="1856" y="1531"/>
                  </a:lnTo>
                  <a:lnTo>
                    <a:pt x="1856" y="1531"/>
                  </a:lnTo>
                  <a:lnTo>
                    <a:pt x="1847" y="1538"/>
                  </a:lnTo>
                  <a:lnTo>
                    <a:pt x="1840" y="1545"/>
                  </a:lnTo>
                  <a:lnTo>
                    <a:pt x="1838" y="1547"/>
                  </a:lnTo>
                  <a:lnTo>
                    <a:pt x="1830" y="1547"/>
                  </a:lnTo>
                  <a:lnTo>
                    <a:pt x="1830" y="1547"/>
                  </a:lnTo>
                  <a:lnTo>
                    <a:pt x="1828" y="1550"/>
                  </a:lnTo>
                  <a:lnTo>
                    <a:pt x="1828" y="1552"/>
                  </a:lnTo>
                  <a:lnTo>
                    <a:pt x="1826" y="1554"/>
                  </a:lnTo>
                  <a:lnTo>
                    <a:pt x="1826" y="1557"/>
                  </a:lnTo>
                  <a:lnTo>
                    <a:pt x="1823" y="1557"/>
                  </a:lnTo>
                  <a:lnTo>
                    <a:pt x="1821" y="1557"/>
                  </a:lnTo>
                  <a:lnTo>
                    <a:pt x="1819" y="1552"/>
                  </a:lnTo>
                  <a:lnTo>
                    <a:pt x="1816" y="1545"/>
                  </a:lnTo>
                  <a:lnTo>
                    <a:pt x="1814" y="1540"/>
                  </a:lnTo>
                  <a:lnTo>
                    <a:pt x="1812" y="1538"/>
                  </a:lnTo>
                  <a:lnTo>
                    <a:pt x="1812" y="1538"/>
                  </a:lnTo>
                  <a:lnTo>
                    <a:pt x="1809" y="1538"/>
                  </a:lnTo>
                  <a:lnTo>
                    <a:pt x="1807" y="1538"/>
                  </a:lnTo>
                  <a:lnTo>
                    <a:pt x="1804" y="1538"/>
                  </a:lnTo>
                  <a:lnTo>
                    <a:pt x="1802" y="1540"/>
                  </a:lnTo>
                  <a:lnTo>
                    <a:pt x="1797" y="1542"/>
                  </a:lnTo>
                  <a:lnTo>
                    <a:pt x="1786" y="1547"/>
                  </a:lnTo>
                  <a:lnTo>
                    <a:pt x="1776" y="1554"/>
                  </a:lnTo>
                  <a:lnTo>
                    <a:pt x="1769" y="1557"/>
                  </a:lnTo>
                  <a:lnTo>
                    <a:pt x="1750" y="1564"/>
                  </a:lnTo>
                  <a:lnTo>
                    <a:pt x="1748" y="1564"/>
                  </a:lnTo>
                  <a:lnTo>
                    <a:pt x="1748" y="1566"/>
                  </a:lnTo>
                  <a:lnTo>
                    <a:pt x="1748" y="1569"/>
                  </a:lnTo>
                  <a:lnTo>
                    <a:pt x="1748" y="1571"/>
                  </a:lnTo>
                  <a:lnTo>
                    <a:pt x="1750" y="1576"/>
                  </a:lnTo>
                  <a:lnTo>
                    <a:pt x="1750" y="1576"/>
                  </a:lnTo>
                  <a:lnTo>
                    <a:pt x="1750" y="1578"/>
                  </a:lnTo>
                  <a:lnTo>
                    <a:pt x="1748" y="1578"/>
                  </a:lnTo>
                  <a:lnTo>
                    <a:pt x="1745" y="1576"/>
                  </a:lnTo>
                  <a:lnTo>
                    <a:pt x="1743" y="1576"/>
                  </a:lnTo>
                  <a:lnTo>
                    <a:pt x="1743" y="1576"/>
                  </a:lnTo>
                  <a:lnTo>
                    <a:pt x="1741" y="1578"/>
                  </a:lnTo>
                  <a:lnTo>
                    <a:pt x="1741" y="1580"/>
                  </a:lnTo>
                  <a:lnTo>
                    <a:pt x="1741" y="1580"/>
                  </a:lnTo>
                  <a:lnTo>
                    <a:pt x="1738" y="1580"/>
                  </a:lnTo>
                  <a:lnTo>
                    <a:pt x="1738" y="1580"/>
                  </a:lnTo>
                  <a:lnTo>
                    <a:pt x="1729" y="1578"/>
                  </a:lnTo>
                  <a:lnTo>
                    <a:pt x="1724" y="1576"/>
                  </a:lnTo>
                  <a:lnTo>
                    <a:pt x="1719" y="1576"/>
                  </a:lnTo>
                  <a:lnTo>
                    <a:pt x="1717" y="1576"/>
                  </a:lnTo>
                  <a:lnTo>
                    <a:pt x="1705" y="1576"/>
                  </a:lnTo>
                  <a:lnTo>
                    <a:pt x="1703" y="1576"/>
                  </a:lnTo>
                  <a:lnTo>
                    <a:pt x="1703" y="1573"/>
                  </a:lnTo>
                  <a:lnTo>
                    <a:pt x="1703" y="1573"/>
                  </a:lnTo>
                  <a:lnTo>
                    <a:pt x="1703" y="1573"/>
                  </a:lnTo>
                  <a:lnTo>
                    <a:pt x="1703" y="1571"/>
                  </a:lnTo>
                  <a:lnTo>
                    <a:pt x="1703" y="1571"/>
                  </a:lnTo>
                  <a:lnTo>
                    <a:pt x="1703" y="1564"/>
                  </a:lnTo>
                  <a:lnTo>
                    <a:pt x="1705" y="1561"/>
                  </a:lnTo>
                  <a:lnTo>
                    <a:pt x="1705" y="1559"/>
                  </a:lnTo>
                  <a:lnTo>
                    <a:pt x="1705" y="1559"/>
                  </a:lnTo>
                  <a:lnTo>
                    <a:pt x="1705" y="1559"/>
                  </a:lnTo>
                  <a:lnTo>
                    <a:pt x="1705" y="1557"/>
                  </a:lnTo>
                  <a:lnTo>
                    <a:pt x="1705" y="1557"/>
                  </a:lnTo>
                  <a:lnTo>
                    <a:pt x="1703" y="1552"/>
                  </a:lnTo>
                  <a:lnTo>
                    <a:pt x="1703" y="1552"/>
                  </a:lnTo>
                  <a:lnTo>
                    <a:pt x="1703" y="1550"/>
                  </a:lnTo>
                  <a:lnTo>
                    <a:pt x="1703" y="1550"/>
                  </a:lnTo>
                  <a:lnTo>
                    <a:pt x="1705" y="1547"/>
                  </a:lnTo>
                  <a:lnTo>
                    <a:pt x="1705" y="1547"/>
                  </a:lnTo>
                  <a:lnTo>
                    <a:pt x="1705" y="1547"/>
                  </a:lnTo>
                  <a:lnTo>
                    <a:pt x="1708" y="1547"/>
                  </a:lnTo>
                  <a:lnTo>
                    <a:pt x="1710" y="1547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45"/>
                  </a:lnTo>
                  <a:lnTo>
                    <a:pt x="1710" y="1538"/>
                  </a:lnTo>
                  <a:lnTo>
                    <a:pt x="1710" y="1535"/>
                  </a:lnTo>
                  <a:lnTo>
                    <a:pt x="1710" y="1535"/>
                  </a:lnTo>
                  <a:lnTo>
                    <a:pt x="1710" y="1533"/>
                  </a:lnTo>
                  <a:lnTo>
                    <a:pt x="1710" y="1533"/>
                  </a:lnTo>
                  <a:lnTo>
                    <a:pt x="1710" y="1531"/>
                  </a:lnTo>
                  <a:lnTo>
                    <a:pt x="1708" y="1528"/>
                  </a:lnTo>
                  <a:lnTo>
                    <a:pt x="1708" y="1526"/>
                  </a:lnTo>
                  <a:lnTo>
                    <a:pt x="1708" y="1521"/>
                  </a:lnTo>
                  <a:lnTo>
                    <a:pt x="1708" y="1519"/>
                  </a:lnTo>
                  <a:lnTo>
                    <a:pt x="1703" y="1514"/>
                  </a:lnTo>
                  <a:lnTo>
                    <a:pt x="1703" y="1512"/>
                  </a:lnTo>
                  <a:lnTo>
                    <a:pt x="1703" y="1512"/>
                  </a:lnTo>
                  <a:lnTo>
                    <a:pt x="1705" y="1507"/>
                  </a:lnTo>
                  <a:lnTo>
                    <a:pt x="1705" y="1505"/>
                  </a:lnTo>
                  <a:lnTo>
                    <a:pt x="1705" y="1505"/>
                  </a:lnTo>
                  <a:lnTo>
                    <a:pt x="1703" y="1502"/>
                  </a:lnTo>
                  <a:lnTo>
                    <a:pt x="1700" y="1498"/>
                  </a:lnTo>
                  <a:lnTo>
                    <a:pt x="1698" y="1500"/>
                  </a:lnTo>
                  <a:lnTo>
                    <a:pt x="1698" y="1502"/>
                  </a:lnTo>
                  <a:lnTo>
                    <a:pt x="1696" y="1502"/>
                  </a:lnTo>
                  <a:lnTo>
                    <a:pt x="1696" y="1502"/>
                  </a:lnTo>
                  <a:lnTo>
                    <a:pt x="1679" y="1502"/>
                  </a:lnTo>
                  <a:lnTo>
                    <a:pt x="1674" y="1502"/>
                  </a:lnTo>
                  <a:lnTo>
                    <a:pt x="1674" y="1502"/>
                  </a:lnTo>
                  <a:lnTo>
                    <a:pt x="1672" y="1505"/>
                  </a:lnTo>
                  <a:lnTo>
                    <a:pt x="1672" y="1505"/>
                  </a:lnTo>
                  <a:lnTo>
                    <a:pt x="1667" y="1509"/>
                  </a:lnTo>
                  <a:lnTo>
                    <a:pt x="1665" y="1512"/>
                  </a:lnTo>
                  <a:lnTo>
                    <a:pt x="1663" y="1519"/>
                  </a:lnTo>
                  <a:lnTo>
                    <a:pt x="1663" y="1521"/>
                  </a:lnTo>
                  <a:lnTo>
                    <a:pt x="1660" y="1524"/>
                  </a:lnTo>
                  <a:lnTo>
                    <a:pt x="1660" y="1526"/>
                  </a:lnTo>
                  <a:lnTo>
                    <a:pt x="1658" y="1526"/>
                  </a:lnTo>
                  <a:lnTo>
                    <a:pt x="1655" y="1528"/>
                  </a:lnTo>
                  <a:lnTo>
                    <a:pt x="1653" y="1528"/>
                  </a:lnTo>
                  <a:lnTo>
                    <a:pt x="1651" y="1528"/>
                  </a:lnTo>
                  <a:lnTo>
                    <a:pt x="1648" y="1531"/>
                  </a:lnTo>
                  <a:lnTo>
                    <a:pt x="1644" y="1535"/>
                  </a:lnTo>
                  <a:lnTo>
                    <a:pt x="1641" y="1538"/>
                  </a:lnTo>
                  <a:lnTo>
                    <a:pt x="1639" y="1542"/>
                  </a:lnTo>
                  <a:lnTo>
                    <a:pt x="1639" y="1545"/>
                  </a:lnTo>
                  <a:lnTo>
                    <a:pt x="1637" y="1550"/>
                  </a:lnTo>
                  <a:lnTo>
                    <a:pt x="1634" y="1573"/>
                  </a:lnTo>
                  <a:lnTo>
                    <a:pt x="1634" y="1573"/>
                  </a:lnTo>
                  <a:lnTo>
                    <a:pt x="1634" y="1576"/>
                  </a:lnTo>
                  <a:lnTo>
                    <a:pt x="1632" y="1576"/>
                  </a:lnTo>
                  <a:lnTo>
                    <a:pt x="1632" y="1576"/>
                  </a:lnTo>
                  <a:lnTo>
                    <a:pt x="1629" y="1576"/>
                  </a:lnTo>
                  <a:lnTo>
                    <a:pt x="1627" y="1578"/>
                  </a:lnTo>
                  <a:lnTo>
                    <a:pt x="1615" y="1580"/>
                  </a:lnTo>
                  <a:lnTo>
                    <a:pt x="1615" y="1580"/>
                  </a:lnTo>
                  <a:lnTo>
                    <a:pt x="1613" y="1583"/>
                  </a:lnTo>
                  <a:lnTo>
                    <a:pt x="1613" y="1583"/>
                  </a:lnTo>
                  <a:lnTo>
                    <a:pt x="1613" y="1585"/>
                  </a:lnTo>
                  <a:lnTo>
                    <a:pt x="1611" y="1590"/>
                  </a:lnTo>
                  <a:lnTo>
                    <a:pt x="1608" y="1590"/>
                  </a:lnTo>
                  <a:lnTo>
                    <a:pt x="1608" y="1592"/>
                  </a:lnTo>
                  <a:lnTo>
                    <a:pt x="1608" y="1592"/>
                  </a:lnTo>
                  <a:lnTo>
                    <a:pt x="1606" y="1595"/>
                  </a:lnTo>
                  <a:lnTo>
                    <a:pt x="1606" y="1595"/>
                  </a:lnTo>
                  <a:lnTo>
                    <a:pt x="1606" y="1595"/>
                  </a:lnTo>
                  <a:lnTo>
                    <a:pt x="1603" y="1597"/>
                  </a:lnTo>
                  <a:lnTo>
                    <a:pt x="1603" y="1597"/>
                  </a:lnTo>
                  <a:lnTo>
                    <a:pt x="1603" y="1599"/>
                  </a:lnTo>
                  <a:lnTo>
                    <a:pt x="1603" y="1599"/>
                  </a:lnTo>
                  <a:lnTo>
                    <a:pt x="1603" y="1606"/>
                  </a:lnTo>
                  <a:lnTo>
                    <a:pt x="1603" y="1606"/>
                  </a:lnTo>
                  <a:lnTo>
                    <a:pt x="1601" y="1611"/>
                  </a:lnTo>
                  <a:lnTo>
                    <a:pt x="1601" y="1613"/>
                  </a:lnTo>
                  <a:lnTo>
                    <a:pt x="1601" y="1613"/>
                  </a:lnTo>
                  <a:lnTo>
                    <a:pt x="1603" y="1616"/>
                  </a:lnTo>
                  <a:lnTo>
                    <a:pt x="1603" y="1616"/>
                  </a:lnTo>
                  <a:lnTo>
                    <a:pt x="1603" y="1616"/>
                  </a:lnTo>
                  <a:lnTo>
                    <a:pt x="1608" y="1618"/>
                  </a:lnTo>
                  <a:lnTo>
                    <a:pt x="1608" y="1618"/>
                  </a:lnTo>
                  <a:lnTo>
                    <a:pt x="1608" y="1621"/>
                  </a:lnTo>
                  <a:lnTo>
                    <a:pt x="1608" y="1621"/>
                  </a:lnTo>
                  <a:lnTo>
                    <a:pt x="1608" y="1628"/>
                  </a:lnTo>
                  <a:lnTo>
                    <a:pt x="1608" y="1628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8" y="1630"/>
                  </a:lnTo>
                  <a:lnTo>
                    <a:pt x="1606" y="1630"/>
                  </a:lnTo>
                  <a:lnTo>
                    <a:pt x="1606" y="1630"/>
                  </a:lnTo>
                  <a:lnTo>
                    <a:pt x="1606" y="1630"/>
                  </a:lnTo>
                  <a:lnTo>
                    <a:pt x="1603" y="1630"/>
                  </a:lnTo>
                  <a:lnTo>
                    <a:pt x="1603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601" y="1630"/>
                  </a:lnTo>
                  <a:lnTo>
                    <a:pt x="1599" y="1630"/>
                  </a:lnTo>
                  <a:lnTo>
                    <a:pt x="1599" y="1630"/>
                  </a:lnTo>
                  <a:lnTo>
                    <a:pt x="1599" y="1632"/>
                  </a:lnTo>
                  <a:lnTo>
                    <a:pt x="1596" y="1635"/>
                  </a:lnTo>
                  <a:lnTo>
                    <a:pt x="1596" y="1635"/>
                  </a:lnTo>
                  <a:lnTo>
                    <a:pt x="1596" y="1637"/>
                  </a:lnTo>
                  <a:lnTo>
                    <a:pt x="1596" y="1639"/>
                  </a:lnTo>
                  <a:lnTo>
                    <a:pt x="1596" y="1639"/>
                  </a:lnTo>
                  <a:lnTo>
                    <a:pt x="1596" y="1639"/>
                  </a:lnTo>
                  <a:lnTo>
                    <a:pt x="1594" y="1639"/>
                  </a:lnTo>
                  <a:lnTo>
                    <a:pt x="1594" y="1639"/>
                  </a:lnTo>
                  <a:lnTo>
                    <a:pt x="1592" y="1637"/>
                  </a:lnTo>
                  <a:lnTo>
                    <a:pt x="1592" y="1637"/>
                  </a:lnTo>
                  <a:lnTo>
                    <a:pt x="1592" y="1637"/>
                  </a:lnTo>
                  <a:lnTo>
                    <a:pt x="1592" y="1639"/>
                  </a:lnTo>
                  <a:lnTo>
                    <a:pt x="1592" y="1639"/>
                  </a:lnTo>
                  <a:lnTo>
                    <a:pt x="1594" y="1644"/>
                  </a:lnTo>
                  <a:lnTo>
                    <a:pt x="1599" y="1647"/>
                  </a:lnTo>
                  <a:lnTo>
                    <a:pt x="1599" y="1649"/>
                  </a:lnTo>
                  <a:lnTo>
                    <a:pt x="1601" y="1649"/>
                  </a:lnTo>
                  <a:lnTo>
                    <a:pt x="1603" y="1656"/>
                  </a:lnTo>
                  <a:lnTo>
                    <a:pt x="1606" y="1658"/>
                  </a:lnTo>
                  <a:lnTo>
                    <a:pt x="1606" y="1661"/>
                  </a:lnTo>
                  <a:lnTo>
                    <a:pt x="1608" y="1661"/>
                  </a:lnTo>
                  <a:lnTo>
                    <a:pt x="1608" y="1661"/>
                  </a:lnTo>
                  <a:lnTo>
                    <a:pt x="1608" y="1663"/>
                  </a:lnTo>
                  <a:lnTo>
                    <a:pt x="1611" y="1663"/>
                  </a:lnTo>
                  <a:lnTo>
                    <a:pt x="1611" y="1663"/>
                  </a:lnTo>
                  <a:lnTo>
                    <a:pt x="1611" y="1666"/>
                  </a:lnTo>
                  <a:lnTo>
                    <a:pt x="1611" y="1670"/>
                  </a:lnTo>
                  <a:lnTo>
                    <a:pt x="1613" y="1670"/>
                  </a:lnTo>
                  <a:lnTo>
                    <a:pt x="1613" y="1670"/>
                  </a:lnTo>
                  <a:lnTo>
                    <a:pt x="1611" y="1675"/>
                  </a:lnTo>
                  <a:lnTo>
                    <a:pt x="1611" y="1675"/>
                  </a:lnTo>
                  <a:lnTo>
                    <a:pt x="1613" y="1677"/>
                  </a:lnTo>
                  <a:lnTo>
                    <a:pt x="1613" y="1677"/>
                  </a:lnTo>
                  <a:lnTo>
                    <a:pt x="1618" y="1682"/>
                  </a:lnTo>
                  <a:lnTo>
                    <a:pt x="1620" y="1684"/>
                  </a:lnTo>
                  <a:lnTo>
                    <a:pt x="1622" y="1689"/>
                  </a:lnTo>
                  <a:lnTo>
                    <a:pt x="1615" y="1692"/>
                  </a:lnTo>
                  <a:lnTo>
                    <a:pt x="1613" y="1694"/>
                  </a:lnTo>
                  <a:lnTo>
                    <a:pt x="1608" y="1699"/>
                  </a:lnTo>
                  <a:lnTo>
                    <a:pt x="1608" y="1699"/>
                  </a:lnTo>
                  <a:lnTo>
                    <a:pt x="1608" y="1701"/>
                  </a:lnTo>
                  <a:lnTo>
                    <a:pt x="1608" y="1701"/>
                  </a:lnTo>
                  <a:lnTo>
                    <a:pt x="1608" y="1703"/>
                  </a:lnTo>
                  <a:lnTo>
                    <a:pt x="1608" y="1703"/>
                  </a:lnTo>
                  <a:lnTo>
                    <a:pt x="1608" y="1706"/>
                  </a:lnTo>
                  <a:lnTo>
                    <a:pt x="1608" y="1706"/>
                  </a:lnTo>
                  <a:lnTo>
                    <a:pt x="1608" y="1708"/>
                  </a:lnTo>
                  <a:lnTo>
                    <a:pt x="1611" y="1710"/>
                  </a:lnTo>
                  <a:lnTo>
                    <a:pt x="1613" y="1713"/>
                  </a:lnTo>
                  <a:lnTo>
                    <a:pt x="1613" y="1715"/>
                  </a:lnTo>
                  <a:lnTo>
                    <a:pt x="1613" y="1715"/>
                  </a:lnTo>
                  <a:lnTo>
                    <a:pt x="1613" y="1715"/>
                  </a:lnTo>
                  <a:lnTo>
                    <a:pt x="1613" y="1718"/>
                  </a:lnTo>
                  <a:lnTo>
                    <a:pt x="1613" y="1720"/>
                  </a:lnTo>
                  <a:lnTo>
                    <a:pt x="1611" y="1720"/>
                  </a:lnTo>
                  <a:lnTo>
                    <a:pt x="1611" y="1720"/>
                  </a:lnTo>
                  <a:lnTo>
                    <a:pt x="1608" y="1722"/>
                  </a:lnTo>
                  <a:lnTo>
                    <a:pt x="1608" y="1722"/>
                  </a:lnTo>
                  <a:lnTo>
                    <a:pt x="1596" y="1722"/>
                  </a:lnTo>
                  <a:lnTo>
                    <a:pt x="1592" y="1722"/>
                  </a:lnTo>
                  <a:lnTo>
                    <a:pt x="1582" y="1727"/>
                  </a:lnTo>
                  <a:lnTo>
                    <a:pt x="1582" y="1727"/>
                  </a:lnTo>
                  <a:lnTo>
                    <a:pt x="1580" y="1727"/>
                  </a:lnTo>
                  <a:lnTo>
                    <a:pt x="1577" y="1727"/>
                  </a:lnTo>
                  <a:lnTo>
                    <a:pt x="1573" y="1727"/>
                  </a:lnTo>
                  <a:lnTo>
                    <a:pt x="1573" y="1727"/>
                  </a:lnTo>
                  <a:lnTo>
                    <a:pt x="1570" y="1727"/>
                  </a:lnTo>
                  <a:lnTo>
                    <a:pt x="1570" y="1727"/>
                  </a:lnTo>
                  <a:lnTo>
                    <a:pt x="1551" y="1736"/>
                  </a:lnTo>
                  <a:lnTo>
                    <a:pt x="1551" y="1739"/>
                  </a:lnTo>
                  <a:lnTo>
                    <a:pt x="1549" y="1739"/>
                  </a:lnTo>
                  <a:lnTo>
                    <a:pt x="1544" y="1739"/>
                  </a:lnTo>
                  <a:lnTo>
                    <a:pt x="1535" y="1739"/>
                  </a:lnTo>
                  <a:lnTo>
                    <a:pt x="1533" y="1739"/>
                  </a:lnTo>
                  <a:lnTo>
                    <a:pt x="1533" y="1739"/>
                  </a:lnTo>
                  <a:lnTo>
                    <a:pt x="1530" y="1739"/>
                  </a:lnTo>
                  <a:lnTo>
                    <a:pt x="1530" y="1736"/>
                  </a:lnTo>
                  <a:lnTo>
                    <a:pt x="1530" y="1736"/>
                  </a:lnTo>
                  <a:lnTo>
                    <a:pt x="1528" y="1736"/>
                  </a:lnTo>
                  <a:lnTo>
                    <a:pt x="1528" y="1734"/>
                  </a:lnTo>
                  <a:lnTo>
                    <a:pt x="1528" y="1734"/>
                  </a:lnTo>
                  <a:lnTo>
                    <a:pt x="1525" y="1727"/>
                  </a:lnTo>
                  <a:lnTo>
                    <a:pt x="1525" y="1727"/>
                  </a:lnTo>
                  <a:lnTo>
                    <a:pt x="1525" y="1727"/>
                  </a:lnTo>
                  <a:lnTo>
                    <a:pt x="1523" y="1725"/>
                  </a:lnTo>
                  <a:lnTo>
                    <a:pt x="1523" y="1725"/>
                  </a:lnTo>
                  <a:lnTo>
                    <a:pt x="1521" y="1725"/>
                  </a:lnTo>
                  <a:lnTo>
                    <a:pt x="1521" y="1722"/>
                  </a:lnTo>
                  <a:lnTo>
                    <a:pt x="1518" y="1722"/>
                  </a:lnTo>
                  <a:lnTo>
                    <a:pt x="1509" y="1725"/>
                  </a:lnTo>
                  <a:lnTo>
                    <a:pt x="1495" y="1732"/>
                  </a:lnTo>
                  <a:lnTo>
                    <a:pt x="1495" y="1732"/>
                  </a:lnTo>
                  <a:lnTo>
                    <a:pt x="1492" y="1732"/>
                  </a:lnTo>
                  <a:lnTo>
                    <a:pt x="1492" y="1734"/>
                  </a:lnTo>
                  <a:lnTo>
                    <a:pt x="1485" y="1741"/>
                  </a:lnTo>
                  <a:lnTo>
                    <a:pt x="1483" y="1748"/>
                  </a:lnTo>
                  <a:lnTo>
                    <a:pt x="1478" y="1751"/>
                  </a:lnTo>
                  <a:lnTo>
                    <a:pt x="1478" y="1751"/>
                  </a:lnTo>
                  <a:lnTo>
                    <a:pt x="1471" y="1753"/>
                  </a:lnTo>
                  <a:lnTo>
                    <a:pt x="1469" y="1753"/>
                  </a:lnTo>
                  <a:lnTo>
                    <a:pt x="1469" y="1753"/>
                  </a:lnTo>
                  <a:lnTo>
                    <a:pt x="1466" y="1753"/>
                  </a:lnTo>
                  <a:lnTo>
                    <a:pt x="1466" y="1753"/>
                  </a:lnTo>
                  <a:lnTo>
                    <a:pt x="1466" y="1753"/>
                  </a:lnTo>
                  <a:lnTo>
                    <a:pt x="1466" y="1751"/>
                  </a:lnTo>
                  <a:lnTo>
                    <a:pt x="1464" y="1751"/>
                  </a:lnTo>
                  <a:lnTo>
                    <a:pt x="1464" y="1751"/>
                  </a:lnTo>
                  <a:lnTo>
                    <a:pt x="1457" y="1744"/>
                  </a:lnTo>
                  <a:lnTo>
                    <a:pt x="1457" y="1744"/>
                  </a:lnTo>
                  <a:lnTo>
                    <a:pt x="1457" y="1744"/>
                  </a:lnTo>
                  <a:lnTo>
                    <a:pt x="1455" y="1744"/>
                  </a:lnTo>
                  <a:lnTo>
                    <a:pt x="1452" y="1741"/>
                  </a:lnTo>
                  <a:lnTo>
                    <a:pt x="1450" y="1741"/>
                  </a:lnTo>
                  <a:lnTo>
                    <a:pt x="1445" y="1739"/>
                  </a:lnTo>
                  <a:lnTo>
                    <a:pt x="1445" y="1736"/>
                  </a:lnTo>
                  <a:lnTo>
                    <a:pt x="1443" y="1736"/>
                  </a:lnTo>
                  <a:lnTo>
                    <a:pt x="1443" y="1736"/>
                  </a:lnTo>
                  <a:lnTo>
                    <a:pt x="1440" y="1734"/>
                  </a:lnTo>
                  <a:lnTo>
                    <a:pt x="1438" y="1734"/>
                  </a:lnTo>
                  <a:lnTo>
                    <a:pt x="1436" y="1734"/>
                  </a:lnTo>
                  <a:lnTo>
                    <a:pt x="1431" y="1739"/>
                  </a:lnTo>
                  <a:lnTo>
                    <a:pt x="1424" y="1741"/>
                  </a:lnTo>
                  <a:lnTo>
                    <a:pt x="1424" y="1741"/>
                  </a:lnTo>
                  <a:lnTo>
                    <a:pt x="1424" y="1741"/>
                  </a:lnTo>
                  <a:lnTo>
                    <a:pt x="1424" y="1744"/>
                  </a:lnTo>
                  <a:lnTo>
                    <a:pt x="1421" y="1746"/>
                  </a:lnTo>
                  <a:lnTo>
                    <a:pt x="1419" y="1751"/>
                  </a:lnTo>
                  <a:lnTo>
                    <a:pt x="1417" y="1753"/>
                  </a:lnTo>
                  <a:lnTo>
                    <a:pt x="1410" y="1762"/>
                  </a:lnTo>
                  <a:lnTo>
                    <a:pt x="1410" y="1765"/>
                  </a:lnTo>
                  <a:lnTo>
                    <a:pt x="1407" y="1765"/>
                  </a:lnTo>
                  <a:lnTo>
                    <a:pt x="1405" y="1767"/>
                  </a:lnTo>
                  <a:lnTo>
                    <a:pt x="1402" y="1770"/>
                  </a:lnTo>
                  <a:lnTo>
                    <a:pt x="1393" y="1784"/>
                  </a:lnTo>
                  <a:lnTo>
                    <a:pt x="1391" y="1791"/>
                  </a:lnTo>
                  <a:lnTo>
                    <a:pt x="1388" y="1793"/>
                  </a:lnTo>
                  <a:lnTo>
                    <a:pt x="1388" y="1793"/>
                  </a:lnTo>
                  <a:lnTo>
                    <a:pt x="1386" y="1798"/>
                  </a:lnTo>
                  <a:lnTo>
                    <a:pt x="1384" y="1798"/>
                  </a:lnTo>
                  <a:lnTo>
                    <a:pt x="1384" y="1800"/>
                  </a:lnTo>
                  <a:lnTo>
                    <a:pt x="1384" y="1805"/>
                  </a:lnTo>
                  <a:lnTo>
                    <a:pt x="1384" y="1805"/>
                  </a:lnTo>
                  <a:lnTo>
                    <a:pt x="1381" y="1807"/>
                  </a:lnTo>
                  <a:lnTo>
                    <a:pt x="1381" y="1810"/>
                  </a:lnTo>
                  <a:lnTo>
                    <a:pt x="1381" y="1810"/>
                  </a:lnTo>
                  <a:lnTo>
                    <a:pt x="1376" y="1815"/>
                  </a:lnTo>
                  <a:lnTo>
                    <a:pt x="1372" y="1817"/>
                  </a:lnTo>
                  <a:lnTo>
                    <a:pt x="1372" y="1819"/>
                  </a:lnTo>
                  <a:lnTo>
                    <a:pt x="1369" y="1819"/>
                  </a:lnTo>
                  <a:lnTo>
                    <a:pt x="1369" y="1819"/>
                  </a:lnTo>
                  <a:lnTo>
                    <a:pt x="1367" y="1819"/>
                  </a:lnTo>
                  <a:lnTo>
                    <a:pt x="1365" y="1822"/>
                  </a:lnTo>
                  <a:lnTo>
                    <a:pt x="1362" y="1822"/>
                  </a:lnTo>
                  <a:lnTo>
                    <a:pt x="1362" y="1822"/>
                  </a:lnTo>
                  <a:lnTo>
                    <a:pt x="1360" y="1822"/>
                  </a:lnTo>
                  <a:lnTo>
                    <a:pt x="1358" y="1819"/>
                  </a:lnTo>
                  <a:lnTo>
                    <a:pt x="1358" y="1819"/>
                  </a:lnTo>
                  <a:lnTo>
                    <a:pt x="1358" y="1819"/>
                  </a:lnTo>
                  <a:lnTo>
                    <a:pt x="1355" y="1817"/>
                  </a:lnTo>
                  <a:lnTo>
                    <a:pt x="1355" y="1817"/>
                  </a:lnTo>
                  <a:lnTo>
                    <a:pt x="1355" y="1815"/>
                  </a:lnTo>
                  <a:lnTo>
                    <a:pt x="1336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2"/>
                  </a:lnTo>
                  <a:lnTo>
                    <a:pt x="1332" y="1815"/>
                  </a:lnTo>
                  <a:lnTo>
                    <a:pt x="1332" y="1815"/>
                  </a:lnTo>
                  <a:lnTo>
                    <a:pt x="1329" y="1815"/>
                  </a:lnTo>
                  <a:lnTo>
                    <a:pt x="1327" y="1815"/>
                  </a:lnTo>
                  <a:lnTo>
                    <a:pt x="1327" y="1826"/>
                  </a:lnTo>
                  <a:lnTo>
                    <a:pt x="1327" y="1829"/>
                  </a:lnTo>
                  <a:lnTo>
                    <a:pt x="1320" y="1831"/>
                  </a:lnTo>
                  <a:lnTo>
                    <a:pt x="1317" y="1838"/>
                  </a:lnTo>
                  <a:lnTo>
                    <a:pt x="1315" y="1838"/>
                  </a:lnTo>
                  <a:lnTo>
                    <a:pt x="1310" y="1838"/>
                  </a:lnTo>
                  <a:lnTo>
                    <a:pt x="1303" y="1838"/>
                  </a:lnTo>
                  <a:lnTo>
                    <a:pt x="1298" y="1838"/>
                  </a:lnTo>
                  <a:lnTo>
                    <a:pt x="1296" y="1841"/>
                  </a:lnTo>
                  <a:lnTo>
                    <a:pt x="1291" y="1843"/>
                  </a:lnTo>
                  <a:lnTo>
                    <a:pt x="1291" y="1843"/>
                  </a:lnTo>
                  <a:lnTo>
                    <a:pt x="1287" y="1841"/>
                  </a:lnTo>
                  <a:lnTo>
                    <a:pt x="1287" y="1838"/>
                  </a:lnTo>
                  <a:lnTo>
                    <a:pt x="1287" y="1836"/>
                  </a:lnTo>
                  <a:lnTo>
                    <a:pt x="1287" y="1836"/>
                  </a:lnTo>
                  <a:lnTo>
                    <a:pt x="1287" y="1836"/>
                  </a:lnTo>
                  <a:lnTo>
                    <a:pt x="1289" y="1831"/>
                  </a:lnTo>
                  <a:lnTo>
                    <a:pt x="1291" y="1829"/>
                  </a:lnTo>
                  <a:lnTo>
                    <a:pt x="1294" y="1826"/>
                  </a:lnTo>
                  <a:lnTo>
                    <a:pt x="1296" y="1824"/>
                  </a:lnTo>
                  <a:lnTo>
                    <a:pt x="1296" y="1822"/>
                  </a:lnTo>
                  <a:lnTo>
                    <a:pt x="1298" y="1819"/>
                  </a:lnTo>
                  <a:lnTo>
                    <a:pt x="1298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6" y="1817"/>
                  </a:lnTo>
                  <a:lnTo>
                    <a:pt x="1294" y="1817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91" y="1819"/>
                  </a:lnTo>
                  <a:lnTo>
                    <a:pt x="1289" y="1819"/>
                  </a:lnTo>
                  <a:lnTo>
                    <a:pt x="1289" y="1819"/>
                  </a:lnTo>
                  <a:lnTo>
                    <a:pt x="1287" y="1817"/>
                  </a:lnTo>
                  <a:lnTo>
                    <a:pt x="1287" y="1817"/>
                  </a:lnTo>
                  <a:lnTo>
                    <a:pt x="1284" y="1817"/>
                  </a:lnTo>
                  <a:lnTo>
                    <a:pt x="1284" y="1817"/>
                  </a:lnTo>
                  <a:lnTo>
                    <a:pt x="1284" y="1819"/>
                  </a:lnTo>
                  <a:lnTo>
                    <a:pt x="1282" y="1819"/>
                  </a:lnTo>
                  <a:lnTo>
                    <a:pt x="1282" y="1822"/>
                  </a:lnTo>
                  <a:lnTo>
                    <a:pt x="1282" y="1822"/>
                  </a:lnTo>
                  <a:lnTo>
                    <a:pt x="1277" y="1822"/>
                  </a:lnTo>
                  <a:lnTo>
                    <a:pt x="1277" y="1822"/>
                  </a:lnTo>
                  <a:lnTo>
                    <a:pt x="1272" y="1824"/>
                  </a:lnTo>
                  <a:lnTo>
                    <a:pt x="1272" y="1824"/>
                  </a:lnTo>
                  <a:lnTo>
                    <a:pt x="1272" y="1824"/>
                  </a:lnTo>
                  <a:lnTo>
                    <a:pt x="1265" y="1829"/>
                  </a:lnTo>
                  <a:lnTo>
                    <a:pt x="1263" y="1831"/>
                  </a:lnTo>
                  <a:lnTo>
                    <a:pt x="1263" y="1833"/>
                  </a:lnTo>
                  <a:lnTo>
                    <a:pt x="1263" y="1833"/>
                  </a:lnTo>
                  <a:lnTo>
                    <a:pt x="1263" y="1833"/>
                  </a:lnTo>
                  <a:lnTo>
                    <a:pt x="1251" y="1845"/>
                  </a:lnTo>
                  <a:lnTo>
                    <a:pt x="1251" y="1848"/>
                  </a:lnTo>
                  <a:lnTo>
                    <a:pt x="1249" y="1848"/>
                  </a:lnTo>
                  <a:lnTo>
                    <a:pt x="1249" y="1850"/>
                  </a:lnTo>
                  <a:lnTo>
                    <a:pt x="1246" y="1852"/>
                  </a:lnTo>
                  <a:lnTo>
                    <a:pt x="1246" y="1855"/>
                  </a:lnTo>
                  <a:lnTo>
                    <a:pt x="1246" y="1855"/>
                  </a:lnTo>
                  <a:lnTo>
                    <a:pt x="1244" y="1855"/>
                  </a:lnTo>
                  <a:lnTo>
                    <a:pt x="1244" y="1857"/>
                  </a:lnTo>
                  <a:lnTo>
                    <a:pt x="1242" y="1857"/>
                  </a:lnTo>
                  <a:lnTo>
                    <a:pt x="1242" y="1857"/>
                  </a:lnTo>
                  <a:lnTo>
                    <a:pt x="1242" y="1855"/>
                  </a:lnTo>
                  <a:lnTo>
                    <a:pt x="1239" y="1855"/>
                  </a:lnTo>
                  <a:lnTo>
                    <a:pt x="1239" y="1852"/>
                  </a:lnTo>
                  <a:lnTo>
                    <a:pt x="1237" y="1852"/>
                  </a:lnTo>
                  <a:lnTo>
                    <a:pt x="1237" y="1848"/>
                  </a:lnTo>
                  <a:lnTo>
                    <a:pt x="1235" y="1843"/>
                  </a:lnTo>
                  <a:lnTo>
                    <a:pt x="1235" y="1843"/>
                  </a:lnTo>
                  <a:lnTo>
                    <a:pt x="1232" y="1841"/>
                  </a:lnTo>
                  <a:lnTo>
                    <a:pt x="1232" y="1841"/>
                  </a:lnTo>
                  <a:lnTo>
                    <a:pt x="1232" y="1838"/>
                  </a:lnTo>
                  <a:lnTo>
                    <a:pt x="1230" y="1838"/>
                  </a:lnTo>
                  <a:lnTo>
                    <a:pt x="1230" y="1838"/>
                  </a:lnTo>
                  <a:lnTo>
                    <a:pt x="1230" y="1836"/>
                  </a:lnTo>
                  <a:lnTo>
                    <a:pt x="1227" y="1836"/>
                  </a:lnTo>
                  <a:lnTo>
                    <a:pt x="1225" y="1838"/>
                  </a:lnTo>
                  <a:lnTo>
                    <a:pt x="1220" y="1838"/>
                  </a:lnTo>
                  <a:lnTo>
                    <a:pt x="1220" y="1838"/>
                  </a:lnTo>
                  <a:lnTo>
                    <a:pt x="1220" y="1838"/>
                  </a:lnTo>
                  <a:lnTo>
                    <a:pt x="1218" y="1841"/>
                  </a:lnTo>
                  <a:lnTo>
                    <a:pt x="1218" y="1843"/>
                  </a:lnTo>
                  <a:lnTo>
                    <a:pt x="1216" y="1843"/>
                  </a:lnTo>
                  <a:lnTo>
                    <a:pt x="1216" y="1843"/>
                  </a:lnTo>
                  <a:lnTo>
                    <a:pt x="1213" y="1843"/>
                  </a:lnTo>
                  <a:lnTo>
                    <a:pt x="1211" y="1843"/>
                  </a:lnTo>
                  <a:lnTo>
                    <a:pt x="1211" y="1843"/>
                  </a:lnTo>
                  <a:lnTo>
                    <a:pt x="1206" y="1836"/>
                  </a:lnTo>
                  <a:lnTo>
                    <a:pt x="1204" y="1836"/>
                  </a:lnTo>
                  <a:lnTo>
                    <a:pt x="1204" y="1833"/>
                  </a:lnTo>
                  <a:lnTo>
                    <a:pt x="1201" y="1829"/>
                  </a:lnTo>
                  <a:lnTo>
                    <a:pt x="1201" y="1826"/>
                  </a:lnTo>
                  <a:lnTo>
                    <a:pt x="1199" y="1826"/>
                  </a:lnTo>
                  <a:lnTo>
                    <a:pt x="1199" y="1824"/>
                  </a:lnTo>
                  <a:lnTo>
                    <a:pt x="1197" y="1824"/>
                  </a:lnTo>
                  <a:lnTo>
                    <a:pt x="1194" y="1824"/>
                  </a:lnTo>
                  <a:lnTo>
                    <a:pt x="1192" y="1824"/>
                  </a:lnTo>
                  <a:lnTo>
                    <a:pt x="1192" y="1824"/>
                  </a:lnTo>
                  <a:lnTo>
                    <a:pt x="1192" y="1824"/>
                  </a:lnTo>
                  <a:lnTo>
                    <a:pt x="1190" y="1824"/>
                  </a:lnTo>
                  <a:lnTo>
                    <a:pt x="1190" y="1824"/>
                  </a:lnTo>
                  <a:lnTo>
                    <a:pt x="1190" y="1824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6"/>
                  </a:lnTo>
                  <a:lnTo>
                    <a:pt x="1190" y="1829"/>
                  </a:lnTo>
                  <a:lnTo>
                    <a:pt x="1192" y="1833"/>
                  </a:lnTo>
                  <a:lnTo>
                    <a:pt x="1194" y="1841"/>
                  </a:lnTo>
                  <a:lnTo>
                    <a:pt x="1194" y="1843"/>
                  </a:lnTo>
                  <a:lnTo>
                    <a:pt x="1194" y="1843"/>
                  </a:lnTo>
                  <a:lnTo>
                    <a:pt x="1194" y="1845"/>
                  </a:lnTo>
                  <a:lnTo>
                    <a:pt x="1194" y="1845"/>
                  </a:lnTo>
                  <a:lnTo>
                    <a:pt x="1192" y="1845"/>
                  </a:lnTo>
                  <a:lnTo>
                    <a:pt x="1187" y="1848"/>
                  </a:lnTo>
                  <a:lnTo>
                    <a:pt x="1178" y="1852"/>
                  </a:lnTo>
                  <a:lnTo>
                    <a:pt x="1173" y="1855"/>
                  </a:lnTo>
                  <a:lnTo>
                    <a:pt x="1171" y="1857"/>
                  </a:lnTo>
                  <a:lnTo>
                    <a:pt x="1157" y="1867"/>
                  </a:lnTo>
                  <a:lnTo>
                    <a:pt x="1157" y="1867"/>
                  </a:lnTo>
                  <a:lnTo>
                    <a:pt x="1157" y="1867"/>
                  </a:lnTo>
                  <a:lnTo>
                    <a:pt x="1157" y="1869"/>
                  </a:lnTo>
                  <a:lnTo>
                    <a:pt x="1154" y="1869"/>
                  </a:lnTo>
                  <a:lnTo>
                    <a:pt x="1154" y="1869"/>
                  </a:lnTo>
                  <a:lnTo>
                    <a:pt x="1154" y="1871"/>
                  </a:lnTo>
                  <a:lnTo>
                    <a:pt x="1154" y="1871"/>
                  </a:lnTo>
                  <a:lnTo>
                    <a:pt x="1152" y="1874"/>
                  </a:lnTo>
                  <a:lnTo>
                    <a:pt x="1149" y="1874"/>
                  </a:lnTo>
                  <a:lnTo>
                    <a:pt x="1140" y="1874"/>
                  </a:lnTo>
                  <a:lnTo>
                    <a:pt x="1138" y="1874"/>
                  </a:lnTo>
                  <a:lnTo>
                    <a:pt x="1138" y="1876"/>
                  </a:lnTo>
                  <a:lnTo>
                    <a:pt x="1133" y="1888"/>
                  </a:lnTo>
                  <a:lnTo>
                    <a:pt x="1131" y="1890"/>
                  </a:lnTo>
                  <a:lnTo>
                    <a:pt x="1131" y="1893"/>
                  </a:lnTo>
                  <a:lnTo>
                    <a:pt x="1128" y="1893"/>
                  </a:lnTo>
                  <a:lnTo>
                    <a:pt x="1126" y="1895"/>
                  </a:lnTo>
                  <a:lnTo>
                    <a:pt x="1126" y="1895"/>
                  </a:lnTo>
                  <a:lnTo>
                    <a:pt x="1123" y="1897"/>
                  </a:lnTo>
                  <a:lnTo>
                    <a:pt x="1121" y="1902"/>
                  </a:lnTo>
                  <a:lnTo>
                    <a:pt x="1121" y="1902"/>
                  </a:lnTo>
                  <a:lnTo>
                    <a:pt x="1121" y="1904"/>
                  </a:lnTo>
                  <a:lnTo>
                    <a:pt x="1119" y="1904"/>
                  </a:lnTo>
                  <a:lnTo>
                    <a:pt x="1119" y="1904"/>
                  </a:lnTo>
                  <a:lnTo>
                    <a:pt x="1116" y="1902"/>
                  </a:lnTo>
                  <a:lnTo>
                    <a:pt x="1116" y="1902"/>
                  </a:lnTo>
                  <a:lnTo>
                    <a:pt x="1114" y="1902"/>
                  </a:lnTo>
                  <a:lnTo>
                    <a:pt x="1112" y="1902"/>
                  </a:lnTo>
                  <a:lnTo>
                    <a:pt x="1107" y="1904"/>
                  </a:lnTo>
                  <a:lnTo>
                    <a:pt x="1105" y="1907"/>
                  </a:lnTo>
                  <a:lnTo>
                    <a:pt x="1105" y="1907"/>
                  </a:lnTo>
                  <a:lnTo>
                    <a:pt x="1102" y="1912"/>
                  </a:lnTo>
                  <a:lnTo>
                    <a:pt x="1102" y="1914"/>
                  </a:lnTo>
                  <a:lnTo>
                    <a:pt x="1100" y="1914"/>
                  </a:lnTo>
                  <a:lnTo>
                    <a:pt x="1097" y="1914"/>
                  </a:lnTo>
                  <a:lnTo>
                    <a:pt x="1095" y="1916"/>
                  </a:lnTo>
                  <a:lnTo>
                    <a:pt x="1095" y="1916"/>
                  </a:lnTo>
                  <a:lnTo>
                    <a:pt x="1095" y="1919"/>
                  </a:lnTo>
                  <a:lnTo>
                    <a:pt x="1095" y="1921"/>
                  </a:lnTo>
                  <a:lnTo>
                    <a:pt x="1095" y="1923"/>
                  </a:lnTo>
                  <a:lnTo>
                    <a:pt x="1093" y="1923"/>
                  </a:lnTo>
                  <a:lnTo>
                    <a:pt x="1081" y="1928"/>
                  </a:lnTo>
                  <a:lnTo>
                    <a:pt x="1079" y="1930"/>
                  </a:lnTo>
                  <a:lnTo>
                    <a:pt x="1076" y="1930"/>
                  </a:lnTo>
                  <a:lnTo>
                    <a:pt x="1074" y="1935"/>
                  </a:lnTo>
                  <a:lnTo>
                    <a:pt x="1074" y="1938"/>
                  </a:lnTo>
                  <a:lnTo>
                    <a:pt x="1067" y="1942"/>
                  </a:lnTo>
                  <a:lnTo>
                    <a:pt x="1064" y="1945"/>
                  </a:lnTo>
                  <a:lnTo>
                    <a:pt x="1062" y="1945"/>
                  </a:lnTo>
                  <a:lnTo>
                    <a:pt x="1062" y="1949"/>
                  </a:lnTo>
                  <a:lnTo>
                    <a:pt x="1060" y="1952"/>
                  </a:lnTo>
                  <a:lnTo>
                    <a:pt x="1057" y="1954"/>
                  </a:lnTo>
                  <a:lnTo>
                    <a:pt x="1055" y="1956"/>
                  </a:lnTo>
                  <a:lnTo>
                    <a:pt x="1055" y="1956"/>
                  </a:lnTo>
                  <a:lnTo>
                    <a:pt x="1055" y="1961"/>
                  </a:lnTo>
                  <a:lnTo>
                    <a:pt x="1055" y="1964"/>
                  </a:lnTo>
                  <a:lnTo>
                    <a:pt x="1053" y="1966"/>
                  </a:lnTo>
                  <a:lnTo>
                    <a:pt x="1050" y="1971"/>
                  </a:lnTo>
                  <a:lnTo>
                    <a:pt x="1050" y="1973"/>
                  </a:lnTo>
                  <a:lnTo>
                    <a:pt x="1050" y="1973"/>
                  </a:lnTo>
                  <a:lnTo>
                    <a:pt x="1050" y="1975"/>
                  </a:lnTo>
                  <a:lnTo>
                    <a:pt x="1050" y="1978"/>
                  </a:lnTo>
                  <a:lnTo>
                    <a:pt x="1053" y="1982"/>
                  </a:lnTo>
                  <a:lnTo>
                    <a:pt x="1055" y="1987"/>
                  </a:lnTo>
                  <a:lnTo>
                    <a:pt x="1057" y="1987"/>
                  </a:lnTo>
                  <a:lnTo>
                    <a:pt x="1057" y="1990"/>
                  </a:lnTo>
                  <a:lnTo>
                    <a:pt x="1057" y="1992"/>
                  </a:lnTo>
                  <a:lnTo>
                    <a:pt x="1050" y="2004"/>
                  </a:lnTo>
                  <a:lnTo>
                    <a:pt x="1050" y="2006"/>
                  </a:lnTo>
                  <a:lnTo>
                    <a:pt x="1045" y="2011"/>
                  </a:lnTo>
                  <a:lnTo>
                    <a:pt x="1043" y="2011"/>
                  </a:lnTo>
                  <a:lnTo>
                    <a:pt x="1043" y="2011"/>
                  </a:lnTo>
                  <a:lnTo>
                    <a:pt x="1041" y="2011"/>
                  </a:lnTo>
                  <a:lnTo>
                    <a:pt x="1041" y="2011"/>
                  </a:lnTo>
                  <a:lnTo>
                    <a:pt x="1038" y="2006"/>
                  </a:lnTo>
                  <a:lnTo>
                    <a:pt x="1038" y="2004"/>
                  </a:lnTo>
                  <a:lnTo>
                    <a:pt x="1038" y="2001"/>
                  </a:lnTo>
                  <a:lnTo>
                    <a:pt x="1036" y="2001"/>
                  </a:lnTo>
                  <a:lnTo>
                    <a:pt x="1036" y="2001"/>
                  </a:lnTo>
                  <a:lnTo>
                    <a:pt x="1034" y="2001"/>
                  </a:lnTo>
                  <a:lnTo>
                    <a:pt x="1034" y="2001"/>
                  </a:lnTo>
                  <a:lnTo>
                    <a:pt x="1031" y="2001"/>
                  </a:lnTo>
                  <a:lnTo>
                    <a:pt x="1029" y="2006"/>
                  </a:lnTo>
                  <a:lnTo>
                    <a:pt x="1026" y="2009"/>
                  </a:lnTo>
                  <a:lnTo>
                    <a:pt x="1026" y="2011"/>
                  </a:lnTo>
                  <a:lnTo>
                    <a:pt x="1024" y="2027"/>
                  </a:lnTo>
                  <a:lnTo>
                    <a:pt x="1024" y="2030"/>
                  </a:lnTo>
                  <a:lnTo>
                    <a:pt x="1024" y="2030"/>
                  </a:lnTo>
                  <a:lnTo>
                    <a:pt x="1024" y="2032"/>
                  </a:lnTo>
                  <a:lnTo>
                    <a:pt x="1022" y="2035"/>
                  </a:lnTo>
                  <a:lnTo>
                    <a:pt x="1022" y="2039"/>
                  </a:lnTo>
                  <a:lnTo>
                    <a:pt x="1022" y="2042"/>
                  </a:lnTo>
                  <a:lnTo>
                    <a:pt x="1019" y="2042"/>
                  </a:lnTo>
                  <a:lnTo>
                    <a:pt x="1019" y="2042"/>
                  </a:lnTo>
                  <a:lnTo>
                    <a:pt x="1010" y="2042"/>
                  </a:lnTo>
                  <a:lnTo>
                    <a:pt x="1003" y="2042"/>
                  </a:lnTo>
                  <a:lnTo>
                    <a:pt x="996" y="2039"/>
                  </a:lnTo>
                  <a:lnTo>
                    <a:pt x="993" y="2039"/>
                  </a:lnTo>
                  <a:lnTo>
                    <a:pt x="974" y="2042"/>
                  </a:lnTo>
                  <a:lnTo>
                    <a:pt x="972" y="2039"/>
                  </a:lnTo>
                  <a:lnTo>
                    <a:pt x="965" y="2039"/>
                  </a:lnTo>
                  <a:lnTo>
                    <a:pt x="944" y="2037"/>
                  </a:lnTo>
                  <a:lnTo>
                    <a:pt x="941" y="2035"/>
                  </a:lnTo>
                  <a:lnTo>
                    <a:pt x="941" y="2035"/>
                  </a:lnTo>
                  <a:lnTo>
                    <a:pt x="939" y="2035"/>
                  </a:lnTo>
                  <a:lnTo>
                    <a:pt x="941" y="2030"/>
                  </a:lnTo>
                  <a:lnTo>
                    <a:pt x="941" y="2027"/>
                  </a:lnTo>
                  <a:lnTo>
                    <a:pt x="941" y="2025"/>
                  </a:lnTo>
                  <a:lnTo>
                    <a:pt x="941" y="2023"/>
                  </a:lnTo>
                  <a:lnTo>
                    <a:pt x="937" y="2016"/>
                  </a:lnTo>
                  <a:lnTo>
                    <a:pt x="934" y="2013"/>
                  </a:lnTo>
                  <a:lnTo>
                    <a:pt x="932" y="2013"/>
                  </a:lnTo>
                  <a:lnTo>
                    <a:pt x="930" y="2011"/>
                  </a:lnTo>
                  <a:lnTo>
                    <a:pt x="913" y="2004"/>
                  </a:lnTo>
                  <a:lnTo>
                    <a:pt x="911" y="2001"/>
                  </a:lnTo>
                  <a:lnTo>
                    <a:pt x="908" y="2001"/>
                  </a:lnTo>
                  <a:lnTo>
                    <a:pt x="896" y="1997"/>
                  </a:lnTo>
                  <a:lnTo>
                    <a:pt x="892" y="1992"/>
                  </a:lnTo>
                  <a:lnTo>
                    <a:pt x="892" y="1992"/>
                  </a:lnTo>
                  <a:lnTo>
                    <a:pt x="885" y="1990"/>
                  </a:lnTo>
                  <a:lnTo>
                    <a:pt x="882" y="1990"/>
                  </a:lnTo>
                  <a:lnTo>
                    <a:pt x="882" y="1987"/>
                  </a:lnTo>
                  <a:lnTo>
                    <a:pt x="882" y="1985"/>
                  </a:lnTo>
                  <a:lnTo>
                    <a:pt x="882" y="1982"/>
                  </a:lnTo>
                  <a:lnTo>
                    <a:pt x="882" y="1978"/>
                  </a:lnTo>
                  <a:lnTo>
                    <a:pt x="880" y="1975"/>
                  </a:lnTo>
                  <a:lnTo>
                    <a:pt x="878" y="1966"/>
                  </a:lnTo>
                  <a:lnTo>
                    <a:pt x="875" y="1964"/>
                  </a:lnTo>
                  <a:lnTo>
                    <a:pt x="861" y="1954"/>
                  </a:lnTo>
                  <a:lnTo>
                    <a:pt x="859" y="1954"/>
                  </a:lnTo>
                  <a:lnTo>
                    <a:pt x="849" y="1956"/>
                  </a:lnTo>
                  <a:lnTo>
                    <a:pt x="842" y="1954"/>
                  </a:lnTo>
                  <a:lnTo>
                    <a:pt x="825" y="1947"/>
                  </a:lnTo>
                  <a:lnTo>
                    <a:pt x="825" y="1945"/>
                  </a:lnTo>
                  <a:lnTo>
                    <a:pt x="814" y="1938"/>
                  </a:lnTo>
                  <a:lnTo>
                    <a:pt x="811" y="1935"/>
                  </a:lnTo>
                  <a:lnTo>
                    <a:pt x="807" y="1933"/>
                  </a:lnTo>
                  <a:lnTo>
                    <a:pt x="802" y="1930"/>
                  </a:lnTo>
                  <a:lnTo>
                    <a:pt x="792" y="1921"/>
                  </a:lnTo>
                  <a:lnTo>
                    <a:pt x="804" y="1912"/>
                  </a:lnTo>
                  <a:lnTo>
                    <a:pt x="811" y="1904"/>
                  </a:lnTo>
                  <a:lnTo>
                    <a:pt x="814" y="1902"/>
                  </a:lnTo>
                  <a:lnTo>
                    <a:pt x="823" y="1881"/>
                  </a:lnTo>
                  <a:lnTo>
                    <a:pt x="823" y="1878"/>
                  </a:lnTo>
                  <a:lnTo>
                    <a:pt x="823" y="1878"/>
                  </a:lnTo>
                  <a:lnTo>
                    <a:pt x="833" y="1871"/>
                  </a:lnTo>
                  <a:lnTo>
                    <a:pt x="852" y="1845"/>
                  </a:lnTo>
                  <a:lnTo>
                    <a:pt x="856" y="1841"/>
                  </a:lnTo>
                  <a:lnTo>
                    <a:pt x="859" y="1836"/>
                  </a:lnTo>
                  <a:lnTo>
                    <a:pt x="859" y="1833"/>
                  </a:lnTo>
                  <a:lnTo>
                    <a:pt x="859" y="1833"/>
                  </a:lnTo>
                  <a:lnTo>
                    <a:pt x="859" y="1831"/>
                  </a:lnTo>
                  <a:lnTo>
                    <a:pt x="859" y="1831"/>
                  </a:lnTo>
                  <a:lnTo>
                    <a:pt x="854" y="1826"/>
                  </a:lnTo>
                  <a:lnTo>
                    <a:pt x="854" y="1826"/>
                  </a:lnTo>
                  <a:lnTo>
                    <a:pt x="852" y="1824"/>
                  </a:lnTo>
                  <a:lnTo>
                    <a:pt x="849" y="1822"/>
                  </a:lnTo>
                  <a:lnTo>
                    <a:pt x="849" y="1822"/>
                  </a:lnTo>
                  <a:lnTo>
                    <a:pt x="849" y="1822"/>
                  </a:lnTo>
                  <a:lnTo>
                    <a:pt x="852" y="1819"/>
                  </a:lnTo>
                  <a:lnTo>
                    <a:pt x="849" y="1812"/>
                  </a:lnTo>
                  <a:lnTo>
                    <a:pt x="847" y="1810"/>
                  </a:lnTo>
                  <a:lnTo>
                    <a:pt x="844" y="1810"/>
                  </a:lnTo>
                  <a:lnTo>
                    <a:pt x="844" y="1807"/>
                  </a:lnTo>
                  <a:lnTo>
                    <a:pt x="844" y="1803"/>
                  </a:lnTo>
                  <a:lnTo>
                    <a:pt x="844" y="1800"/>
                  </a:lnTo>
                  <a:lnTo>
                    <a:pt x="847" y="1791"/>
                  </a:lnTo>
                  <a:lnTo>
                    <a:pt x="847" y="1789"/>
                  </a:lnTo>
                  <a:lnTo>
                    <a:pt x="847" y="1789"/>
                  </a:lnTo>
                  <a:lnTo>
                    <a:pt x="847" y="1786"/>
                  </a:lnTo>
                  <a:lnTo>
                    <a:pt x="847" y="1784"/>
                  </a:lnTo>
                  <a:lnTo>
                    <a:pt x="844" y="1784"/>
                  </a:lnTo>
                  <a:lnTo>
                    <a:pt x="844" y="1781"/>
                  </a:lnTo>
                  <a:lnTo>
                    <a:pt x="844" y="1784"/>
                  </a:lnTo>
                  <a:lnTo>
                    <a:pt x="842" y="1784"/>
                  </a:lnTo>
                  <a:lnTo>
                    <a:pt x="830" y="1781"/>
                  </a:lnTo>
                  <a:lnTo>
                    <a:pt x="828" y="1781"/>
                  </a:lnTo>
                  <a:lnTo>
                    <a:pt x="823" y="1786"/>
                  </a:lnTo>
                  <a:lnTo>
                    <a:pt x="821" y="1789"/>
                  </a:lnTo>
                  <a:lnTo>
                    <a:pt x="816" y="1789"/>
                  </a:lnTo>
                  <a:lnTo>
                    <a:pt x="814" y="1789"/>
                  </a:lnTo>
                  <a:lnTo>
                    <a:pt x="809" y="1789"/>
                  </a:lnTo>
                  <a:lnTo>
                    <a:pt x="807" y="1789"/>
                  </a:lnTo>
                  <a:lnTo>
                    <a:pt x="799" y="1786"/>
                  </a:lnTo>
                  <a:lnTo>
                    <a:pt x="797" y="1786"/>
                  </a:lnTo>
                  <a:lnTo>
                    <a:pt x="795" y="1786"/>
                  </a:lnTo>
                  <a:lnTo>
                    <a:pt x="795" y="1786"/>
                  </a:lnTo>
                  <a:lnTo>
                    <a:pt x="792" y="1786"/>
                  </a:lnTo>
                  <a:lnTo>
                    <a:pt x="792" y="1786"/>
                  </a:lnTo>
                  <a:lnTo>
                    <a:pt x="792" y="1789"/>
                  </a:lnTo>
                  <a:lnTo>
                    <a:pt x="792" y="1789"/>
                  </a:lnTo>
                  <a:lnTo>
                    <a:pt x="790" y="1789"/>
                  </a:lnTo>
                  <a:lnTo>
                    <a:pt x="790" y="1791"/>
                  </a:lnTo>
                  <a:lnTo>
                    <a:pt x="790" y="1793"/>
                  </a:lnTo>
                  <a:lnTo>
                    <a:pt x="790" y="1793"/>
                  </a:lnTo>
                  <a:lnTo>
                    <a:pt x="790" y="1796"/>
                  </a:lnTo>
                  <a:lnTo>
                    <a:pt x="790" y="1798"/>
                  </a:lnTo>
                  <a:lnTo>
                    <a:pt x="790" y="1798"/>
                  </a:lnTo>
                  <a:lnTo>
                    <a:pt x="790" y="1800"/>
                  </a:lnTo>
                  <a:lnTo>
                    <a:pt x="790" y="1800"/>
                  </a:lnTo>
                  <a:lnTo>
                    <a:pt x="790" y="1800"/>
                  </a:lnTo>
                  <a:lnTo>
                    <a:pt x="790" y="1803"/>
                  </a:lnTo>
                  <a:lnTo>
                    <a:pt x="790" y="1803"/>
                  </a:lnTo>
                  <a:lnTo>
                    <a:pt x="790" y="1803"/>
                  </a:lnTo>
                  <a:lnTo>
                    <a:pt x="788" y="1805"/>
                  </a:lnTo>
                  <a:lnTo>
                    <a:pt x="788" y="1805"/>
                  </a:lnTo>
                  <a:lnTo>
                    <a:pt x="785" y="1805"/>
                  </a:lnTo>
                  <a:lnTo>
                    <a:pt x="785" y="1805"/>
                  </a:lnTo>
                  <a:lnTo>
                    <a:pt x="783" y="1807"/>
                  </a:lnTo>
                  <a:lnTo>
                    <a:pt x="783" y="1807"/>
                  </a:lnTo>
                  <a:lnTo>
                    <a:pt x="781" y="1805"/>
                  </a:lnTo>
                  <a:lnTo>
                    <a:pt x="781" y="1805"/>
                  </a:lnTo>
                  <a:lnTo>
                    <a:pt x="778" y="1805"/>
                  </a:lnTo>
                  <a:lnTo>
                    <a:pt x="778" y="1805"/>
                  </a:lnTo>
                  <a:lnTo>
                    <a:pt x="776" y="1805"/>
                  </a:lnTo>
                  <a:lnTo>
                    <a:pt x="773" y="1805"/>
                  </a:lnTo>
                  <a:lnTo>
                    <a:pt x="773" y="1805"/>
                  </a:lnTo>
                  <a:lnTo>
                    <a:pt x="771" y="1805"/>
                  </a:lnTo>
                  <a:lnTo>
                    <a:pt x="771" y="1805"/>
                  </a:lnTo>
                  <a:lnTo>
                    <a:pt x="769" y="1812"/>
                  </a:lnTo>
                  <a:lnTo>
                    <a:pt x="766" y="1812"/>
                  </a:lnTo>
                  <a:lnTo>
                    <a:pt x="764" y="1819"/>
                  </a:lnTo>
                  <a:lnTo>
                    <a:pt x="764" y="1822"/>
                  </a:lnTo>
                  <a:lnTo>
                    <a:pt x="764" y="1822"/>
                  </a:lnTo>
                  <a:lnTo>
                    <a:pt x="762" y="1824"/>
                  </a:lnTo>
                  <a:lnTo>
                    <a:pt x="759" y="1826"/>
                  </a:lnTo>
                  <a:lnTo>
                    <a:pt x="759" y="1829"/>
                  </a:lnTo>
                  <a:lnTo>
                    <a:pt x="757" y="1829"/>
                  </a:lnTo>
                  <a:lnTo>
                    <a:pt x="755" y="1836"/>
                  </a:lnTo>
                  <a:lnTo>
                    <a:pt x="755" y="1836"/>
                  </a:lnTo>
                  <a:lnTo>
                    <a:pt x="752" y="1838"/>
                  </a:lnTo>
                  <a:lnTo>
                    <a:pt x="750" y="1841"/>
                  </a:lnTo>
                  <a:lnTo>
                    <a:pt x="743" y="1850"/>
                  </a:lnTo>
                  <a:lnTo>
                    <a:pt x="743" y="1852"/>
                  </a:lnTo>
                  <a:lnTo>
                    <a:pt x="733" y="1874"/>
                  </a:lnTo>
                  <a:lnTo>
                    <a:pt x="726" y="1897"/>
                  </a:lnTo>
                  <a:lnTo>
                    <a:pt x="726" y="1900"/>
                  </a:lnTo>
                  <a:lnTo>
                    <a:pt x="726" y="1902"/>
                  </a:lnTo>
                  <a:lnTo>
                    <a:pt x="726" y="1904"/>
                  </a:lnTo>
                  <a:lnTo>
                    <a:pt x="726" y="1904"/>
                  </a:lnTo>
                  <a:lnTo>
                    <a:pt x="726" y="1904"/>
                  </a:lnTo>
                  <a:lnTo>
                    <a:pt x="726" y="1907"/>
                  </a:lnTo>
                  <a:lnTo>
                    <a:pt x="726" y="1909"/>
                  </a:lnTo>
                  <a:lnTo>
                    <a:pt x="729" y="1909"/>
                  </a:lnTo>
                  <a:lnTo>
                    <a:pt x="729" y="1909"/>
                  </a:lnTo>
                  <a:lnTo>
                    <a:pt x="729" y="1912"/>
                  </a:lnTo>
                  <a:lnTo>
                    <a:pt x="726" y="1914"/>
                  </a:lnTo>
                  <a:lnTo>
                    <a:pt x="726" y="1914"/>
                  </a:lnTo>
                  <a:lnTo>
                    <a:pt x="726" y="1914"/>
                  </a:lnTo>
                  <a:lnTo>
                    <a:pt x="726" y="1916"/>
                  </a:lnTo>
                  <a:lnTo>
                    <a:pt x="726" y="1919"/>
                  </a:lnTo>
                  <a:lnTo>
                    <a:pt x="724" y="1919"/>
                  </a:lnTo>
                  <a:lnTo>
                    <a:pt x="724" y="1919"/>
                  </a:lnTo>
                  <a:lnTo>
                    <a:pt x="724" y="1919"/>
                  </a:lnTo>
                  <a:lnTo>
                    <a:pt x="721" y="1921"/>
                  </a:lnTo>
                  <a:lnTo>
                    <a:pt x="719" y="1921"/>
                  </a:lnTo>
                  <a:lnTo>
                    <a:pt x="719" y="1921"/>
                  </a:lnTo>
                  <a:lnTo>
                    <a:pt x="717" y="1921"/>
                  </a:lnTo>
                  <a:lnTo>
                    <a:pt x="717" y="1923"/>
                  </a:lnTo>
                  <a:lnTo>
                    <a:pt x="717" y="1926"/>
                  </a:lnTo>
                  <a:lnTo>
                    <a:pt x="714" y="1926"/>
                  </a:lnTo>
                  <a:lnTo>
                    <a:pt x="714" y="1928"/>
                  </a:lnTo>
                  <a:lnTo>
                    <a:pt x="714" y="1930"/>
                  </a:lnTo>
                  <a:lnTo>
                    <a:pt x="714" y="1930"/>
                  </a:lnTo>
                  <a:lnTo>
                    <a:pt x="714" y="1933"/>
                  </a:lnTo>
                  <a:lnTo>
                    <a:pt x="717" y="1938"/>
                  </a:lnTo>
                  <a:lnTo>
                    <a:pt x="717" y="1945"/>
                  </a:lnTo>
                  <a:lnTo>
                    <a:pt x="719" y="1947"/>
                  </a:lnTo>
                  <a:lnTo>
                    <a:pt x="719" y="1947"/>
                  </a:lnTo>
                  <a:lnTo>
                    <a:pt x="719" y="1949"/>
                  </a:lnTo>
                  <a:lnTo>
                    <a:pt x="719" y="1949"/>
                  </a:lnTo>
                  <a:lnTo>
                    <a:pt x="719" y="1949"/>
                  </a:lnTo>
                  <a:lnTo>
                    <a:pt x="719" y="1952"/>
                  </a:lnTo>
                  <a:lnTo>
                    <a:pt x="717" y="1954"/>
                  </a:lnTo>
                  <a:lnTo>
                    <a:pt x="714" y="1964"/>
                  </a:lnTo>
                  <a:lnTo>
                    <a:pt x="714" y="1966"/>
                  </a:lnTo>
                  <a:lnTo>
                    <a:pt x="712" y="1973"/>
                  </a:lnTo>
                  <a:lnTo>
                    <a:pt x="712" y="1973"/>
                  </a:lnTo>
                  <a:lnTo>
                    <a:pt x="712" y="1973"/>
                  </a:lnTo>
                  <a:lnTo>
                    <a:pt x="712" y="1975"/>
                  </a:lnTo>
                  <a:lnTo>
                    <a:pt x="700" y="1978"/>
                  </a:lnTo>
                  <a:lnTo>
                    <a:pt x="695" y="1980"/>
                  </a:lnTo>
                  <a:lnTo>
                    <a:pt x="695" y="1980"/>
                  </a:lnTo>
                  <a:lnTo>
                    <a:pt x="695" y="1980"/>
                  </a:lnTo>
                  <a:lnTo>
                    <a:pt x="691" y="1980"/>
                  </a:lnTo>
                  <a:lnTo>
                    <a:pt x="684" y="1980"/>
                  </a:lnTo>
                  <a:lnTo>
                    <a:pt x="681" y="1980"/>
                  </a:lnTo>
                  <a:lnTo>
                    <a:pt x="677" y="1978"/>
                  </a:lnTo>
                  <a:lnTo>
                    <a:pt x="672" y="1975"/>
                  </a:lnTo>
                  <a:lnTo>
                    <a:pt x="669" y="1973"/>
                  </a:lnTo>
                  <a:lnTo>
                    <a:pt x="667" y="1973"/>
                  </a:lnTo>
                  <a:lnTo>
                    <a:pt x="665" y="1973"/>
                  </a:lnTo>
                  <a:lnTo>
                    <a:pt x="653" y="1975"/>
                  </a:lnTo>
                  <a:lnTo>
                    <a:pt x="634" y="1980"/>
                  </a:lnTo>
                  <a:lnTo>
                    <a:pt x="632" y="1980"/>
                  </a:lnTo>
                  <a:lnTo>
                    <a:pt x="632" y="1982"/>
                  </a:lnTo>
                  <a:lnTo>
                    <a:pt x="629" y="1985"/>
                  </a:lnTo>
                  <a:lnTo>
                    <a:pt x="627" y="1987"/>
                  </a:lnTo>
                  <a:lnTo>
                    <a:pt x="627" y="1990"/>
                  </a:lnTo>
                  <a:lnTo>
                    <a:pt x="624" y="1990"/>
                  </a:lnTo>
                  <a:lnTo>
                    <a:pt x="624" y="1990"/>
                  </a:lnTo>
                  <a:lnTo>
                    <a:pt x="624" y="1992"/>
                  </a:lnTo>
                  <a:lnTo>
                    <a:pt x="620" y="1992"/>
                  </a:lnTo>
                  <a:lnTo>
                    <a:pt x="617" y="1992"/>
                  </a:lnTo>
                  <a:lnTo>
                    <a:pt x="603" y="1992"/>
                  </a:lnTo>
                  <a:lnTo>
                    <a:pt x="587" y="1992"/>
                  </a:lnTo>
                  <a:lnTo>
                    <a:pt x="587" y="1992"/>
                  </a:lnTo>
                  <a:lnTo>
                    <a:pt x="580" y="1987"/>
                  </a:lnTo>
                  <a:lnTo>
                    <a:pt x="580" y="1987"/>
                  </a:lnTo>
                  <a:lnTo>
                    <a:pt x="572" y="1987"/>
                  </a:lnTo>
                  <a:lnTo>
                    <a:pt x="568" y="1987"/>
                  </a:lnTo>
                  <a:lnTo>
                    <a:pt x="565" y="1987"/>
                  </a:lnTo>
                  <a:lnTo>
                    <a:pt x="565" y="1987"/>
                  </a:lnTo>
                  <a:lnTo>
                    <a:pt x="563" y="1987"/>
                  </a:lnTo>
                  <a:lnTo>
                    <a:pt x="563" y="1987"/>
                  </a:lnTo>
                  <a:lnTo>
                    <a:pt x="554" y="1999"/>
                  </a:lnTo>
                  <a:lnTo>
                    <a:pt x="551" y="1999"/>
                  </a:lnTo>
                  <a:lnTo>
                    <a:pt x="549" y="1999"/>
                  </a:lnTo>
                  <a:lnTo>
                    <a:pt x="549" y="1999"/>
                  </a:lnTo>
                  <a:lnTo>
                    <a:pt x="544" y="1999"/>
                  </a:lnTo>
                  <a:lnTo>
                    <a:pt x="544" y="1999"/>
                  </a:lnTo>
                  <a:lnTo>
                    <a:pt x="542" y="1999"/>
                  </a:lnTo>
                  <a:lnTo>
                    <a:pt x="539" y="1997"/>
                  </a:lnTo>
                  <a:lnTo>
                    <a:pt x="537" y="1992"/>
                  </a:lnTo>
                  <a:lnTo>
                    <a:pt x="535" y="1990"/>
                  </a:lnTo>
                  <a:lnTo>
                    <a:pt x="532" y="1990"/>
                  </a:lnTo>
                  <a:lnTo>
                    <a:pt x="530" y="1987"/>
                  </a:lnTo>
                  <a:lnTo>
                    <a:pt x="509" y="1959"/>
                  </a:lnTo>
                  <a:lnTo>
                    <a:pt x="492" y="1935"/>
                  </a:lnTo>
                  <a:lnTo>
                    <a:pt x="490" y="1935"/>
                  </a:lnTo>
                  <a:lnTo>
                    <a:pt x="468" y="1921"/>
                  </a:lnTo>
                  <a:lnTo>
                    <a:pt x="468" y="1921"/>
                  </a:lnTo>
                  <a:lnTo>
                    <a:pt x="468" y="1919"/>
                  </a:lnTo>
                  <a:lnTo>
                    <a:pt x="466" y="1900"/>
                  </a:lnTo>
                  <a:lnTo>
                    <a:pt x="468" y="1893"/>
                  </a:lnTo>
                  <a:lnTo>
                    <a:pt x="468" y="1890"/>
                  </a:lnTo>
                  <a:lnTo>
                    <a:pt x="471" y="1885"/>
                  </a:lnTo>
                  <a:lnTo>
                    <a:pt x="471" y="1885"/>
                  </a:lnTo>
                  <a:lnTo>
                    <a:pt x="473" y="1885"/>
                  </a:lnTo>
                  <a:lnTo>
                    <a:pt x="485" y="1883"/>
                  </a:lnTo>
                  <a:lnTo>
                    <a:pt x="485" y="1883"/>
                  </a:lnTo>
                  <a:lnTo>
                    <a:pt x="485" y="1881"/>
                  </a:lnTo>
                  <a:lnTo>
                    <a:pt x="485" y="1857"/>
                  </a:lnTo>
                  <a:lnTo>
                    <a:pt x="485" y="1855"/>
                  </a:lnTo>
                  <a:lnTo>
                    <a:pt x="485" y="1855"/>
                  </a:lnTo>
                  <a:lnTo>
                    <a:pt x="483" y="1850"/>
                  </a:lnTo>
                  <a:lnTo>
                    <a:pt x="483" y="1848"/>
                  </a:lnTo>
                  <a:lnTo>
                    <a:pt x="483" y="1845"/>
                  </a:lnTo>
                  <a:lnTo>
                    <a:pt x="483" y="1845"/>
                  </a:lnTo>
                  <a:lnTo>
                    <a:pt x="487" y="1843"/>
                  </a:lnTo>
                  <a:lnTo>
                    <a:pt x="523" y="1831"/>
                  </a:lnTo>
                  <a:lnTo>
                    <a:pt x="532" y="1824"/>
                  </a:lnTo>
                  <a:lnTo>
                    <a:pt x="537" y="1822"/>
                  </a:lnTo>
                  <a:lnTo>
                    <a:pt x="542" y="1817"/>
                  </a:lnTo>
                  <a:lnTo>
                    <a:pt x="546" y="1812"/>
                  </a:lnTo>
                  <a:lnTo>
                    <a:pt x="556" y="1798"/>
                  </a:lnTo>
                  <a:lnTo>
                    <a:pt x="558" y="1796"/>
                  </a:lnTo>
                  <a:lnTo>
                    <a:pt x="561" y="1793"/>
                  </a:lnTo>
                  <a:lnTo>
                    <a:pt x="563" y="1793"/>
                  </a:lnTo>
                  <a:lnTo>
                    <a:pt x="568" y="1791"/>
                  </a:lnTo>
                  <a:lnTo>
                    <a:pt x="568" y="1791"/>
                  </a:lnTo>
                  <a:lnTo>
                    <a:pt x="568" y="1791"/>
                  </a:lnTo>
                  <a:lnTo>
                    <a:pt x="570" y="1789"/>
                  </a:lnTo>
                  <a:lnTo>
                    <a:pt x="577" y="1779"/>
                  </a:lnTo>
                  <a:lnTo>
                    <a:pt x="577" y="1779"/>
                  </a:lnTo>
                  <a:lnTo>
                    <a:pt x="577" y="1777"/>
                  </a:lnTo>
                  <a:lnTo>
                    <a:pt x="580" y="1774"/>
                  </a:lnTo>
                  <a:lnTo>
                    <a:pt x="580" y="1772"/>
                  </a:lnTo>
                  <a:lnTo>
                    <a:pt x="577" y="1772"/>
                  </a:lnTo>
                  <a:lnTo>
                    <a:pt x="577" y="1770"/>
                  </a:lnTo>
                  <a:lnTo>
                    <a:pt x="568" y="1741"/>
                  </a:lnTo>
                  <a:lnTo>
                    <a:pt x="565" y="1739"/>
                  </a:lnTo>
                  <a:lnTo>
                    <a:pt x="565" y="1736"/>
                  </a:lnTo>
                  <a:lnTo>
                    <a:pt x="565" y="1734"/>
                  </a:lnTo>
                  <a:lnTo>
                    <a:pt x="568" y="1734"/>
                  </a:lnTo>
                  <a:lnTo>
                    <a:pt x="570" y="1727"/>
                  </a:lnTo>
                  <a:lnTo>
                    <a:pt x="570" y="1727"/>
                  </a:lnTo>
                  <a:lnTo>
                    <a:pt x="570" y="1725"/>
                  </a:lnTo>
                  <a:lnTo>
                    <a:pt x="568" y="1722"/>
                  </a:lnTo>
                  <a:lnTo>
                    <a:pt x="568" y="1722"/>
                  </a:lnTo>
                  <a:lnTo>
                    <a:pt x="565" y="1722"/>
                  </a:lnTo>
                  <a:lnTo>
                    <a:pt x="539" y="1718"/>
                  </a:lnTo>
                  <a:lnTo>
                    <a:pt x="509" y="1722"/>
                  </a:lnTo>
                  <a:lnTo>
                    <a:pt x="487" y="1727"/>
                  </a:lnTo>
                  <a:lnTo>
                    <a:pt x="483" y="1729"/>
                  </a:lnTo>
                  <a:lnTo>
                    <a:pt x="471" y="1732"/>
                  </a:lnTo>
                  <a:lnTo>
                    <a:pt x="468" y="1734"/>
                  </a:lnTo>
                  <a:lnTo>
                    <a:pt x="464" y="1736"/>
                  </a:lnTo>
                  <a:lnTo>
                    <a:pt x="457" y="1741"/>
                  </a:lnTo>
                  <a:lnTo>
                    <a:pt x="454" y="1741"/>
                  </a:lnTo>
                  <a:lnTo>
                    <a:pt x="452" y="1741"/>
                  </a:lnTo>
                  <a:lnTo>
                    <a:pt x="438" y="1739"/>
                  </a:lnTo>
                  <a:lnTo>
                    <a:pt x="426" y="1732"/>
                  </a:lnTo>
                  <a:lnTo>
                    <a:pt x="416" y="1727"/>
                  </a:lnTo>
                  <a:lnTo>
                    <a:pt x="414" y="1725"/>
                  </a:lnTo>
                  <a:lnTo>
                    <a:pt x="412" y="1722"/>
                  </a:lnTo>
                  <a:lnTo>
                    <a:pt x="405" y="1718"/>
                  </a:lnTo>
                  <a:lnTo>
                    <a:pt x="402" y="1715"/>
                  </a:lnTo>
                  <a:lnTo>
                    <a:pt x="402" y="1715"/>
                  </a:lnTo>
                  <a:lnTo>
                    <a:pt x="400" y="1713"/>
                  </a:lnTo>
                  <a:lnTo>
                    <a:pt x="397" y="1713"/>
                  </a:lnTo>
                  <a:lnTo>
                    <a:pt x="355" y="1720"/>
                  </a:lnTo>
                  <a:lnTo>
                    <a:pt x="338" y="1720"/>
                  </a:lnTo>
                  <a:lnTo>
                    <a:pt x="338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2"/>
                  </a:lnTo>
                  <a:lnTo>
                    <a:pt x="336" y="1725"/>
                  </a:lnTo>
                  <a:lnTo>
                    <a:pt x="338" y="1729"/>
                  </a:lnTo>
                  <a:lnTo>
                    <a:pt x="345" y="1741"/>
                  </a:lnTo>
                  <a:lnTo>
                    <a:pt x="348" y="1746"/>
                  </a:lnTo>
                  <a:lnTo>
                    <a:pt x="350" y="1751"/>
                  </a:lnTo>
                  <a:lnTo>
                    <a:pt x="350" y="1753"/>
                  </a:lnTo>
                  <a:lnTo>
                    <a:pt x="350" y="1755"/>
                  </a:lnTo>
                  <a:lnTo>
                    <a:pt x="345" y="1758"/>
                  </a:lnTo>
                  <a:lnTo>
                    <a:pt x="336" y="1765"/>
                  </a:lnTo>
                  <a:lnTo>
                    <a:pt x="334" y="1767"/>
                  </a:lnTo>
                  <a:lnTo>
                    <a:pt x="329" y="1772"/>
                  </a:lnTo>
                  <a:lnTo>
                    <a:pt x="327" y="1774"/>
                  </a:lnTo>
                  <a:lnTo>
                    <a:pt x="319" y="1772"/>
                  </a:lnTo>
                  <a:lnTo>
                    <a:pt x="308" y="1767"/>
                  </a:lnTo>
                  <a:lnTo>
                    <a:pt x="305" y="1767"/>
                  </a:lnTo>
                  <a:lnTo>
                    <a:pt x="305" y="1767"/>
                  </a:lnTo>
                  <a:lnTo>
                    <a:pt x="303" y="1767"/>
                  </a:lnTo>
                  <a:lnTo>
                    <a:pt x="303" y="1767"/>
                  </a:lnTo>
                  <a:lnTo>
                    <a:pt x="301" y="1767"/>
                  </a:lnTo>
                  <a:lnTo>
                    <a:pt x="286" y="1755"/>
                  </a:lnTo>
                  <a:lnTo>
                    <a:pt x="284" y="1755"/>
                  </a:lnTo>
                  <a:lnTo>
                    <a:pt x="279" y="1753"/>
                  </a:lnTo>
                  <a:lnTo>
                    <a:pt x="277" y="1753"/>
                  </a:lnTo>
                  <a:lnTo>
                    <a:pt x="277" y="1753"/>
                  </a:lnTo>
                  <a:lnTo>
                    <a:pt x="277" y="1751"/>
                  </a:lnTo>
                  <a:lnTo>
                    <a:pt x="277" y="1748"/>
                  </a:lnTo>
                  <a:lnTo>
                    <a:pt x="277" y="1748"/>
                  </a:lnTo>
                  <a:lnTo>
                    <a:pt x="279" y="1746"/>
                  </a:lnTo>
                  <a:lnTo>
                    <a:pt x="279" y="1746"/>
                  </a:lnTo>
                  <a:lnTo>
                    <a:pt x="279" y="1746"/>
                  </a:lnTo>
                  <a:lnTo>
                    <a:pt x="279" y="1744"/>
                  </a:lnTo>
                  <a:lnTo>
                    <a:pt x="275" y="1741"/>
                  </a:lnTo>
                  <a:lnTo>
                    <a:pt x="275" y="1739"/>
                  </a:lnTo>
                  <a:lnTo>
                    <a:pt x="272" y="1736"/>
                  </a:lnTo>
                  <a:lnTo>
                    <a:pt x="272" y="1732"/>
                  </a:lnTo>
                  <a:lnTo>
                    <a:pt x="270" y="1729"/>
                  </a:lnTo>
                  <a:lnTo>
                    <a:pt x="270" y="1727"/>
                  </a:lnTo>
                  <a:lnTo>
                    <a:pt x="270" y="1727"/>
                  </a:lnTo>
                  <a:lnTo>
                    <a:pt x="270" y="1725"/>
                  </a:lnTo>
                  <a:lnTo>
                    <a:pt x="270" y="1722"/>
                  </a:lnTo>
                  <a:lnTo>
                    <a:pt x="272" y="1722"/>
                  </a:lnTo>
                  <a:lnTo>
                    <a:pt x="272" y="1720"/>
                  </a:lnTo>
                  <a:lnTo>
                    <a:pt x="272" y="1718"/>
                  </a:lnTo>
                  <a:lnTo>
                    <a:pt x="272" y="1718"/>
                  </a:lnTo>
                  <a:lnTo>
                    <a:pt x="272" y="1718"/>
                  </a:lnTo>
                  <a:lnTo>
                    <a:pt x="272" y="1715"/>
                  </a:lnTo>
                  <a:lnTo>
                    <a:pt x="270" y="1715"/>
                  </a:lnTo>
                  <a:lnTo>
                    <a:pt x="267" y="1713"/>
                  </a:lnTo>
                  <a:lnTo>
                    <a:pt x="267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3" y="1715"/>
                  </a:lnTo>
                  <a:lnTo>
                    <a:pt x="260" y="1715"/>
                  </a:lnTo>
                  <a:lnTo>
                    <a:pt x="260" y="1715"/>
                  </a:lnTo>
                  <a:lnTo>
                    <a:pt x="258" y="1715"/>
                  </a:lnTo>
                  <a:lnTo>
                    <a:pt x="256" y="1713"/>
                  </a:lnTo>
                  <a:lnTo>
                    <a:pt x="256" y="1713"/>
                  </a:lnTo>
                  <a:lnTo>
                    <a:pt x="246" y="1703"/>
                  </a:lnTo>
                  <a:lnTo>
                    <a:pt x="244" y="1696"/>
                  </a:lnTo>
                  <a:lnTo>
                    <a:pt x="241" y="1694"/>
                  </a:lnTo>
                  <a:lnTo>
                    <a:pt x="241" y="1692"/>
                  </a:lnTo>
                  <a:lnTo>
                    <a:pt x="241" y="1689"/>
                  </a:lnTo>
                  <a:lnTo>
                    <a:pt x="241" y="1687"/>
                  </a:lnTo>
                  <a:lnTo>
                    <a:pt x="241" y="1682"/>
                  </a:lnTo>
                  <a:lnTo>
                    <a:pt x="241" y="1680"/>
                  </a:lnTo>
                  <a:lnTo>
                    <a:pt x="244" y="1670"/>
                  </a:lnTo>
                  <a:lnTo>
                    <a:pt x="244" y="1668"/>
                  </a:lnTo>
                  <a:lnTo>
                    <a:pt x="246" y="1663"/>
                  </a:lnTo>
                  <a:lnTo>
                    <a:pt x="246" y="1658"/>
                  </a:lnTo>
                  <a:lnTo>
                    <a:pt x="244" y="1656"/>
                  </a:lnTo>
                  <a:lnTo>
                    <a:pt x="244" y="1654"/>
                  </a:lnTo>
                  <a:lnTo>
                    <a:pt x="241" y="1654"/>
                  </a:lnTo>
                  <a:lnTo>
                    <a:pt x="218" y="1647"/>
                  </a:lnTo>
                  <a:lnTo>
                    <a:pt x="215" y="1647"/>
                  </a:lnTo>
                  <a:lnTo>
                    <a:pt x="213" y="1644"/>
                  </a:lnTo>
                  <a:lnTo>
                    <a:pt x="213" y="1644"/>
                  </a:lnTo>
                  <a:lnTo>
                    <a:pt x="213" y="1642"/>
                  </a:lnTo>
                  <a:lnTo>
                    <a:pt x="213" y="1642"/>
                  </a:lnTo>
                  <a:lnTo>
                    <a:pt x="213" y="1639"/>
                  </a:lnTo>
                  <a:lnTo>
                    <a:pt x="213" y="1637"/>
                  </a:lnTo>
                  <a:lnTo>
                    <a:pt x="213" y="1635"/>
                  </a:lnTo>
                  <a:lnTo>
                    <a:pt x="211" y="1635"/>
                  </a:lnTo>
                  <a:lnTo>
                    <a:pt x="201" y="1628"/>
                  </a:lnTo>
                  <a:lnTo>
                    <a:pt x="199" y="1628"/>
                  </a:lnTo>
                  <a:lnTo>
                    <a:pt x="199" y="1625"/>
                  </a:lnTo>
                  <a:lnTo>
                    <a:pt x="199" y="1625"/>
                  </a:lnTo>
                  <a:lnTo>
                    <a:pt x="199" y="1623"/>
                  </a:lnTo>
                  <a:lnTo>
                    <a:pt x="199" y="1618"/>
                  </a:lnTo>
                  <a:lnTo>
                    <a:pt x="199" y="1616"/>
                  </a:lnTo>
                  <a:lnTo>
                    <a:pt x="199" y="1613"/>
                  </a:lnTo>
                  <a:lnTo>
                    <a:pt x="199" y="1611"/>
                  </a:lnTo>
                  <a:lnTo>
                    <a:pt x="196" y="1611"/>
                  </a:lnTo>
                  <a:lnTo>
                    <a:pt x="196" y="1609"/>
                  </a:lnTo>
                  <a:lnTo>
                    <a:pt x="194" y="1604"/>
                  </a:lnTo>
                  <a:lnTo>
                    <a:pt x="189" y="1602"/>
                  </a:lnTo>
                  <a:lnTo>
                    <a:pt x="178" y="1592"/>
                  </a:lnTo>
                  <a:lnTo>
                    <a:pt x="166" y="1585"/>
                  </a:lnTo>
                  <a:lnTo>
                    <a:pt x="159" y="1578"/>
                  </a:lnTo>
                  <a:lnTo>
                    <a:pt x="154" y="1569"/>
                  </a:lnTo>
                  <a:lnTo>
                    <a:pt x="147" y="1564"/>
                  </a:lnTo>
                  <a:lnTo>
                    <a:pt x="121" y="1557"/>
                  </a:lnTo>
                  <a:lnTo>
                    <a:pt x="123" y="1554"/>
                  </a:lnTo>
                  <a:lnTo>
                    <a:pt x="126" y="1552"/>
                  </a:lnTo>
                  <a:lnTo>
                    <a:pt x="135" y="1545"/>
                  </a:lnTo>
                  <a:lnTo>
                    <a:pt x="147" y="1538"/>
                  </a:lnTo>
                  <a:lnTo>
                    <a:pt x="178" y="1526"/>
                  </a:lnTo>
                  <a:lnTo>
                    <a:pt x="180" y="1526"/>
                  </a:lnTo>
                  <a:lnTo>
                    <a:pt x="182" y="1524"/>
                  </a:lnTo>
                  <a:lnTo>
                    <a:pt x="182" y="1521"/>
                  </a:lnTo>
                  <a:lnTo>
                    <a:pt x="185" y="1519"/>
                  </a:lnTo>
                  <a:lnTo>
                    <a:pt x="189" y="1509"/>
                  </a:lnTo>
                  <a:lnTo>
                    <a:pt x="194" y="1505"/>
                  </a:lnTo>
                  <a:lnTo>
                    <a:pt x="194" y="1502"/>
                  </a:lnTo>
                  <a:lnTo>
                    <a:pt x="211" y="1490"/>
                  </a:lnTo>
                  <a:lnTo>
                    <a:pt x="218" y="1483"/>
                  </a:lnTo>
                  <a:lnTo>
                    <a:pt x="218" y="1481"/>
                  </a:lnTo>
                  <a:lnTo>
                    <a:pt x="220" y="1479"/>
                  </a:lnTo>
                  <a:lnTo>
                    <a:pt x="220" y="1476"/>
                  </a:lnTo>
                  <a:lnTo>
                    <a:pt x="220" y="1472"/>
                  </a:lnTo>
                  <a:lnTo>
                    <a:pt x="220" y="1467"/>
                  </a:lnTo>
                  <a:lnTo>
                    <a:pt x="220" y="1464"/>
                  </a:lnTo>
                  <a:lnTo>
                    <a:pt x="220" y="1464"/>
                  </a:lnTo>
                  <a:lnTo>
                    <a:pt x="215" y="1446"/>
                  </a:lnTo>
                  <a:lnTo>
                    <a:pt x="213" y="1443"/>
                  </a:lnTo>
                  <a:lnTo>
                    <a:pt x="213" y="1441"/>
                  </a:lnTo>
                  <a:lnTo>
                    <a:pt x="211" y="1438"/>
                  </a:lnTo>
                  <a:lnTo>
                    <a:pt x="208" y="1438"/>
                  </a:lnTo>
                  <a:lnTo>
                    <a:pt x="187" y="1429"/>
                  </a:lnTo>
                  <a:lnTo>
                    <a:pt x="175" y="1429"/>
                  </a:lnTo>
                  <a:lnTo>
                    <a:pt x="163" y="1431"/>
                  </a:lnTo>
                  <a:lnTo>
                    <a:pt x="159" y="1431"/>
                  </a:lnTo>
                  <a:lnTo>
                    <a:pt x="126" y="1424"/>
                  </a:lnTo>
                  <a:lnTo>
                    <a:pt x="90" y="1429"/>
                  </a:lnTo>
                  <a:lnTo>
                    <a:pt x="88" y="1431"/>
                  </a:lnTo>
                  <a:lnTo>
                    <a:pt x="88" y="1431"/>
                  </a:lnTo>
                  <a:lnTo>
                    <a:pt x="83" y="1436"/>
                  </a:lnTo>
                  <a:lnTo>
                    <a:pt x="66" y="1446"/>
                  </a:lnTo>
                  <a:lnTo>
                    <a:pt x="64" y="1448"/>
                  </a:lnTo>
                  <a:lnTo>
                    <a:pt x="62" y="1448"/>
                  </a:lnTo>
                  <a:lnTo>
                    <a:pt x="59" y="1448"/>
                  </a:lnTo>
                  <a:lnTo>
                    <a:pt x="55" y="1448"/>
                  </a:lnTo>
                  <a:lnTo>
                    <a:pt x="26" y="1441"/>
                  </a:lnTo>
                  <a:lnTo>
                    <a:pt x="26" y="1441"/>
                  </a:lnTo>
                  <a:lnTo>
                    <a:pt x="26" y="1438"/>
                  </a:lnTo>
                  <a:lnTo>
                    <a:pt x="45" y="1401"/>
                  </a:lnTo>
                  <a:lnTo>
                    <a:pt x="48" y="1398"/>
                  </a:lnTo>
                  <a:lnTo>
                    <a:pt x="48" y="1396"/>
                  </a:lnTo>
                  <a:lnTo>
                    <a:pt x="45" y="1393"/>
                  </a:lnTo>
                  <a:lnTo>
                    <a:pt x="45" y="1391"/>
                  </a:lnTo>
                  <a:lnTo>
                    <a:pt x="38" y="1386"/>
                  </a:lnTo>
                  <a:lnTo>
                    <a:pt x="38" y="1384"/>
                  </a:lnTo>
                  <a:lnTo>
                    <a:pt x="24" y="1360"/>
                  </a:lnTo>
                  <a:lnTo>
                    <a:pt x="22" y="1358"/>
                  </a:lnTo>
                  <a:lnTo>
                    <a:pt x="19" y="1356"/>
                  </a:lnTo>
                  <a:lnTo>
                    <a:pt x="12" y="1339"/>
                  </a:lnTo>
                  <a:lnTo>
                    <a:pt x="3" y="1318"/>
                  </a:lnTo>
                  <a:lnTo>
                    <a:pt x="0" y="1308"/>
                  </a:lnTo>
                  <a:lnTo>
                    <a:pt x="3" y="1304"/>
                  </a:lnTo>
                  <a:lnTo>
                    <a:pt x="3" y="1299"/>
                  </a:lnTo>
                  <a:lnTo>
                    <a:pt x="7" y="1296"/>
                  </a:lnTo>
                  <a:lnTo>
                    <a:pt x="26" y="1287"/>
                  </a:lnTo>
                  <a:lnTo>
                    <a:pt x="5" y="1117"/>
                  </a:lnTo>
                  <a:lnTo>
                    <a:pt x="5" y="1117"/>
                  </a:lnTo>
                  <a:lnTo>
                    <a:pt x="211" y="1204"/>
                  </a:lnTo>
                  <a:lnTo>
                    <a:pt x="260" y="1202"/>
                  </a:lnTo>
                  <a:lnTo>
                    <a:pt x="265" y="1204"/>
                  </a:lnTo>
                  <a:lnTo>
                    <a:pt x="374" y="1252"/>
                  </a:lnTo>
                  <a:lnTo>
                    <a:pt x="393" y="1254"/>
                  </a:lnTo>
                  <a:lnTo>
                    <a:pt x="402" y="1256"/>
                  </a:lnTo>
                  <a:lnTo>
                    <a:pt x="414" y="1261"/>
                  </a:lnTo>
                  <a:lnTo>
                    <a:pt x="421" y="1270"/>
                  </a:lnTo>
                  <a:lnTo>
                    <a:pt x="431" y="1299"/>
                  </a:lnTo>
                  <a:lnTo>
                    <a:pt x="438" y="1311"/>
                  </a:lnTo>
                  <a:lnTo>
                    <a:pt x="442" y="1315"/>
                  </a:lnTo>
                  <a:lnTo>
                    <a:pt x="537" y="1360"/>
                  </a:lnTo>
                  <a:lnTo>
                    <a:pt x="539" y="1363"/>
                  </a:lnTo>
                  <a:lnTo>
                    <a:pt x="539" y="1363"/>
                  </a:lnTo>
                  <a:lnTo>
                    <a:pt x="539" y="1363"/>
                  </a:lnTo>
                  <a:lnTo>
                    <a:pt x="591" y="1405"/>
                  </a:lnTo>
                  <a:lnTo>
                    <a:pt x="594" y="1408"/>
                  </a:lnTo>
                  <a:lnTo>
                    <a:pt x="672" y="1408"/>
                  </a:lnTo>
                  <a:lnTo>
                    <a:pt x="667" y="1434"/>
                  </a:lnTo>
                  <a:lnTo>
                    <a:pt x="667" y="1436"/>
                  </a:lnTo>
                  <a:lnTo>
                    <a:pt x="677" y="1438"/>
                  </a:lnTo>
                  <a:lnTo>
                    <a:pt x="705" y="1446"/>
                  </a:lnTo>
                  <a:lnTo>
                    <a:pt x="707" y="1446"/>
                  </a:lnTo>
                  <a:lnTo>
                    <a:pt x="710" y="1448"/>
                  </a:lnTo>
                  <a:lnTo>
                    <a:pt x="712" y="1455"/>
                  </a:lnTo>
                  <a:lnTo>
                    <a:pt x="717" y="1453"/>
                  </a:lnTo>
                  <a:lnTo>
                    <a:pt x="738" y="1438"/>
                  </a:lnTo>
                  <a:lnTo>
                    <a:pt x="740" y="1436"/>
                  </a:lnTo>
                  <a:lnTo>
                    <a:pt x="745" y="1436"/>
                  </a:lnTo>
                  <a:lnTo>
                    <a:pt x="750" y="1436"/>
                  </a:lnTo>
                  <a:lnTo>
                    <a:pt x="752" y="1436"/>
                  </a:lnTo>
                  <a:lnTo>
                    <a:pt x="755" y="1434"/>
                  </a:lnTo>
                  <a:lnTo>
                    <a:pt x="759" y="1431"/>
                  </a:lnTo>
                  <a:lnTo>
                    <a:pt x="766" y="1429"/>
                  </a:lnTo>
                  <a:lnTo>
                    <a:pt x="809" y="1417"/>
                  </a:lnTo>
                  <a:lnTo>
                    <a:pt x="904" y="1391"/>
                  </a:lnTo>
                  <a:lnTo>
                    <a:pt x="1045" y="1391"/>
                  </a:lnTo>
                  <a:lnTo>
                    <a:pt x="1050" y="1393"/>
                  </a:lnTo>
                  <a:lnTo>
                    <a:pt x="1060" y="1396"/>
                  </a:lnTo>
                  <a:lnTo>
                    <a:pt x="1081" y="1398"/>
                  </a:lnTo>
                  <a:lnTo>
                    <a:pt x="1105" y="1408"/>
                  </a:lnTo>
                  <a:lnTo>
                    <a:pt x="1107" y="1408"/>
                  </a:lnTo>
                  <a:lnTo>
                    <a:pt x="1112" y="1408"/>
                  </a:lnTo>
                  <a:lnTo>
                    <a:pt x="1121" y="1403"/>
                  </a:lnTo>
                  <a:lnTo>
                    <a:pt x="1126" y="1403"/>
                  </a:lnTo>
                  <a:lnTo>
                    <a:pt x="1149" y="1410"/>
                  </a:lnTo>
                  <a:lnTo>
                    <a:pt x="1154" y="1410"/>
                  </a:lnTo>
                  <a:lnTo>
                    <a:pt x="1159" y="1408"/>
                  </a:lnTo>
                  <a:lnTo>
                    <a:pt x="1173" y="1410"/>
                  </a:lnTo>
                  <a:lnTo>
                    <a:pt x="1173" y="1410"/>
                  </a:lnTo>
                  <a:lnTo>
                    <a:pt x="1175" y="1410"/>
                  </a:lnTo>
                  <a:lnTo>
                    <a:pt x="1175" y="1408"/>
                  </a:lnTo>
                  <a:lnTo>
                    <a:pt x="1175" y="1408"/>
                  </a:lnTo>
                  <a:lnTo>
                    <a:pt x="1175" y="1408"/>
                  </a:lnTo>
                  <a:lnTo>
                    <a:pt x="1178" y="1408"/>
                  </a:lnTo>
                  <a:lnTo>
                    <a:pt x="1194" y="1398"/>
                  </a:lnTo>
                  <a:lnTo>
                    <a:pt x="1218" y="1391"/>
                  </a:lnTo>
                  <a:lnTo>
                    <a:pt x="1225" y="1391"/>
                  </a:lnTo>
                  <a:lnTo>
                    <a:pt x="1232" y="1391"/>
                  </a:lnTo>
                  <a:lnTo>
                    <a:pt x="1235" y="1391"/>
                  </a:lnTo>
                  <a:lnTo>
                    <a:pt x="1235" y="1391"/>
                  </a:lnTo>
                  <a:lnTo>
                    <a:pt x="1237" y="1391"/>
                  </a:lnTo>
                  <a:lnTo>
                    <a:pt x="1237" y="1389"/>
                  </a:lnTo>
                  <a:lnTo>
                    <a:pt x="1239" y="1389"/>
                  </a:lnTo>
                  <a:lnTo>
                    <a:pt x="1242" y="1386"/>
                  </a:lnTo>
                  <a:lnTo>
                    <a:pt x="1270" y="1377"/>
                  </a:lnTo>
                  <a:lnTo>
                    <a:pt x="1272" y="1377"/>
                  </a:lnTo>
                  <a:lnTo>
                    <a:pt x="1275" y="1370"/>
                  </a:lnTo>
                  <a:lnTo>
                    <a:pt x="1277" y="1367"/>
                  </a:lnTo>
                  <a:lnTo>
                    <a:pt x="1287" y="1360"/>
                  </a:lnTo>
                  <a:lnTo>
                    <a:pt x="1291" y="1356"/>
                  </a:lnTo>
                  <a:lnTo>
                    <a:pt x="1296" y="1351"/>
                  </a:lnTo>
                  <a:lnTo>
                    <a:pt x="1298" y="1344"/>
                  </a:lnTo>
                  <a:lnTo>
                    <a:pt x="1301" y="1341"/>
                  </a:lnTo>
                  <a:lnTo>
                    <a:pt x="1313" y="1332"/>
                  </a:lnTo>
                  <a:lnTo>
                    <a:pt x="1329" y="1313"/>
                  </a:lnTo>
                  <a:lnTo>
                    <a:pt x="1334" y="1311"/>
                  </a:lnTo>
                  <a:lnTo>
                    <a:pt x="1346" y="1306"/>
                  </a:lnTo>
                  <a:lnTo>
                    <a:pt x="1372" y="1299"/>
                  </a:lnTo>
                  <a:lnTo>
                    <a:pt x="1376" y="1294"/>
                  </a:lnTo>
                  <a:lnTo>
                    <a:pt x="1381" y="1292"/>
                  </a:lnTo>
                  <a:lnTo>
                    <a:pt x="1391" y="1292"/>
                  </a:lnTo>
                  <a:lnTo>
                    <a:pt x="1393" y="1292"/>
                  </a:lnTo>
                  <a:lnTo>
                    <a:pt x="1398" y="1289"/>
                  </a:lnTo>
                  <a:lnTo>
                    <a:pt x="1414" y="1273"/>
                  </a:lnTo>
                  <a:lnTo>
                    <a:pt x="1417" y="1270"/>
                  </a:lnTo>
                  <a:lnTo>
                    <a:pt x="1424" y="1273"/>
                  </a:lnTo>
                  <a:lnTo>
                    <a:pt x="1428" y="1270"/>
                  </a:lnTo>
                  <a:lnTo>
                    <a:pt x="1431" y="1270"/>
                  </a:lnTo>
                  <a:lnTo>
                    <a:pt x="1433" y="1268"/>
                  </a:lnTo>
                  <a:lnTo>
                    <a:pt x="1433" y="1266"/>
                  </a:lnTo>
                  <a:lnTo>
                    <a:pt x="1436" y="1261"/>
                  </a:lnTo>
                  <a:lnTo>
                    <a:pt x="1436" y="1256"/>
                  </a:lnTo>
                  <a:lnTo>
                    <a:pt x="1433" y="1252"/>
                  </a:lnTo>
                  <a:lnTo>
                    <a:pt x="1426" y="1235"/>
                  </a:lnTo>
                  <a:lnTo>
                    <a:pt x="1424" y="1233"/>
                  </a:lnTo>
                  <a:lnTo>
                    <a:pt x="1421" y="1228"/>
                  </a:lnTo>
                  <a:lnTo>
                    <a:pt x="1412" y="1221"/>
                  </a:lnTo>
                  <a:lnTo>
                    <a:pt x="1407" y="1216"/>
                  </a:lnTo>
                  <a:lnTo>
                    <a:pt x="1400" y="1202"/>
                  </a:lnTo>
                  <a:lnTo>
                    <a:pt x="1400" y="1197"/>
                  </a:lnTo>
                  <a:lnTo>
                    <a:pt x="1398" y="1192"/>
                  </a:lnTo>
                  <a:lnTo>
                    <a:pt x="1398" y="1188"/>
                  </a:lnTo>
                  <a:lnTo>
                    <a:pt x="1398" y="1185"/>
                  </a:lnTo>
                  <a:lnTo>
                    <a:pt x="1395" y="1183"/>
                  </a:lnTo>
                  <a:lnTo>
                    <a:pt x="1391" y="1178"/>
                  </a:lnTo>
                  <a:lnTo>
                    <a:pt x="1388" y="1176"/>
                  </a:lnTo>
                  <a:lnTo>
                    <a:pt x="1391" y="1171"/>
                  </a:lnTo>
                  <a:lnTo>
                    <a:pt x="1391" y="1166"/>
                  </a:lnTo>
                  <a:lnTo>
                    <a:pt x="1393" y="1162"/>
                  </a:lnTo>
                  <a:lnTo>
                    <a:pt x="1395" y="1159"/>
                  </a:lnTo>
                  <a:lnTo>
                    <a:pt x="1398" y="1157"/>
                  </a:lnTo>
                  <a:lnTo>
                    <a:pt x="1398" y="1157"/>
                  </a:lnTo>
                  <a:lnTo>
                    <a:pt x="1400" y="1155"/>
                  </a:lnTo>
                  <a:lnTo>
                    <a:pt x="1402" y="1150"/>
                  </a:lnTo>
                  <a:lnTo>
                    <a:pt x="1405" y="1147"/>
                  </a:lnTo>
                  <a:lnTo>
                    <a:pt x="1407" y="1145"/>
                  </a:lnTo>
                  <a:lnTo>
                    <a:pt x="1407" y="1143"/>
                  </a:lnTo>
                  <a:lnTo>
                    <a:pt x="1407" y="1140"/>
                  </a:lnTo>
                  <a:lnTo>
                    <a:pt x="1407" y="1136"/>
                  </a:lnTo>
                  <a:lnTo>
                    <a:pt x="1407" y="1133"/>
                  </a:lnTo>
                  <a:lnTo>
                    <a:pt x="1410" y="1131"/>
                  </a:lnTo>
                  <a:lnTo>
                    <a:pt x="1431" y="1095"/>
                  </a:lnTo>
                  <a:lnTo>
                    <a:pt x="1433" y="1093"/>
                  </a:lnTo>
                  <a:lnTo>
                    <a:pt x="1436" y="1091"/>
                  </a:lnTo>
                  <a:lnTo>
                    <a:pt x="1443" y="1086"/>
                  </a:lnTo>
                  <a:lnTo>
                    <a:pt x="1443" y="1086"/>
                  </a:lnTo>
                  <a:lnTo>
                    <a:pt x="1447" y="1086"/>
                  </a:lnTo>
                  <a:lnTo>
                    <a:pt x="1450" y="1084"/>
                  </a:lnTo>
                  <a:lnTo>
                    <a:pt x="1452" y="1084"/>
                  </a:lnTo>
                  <a:lnTo>
                    <a:pt x="1452" y="1081"/>
                  </a:lnTo>
                  <a:lnTo>
                    <a:pt x="1452" y="1081"/>
                  </a:lnTo>
                  <a:lnTo>
                    <a:pt x="1455" y="1081"/>
                  </a:lnTo>
                  <a:lnTo>
                    <a:pt x="1459" y="1081"/>
                  </a:lnTo>
                  <a:lnTo>
                    <a:pt x="1466" y="1086"/>
                  </a:lnTo>
                  <a:lnTo>
                    <a:pt x="1492" y="1086"/>
                  </a:lnTo>
                  <a:lnTo>
                    <a:pt x="1497" y="1088"/>
                  </a:lnTo>
                  <a:lnTo>
                    <a:pt x="1499" y="1091"/>
                  </a:lnTo>
                  <a:lnTo>
                    <a:pt x="1507" y="1098"/>
                  </a:lnTo>
                  <a:lnTo>
                    <a:pt x="1509" y="1105"/>
                  </a:lnTo>
                  <a:lnTo>
                    <a:pt x="1511" y="1110"/>
                  </a:lnTo>
                  <a:lnTo>
                    <a:pt x="1514" y="1112"/>
                  </a:lnTo>
                  <a:lnTo>
                    <a:pt x="1525" y="1119"/>
                  </a:lnTo>
                  <a:lnTo>
                    <a:pt x="1547" y="1126"/>
                  </a:lnTo>
                  <a:lnTo>
                    <a:pt x="1551" y="1126"/>
                  </a:lnTo>
                  <a:lnTo>
                    <a:pt x="1559" y="1131"/>
                  </a:lnTo>
                  <a:lnTo>
                    <a:pt x="1594" y="1138"/>
                  </a:lnTo>
                  <a:lnTo>
                    <a:pt x="1596" y="1138"/>
                  </a:lnTo>
                  <a:lnTo>
                    <a:pt x="1599" y="1140"/>
                  </a:lnTo>
                  <a:lnTo>
                    <a:pt x="1599" y="1140"/>
                  </a:lnTo>
                  <a:lnTo>
                    <a:pt x="1606" y="1143"/>
                  </a:lnTo>
                  <a:lnTo>
                    <a:pt x="1611" y="1140"/>
                  </a:lnTo>
                  <a:lnTo>
                    <a:pt x="1613" y="1138"/>
                  </a:lnTo>
                  <a:lnTo>
                    <a:pt x="1620" y="1133"/>
                  </a:lnTo>
                  <a:lnTo>
                    <a:pt x="1629" y="1126"/>
                  </a:lnTo>
                  <a:lnTo>
                    <a:pt x="1637" y="1121"/>
                  </a:lnTo>
                  <a:lnTo>
                    <a:pt x="1639" y="1121"/>
                  </a:lnTo>
                  <a:lnTo>
                    <a:pt x="1644" y="1121"/>
                  </a:lnTo>
                  <a:lnTo>
                    <a:pt x="1648" y="1119"/>
                  </a:lnTo>
                  <a:lnTo>
                    <a:pt x="1651" y="1119"/>
                  </a:lnTo>
                  <a:lnTo>
                    <a:pt x="1655" y="1114"/>
                  </a:lnTo>
                  <a:lnTo>
                    <a:pt x="1658" y="1112"/>
                  </a:lnTo>
                  <a:lnTo>
                    <a:pt x="1660" y="1107"/>
                  </a:lnTo>
                  <a:lnTo>
                    <a:pt x="1663" y="1107"/>
                  </a:lnTo>
                  <a:lnTo>
                    <a:pt x="1663" y="1105"/>
                  </a:lnTo>
                  <a:lnTo>
                    <a:pt x="1667" y="1102"/>
                  </a:lnTo>
                  <a:lnTo>
                    <a:pt x="1689" y="1086"/>
                  </a:lnTo>
                  <a:lnTo>
                    <a:pt x="1696" y="1079"/>
                  </a:lnTo>
                  <a:lnTo>
                    <a:pt x="1698" y="1072"/>
                  </a:lnTo>
                  <a:lnTo>
                    <a:pt x="1698" y="1069"/>
                  </a:lnTo>
                  <a:lnTo>
                    <a:pt x="1700" y="1062"/>
                  </a:lnTo>
                  <a:lnTo>
                    <a:pt x="1700" y="1062"/>
                  </a:lnTo>
                  <a:lnTo>
                    <a:pt x="1703" y="1060"/>
                  </a:lnTo>
                  <a:lnTo>
                    <a:pt x="1715" y="1058"/>
                  </a:lnTo>
                  <a:lnTo>
                    <a:pt x="1719" y="1055"/>
                  </a:lnTo>
                  <a:lnTo>
                    <a:pt x="1722" y="1058"/>
                  </a:lnTo>
                  <a:lnTo>
                    <a:pt x="1736" y="1065"/>
                  </a:lnTo>
                  <a:lnTo>
                    <a:pt x="1741" y="1065"/>
                  </a:lnTo>
                  <a:lnTo>
                    <a:pt x="1757" y="1062"/>
                  </a:lnTo>
                  <a:lnTo>
                    <a:pt x="1778" y="1065"/>
                  </a:lnTo>
                  <a:lnTo>
                    <a:pt x="1790" y="1062"/>
                  </a:lnTo>
                  <a:lnTo>
                    <a:pt x="1807" y="1060"/>
                  </a:lnTo>
                  <a:lnTo>
                    <a:pt x="1809" y="1058"/>
                  </a:lnTo>
                  <a:lnTo>
                    <a:pt x="1812" y="1055"/>
                  </a:lnTo>
                  <a:lnTo>
                    <a:pt x="1821" y="1048"/>
                  </a:lnTo>
                  <a:lnTo>
                    <a:pt x="1842" y="1032"/>
                  </a:lnTo>
                  <a:lnTo>
                    <a:pt x="1842" y="1029"/>
                  </a:lnTo>
                  <a:lnTo>
                    <a:pt x="1845" y="1029"/>
                  </a:lnTo>
                  <a:lnTo>
                    <a:pt x="1849" y="1029"/>
                  </a:lnTo>
                  <a:lnTo>
                    <a:pt x="1852" y="1029"/>
                  </a:lnTo>
                  <a:lnTo>
                    <a:pt x="1852" y="1029"/>
                  </a:lnTo>
                  <a:lnTo>
                    <a:pt x="1856" y="1027"/>
                  </a:lnTo>
                  <a:lnTo>
                    <a:pt x="1859" y="1027"/>
                  </a:lnTo>
                  <a:lnTo>
                    <a:pt x="1866" y="1017"/>
                  </a:lnTo>
                  <a:lnTo>
                    <a:pt x="1868" y="1013"/>
                  </a:lnTo>
                  <a:lnTo>
                    <a:pt x="1868" y="1010"/>
                  </a:lnTo>
                  <a:lnTo>
                    <a:pt x="1866" y="1008"/>
                  </a:lnTo>
                  <a:lnTo>
                    <a:pt x="1864" y="1003"/>
                  </a:lnTo>
                  <a:lnTo>
                    <a:pt x="1866" y="998"/>
                  </a:lnTo>
                  <a:lnTo>
                    <a:pt x="1880" y="972"/>
                  </a:lnTo>
                  <a:lnTo>
                    <a:pt x="1897" y="958"/>
                  </a:lnTo>
                  <a:lnTo>
                    <a:pt x="1897" y="956"/>
                  </a:lnTo>
                  <a:lnTo>
                    <a:pt x="1899" y="953"/>
                  </a:lnTo>
                  <a:lnTo>
                    <a:pt x="1901" y="949"/>
                  </a:lnTo>
                  <a:lnTo>
                    <a:pt x="1904" y="946"/>
                  </a:lnTo>
                  <a:lnTo>
                    <a:pt x="1909" y="944"/>
                  </a:lnTo>
                  <a:lnTo>
                    <a:pt x="1913" y="944"/>
                  </a:lnTo>
                  <a:lnTo>
                    <a:pt x="1916" y="944"/>
                  </a:lnTo>
                  <a:lnTo>
                    <a:pt x="1920" y="939"/>
                  </a:lnTo>
                  <a:lnTo>
                    <a:pt x="1923" y="937"/>
                  </a:lnTo>
                  <a:lnTo>
                    <a:pt x="1925" y="937"/>
                  </a:lnTo>
                  <a:lnTo>
                    <a:pt x="1925" y="937"/>
                  </a:lnTo>
                  <a:lnTo>
                    <a:pt x="1937" y="939"/>
                  </a:lnTo>
                  <a:lnTo>
                    <a:pt x="1970" y="944"/>
                  </a:lnTo>
                  <a:lnTo>
                    <a:pt x="1972" y="942"/>
                  </a:lnTo>
                  <a:lnTo>
                    <a:pt x="1975" y="939"/>
                  </a:lnTo>
                  <a:lnTo>
                    <a:pt x="1975" y="930"/>
                  </a:lnTo>
                  <a:lnTo>
                    <a:pt x="1977" y="925"/>
                  </a:lnTo>
                  <a:lnTo>
                    <a:pt x="1979" y="920"/>
                  </a:lnTo>
                  <a:lnTo>
                    <a:pt x="1982" y="920"/>
                  </a:lnTo>
                  <a:lnTo>
                    <a:pt x="1982" y="918"/>
                  </a:lnTo>
                  <a:lnTo>
                    <a:pt x="1979" y="913"/>
                  </a:lnTo>
                  <a:lnTo>
                    <a:pt x="1987" y="911"/>
                  </a:lnTo>
                  <a:lnTo>
                    <a:pt x="1989" y="913"/>
                  </a:lnTo>
                  <a:lnTo>
                    <a:pt x="1989" y="913"/>
                  </a:lnTo>
                  <a:lnTo>
                    <a:pt x="1991" y="913"/>
                  </a:lnTo>
                  <a:lnTo>
                    <a:pt x="1996" y="909"/>
                  </a:lnTo>
                  <a:lnTo>
                    <a:pt x="1996" y="909"/>
                  </a:lnTo>
                  <a:lnTo>
                    <a:pt x="1998" y="911"/>
                  </a:lnTo>
                  <a:lnTo>
                    <a:pt x="1998" y="916"/>
                  </a:lnTo>
                  <a:lnTo>
                    <a:pt x="2001" y="918"/>
                  </a:lnTo>
                  <a:lnTo>
                    <a:pt x="2005" y="923"/>
                  </a:lnTo>
                  <a:lnTo>
                    <a:pt x="2008" y="923"/>
                  </a:lnTo>
                  <a:lnTo>
                    <a:pt x="2017" y="920"/>
                  </a:lnTo>
                  <a:lnTo>
                    <a:pt x="2020" y="920"/>
                  </a:lnTo>
                  <a:lnTo>
                    <a:pt x="2020" y="918"/>
                  </a:lnTo>
                  <a:lnTo>
                    <a:pt x="2022" y="913"/>
                  </a:lnTo>
                  <a:lnTo>
                    <a:pt x="2024" y="911"/>
                  </a:lnTo>
                  <a:lnTo>
                    <a:pt x="2027" y="909"/>
                  </a:lnTo>
                  <a:lnTo>
                    <a:pt x="2029" y="909"/>
                  </a:lnTo>
                  <a:lnTo>
                    <a:pt x="2034" y="909"/>
                  </a:lnTo>
                  <a:lnTo>
                    <a:pt x="2036" y="906"/>
                  </a:lnTo>
                  <a:lnTo>
                    <a:pt x="2043" y="901"/>
                  </a:lnTo>
                  <a:lnTo>
                    <a:pt x="2046" y="901"/>
                  </a:lnTo>
                  <a:lnTo>
                    <a:pt x="2050" y="901"/>
                  </a:lnTo>
                  <a:lnTo>
                    <a:pt x="2053" y="901"/>
                  </a:lnTo>
                  <a:lnTo>
                    <a:pt x="2055" y="897"/>
                  </a:lnTo>
                  <a:lnTo>
                    <a:pt x="2060" y="897"/>
                  </a:lnTo>
                  <a:lnTo>
                    <a:pt x="2062" y="894"/>
                  </a:lnTo>
                  <a:lnTo>
                    <a:pt x="2065" y="894"/>
                  </a:lnTo>
                  <a:lnTo>
                    <a:pt x="2067" y="894"/>
                  </a:lnTo>
                  <a:lnTo>
                    <a:pt x="2072" y="897"/>
                  </a:lnTo>
                  <a:lnTo>
                    <a:pt x="2076" y="899"/>
                  </a:lnTo>
                  <a:lnTo>
                    <a:pt x="2081" y="901"/>
                  </a:lnTo>
                  <a:lnTo>
                    <a:pt x="2088" y="901"/>
                  </a:lnTo>
                  <a:lnTo>
                    <a:pt x="2091" y="899"/>
                  </a:lnTo>
                  <a:lnTo>
                    <a:pt x="2093" y="899"/>
                  </a:lnTo>
                  <a:lnTo>
                    <a:pt x="2093" y="897"/>
                  </a:lnTo>
                  <a:lnTo>
                    <a:pt x="2098" y="899"/>
                  </a:lnTo>
                  <a:lnTo>
                    <a:pt x="2100" y="901"/>
                  </a:lnTo>
                  <a:lnTo>
                    <a:pt x="2105" y="901"/>
                  </a:lnTo>
                  <a:lnTo>
                    <a:pt x="2107" y="899"/>
                  </a:lnTo>
                  <a:lnTo>
                    <a:pt x="2110" y="894"/>
                  </a:lnTo>
                  <a:lnTo>
                    <a:pt x="2112" y="892"/>
                  </a:lnTo>
                  <a:lnTo>
                    <a:pt x="2117" y="890"/>
                  </a:lnTo>
                  <a:lnTo>
                    <a:pt x="2117" y="892"/>
                  </a:lnTo>
                  <a:lnTo>
                    <a:pt x="2119" y="892"/>
                  </a:lnTo>
                  <a:lnTo>
                    <a:pt x="2119" y="894"/>
                  </a:lnTo>
                  <a:lnTo>
                    <a:pt x="2119" y="897"/>
                  </a:lnTo>
                  <a:lnTo>
                    <a:pt x="2121" y="897"/>
                  </a:lnTo>
                  <a:lnTo>
                    <a:pt x="2124" y="897"/>
                  </a:lnTo>
                  <a:lnTo>
                    <a:pt x="2126" y="894"/>
                  </a:lnTo>
                  <a:lnTo>
                    <a:pt x="2126" y="894"/>
                  </a:lnTo>
                  <a:lnTo>
                    <a:pt x="2128" y="897"/>
                  </a:lnTo>
                  <a:lnTo>
                    <a:pt x="2131" y="901"/>
                  </a:lnTo>
                  <a:lnTo>
                    <a:pt x="2133" y="904"/>
                  </a:lnTo>
                  <a:lnTo>
                    <a:pt x="2136" y="904"/>
                  </a:lnTo>
                  <a:lnTo>
                    <a:pt x="2159" y="911"/>
                  </a:lnTo>
                  <a:lnTo>
                    <a:pt x="2164" y="911"/>
                  </a:lnTo>
                  <a:lnTo>
                    <a:pt x="2171" y="909"/>
                  </a:lnTo>
                  <a:lnTo>
                    <a:pt x="2176" y="909"/>
                  </a:lnTo>
                  <a:lnTo>
                    <a:pt x="2183" y="911"/>
                  </a:lnTo>
                  <a:lnTo>
                    <a:pt x="2185" y="911"/>
                  </a:lnTo>
                  <a:lnTo>
                    <a:pt x="2188" y="911"/>
                  </a:lnTo>
                  <a:lnTo>
                    <a:pt x="2192" y="913"/>
                  </a:lnTo>
                  <a:lnTo>
                    <a:pt x="2192" y="913"/>
                  </a:lnTo>
                  <a:lnTo>
                    <a:pt x="2195" y="913"/>
                  </a:lnTo>
                  <a:lnTo>
                    <a:pt x="2197" y="913"/>
                  </a:lnTo>
                  <a:lnTo>
                    <a:pt x="2199" y="911"/>
                  </a:lnTo>
                  <a:lnTo>
                    <a:pt x="2199" y="911"/>
                  </a:lnTo>
                  <a:lnTo>
                    <a:pt x="2202" y="906"/>
                  </a:lnTo>
                  <a:lnTo>
                    <a:pt x="2202" y="906"/>
                  </a:lnTo>
                  <a:lnTo>
                    <a:pt x="2204" y="906"/>
                  </a:lnTo>
                  <a:lnTo>
                    <a:pt x="2206" y="906"/>
                  </a:lnTo>
                  <a:lnTo>
                    <a:pt x="2209" y="906"/>
                  </a:lnTo>
                  <a:lnTo>
                    <a:pt x="2209" y="906"/>
                  </a:lnTo>
                  <a:lnTo>
                    <a:pt x="2211" y="904"/>
                  </a:lnTo>
                  <a:lnTo>
                    <a:pt x="2214" y="901"/>
                  </a:lnTo>
                  <a:lnTo>
                    <a:pt x="2214" y="899"/>
                  </a:lnTo>
                  <a:lnTo>
                    <a:pt x="2214" y="899"/>
                  </a:lnTo>
                  <a:lnTo>
                    <a:pt x="2214" y="897"/>
                  </a:lnTo>
                  <a:lnTo>
                    <a:pt x="2214" y="897"/>
                  </a:lnTo>
                  <a:lnTo>
                    <a:pt x="2214" y="894"/>
                  </a:lnTo>
                  <a:lnTo>
                    <a:pt x="2211" y="892"/>
                  </a:lnTo>
                  <a:lnTo>
                    <a:pt x="2214" y="890"/>
                  </a:lnTo>
                  <a:lnTo>
                    <a:pt x="2214" y="885"/>
                  </a:lnTo>
                  <a:lnTo>
                    <a:pt x="2214" y="883"/>
                  </a:lnTo>
                  <a:lnTo>
                    <a:pt x="2214" y="883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4" y="880"/>
                  </a:lnTo>
                  <a:lnTo>
                    <a:pt x="2211" y="878"/>
                  </a:lnTo>
                  <a:lnTo>
                    <a:pt x="2211" y="878"/>
                  </a:lnTo>
                  <a:lnTo>
                    <a:pt x="2211" y="875"/>
                  </a:lnTo>
                  <a:lnTo>
                    <a:pt x="2214" y="875"/>
                  </a:lnTo>
                  <a:lnTo>
                    <a:pt x="2214" y="873"/>
                  </a:lnTo>
                  <a:lnTo>
                    <a:pt x="2214" y="873"/>
                  </a:lnTo>
                  <a:lnTo>
                    <a:pt x="2214" y="871"/>
                  </a:lnTo>
                  <a:lnTo>
                    <a:pt x="2211" y="871"/>
                  </a:lnTo>
                  <a:lnTo>
                    <a:pt x="2211" y="871"/>
                  </a:lnTo>
                  <a:lnTo>
                    <a:pt x="2209" y="871"/>
                  </a:lnTo>
                  <a:lnTo>
                    <a:pt x="2209" y="871"/>
                  </a:lnTo>
                  <a:lnTo>
                    <a:pt x="2209" y="868"/>
                  </a:lnTo>
                  <a:lnTo>
                    <a:pt x="2209" y="868"/>
                  </a:lnTo>
                  <a:lnTo>
                    <a:pt x="2206" y="866"/>
                  </a:lnTo>
                  <a:lnTo>
                    <a:pt x="2206" y="866"/>
                  </a:lnTo>
                  <a:lnTo>
                    <a:pt x="2204" y="861"/>
                  </a:lnTo>
                  <a:lnTo>
                    <a:pt x="2202" y="859"/>
                  </a:lnTo>
                  <a:lnTo>
                    <a:pt x="2202" y="859"/>
                  </a:lnTo>
                  <a:lnTo>
                    <a:pt x="2202" y="859"/>
                  </a:lnTo>
                  <a:lnTo>
                    <a:pt x="2202" y="856"/>
                  </a:lnTo>
                  <a:lnTo>
                    <a:pt x="2202" y="849"/>
                  </a:lnTo>
                  <a:lnTo>
                    <a:pt x="2199" y="847"/>
                  </a:lnTo>
                  <a:lnTo>
                    <a:pt x="2197" y="842"/>
                  </a:lnTo>
                  <a:lnTo>
                    <a:pt x="2195" y="838"/>
                  </a:lnTo>
                  <a:lnTo>
                    <a:pt x="2190" y="830"/>
                  </a:lnTo>
                  <a:lnTo>
                    <a:pt x="2185" y="826"/>
                  </a:lnTo>
                  <a:lnTo>
                    <a:pt x="2180" y="826"/>
                  </a:lnTo>
                  <a:lnTo>
                    <a:pt x="2178" y="823"/>
                  </a:lnTo>
                  <a:lnTo>
                    <a:pt x="2178" y="821"/>
                  </a:lnTo>
                  <a:lnTo>
                    <a:pt x="2176" y="819"/>
                  </a:lnTo>
                  <a:lnTo>
                    <a:pt x="2176" y="816"/>
                  </a:lnTo>
                  <a:lnTo>
                    <a:pt x="2162" y="802"/>
                  </a:lnTo>
                  <a:lnTo>
                    <a:pt x="2157" y="802"/>
                  </a:lnTo>
                  <a:lnTo>
                    <a:pt x="2157" y="800"/>
                  </a:lnTo>
                  <a:lnTo>
                    <a:pt x="2159" y="797"/>
                  </a:lnTo>
                  <a:lnTo>
                    <a:pt x="2162" y="795"/>
                  </a:lnTo>
                  <a:lnTo>
                    <a:pt x="2159" y="795"/>
                  </a:lnTo>
                  <a:lnTo>
                    <a:pt x="2159" y="793"/>
                  </a:lnTo>
                  <a:lnTo>
                    <a:pt x="2154" y="793"/>
                  </a:lnTo>
                  <a:lnTo>
                    <a:pt x="2145" y="788"/>
                  </a:lnTo>
                  <a:lnTo>
                    <a:pt x="2143" y="786"/>
                  </a:lnTo>
                  <a:lnTo>
                    <a:pt x="2143" y="786"/>
                  </a:lnTo>
                  <a:lnTo>
                    <a:pt x="2143" y="783"/>
                  </a:lnTo>
                  <a:lnTo>
                    <a:pt x="2140" y="774"/>
                  </a:lnTo>
                  <a:lnTo>
                    <a:pt x="2140" y="771"/>
                  </a:lnTo>
                  <a:lnTo>
                    <a:pt x="2140" y="769"/>
                  </a:lnTo>
                  <a:lnTo>
                    <a:pt x="2138" y="767"/>
                  </a:lnTo>
                  <a:lnTo>
                    <a:pt x="2128" y="764"/>
                  </a:lnTo>
                  <a:lnTo>
                    <a:pt x="2110" y="755"/>
                  </a:lnTo>
                  <a:lnTo>
                    <a:pt x="2105" y="750"/>
                  </a:lnTo>
                  <a:lnTo>
                    <a:pt x="2095" y="733"/>
                  </a:lnTo>
                  <a:lnTo>
                    <a:pt x="2091" y="726"/>
                  </a:lnTo>
                  <a:lnTo>
                    <a:pt x="2084" y="724"/>
                  </a:lnTo>
                  <a:lnTo>
                    <a:pt x="2067" y="722"/>
                  </a:lnTo>
                  <a:lnTo>
                    <a:pt x="2065" y="722"/>
                  </a:lnTo>
                  <a:lnTo>
                    <a:pt x="2060" y="717"/>
                  </a:lnTo>
                  <a:lnTo>
                    <a:pt x="2057" y="717"/>
                  </a:lnTo>
                  <a:lnTo>
                    <a:pt x="2053" y="717"/>
                  </a:lnTo>
                  <a:lnTo>
                    <a:pt x="2048" y="719"/>
                  </a:lnTo>
                  <a:lnTo>
                    <a:pt x="2041" y="722"/>
                  </a:lnTo>
                  <a:lnTo>
                    <a:pt x="2039" y="722"/>
                  </a:lnTo>
                  <a:lnTo>
                    <a:pt x="2024" y="719"/>
                  </a:lnTo>
                  <a:lnTo>
                    <a:pt x="2020" y="722"/>
                  </a:lnTo>
                  <a:lnTo>
                    <a:pt x="2017" y="724"/>
                  </a:lnTo>
                  <a:lnTo>
                    <a:pt x="1998" y="748"/>
                  </a:lnTo>
                  <a:lnTo>
                    <a:pt x="1991" y="752"/>
                  </a:lnTo>
                  <a:lnTo>
                    <a:pt x="1989" y="755"/>
                  </a:lnTo>
                  <a:lnTo>
                    <a:pt x="1984" y="762"/>
                  </a:lnTo>
                  <a:lnTo>
                    <a:pt x="1982" y="767"/>
                  </a:lnTo>
                  <a:lnTo>
                    <a:pt x="1977" y="767"/>
                  </a:lnTo>
                  <a:lnTo>
                    <a:pt x="1956" y="743"/>
                  </a:lnTo>
                  <a:lnTo>
                    <a:pt x="1953" y="743"/>
                  </a:lnTo>
                  <a:lnTo>
                    <a:pt x="1946" y="741"/>
                  </a:lnTo>
                  <a:lnTo>
                    <a:pt x="1937" y="736"/>
                  </a:lnTo>
                  <a:lnTo>
                    <a:pt x="1935" y="733"/>
                  </a:lnTo>
                  <a:lnTo>
                    <a:pt x="1927" y="733"/>
                  </a:lnTo>
                  <a:lnTo>
                    <a:pt x="1904" y="738"/>
                  </a:lnTo>
                  <a:lnTo>
                    <a:pt x="1897" y="738"/>
                  </a:lnTo>
                  <a:lnTo>
                    <a:pt x="1880" y="733"/>
                  </a:lnTo>
                  <a:lnTo>
                    <a:pt x="1875" y="736"/>
                  </a:lnTo>
                  <a:lnTo>
                    <a:pt x="1866" y="741"/>
                  </a:lnTo>
                  <a:lnTo>
                    <a:pt x="1854" y="752"/>
                  </a:lnTo>
                  <a:lnTo>
                    <a:pt x="1849" y="757"/>
                  </a:lnTo>
                  <a:lnTo>
                    <a:pt x="1845" y="752"/>
                  </a:lnTo>
                  <a:lnTo>
                    <a:pt x="1821" y="726"/>
                  </a:lnTo>
                  <a:lnTo>
                    <a:pt x="1821" y="724"/>
                  </a:lnTo>
                  <a:lnTo>
                    <a:pt x="1819" y="722"/>
                  </a:lnTo>
                  <a:lnTo>
                    <a:pt x="1819" y="712"/>
                  </a:lnTo>
                  <a:lnTo>
                    <a:pt x="1816" y="696"/>
                  </a:lnTo>
                  <a:lnTo>
                    <a:pt x="1816" y="693"/>
                  </a:lnTo>
                  <a:lnTo>
                    <a:pt x="1819" y="691"/>
                  </a:lnTo>
                  <a:lnTo>
                    <a:pt x="1840" y="681"/>
                  </a:lnTo>
                  <a:lnTo>
                    <a:pt x="1842" y="679"/>
                  </a:lnTo>
                  <a:lnTo>
                    <a:pt x="1845" y="677"/>
                  </a:lnTo>
                  <a:lnTo>
                    <a:pt x="1845" y="648"/>
                  </a:lnTo>
                  <a:lnTo>
                    <a:pt x="1845" y="646"/>
                  </a:lnTo>
                  <a:lnTo>
                    <a:pt x="1845" y="644"/>
                  </a:lnTo>
                  <a:lnTo>
                    <a:pt x="1845" y="641"/>
                  </a:lnTo>
                  <a:lnTo>
                    <a:pt x="1868" y="610"/>
                  </a:lnTo>
                  <a:lnTo>
                    <a:pt x="1868" y="606"/>
                  </a:lnTo>
                  <a:lnTo>
                    <a:pt x="1868" y="603"/>
                  </a:lnTo>
                  <a:lnTo>
                    <a:pt x="1868" y="599"/>
                  </a:lnTo>
                  <a:lnTo>
                    <a:pt x="1868" y="596"/>
                  </a:lnTo>
                  <a:lnTo>
                    <a:pt x="1911" y="513"/>
                  </a:lnTo>
                  <a:lnTo>
                    <a:pt x="1911" y="511"/>
                  </a:lnTo>
                  <a:lnTo>
                    <a:pt x="1932" y="469"/>
                  </a:lnTo>
                  <a:lnTo>
                    <a:pt x="1935" y="473"/>
                  </a:lnTo>
                  <a:lnTo>
                    <a:pt x="1965" y="492"/>
                  </a:lnTo>
                  <a:lnTo>
                    <a:pt x="1982" y="499"/>
                  </a:lnTo>
                  <a:lnTo>
                    <a:pt x="2001" y="499"/>
                  </a:lnTo>
                  <a:lnTo>
                    <a:pt x="2024" y="516"/>
                  </a:lnTo>
                  <a:lnTo>
                    <a:pt x="2027" y="516"/>
                  </a:lnTo>
                  <a:lnTo>
                    <a:pt x="2027" y="516"/>
                  </a:lnTo>
                  <a:lnTo>
                    <a:pt x="2029" y="513"/>
                  </a:lnTo>
                  <a:lnTo>
                    <a:pt x="2029" y="513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1" y="516"/>
                  </a:lnTo>
                  <a:lnTo>
                    <a:pt x="2036" y="516"/>
                  </a:lnTo>
                  <a:lnTo>
                    <a:pt x="2036" y="511"/>
                  </a:lnTo>
                  <a:lnTo>
                    <a:pt x="2039" y="509"/>
                  </a:lnTo>
                  <a:lnTo>
                    <a:pt x="2041" y="509"/>
                  </a:lnTo>
                  <a:lnTo>
                    <a:pt x="2048" y="504"/>
                  </a:lnTo>
                  <a:lnTo>
                    <a:pt x="2053" y="502"/>
                  </a:lnTo>
                  <a:lnTo>
                    <a:pt x="2053" y="499"/>
                  </a:lnTo>
                  <a:lnTo>
                    <a:pt x="2055" y="499"/>
                  </a:lnTo>
                  <a:lnTo>
                    <a:pt x="2057" y="497"/>
                  </a:lnTo>
                  <a:lnTo>
                    <a:pt x="2062" y="495"/>
                  </a:lnTo>
                  <a:lnTo>
                    <a:pt x="2065" y="492"/>
                  </a:lnTo>
                  <a:lnTo>
                    <a:pt x="2065" y="490"/>
                  </a:lnTo>
                  <a:lnTo>
                    <a:pt x="2067" y="490"/>
                  </a:lnTo>
                  <a:lnTo>
                    <a:pt x="2067" y="487"/>
                  </a:lnTo>
                  <a:lnTo>
                    <a:pt x="2069" y="487"/>
                  </a:lnTo>
                  <a:lnTo>
                    <a:pt x="2074" y="480"/>
                  </a:lnTo>
                  <a:lnTo>
                    <a:pt x="2076" y="480"/>
                  </a:lnTo>
                  <a:lnTo>
                    <a:pt x="2079" y="480"/>
                  </a:lnTo>
                  <a:lnTo>
                    <a:pt x="2081" y="478"/>
                  </a:lnTo>
                  <a:lnTo>
                    <a:pt x="2081" y="476"/>
                  </a:lnTo>
                  <a:lnTo>
                    <a:pt x="2081" y="473"/>
                  </a:lnTo>
                  <a:lnTo>
                    <a:pt x="2088" y="473"/>
                  </a:lnTo>
                  <a:lnTo>
                    <a:pt x="2091" y="473"/>
                  </a:lnTo>
                  <a:lnTo>
                    <a:pt x="2091" y="471"/>
                  </a:lnTo>
                  <a:lnTo>
                    <a:pt x="2091" y="469"/>
                  </a:lnTo>
                  <a:lnTo>
                    <a:pt x="2091" y="469"/>
                  </a:lnTo>
                  <a:lnTo>
                    <a:pt x="2091" y="466"/>
                  </a:lnTo>
                  <a:lnTo>
                    <a:pt x="2093" y="464"/>
                  </a:lnTo>
                  <a:lnTo>
                    <a:pt x="2098" y="461"/>
                  </a:lnTo>
                  <a:lnTo>
                    <a:pt x="2098" y="461"/>
                  </a:lnTo>
                  <a:lnTo>
                    <a:pt x="2100" y="459"/>
                  </a:lnTo>
                  <a:lnTo>
                    <a:pt x="2105" y="457"/>
                  </a:lnTo>
                  <a:lnTo>
                    <a:pt x="2107" y="457"/>
                  </a:lnTo>
                  <a:lnTo>
                    <a:pt x="2110" y="457"/>
                  </a:lnTo>
                  <a:lnTo>
                    <a:pt x="2112" y="457"/>
                  </a:lnTo>
                  <a:lnTo>
                    <a:pt x="2117" y="454"/>
                  </a:lnTo>
                  <a:lnTo>
                    <a:pt x="2126" y="454"/>
                  </a:lnTo>
                  <a:lnTo>
                    <a:pt x="2126" y="454"/>
                  </a:lnTo>
                  <a:lnTo>
                    <a:pt x="2128" y="452"/>
                  </a:lnTo>
                  <a:lnTo>
                    <a:pt x="2128" y="452"/>
                  </a:lnTo>
                  <a:lnTo>
                    <a:pt x="2131" y="452"/>
                  </a:lnTo>
                  <a:lnTo>
                    <a:pt x="2131" y="452"/>
                  </a:lnTo>
                  <a:lnTo>
                    <a:pt x="2133" y="454"/>
                  </a:lnTo>
                  <a:lnTo>
                    <a:pt x="2136" y="454"/>
                  </a:lnTo>
                  <a:lnTo>
                    <a:pt x="2143" y="452"/>
                  </a:lnTo>
                  <a:lnTo>
                    <a:pt x="2152" y="450"/>
                  </a:lnTo>
                  <a:lnTo>
                    <a:pt x="2154" y="450"/>
                  </a:lnTo>
                  <a:lnTo>
                    <a:pt x="2154" y="447"/>
                  </a:lnTo>
                  <a:lnTo>
                    <a:pt x="2157" y="445"/>
                  </a:lnTo>
                  <a:lnTo>
                    <a:pt x="2162" y="440"/>
                  </a:lnTo>
                  <a:lnTo>
                    <a:pt x="2164" y="438"/>
                  </a:lnTo>
                  <a:lnTo>
                    <a:pt x="2164" y="435"/>
                  </a:lnTo>
                  <a:lnTo>
                    <a:pt x="2166" y="435"/>
                  </a:lnTo>
                  <a:lnTo>
                    <a:pt x="2166" y="431"/>
                  </a:lnTo>
                  <a:lnTo>
                    <a:pt x="2166" y="426"/>
                  </a:lnTo>
                  <a:lnTo>
                    <a:pt x="2166" y="424"/>
                  </a:lnTo>
                  <a:lnTo>
                    <a:pt x="2166" y="424"/>
                  </a:lnTo>
                  <a:lnTo>
                    <a:pt x="2166" y="424"/>
                  </a:lnTo>
                  <a:lnTo>
                    <a:pt x="2164" y="421"/>
                  </a:lnTo>
                  <a:lnTo>
                    <a:pt x="2166" y="414"/>
                  </a:lnTo>
                  <a:lnTo>
                    <a:pt x="2166" y="412"/>
                  </a:lnTo>
                  <a:lnTo>
                    <a:pt x="2166" y="409"/>
                  </a:lnTo>
                  <a:lnTo>
                    <a:pt x="2169" y="409"/>
                  </a:lnTo>
                  <a:lnTo>
                    <a:pt x="2169" y="409"/>
                  </a:lnTo>
                  <a:lnTo>
                    <a:pt x="2169" y="407"/>
                  </a:lnTo>
                  <a:lnTo>
                    <a:pt x="2166" y="405"/>
                  </a:lnTo>
                  <a:lnTo>
                    <a:pt x="2166" y="405"/>
                  </a:lnTo>
                  <a:lnTo>
                    <a:pt x="2166" y="405"/>
                  </a:lnTo>
                  <a:lnTo>
                    <a:pt x="2164" y="402"/>
                  </a:lnTo>
                  <a:lnTo>
                    <a:pt x="2159" y="405"/>
                  </a:lnTo>
                  <a:lnTo>
                    <a:pt x="2157" y="405"/>
                  </a:lnTo>
                  <a:lnTo>
                    <a:pt x="2157" y="402"/>
                  </a:lnTo>
                  <a:lnTo>
                    <a:pt x="2157" y="402"/>
                  </a:lnTo>
                  <a:lnTo>
                    <a:pt x="2154" y="402"/>
                  </a:lnTo>
                  <a:lnTo>
                    <a:pt x="2152" y="402"/>
                  </a:lnTo>
                  <a:lnTo>
                    <a:pt x="2152" y="402"/>
                  </a:lnTo>
                  <a:lnTo>
                    <a:pt x="2152" y="400"/>
                  </a:lnTo>
                  <a:lnTo>
                    <a:pt x="2152" y="400"/>
                  </a:lnTo>
                  <a:lnTo>
                    <a:pt x="2150" y="400"/>
                  </a:lnTo>
                  <a:lnTo>
                    <a:pt x="2147" y="400"/>
                  </a:lnTo>
                  <a:lnTo>
                    <a:pt x="2147" y="398"/>
                  </a:lnTo>
                  <a:lnTo>
                    <a:pt x="2150" y="395"/>
                  </a:lnTo>
                  <a:lnTo>
                    <a:pt x="2150" y="395"/>
                  </a:lnTo>
                  <a:lnTo>
                    <a:pt x="2152" y="395"/>
                  </a:lnTo>
                  <a:lnTo>
                    <a:pt x="2154" y="395"/>
                  </a:lnTo>
                  <a:lnTo>
                    <a:pt x="2154" y="395"/>
                  </a:lnTo>
                  <a:lnTo>
                    <a:pt x="2154" y="393"/>
                  </a:lnTo>
                  <a:lnTo>
                    <a:pt x="2157" y="390"/>
                  </a:lnTo>
                  <a:lnTo>
                    <a:pt x="2159" y="386"/>
                  </a:lnTo>
                  <a:lnTo>
                    <a:pt x="2159" y="386"/>
                  </a:lnTo>
                  <a:lnTo>
                    <a:pt x="2159" y="386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3"/>
                  </a:lnTo>
                  <a:lnTo>
                    <a:pt x="2159" y="381"/>
                  </a:lnTo>
                  <a:lnTo>
                    <a:pt x="2159" y="381"/>
                  </a:lnTo>
                  <a:lnTo>
                    <a:pt x="2159" y="381"/>
                  </a:lnTo>
                  <a:lnTo>
                    <a:pt x="2162" y="374"/>
                  </a:lnTo>
                  <a:lnTo>
                    <a:pt x="2162" y="372"/>
                  </a:lnTo>
                  <a:lnTo>
                    <a:pt x="2162" y="369"/>
                  </a:lnTo>
                  <a:lnTo>
                    <a:pt x="2164" y="369"/>
                  </a:lnTo>
                  <a:lnTo>
                    <a:pt x="2164" y="369"/>
                  </a:lnTo>
                  <a:lnTo>
                    <a:pt x="2164" y="369"/>
                  </a:lnTo>
                  <a:lnTo>
                    <a:pt x="2166" y="367"/>
                  </a:lnTo>
                  <a:lnTo>
                    <a:pt x="2166" y="367"/>
                  </a:lnTo>
                  <a:lnTo>
                    <a:pt x="2166" y="364"/>
                  </a:lnTo>
                  <a:lnTo>
                    <a:pt x="2169" y="364"/>
                  </a:lnTo>
                  <a:lnTo>
                    <a:pt x="2169" y="364"/>
                  </a:lnTo>
                  <a:lnTo>
                    <a:pt x="2171" y="360"/>
                  </a:lnTo>
                  <a:lnTo>
                    <a:pt x="2171" y="360"/>
                  </a:lnTo>
                  <a:lnTo>
                    <a:pt x="2171" y="360"/>
                  </a:lnTo>
                  <a:lnTo>
                    <a:pt x="2173" y="360"/>
                  </a:lnTo>
                  <a:lnTo>
                    <a:pt x="2176" y="357"/>
                  </a:lnTo>
                  <a:lnTo>
                    <a:pt x="2176" y="357"/>
                  </a:lnTo>
                  <a:lnTo>
                    <a:pt x="2180" y="350"/>
                  </a:lnTo>
                  <a:lnTo>
                    <a:pt x="2180" y="350"/>
                  </a:lnTo>
                  <a:lnTo>
                    <a:pt x="2180" y="343"/>
                  </a:lnTo>
                  <a:lnTo>
                    <a:pt x="2180" y="341"/>
                  </a:lnTo>
                  <a:lnTo>
                    <a:pt x="2180" y="338"/>
                  </a:lnTo>
                  <a:lnTo>
                    <a:pt x="2180" y="336"/>
                  </a:lnTo>
                  <a:lnTo>
                    <a:pt x="2183" y="334"/>
                  </a:lnTo>
                  <a:lnTo>
                    <a:pt x="2183" y="331"/>
                  </a:lnTo>
                  <a:lnTo>
                    <a:pt x="2183" y="329"/>
                  </a:lnTo>
                  <a:lnTo>
                    <a:pt x="2188" y="324"/>
                  </a:lnTo>
                  <a:lnTo>
                    <a:pt x="2188" y="319"/>
                  </a:lnTo>
                  <a:lnTo>
                    <a:pt x="2190" y="319"/>
                  </a:lnTo>
                  <a:lnTo>
                    <a:pt x="2197" y="315"/>
                  </a:lnTo>
                  <a:lnTo>
                    <a:pt x="2199" y="310"/>
                  </a:lnTo>
                  <a:lnTo>
                    <a:pt x="2199" y="308"/>
                  </a:lnTo>
                  <a:lnTo>
                    <a:pt x="2199" y="308"/>
                  </a:lnTo>
                  <a:lnTo>
                    <a:pt x="2202" y="305"/>
                  </a:lnTo>
                  <a:lnTo>
                    <a:pt x="2202" y="305"/>
                  </a:lnTo>
                  <a:lnTo>
                    <a:pt x="2202" y="303"/>
                  </a:lnTo>
                  <a:lnTo>
                    <a:pt x="2202" y="301"/>
                  </a:lnTo>
                  <a:lnTo>
                    <a:pt x="2202" y="298"/>
                  </a:lnTo>
                  <a:lnTo>
                    <a:pt x="2204" y="296"/>
                  </a:lnTo>
                  <a:lnTo>
                    <a:pt x="2202" y="293"/>
                  </a:lnTo>
                  <a:lnTo>
                    <a:pt x="2204" y="293"/>
                  </a:lnTo>
                  <a:lnTo>
                    <a:pt x="2204" y="293"/>
                  </a:lnTo>
                  <a:lnTo>
                    <a:pt x="2204" y="293"/>
                  </a:lnTo>
                  <a:lnTo>
                    <a:pt x="2202" y="289"/>
                  </a:lnTo>
                  <a:lnTo>
                    <a:pt x="2204" y="286"/>
                  </a:lnTo>
                  <a:lnTo>
                    <a:pt x="2204" y="286"/>
                  </a:lnTo>
                  <a:lnTo>
                    <a:pt x="2206" y="286"/>
                  </a:lnTo>
                  <a:lnTo>
                    <a:pt x="2206" y="286"/>
                  </a:lnTo>
                  <a:lnTo>
                    <a:pt x="2206" y="286"/>
                  </a:lnTo>
                  <a:lnTo>
                    <a:pt x="2206" y="284"/>
                  </a:lnTo>
                  <a:lnTo>
                    <a:pt x="2206" y="284"/>
                  </a:lnTo>
                  <a:lnTo>
                    <a:pt x="2206" y="279"/>
                  </a:lnTo>
                  <a:lnTo>
                    <a:pt x="2209" y="279"/>
                  </a:lnTo>
                  <a:lnTo>
                    <a:pt x="2209" y="277"/>
                  </a:lnTo>
                  <a:lnTo>
                    <a:pt x="2211" y="277"/>
                  </a:lnTo>
                  <a:lnTo>
                    <a:pt x="2211" y="277"/>
                  </a:lnTo>
                  <a:lnTo>
                    <a:pt x="2214" y="272"/>
                  </a:lnTo>
                  <a:lnTo>
                    <a:pt x="2214" y="272"/>
                  </a:lnTo>
                  <a:lnTo>
                    <a:pt x="2216" y="272"/>
                  </a:lnTo>
                  <a:lnTo>
                    <a:pt x="2216" y="267"/>
                  </a:lnTo>
                  <a:lnTo>
                    <a:pt x="2214" y="265"/>
                  </a:lnTo>
                  <a:lnTo>
                    <a:pt x="2214" y="265"/>
                  </a:lnTo>
                  <a:lnTo>
                    <a:pt x="2218" y="263"/>
                  </a:lnTo>
                  <a:lnTo>
                    <a:pt x="2218" y="263"/>
                  </a:lnTo>
                  <a:lnTo>
                    <a:pt x="2221" y="260"/>
                  </a:lnTo>
                  <a:lnTo>
                    <a:pt x="2221" y="260"/>
                  </a:lnTo>
                  <a:lnTo>
                    <a:pt x="2221" y="258"/>
                  </a:lnTo>
                  <a:lnTo>
                    <a:pt x="2221" y="256"/>
                  </a:lnTo>
                  <a:lnTo>
                    <a:pt x="2221" y="256"/>
                  </a:lnTo>
                  <a:lnTo>
                    <a:pt x="2221" y="253"/>
                  </a:lnTo>
                  <a:lnTo>
                    <a:pt x="2221" y="251"/>
                  </a:lnTo>
                  <a:lnTo>
                    <a:pt x="2223" y="249"/>
                  </a:lnTo>
                  <a:lnTo>
                    <a:pt x="2228" y="244"/>
                  </a:lnTo>
                  <a:lnTo>
                    <a:pt x="2228" y="241"/>
                  </a:lnTo>
                  <a:lnTo>
                    <a:pt x="2228" y="237"/>
                  </a:lnTo>
                  <a:lnTo>
                    <a:pt x="2228" y="234"/>
                  </a:lnTo>
                  <a:lnTo>
                    <a:pt x="2228" y="232"/>
                  </a:lnTo>
                  <a:lnTo>
                    <a:pt x="2230" y="230"/>
                  </a:lnTo>
                  <a:lnTo>
                    <a:pt x="2232" y="227"/>
                  </a:lnTo>
                  <a:lnTo>
                    <a:pt x="2232" y="225"/>
                  </a:lnTo>
                  <a:lnTo>
                    <a:pt x="2232" y="225"/>
                  </a:lnTo>
                  <a:lnTo>
                    <a:pt x="2237" y="227"/>
                  </a:lnTo>
                  <a:lnTo>
                    <a:pt x="2237" y="225"/>
                  </a:lnTo>
                  <a:lnTo>
                    <a:pt x="2240" y="223"/>
                  </a:lnTo>
                  <a:lnTo>
                    <a:pt x="2249" y="211"/>
                  </a:lnTo>
                  <a:lnTo>
                    <a:pt x="2254" y="208"/>
                  </a:lnTo>
                  <a:lnTo>
                    <a:pt x="2258" y="204"/>
                  </a:lnTo>
                  <a:lnTo>
                    <a:pt x="2258" y="204"/>
                  </a:lnTo>
                  <a:lnTo>
                    <a:pt x="2261" y="204"/>
                  </a:lnTo>
                  <a:lnTo>
                    <a:pt x="2263" y="201"/>
                  </a:lnTo>
                  <a:lnTo>
                    <a:pt x="2263" y="201"/>
                  </a:lnTo>
                  <a:lnTo>
                    <a:pt x="2263" y="199"/>
                  </a:lnTo>
                  <a:lnTo>
                    <a:pt x="2263" y="199"/>
                  </a:lnTo>
                  <a:lnTo>
                    <a:pt x="2266" y="196"/>
                  </a:lnTo>
                  <a:lnTo>
                    <a:pt x="2266" y="196"/>
                  </a:lnTo>
                  <a:lnTo>
                    <a:pt x="2266" y="196"/>
                  </a:lnTo>
                  <a:lnTo>
                    <a:pt x="2268" y="196"/>
                  </a:lnTo>
                  <a:lnTo>
                    <a:pt x="2268" y="196"/>
                  </a:lnTo>
                  <a:lnTo>
                    <a:pt x="2270" y="196"/>
                  </a:lnTo>
                  <a:lnTo>
                    <a:pt x="2270" y="194"/>
                  </a:lnTo>
                  <a:lnTo>
                    <a:pt x="2270" y="194"/>
                  </a:lnTo>
                  <a:lnTo>
                    <a:pt x="2273" y="194"/>
                  </a:lnTo>
                  <a:lnTo>
                    <a:pt x="2275" y="194"/>
                  </a:lnTo>
                  <a:lnTo>
                    <a:pt x="2277" y="192"/>
                  </a:lnTo>
                  <a:lnTo>
                    <a:pt x="2280" y="192"/>
                  </a:lnTo>
                  <a:lnTo>
                    <a:pt x="2280" y="187"/>
                  </a:lnTo>
                  <a:lnTo>
                    <a:pt x="2282" y="182"/>
                  </a:lnTo>
                  <a:lnTo>
                    <a:pt x="2282" y="182"/>
                  </a:lnTo>
                  <a:lnTo>
                    <a:pt x="2282" y="180"/>
                  </a:lnTo>
                  <a:lnTo>
                    <a:pt x="2282" y="180"/>
                  </a:lnTo>
                  <a:lnTo>
                    <a:pt x="2282" y="178"/>
                  </a:lnTo>
                  <a:lnTo>
                    <a:pt x="2282" y="175"/>
                  </a:lnTo>
                  <a:lnTo>
                    <a:pt x="2282" y="173"/>
                  </a:lnTo>
                  <a:lnTo>
                    <a:pt x="2282" y="173"/>
                  </a:lnTo>
                  <a:lnTo>
                    <a:pt x="2282" y="170"/>
                  </a:lnTo>
                  <a:lnTo>
                    <a:pt x="2285" y="170"/>
                  </a:lnTo>
                  <a:lnTo>
                    <a:pt x="2285" y="170"/>
                  </a:lnTo>
                  <a:lnTo>
                    <a:pt x="2287" y="168"/>
                  </a:lnTo>
                  <a:lnTo>
                    <a:pt x="2287" y="166"/>
                  </a:lnTo>
                  <a:lnTo>
                    <a:pt x="2289" y="163"/>
                  </a:lnTo>
                  <a:lnTo>
                    <a:pt x="2287" y="163"/>
                  </a:lnTo>
                  <a:lnTo>
                    <a:pt x="2287" y="163"/>
                  </a:lnTo>
                  <a:lnTo>
                    <a:pt x="2287" y="161"/>
                  </a:lnTo>
                  <a:lnTo>
                    <a:pt x="2287" y="161"/>
                  </a:lnTo>
                  <a:lnTo>
                    <a:pt x="2289" y="159"/>
                  </a:lnTo>
                  <a:lnTo>
                    <a:pt x="2289" y="159"/>
                  </a:lnTo>
                  <a:lnTo>
                    <a:pt x="2289" y="159"/>
                  </a:lnTo>
                  <a:lnTo>
                    <a:pt x="2287" y="156"/>
                  </a:lnTo>
                  <a:lnTo>
                    <a:pt x="2287" y="156"/>
                  </a:lnTo>
                  <a:lnTo>
                    <a:pt x="2287" y="154"/>
                  </a:lnTo>
                  <a:lnTo>
                    <a:pt x="2287" y="154"/>
                  </a:lnTo>
                  <a:lnTo>
                    <a:pt x="2287" y="152"/>
                  </a:lnTo>
                  <a:lnTo>
                    <a:pt x="2287" y="149"/>
                  </a:lnTo>
                  <a:lnTo>
                    <a:pt x="2287" y="149"/>
                  </a:lnTo>
                  <a:lnTo>
                    <a:pt x="2285" y="147"/>
                  </a:lnTo>
                  <a:lnTo>
                    <a:pt x="2277" y="140"/>
                  </a:lnTo>
                  <a:lnTo>
                    <a:pt x="2275" y="137"/>
                  </a:lnTo>
                  <a:lnTo>
                    <a:pt x="2275" y="135"/>
                  </a:lnTo>
                  <a:lnTo>
                    <a:pt x="2275" y="135"/>
                  </a:lnTo>
                  <a:lnTo>
                    <a:pt x="2275" y="133"/>
                  </a:lnTo>
                  <a:lnTo>
                    <a:pt x="2275" y="133"/>
                  </a:lnTo>
                  <a:lnTo>
                    <a:pt x="2275" y="133"/>
                  </a:lnTo>
                  <a:lnTo>
                    <a:pt x="2277" y="130"/>
                  </a:lnTo>
                  <a:lnTo>
                    <a:pt x="2277" y="130"/>
                  </a:lnTo>
                  <a:lnTo>
                    <a:pt x="2277" y="128"/>
                  </a:lnTo>
                  <a:lnTo>
                    <a:pt x="2277" y="126"/>
                  </a:lnTo>
                  <a:lnTo>
                    <a:pt x="2280" y="123"/>
                  </a:lnTo>
                  <a:lnTo>
                    <a:pt x="2280" y="121"/>
                  </a:lnTo>
                  <a:lnTo>
                    <a:pt x="2280" y="116"/>
                  </a:lnTo>
                  <a:lnTo>
                    <a:pt x="2280" y="116"/>
                  </a:lnTo>
                  <a:lnTo>
                    <a:pt x="2282" y="114"/>
                  </a:lnTo>
                  <a:lnTo>
                    <a:pt x="2282" y="114"/>
                  </a:lnTo>
                  <a:lnTo>
                    <a:pt x="2282" y="111"/>
                  </a:lnTo>
                  <a:lnTo>
                    <a:pt x="2282" y="111"/>
                  </a:lnTo>
                  <a:lnTo>
                    <a:pt x="2282" y="107"/>
                  </a:lnTo>
                  <a:lnTo>
                    <a:pt x="2282" y="107"/>
                  </a:lnTo>
                  <a:lnTo>
                    <a:pt x="2277" y="104"/>
                  </a:lnTo>
                  <a:lnTo>
                    <a:pt x="2273" y="102"/>
                  </a:lnTo>
                  <a:lnTo>
                    <a:pt x="2268" y="99"/>
                  </a:lnTo>
                  <a:lnTo>
                    <a:pt x="2263" y="97"/>
                  </a:lnTo>
                  <a:lnTo>
                    <a:pt x="2261" y="95"/>
                  </a:lnTo>
                  <a:lnTo>
                    <a:pt x="2261" y="95"/>
                  </a:lnTo>
                  <a:lnTo>
                    <a:pt x="2258" y="95"/>
                  </a:lnTo>
                  <a:lnTo>
                    <a:pt x="2256" y="97"/>
                  </a:lnTo>
                  <a:lnTo>
                    <a:pt x="2254" y="97"/>
                  </a:lnTo>
                  <a:lnTo>
                    <a:pt x="2244" y="97"/>
                  </a:lnTo>
                  <a:lnTo>
                    <a:pt x="2244" y="99"/>
                  </a:lnTo>
                  <a:lnTo>
                    <a:pt x="2240" y="102"/>
                  </a:lnTo>
                  <a:lnTo>
                    <a:pt x="2237" y="102"/>
                  </a:lnTo>
                  <a:lnTo>
                    <a:pt x="2232" y="102"/>
                  </a:lnTo>
                  <a:lnTo>
                    <a:pt x="2230" y="102"/>
                  </a:lnTo>
                  <a:lnTo>
                    <a:pt x="2228" y="99"/>
                  </a:lnTo>
                  <a:lnTo>
                    <a:pt x="2228" y="97"/>
                  </a:lnTo>
                  <a:lnTo>
                    <a:pt x="2225" y="97"/>
                  </a:lnTo>
                  <a:lnTo>
                    <a:pt x="2225" y="95"/>
                  </a:lnTo>
                  <a:lnTo>
                    <a:pt x="2225" y="92"/>
                  </a:lnTo>
                  <a:lnTo>
                    <a:pt x="2225" y="90"/>
                  </a:lnTo>
                  <a:lnTo>
                    <a:pt x="2228" y="88"/>
                  </a:lnTo>
                  <a:lnTo>
                    <a:pt x="2228" y="85"/>
                  </a:lnTo>
                  <a:lnTo>
                    <a:pt x="2228" y="83"/>
                  </a:lnTo>
                  <a:lnTo>
                    <a:pt x="2228" y="81"/>
                  </a:lnTo>
                  <a:lnTo>
                    <a:pt x="2225" y="78"/>
                  </a:lnTo>
                  <a:lnTo>
                    <a:pt x="2228" y="76"/>
                  </a:lnTo>
                  <a:lnTo>
                    <a:pt x="2235" y="71"/>
                  </a:lnTo>
                  <a:lnTo>
                    <a:pt x="2237" y="71"/>
                  </a:lnTo>
                  <a:lnTo>
                    <a:pt x="2242" y="66"/>
                  </a:lnTo>
                  <a:lnTo>
                    <a:pt x="2244" y="66"/>
                  </a:lnTo>
                  <a:lnTo>
                    <a:pt x="2244" y="64"/>
                  </a:lnTo>
                  <a:lnTo>
                    <a:pt x="2247" y="64"/>
                  </a:lnTo>
                  <a:lnTo>
                    <a:pt x="2247" y="62"/>
                  </a:lnTo>
                  <a:lnTo>
                    <a:pt x="2247" y="62"/>
                  </a:lnTo>
                  <a:lnTo>
                    <a:pt x="2249" y="59"/>
                  </a:lnTo>
                  <a:lnTo>
                    <a:pt x="2249" y="59"/>
                  </a:lnTo>
                  <a:lnTo>
                    <a:pt x="2251" y="59"/>
                  </a:lnTo>
                  <a:lnTo>
                    <a:pt x="2251" y="57"/>
                  </a:lnTo>
                  <a:lnTo>
                    <a:pt x="2251" y="57"/>
                  </a:lnTo>
                  <a:lnTo>
                    <a:pt x="2251" y="55"/>
                  </a:lnTo>
                  <a:lnTo>
                    <a:pt x="2254" y="55"/>
                  </a:lnTo>
                  <a:lnTo>
                    <a:pt x="2256" y="52"/>
                  </a:lnTo>
                  <a:lnTo>
                    <a:pt x="2261" y="45"/>
                  </a:lnTo>
                  <a:lnTo>
                    <a:pt x="2266" y="38"/>
                  </a:lnTo>
                  <a:lnTo>
                    <a:pt x="2273" y="33"/>
                  </a:lnTo>
                  <a:lnTo>
                    <a:pt x="2277" y="29"/>
                  </a:lnTo>
                  <a:lnTo>
                    <a:pt x="2282" y="21"/>
                  </a:lnTo>
                  <a:lnTo>
                    <a:pt x="2285" y="17"/>
                  </a:lnTo>
                  <a:lnTo>
                    <a:pt x="2289" y="14"/>
                  </a:lnTo>
                  <a:lnTo>
                    <a:pt x="2292" y="12"/>
                  </a:lnTo>
                  <a:lnTo>
                    <a:pt x="2289" y="10"/>
                  </a:lnTo>
                  <a:lnTo>
                    <a:pt x="2292" y="10"/>
                  </a:lnTo>
                  <a:lnTo>
                    <a:pt x="2294" y="7"/>
                  </a:lnTo>
                  <a:lnTo>
                    <a:pt x="2308" y="7"/>
                  </a:lnTo>
                  <a:lnTo>
                    <a:pt x="2318" y="7"/>
                  </a:lnTo>
                  <a:lnTo>
                    <a:pt x="2320" y="7"/>
                  </a:lnTo>
                  <a:lnTo>
                    <a:pt x="2325" y="7"/>
                  </a:lnTo>
                  <a:lnTo>
                    <a:pt x="2329" y="5"/>
                  </a:lnTo>
                  <a:lnTo>
                    <a:pt x="2332" y="3"/>
                  </a:lnTo>
                  <a:lnTo>
                    <a:pt x="2332" y="0"/>
                  </a:lnTo>
                  <a:lnTo>
                    <a:pt x="2334" y="0"/>
                  </a:lnTo>
                  <a:lnTo>
                    <a:pt x="2337" y="3"/>
                  </a:lnTo>
                  <a:lnTo>
                    <a:pt x="2339" y="3"/>
                  </a:lnTo>
                  <a:lnTo>
                    <a:pt x="2339" y="3"/>
                  </a:lnTo>
                  <a:lnTo>
                    <a:pt x="2339" y="5"/>
                  </a:lnTo>
                  <a:lnTo>
                    <a:pt x="2341" y="5"/>
                  </a:lnTo>
                  <a:lnTo>
                    <a:pt x="2341" y="5"/>
                  </a:lnTo>
                  <a:lnTo>
                    <a:pt x="2346" y="10"/>
                  </a:lnTo>
                  <a:lnTo>
                    <a:pt x="2351" y="10"/>
                  </a:lnTo>
                  <a:lnTo>
                    <a:pt x="2353" y="12"/>
                  </a:lnTo>
                  <a:lnTo>
                    <a:pt x="2355" y="14"/>
                  </a:lnTo>
                  <a:lnTo>
                    <a:pt x="2355" y="14"/>
                  </a:lnTo>
                  <a:lnTo>
                    <a:pt x="2358" y="17"/>
                  </a:lnTo>
                  <a:lnTo>
                    <a:pt x="2358" y="17"/>
                  </a:lnTo>
                  <a:lnTo>
                    <a:pt x="2358" y="17"/>
                  </a:lnTo>
                  <a:lnTo>
                    <a:pt x="2360" y="24"/>
                  </a:lnTo>
                  <a:lnTo>
                    <a:pt x="2360" y="26"/>
                  </a:lnTo>
                  <a:lnTo>
                    <a:pt x="2360" y="26"/>
                  </a:lnTo>
                  <a:lnTo>
                    <a:pt x="2363" y="26"/>
                  </a:lnTo>
                  <a:lnTo>
                    <a:pt x="2365" y="29"/>
                  </a:lnTo>
                  <a:lnTo>
                    <a:pt x="2367" y="31"/>
                  </a:lnTo>
                  <a:lnTo>
                    <a:pt x="2367" y="31"/>
                  </a:lnTo>
                  <a:lnTo>
                    <a:pt x="2367" y="31"/>
                  </a:lnTo>
                  <a:lnTo>
                    <a:pt x="2367" y="33"/>
                  </a:lnTo>
                  <a:lnTo>
                    <a:pt x="2367" y="33"/>
                  </a:lnTo>
                  <a:lnTo>
                    <a:pt x="2367" y="36"/>
                  </a:lnTo>
                  <a:lnTo>
                    <a:pt x="2370" y="38"/>
                  </a:lnTo>
                  <a:lnTo>
                    <a:pt x="2370" y="38"/>
                  </a:lnTo>
                  <a:lnTo>
                    <a:pt x="2370" y="40"/>
                  </a:lnTo>
                  <a:lnTo>
                    <a:pt x="2370" y="40"/>
                  </a:lnTo>
                  <a:lnTo>
                    <a:pt x="2370" y="40"/>
                  </a:lnTo>
                  <a:lnTo>
                    <a:pt x="2370" y="43"/>
                  </a:lnTo>
                  <a:lnTo>
                    <a:pt x="2370" y="43"/>
                  </a:lnTo>
                  <a:lnTo>
                    <a:pt x="2370" y="45"/>
                  </a:lnTo>
                  <a:lnTo>
                    <a:pt x="2370" y="45"/>
                  </a:lnTo>
                  <a:lnTo>
                    <a:pt x="2370" y="45"/>
                  </a:lnTo>
                  <a:lnTo>
                    <a:pt x="2367" y="47"/>
                  </a:lnTo>
                  <a:lnTo>
                    <a:pt x="2367" y="47"/>
                  </a:lnTo>
                  <a:lnTo>
                    <a:pt x="2365" y="50"/>
                  </a:lnTo>
                  <a:lnTo>
                    <a:pt x="2365" y="50"/>
                  </a:lnTo>
                  <a:lnTo>
                    <a:pt x="2363" y="52"/>
                  </a:lnTo>
                  <a:lnTo>
                    <a:pt x="2363" y="55"/>
                  </a:lnTo>
                  <a:lnTo>
                    <a:pt x="2363" y="57"/>
                  </a:lnTo>
                  <a:lnTo>
                    <a:pt x="2346" y="76"/>
                  </a:lnTo>
                  <a:lnTo>
                    <a:pt x="2320" y="99"/>
                  </a:lnTo>
                  <a:lnTo>
                    <a:pt x="2320" y="99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0" y="102"/>
                  </a:lnTo>
                  <a:lnTo>
                    <a:pt x="2322" y="104"/>
                  </a:lnTo>
                  <a:lnTo>
                    <a:pt x="2332" y="109"/>
                  </a:lnTo>
                  <a:lnTo>
                    <a:pt x="2339" y="111"/>
                  </a:lnTo>
                  <a:lnTo>
                    <a:pt x="2341" y="114"/>
                  </a:lnTo>
                  <a:lnTo>
                    <a:pt x="2341" y="114"/>
                  </a:lnTo>
                  <a:lnTo>
                    <a:pt x="2346" y="118"/>
                  </a:lnTo>
                  <a:lnTo>
                    <a:pt x="2346" y="118"/>
                  </a:lnTo>
                  <a:lnTo>
                    <a:pt x="2355" y="123"/>
                  </a:lnTo>
                  <a:lnTo>
                    <a:pt x="2363" y="128"/>
                  </a:lnTo>
                  <a:lnTo>
                    <a:pt x="2365" y="128"/>
                  </a:lnTo>
                  <a:lnTo>
                    <a:pt x="2365" y="128"/>
                  </a:lnTo>
                  <a:lnTo>
                    <a:pt x="2367" y="130"/>
                  </a:lnTo>
                  <a:lnTo>
                    <a:pt x="2367" y="130"/>
                  </a:lnTo>
                  <a:lnTo>
                    <a:pt x="2367" y="130"/>
                  </a:lnTo>
                  <a:lnTo>
                    <a:pt x="2370" y="137"/>
                  </a:lnTo>
                  <a:lnTo>
                    <a:pt x="2374" y="140"/>
                  </a:lnTo>
                  <a:lnTo>
                    <a:pt x="2374" y="142"/>
                  </a:lnTo>
                  <a:lnTo>
                    <a:pt x="2374" y="142"/>
                  </a:lnTo>
                  <a:lnTo>
                    <a:pt x="2377" y="142"/>
                  </a:lnTo>
                  <a:lnTo>
                    <a:pt x="2379" y="144"/>
                  </a:lnTo>
                  <a:lnTo>
                    <a:pt x="2381" y="144"/>
                  </a:lnTo>
                  <a:lnTo>
                    <a:pt x="2386" y="142"/>
                  </a:lnTo>
                  <a:lnTo>
                    <a:pt x="2389" y="142"/>
                  </a:lnTo>
                  <a:lnTo>
                    <a:pt x="2391" y="140"/>
                  </a:lnTo>
                  <a:lnTo>
                    <a:pt x="2391" y="140"/>
                  </a:lnTo>
                  <a:lnTo>
                    <a:pt x="2393" y="137"/>
                  </a:lnTo>
                  <a:lnTo>
                    <a:pt x="2398" y="130"/>
                  </a:lnTo>
                  <a:lnTo>
                    <a:pt x="2400" y="123"/>
                  </a:lnTo>
                  <a:lnTo>
                    <a:pt x="2400" y="121"/>
                  </a:lnTo>
                  <a:lnTo>
                    <a:pt x="2403" y="116"/>
                  </a:lnTo>
                  <a:lnTo>
                    <a:pt x="2403" y="114"/>
                  </a:lnTo>
                  <a:lnTo>
                    <a:pt x="2403" y="114"/>
                  </a:lnTo>
                  <a:lnTo>
                    <a:pt x="2405" y="114"/>
                  </a:lnTo>
                  <a:lnTo>
                    <a:pt x="2405" y="111"/>
                  </a:lnTo>
                  <a:lnTo>
                    <a:pt x="2405" y="111"/>
                  </a:lnTo>
                  <a:lnTo>
                    <a:pt x="2405" y="111"/>
                  </a:lnTo>
                  <a:lnTo>
                    <a:pt x="2417" y="116"/>
                  </a:lnTo>
                  <a:lnTo>
                    <a:pt x="2417" y="118"/>
                  </a:lnTo>
                  <a:lnTo>
                    <a:pt x="2419" y="118"/>
                  </a:lnTo>
                  <a:lnTo>
                    <a:pt x="2419" y="118"/>
                  </a:lnTo>
                  <a:lnTo>
                    <a:pt x="2419" y="121"/>
                  </a:lnTo>
                  <a:lnTo>
                    <a:pt x="2419" y="123"/>
                  </a:lnTo>
                  <a:lnTo>
                    <a:pt x="2422" y="123"/>
                  </a:lnTo>
                  <a:lnTo>
                    <a:pt x="2422" y="126"/>
                  </a:lnTo>
                  <a:lnTo>
                    <a:pt x="2426" y="130"/>
                  </a:lnTo>
                  <a:lnTo>
                    <a:pt x="2426" y="130"/>
                  </a:lnTo>
                  <a:lnTo>
                    <a:pt x="2429" y="135"/>
                  </a:lnTo>
                  <a:lnTo>
                    <a:pt x="2429" y="135"/>
                  </a:lnTo>
                  <a:lnTo>
                    <a:pt x="2429" y="137"/>
                  </a:lnTo>
                  <a:lnTo>
                    <a:pt x="2431" y="137"/>
                  </a:lnTo>
                  <a:lnTo>
                    <a:pt x="2431" y="140"/>
                  </a:lnTo>
                  <a:lnTo>
                    <a:pt x="2431" y="140"/>
                  </a:lnTo>
                  <a:lnTo>
                    <a:pt x="2431" y="140"/>
                  </a:lnTo>
                  <a:lnTo>
                    <a:pt x="2438" y="142"/>
                  </a:lnTo>
                  <a:lnTo>
                    <a:pt x="2450" y="144"/>
                  </a:lnTo>
                  <a:lnTo>
                    <a:pt x="2452" y="144"/>
                  </a:lnTo>
                  <a:lnTo>
                    <a:pt x="2452" y="144"/>
                  </a:lnTo>
                  <a:lnTo>
                    <a:pt x="2455" y="144"/>
                  </a:lnTo>
                  <a:lnTo>
                    <a:pt x="2455" y="147"/>
                  </a:lnTo>
                  <a:lnTo>
                    <a:pt x="2455" y="147"/>
                  </a:lnTo>
                  <a:lnTo>
                    <a:pt x="2455" y="149"/>
                  </a:lnTo>
                  <a:lnTo>
                    <a:pt x="2455" y="149"/>
                  </a:lnTo>
                  <a:lnTo>
                    <a:pt x="2455" y="149"/>
                  </a:lnTo>
                  <a:lnTo>
                    <a:pt x="2455" y="152"/>
                  </a:lnTo>
                  <a:lnTo>
                    <a:pt x="2455" y="152"/>
                  </a:lnTo>
                  <a:lnTo>
                    <a:pt x="2452" y="152"/>
                  </a:lnTo>
                  <a:lnTo>
                    <a:pt x="2452" y="154"/>
                  </a:lnTo>
                  <a:lnTo>
                    <a:pt x="2452" y="154"/>
                  </a:lnTo>
                  <a:lnTo>
                    <a:pt x="2452" y="154"/>
                  </a:lnTo>
                  <a:lnTo>
                    <a:pt x="2450" y="156"/>
                  </a:lnTo>
                  <a:lnTo>
                    <a:pt x="2448" y="156"/>
                  </a:lnTo>
                  <a:lnTo>
                    <a:pt x="2445" y="159"/>
                  </a:lnTo>
                  <a:lnTo>
                    <a:pt x="2445" y="159"/>
                  </a:lnTo>
                  <a:lnTo>
                    <a:pt x="2443" y="159"/>
                  </a:lnTo>
                  <a:lnTo>
                    <a:pt x="2443" y="159"/>
                  </a:lnTo>
                  <a:lnTo>
                    <a:pt x="2443" y="161"/>
                  </a:lnTo>
                  <a:lnTo>
                    <a:pt x="2443" y="161"/>
                  </a:lnTo>
                  <a:lnTo>
                    <a:pt x="2443" y="161"/>
                  </a:lnTo>
                  <a:lnTo>
                    <a:pt x="2443" y="163"/>
                  </a:lnTo>
                  <a:lnTo>
                    <a:pt x="2443" y="163"/>
                  </a:lnTo>
                  <a:lnTo>
                    <a:pt x="2455" y="196"/>
                  </a:lnTo>
                  <a:lnTo>
                    <a:pt x="2455" y="201"/>
                  </a:lnTo>
                  <a:lnTo>
                    <a:pt x="2455" y="201"/>
                  </a:lnTo>
                  <a:lnTo>
                    <a:pt x="2455" y="204"/>
                  </a:lnTo>
                  <a:lnTo>
                    <a:pt x="2455" y="204"/>
                  </a:lnTo>
                  <a:lnTo>
                    <a:pt x="2455" y="204"/>
                  </a:lnTo>
                  <a:lnTo>
                    <a:pt x="2455" y="206"/>
                  </a:lnTo>
                  <a:lnTo>
                    <a:pt x="2455" y="206"/>
                  </a:lnTo>
                  <a:lnTo>
                    <a:pt x="2452" y="211"/>
                  </a:lnTo>
                  <a:lnTo>
                    <a:pt x="2452" y="211"/>
                  </a:lnTo>
                  <a:lnTo>
                    <a:pt x="2452" y="211"/>
                  </a:lnTo>
                  <a:lnTo>
                    <a:pt x="2452" y="213"/>
                  </a:lnTo>
                  <a:lnTo>
                    <a:pt x="2450" y="213"/>
                  </a:lnTo>
                  <a:lnTo>
                    <a:pt x="2450" y="213"/>
                  </a:lnTo>
                  <a:lnTo>
                    <a:pt x="2450" y="215"/>
                  </a:lnTo>
                  <a:lnTo>
                    <a:pt x="2452" y="215"/>
                  </a:lnTo>
                  <a:lnTo>
                    <a:pt x="2452" y="218"/>
                  </a:lnTo>
                  <a:lnTo>
                    <a:pt x="2462" y="234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7"/>
                  </a:lnTo>
                  <a:lnTo>
                    <a:pt x="2464" y="239"/>
                  </a:lnTo>
                  <a:lnTo>
                    <a:pt x="2464" y="241"/>
                  </a:lnTo>
                  <a:lnTo>
                    <a:pt x="2464" y="241"/>
                  </a:lnTo>
                  <a:lnTo>
                    <a:pt x="2464" y="244"/>
                  </a:lnTo>
                  <a:lnTo>
                    <a:pt x="2464" y="244"/>
                  </a:lnTo>
                  <a:lnTo>
                    <a:pt x="2464" y="246"/>
                  </a:lnTo>
                  <a:lnTo>
                    <a:pt x="2467" y="251"/>
                  </a:lnTo>
                  <a:lnTo>
                    <a:pt x="2474" y="258"/>
                  </a:lnTo>
                  <a:lnTo>
                    <a:pt x="2476" y="260"/>
                  </a:lnTo>
                  <a:lnTo>
                    <a:pt x="2478" y="263"/>
                  </a:lnTo>
                  <a:lnTo>
                    <a:pt x="2481" y="263"/>
                  </a:lnTo>
                  <a:lnTo>
                    <a:pt x="2483" y="267"/>
                  </a:lnTo>
                  <a:lnTo>
                    <a:pt x="2486" y="270"/>
                  </a:lnTo>
                  <a:lnTo>
                    <a:pt x="2488" y="270"/>
                  </a:lnTo>
                  <a:lnTo>
                    <a:pt x="2488" y="270"/>
                  </a:lnTo>
                  <a:lnTo>
                    <a:pt x="2490" y="270"/>
                  </a:lnTo>
                  <a:lnTo>
                    <a:pt x="2490" y="270"/>
                  </a:lnTo>
                  <a:lnTo>
                    <a:pt x="2490" y="267"/>
                  </a:lnTo>
                  <a:lnTo>
                    <a:pt x="2493" y="267"/>
                  </a:lnTo>
                  <a:lnTo>
                    <a:pt x="2493" y="267"/>
                  </a:lnTo>
                  <a:lnTo>
                    <a:pt x="2493" y="267"/>
                  </a:lnTo>
                  <a:lnTo>
                    <a:pt x="2495" y="267"/>
                  </a:lnTo>
                  <a:lnTo>
                    <a:pt x="2495" y="270"/>
                  </a:lnTo>
                  <a:lnTo>
                    <a:pt x="2495" y="270"/>
                  </a:lnTo>
                  <a:lnTo>
                    <a:pt x="2497" y="272"/>
                  </a:lnTo>
                  <a:lnTo>
                    <a:pt x="2497" y="272"/>
                  </a:lnTo>
                  <a:lnTo>
                    <a:pt x="2500" y="275"/>
                  </a:lnTo>
                  <a:lnTo>
                    <a:pt x="2500" y="275"/>
                  </a:lnTo>
                  <a:lnTo>
                    <a:pt x="2502" y="275"/>
                  </a:lnTo>
                  <a:lnTo>
                    <a:pt x="2509" y="275"/>
                  </a:lnTo>
                  <a:lnTo>
                    <a:pt x="2516" y="272"/>
                  </a:lnTo>
                  <a:lnTo>
                    <a:pt x="2516" y="272"/>
                  </a:lnTo>
                  <a:lnTo>
                    <a:pt x="2519" y="272"/>
                  </a:lnTo>
                  <a:lnTo>
                    <a:pt x="2519" y="275"/>
                  </a:lnTo>
                  <a:lnTo>
                    <a:pt x="2521" y="275"/>
                  </a:lnTo>
                  <a:lnTo>
                    <a:pt x="2521" y="275"/>
                  </a:lnTo>
                  <a:lnTo>
                    <a:pt x="2523" y="275"/>
                  </a:lnTo>
                  <a:lnTo>
                    <a:pt x="2526" y="279"/>
                  </a:lnTo>
                  <a:lnTo>
                    <a:pt x="2526" y="282"/>
                  </a:lnTo>
                  <a:lnTo>
                    <a:pt x="2526" y="282"/>
                  </a:lnTo>
                  <a:lnTo>
                    <a:pt x="2528" y="282"/>
                  </a:lnTo>
                  <a:lnTo>
                    <a:pt x="2530" y="282"/>
                  </a:lnTo>
                  <a:lnTo>
                    <a:pt x="2533" y="282"/>
                  </a:lnTo>
                  <a:lnTo>
                    <a:pt x="2535" y="282"/>
                  </a:lnTo>
                  <a:lnTo>
                    <a:pt x="2542" y="279"/>
                  </a:lnTo>
                  <a:lnTo>
                    <a:pt x="2545" y="279"/>
                  </a:lnTo>
                  <a:lnTo>
                    <a:pt x="2545" y="277"/>
                  </a:lnTo>
                  <a:lnTo>
                    <a:pt x="2545" y="277"/>
                  </a:lnTo>
                  <a:lnTo>
                    <a:pt x="2545" y="277"/>
                  </a:lnTo>
                  <a:lnTo>
                    <a:pt x="2547" y="277"/>
                  </a:lnTo>
                  <a:lnTo>
                    <a:pt x="2547" y="275"/>
                  </a:lnTo>
                  <a:lnTo>
                    <a:pt x="2547" y="275"/>
                  </a:lnTo>
                  <a:lnTo>
                    <a:pt x="2547" y="272"/>
                  </a:lnTo>
                  <a:lnTo>
                    <a:pt x="2547" y="270"/>
                  </a:lnTo>
                  <a:lnTo>
                    <a:pt x="2547" y="270"/>
                  </a:lnTo>
                  <a:lnTo>
                    <a:pt x="2547" y="267"/>
                  </a:lnTo>
                  <a:lnTo>
                    <a:pt x="2547" y="267"/>
                  </a:lnTo>
                  <a:lnTo>
                    <a:pt x="2549" y="267"/>
                  </a:lnTo>
                  <a:lnTo>
                    <a:pt x="2549" y="267"/>
                  </a:lnTo>
                  <a:lnTo>
                    <a:pt x="2549" y="265"/>
                  </a:lnTo>
                  <a:lnTo>
                    <a:pt x="2552" y="265"/>
                  </a:lnTo>
                  <a:lnTo>
                    <a:pt x="2564" y="267"/>
                  </a:lnTo>
                  <a:lnTo>
                    <a:pt x="2578" y="263"/>
                  </a:lnTo>
                  <a:lnTo>
                    <a:pt x="2578" y="263"/>
                  </a:lnTo>
                  <a:lnTo>
                    <a:pt x="2580" y="263"/>
                  </a:lnTo>
                  <a:lnTo>
                    <a:pt x="2582" y="265"/>
                  </a:lnTo>
                  <a:lnTo>
                    <a:pt x="2585" y="267"/>
                  </a:lnTo>
                  <a:lnTo>
                    <a:pt x="2587" y="267"/>
                  </a:lnTo>
                  <a:lnTo>
                    <a:pt x="2590" y="267"/>
                  </a:lnTo>
                  <a:lnTo>
                    <a:pt x="2592" y="267"/>
                  </a:lnTo>
                  <a:lnTo>
                    <a:pt x="2594" y="267"/>
                  </a:lnTo>
                  <a:lnTo>
                    <a:pt x="2597" y="267"/>
                  </a:lnTo>
                  <a:lnTo>
                    <a:pt x="2599" y="265"/>
                  </a:lnTo>
                  <a:lnTo>
                    <a:pt x="2599" y="265"/>
                  </a:lnTo>
                  <a:lnTo>
                    <a:pt x="2599" y="265"/>
                  </a:lnTo>
                  <a:lnTo>
                    <a:pt x="2601" y="263"/>
                  </a:lnTo>
                  <a:lnTo>
                    <a:pt x="2601" y="263"/>
                  </a:lnTo>
                  <a:lnTo>
                    <a:pt x="2601" y="260"/>
                  </a:lnTo>
                  <a:lnTo>
                    <a:pt x="2601" y="260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1" y="258"/>
                  </a:lnTo>
                  <a:lnTo>
                    <a:pt x="2604" y="258"/>
                  </a:lnTo>
                  <a:lnTo>
                    <a:pt x="2606" y="256"/>
                  </a:lnTo>
                  <a:lnTo>
                    <a:pt x="2620" y="260"/>
                  </a:lnTo>
                  <a:lnTo>
                    <a:pt x="2627" y="256"/>
                  </a:lnTo>
                  <a:lnTo>
                    <a:pt x="2632" y="253"/>
                  </a:lnTo>
                  <a:lnTo>
                    <a:pt x="2632" y="253"/>
                  </a:lnTo>
                  <a:lnTo>
                    <a:pt x="2632" y="253"/>
                  </a:lnTo>
                  <a:lnTo>
                    <a:pt x="2634" y="253"/>
                  </a:lnTo>
                  <a:lnTo>
                    <a:pt x="2634" y="251"/>
                  </a:lnTo>
                  <a:lnTo>
                    <a:pt x="2634" y="249"/>
                  </a:lnTo>
                  <a:lnTo>
                    <a:pt x="2634" y="249"/>
                  </a:lnTo>
                  <a:lnTo>
                    <a:pt x="2634" y="249"/>
                  </a:lnTo>
                  <a:lnTo>
                    <a:pt x="2637" y="246"/>
                  </a:lnTo>
                  <a:lnTo>
                    <a:pt x="2642" y="244"/>
                  </a:lnTo>
                  <a:lnTo>
                    <a:pt x="2642" y="244"/>
                  </a:lnTo>
                  <a:lnTo>
                    <a:pt x="2642" y="244"/>
                  </a:lnTo>
                  <a:lnTo>
                    <a:pt x="2642" y="241"/>
                  </a:lnTo>
                  <a:lnTo>
                    <a:pt x="2642" y="241"/>
                  </a:lnTo>
                  <a:lnTo>
                    <a:pt x="2642" y="239"/>
                  </a:lnTo>
                  <a:lnTo>
                    <a:pt x="2642" y="239"/>
                  </a:lnTo>
                  <a:lnTo>
                    <a:pt x="2642" y="239"/>
                  </a:lnTo>
                  <a:lnTo>
                    <a:pt x="2642" y="237"/>
                  </a:lnTo>
                  <a:lnTo>
                    <a:pt x="2642" y="237"/>
                  </a:lnTo>
                  <a:lnTo>
                    <a:pt x="2642" y="237"/>
                  </a:lnTo>
                  <a:lnTo>
                    <a:pt x="2644" y="237"/>
                  </a:lnTo>
                  <a:lnTo>
                    <a:pt x="2644" y="237"/>
                  </a:lnTo>
                  <a:lnTo>
                    <a:pt x="2644" y="234"/>
                  </a:lnTo>
                  <a:lnTo>
                    <a:pt x="2649" y="234"/>
                  </a:lnTo>
                  <a:lnTo>
                    <a:pt x="2649" y="234"/>
                  </a:lnTo>
                  <a:lnTo>
                    <a:pt x="2649" y="232"/>
                  </a:lnTo>
                  <a:lnTo>
                    <a:pt x="2651" y="232"/>
                  </a:lnTo>
                  <a:lnTo>
                    <a:pt x="2651" y="232"/>
                  </a:lnTo>
                  <a:lnTo>
                    <a:pt x="2651" y="230"/>
                  </a:lnTo>
                  <a:lnTo>
                    <a:pt x="2651" y="230"/>
                  </a:lnTo>
                  <a:lnTo>
                    <a:pt x="2651" y="230"/>
                  </a:lnTo>
                  <a:lnTo>
                    <a:pt x="2651" y="225"/>
                  </a:lnTo>
                  <a:lnTo>
                    <a:pt x="2651" y="225"/>
                  </a:lnTo>
                  <a:lnTo>
                    <a:pt x="2651" y="223"/>
                  </a:lnTo>
                  <a:lnTo>
                    <a:pt x="2651" y="223"/>
                  </a:lnTo>
                  <a:lnTo>
                    <a:pt x="2651" y="223"/>
                  </a:lnTo>
                  <a:lnTo>
                    <a:pt x="2651" y="220"/>
                  </a:lnTo>
                  <a:lnTo>
                    <a:pt x="2651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3" y="220"/>
                  </a:lnTo>
                  <a:lnTo>
                    <a:pt x="2656" y="220"/>
                  </a:lnTo>
                  <a:lnTo>
                    <a:pt x="2672" y="223"/>
                  </a:lnTo>
                  <a:lnTo>
                    <a:pt x="2677" y="225"/>
                  </a:lnTo>
                  <a:lnTo>
                    <a:pt x="2687" y="232"/>
                  </a:lnTo>
                  <a:lnTo>
                    <a:pt x="2689" y="234"/>
                  </a:lnTo>
                  <a:lnTo>
                    <a:pt x="2691" y="239"/>
                  </a:lnTo>
                  <a:lnTo>
                    <a:pt x="2694" y="239"/>
                  </a:lnTo>
                  <a:lnTo>
                    <a:pt x="2694" y="241"/>
                  </a:lnTo>
                  <a:lnTo>
                    <a:pt x="2694" y="244"/>
                  </a:lnTo>
                  <a:lnTo>
                    <a:pt x="2694" y="246"/>
                  </a:lnTo>
                  <a:lnTo>
                    <a:pt x="2696" y="246"/>
                  </a:lnTo>
                  <a:lnTo>
                    <a:pt x="2696" y="246"/>
                  </a:lnTo>
                  <a:lnTo>
                    <a:pt x="2703" y="253"/>
                  </a:lnTo>
                  <a:lnTo>
                    <a:pt x="2703" y="256"/>
                  </a:lnTo>
                  <a:lnTo>
                    <a:pt x="2705" y="258"/>
                  </a:lnTo>
                  <a:lnTo>
                    <a:pt x="2705" y="258"/>
                  </a:lnTo>
                  <a:lnTo>
                    <a:pt x="2708" y="263"/>
                  </a:lnTo>
                  <a:lnTo>
                    <a:pt x="2708" y="263"/>
                  </a:lnTo>
                  <a:lnTo>
                    <a:pt x="2710" y="265"/>
                  </a:lnTo>
                  <a:lnTo>
                    <a:pt x="2715" y="270"/>
                  </a:lnTo>
                  <a:lnTo>
                    <a:pt x="2717" y="270"/>
                  </a:lnTo>
                  <a:lnTo>
                    <a:pt x="2717" y="270"/>
                  </a:lnTo>
                  <a:lnTo>
                    <a:pt x="2720" y="270"/>
                  </a:lnTo>
                  <a:lnTo>
                    <a:pt x="2722" y="272"/>
                  </a:lnTo>
                  <a:lnTo>
                    <a:pt x="2722" y="275"/>
                  </a:lnTo>
                  <a:lnTo>
                    <a:pt x="2724" y="279"/>
                  </a:lnTo>
                  <a:lnTo>
                    <a:pt x="2724" y="279"/>
                  </a:lnTo>
                  <a:lnTo>
                    <a:pt x="2727" y="279"/>
                  </a:lnTo>
                  <a:lnTo>
                    <a:pt x="2729" y="279"/>
                  </a:lnTo>
                  <a:lnTo>
                    <a:pt x="2729" y="282"/>
                  </a:lnTo>
                  <a:lnTo>
                    <a:pt x="2731" y="282"/>
                  </a:lnTo>
                  <a:lnTo>
                    <a:pt x="2731" y="282"/>
                  </a:lnTo>
                  <a:lnTo>
                    <a:pt x="2734" y="282"/>
                  </a:lnTo>
                  <a:lnTo>
                    <a:pt x="2734" y="284"/>
                  </a:lnTo>
                  <a:lnTo>
                    <a:pt x="2734" y="284"/>
                  </a:lnTo>
                  <a:lnTo>
                    <a:pt x="2734" y="286"/>
                  </a:lnTo>
                  <a:lnTo>
                    <a:pt x="2734" y="286"/>
                  </a:lnTo>
                  <a:lnTo>
                    <a:pt x="2739" y="289"/>
                  </a:lnTo>
                  <a:lnTo>
                    <a:pt x="2739" y="291"/>
                  </a:lnTo>
                  <a:lnTo>
                    <a:pt x="2739" y="293"/>
                  </a:lnTo>
                  <a:lnTo>
                    <a:pt x="2739" y="293"/>
                  </a:lnTo>
                  <a:lnTo>
                    <a:pt x="2739" y="296"/>
                  </a:lnTo>
                  <a:lnTo>
                    <a:pt x="2741" y="298"/>
                  </a:lnTo>
                  <a:lnTo>
                    <a:pt x="2741" y="298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4158628" y="605914"/>
              <a:ext cx="1075128" cy="1144748"/>
            </a:xfrm>
            <a:custGeom>
              <a:avLst/>
              <a:gdLst>
                <a:gd name="T0" fmla="*/ 1199 w 1241"/>
                <a:gd name="T1" fmla="*/ 750 h 1318"/>
                <a:gd name="T2" fmla="*/ 1187 w 1241"/>
                <a:gd name="T3" fmla="*/ 857 h 1318"/>
                <a:gd name="T4" fmla="*/ 1185 w 1241"/>
                <a:gd name="T5" fmla="*/ 904 h 1318"/>
                <a:gd name="T6" fmla="*/ 1170 w 1241"/>
                <a:gd name="T7" fmla="*/ 968 h 1318"/>
                <a:gd name="T8" fmla="*/ 1147 w 1241"/>
                <a:gd name="T9" fmla="*/ 1055 h 1318"/>
                <a:gd name="T10" fmla="*/ 986 w 1241"/>
                <a:gd name="T11" fmla="*/ 1098 h 1318"/>
                <a:gd name="T12" fmla="*/ 993 w 1241"/>
                <a:gd name="T13" fmla="*/ 1256 h 1318"/>
                <a:gd name="T14" fmla="*/ 967 w 1241"/>
                <a:gd name="T15" fmla="*/ 1308 h 1318"/>
                <a:gd name="T16" fmla="*/ 913 w 1241"/>
                <a:gd name="T17" fmla="*/ 1256 h 1318"/>
                <a:gd name="T18" fmla="*/ 882 w 1241"/>
                <a:gd name="T19" fmla="*/ 1264 h 1318"/>
                <a:gd name="T20" fmla="*/ 806 w 1241"/>
                <a:gd name="T21" fmla="*/ 1287 h 1318"/>
                <a:gd name="T22" fmla="*/ 776 w 1241"/>
                <a:gd name="T23" fmla="*/ 1318 h 1318"/>
                <a:gd name="T24" fmla="*/ 724 w 1241"/>
                <a:gd name="T25" fmla="*/ 1237 h 1318"/>
                <a:gd name="T26" fmla="*/ 688 w 1241"/>
                <a:gd name="T27" fmla="*/ 1247 h 1318"/>
                <a:gd name="T28" fmla="*/ 631 w 1241"/>
                <a:gd name="T29" fmla="*/ 1209 h 1318"/>
                <a:gd name="T30" fmla="*/ 605 w 1241"/>
                <a:gd name="T31" fmla="*/ 1190 h 1318"/>
                <a:gd name="T32" fmla="*/ 575 w 1241"/>
                <a:gd name="T33" fmla="*/ 1162 h 1318"/>
                <a:gd name="T34" fmla="*/ 541 w 1241"/>
                <a:gd name="T35" fmla="*/ 1117 h 1318"/>
                <a:gd name="T36" fmla="*/ 461 w 1241"/>
                <a:gd name="T37" fmla="*/ 1117 h 1318"/>
                <a:gd name="T38" fmla="*/ 421 w 1241"/>
                <a:gd name="T39" fmla="*/ 1088 h 1318"/>
                <a:gd name="T40" fmla="*/ 369 w 1241"/>
                <a:gd name="T41" fmla="*/ 1084 h 1318"/>
                <a:gd name="T42" fmla="*/ 329 w 1241"/>
                <a:gd name="T43" fmla="*/ 1093 h 1318"/>
                <a:gd name="T44" fmla="*/ 293 w 1241"/>
                <a:gd name="T45" fmla="*/ 1065 h 1318"/>
                <a:gd name="T46" fmla="*/ 284 w 1241"/>
                <a:gd name="T47" fmla="*/ 1020 h 1318"/>
                <a:gd name="T48" fmla="*/ 267 w 1241"/>
                <a:gd name="T49" fmla="*/ 984 h 1318"/>
                <a:gd name="T50" fmla="*/ 210 w 1241"/>
                <a:gd name="T51" fmla="*/ 947 h 1318"/>
                <a:gd name="T52" fmla="*/ 215 w 1241"/>
                <a:gd name="T53" fmla="*/ 906 h 1318"/>
                <a:gd name="T54" fmla="*/ 187 w 1241"/>
                <a:gd name="T55" fmla="*/ 788 h 1318"/>
                <a:gd name="T56" fmla="*/ 296 w 1241"/>
                <a:gd name="T57" fmla="*/ 710 h 1318"/>
                <a:gd name="T58" fmla="*/ 314 w 1241"/>
                <a:gd name="T59" fmla="*/ 724 h 1318"/>
                <a:gd name="T60" fmla="*/ 333 w 1241"/>
                <a:gd name="T61" fmla="*/ 594 h 1318"/>
                <a:gd name="T62" fmla="*/ 369 w 1241"/>
                <a:gd name="T63" fmla="*/ 561 h 1318"/>
                <a:gd name="T64" fmla="*/ 357 w 1241"/>
                <a:gd name="T65" fmla="*/ 499 h 1318"/>
                <a:gd name="T66" fmla="*/ 362 w 1241"/>
                <a:gd name="T67" fmla="*/ 462 h 1318"/>
                <a:gd name="T68" fmla="*/ 390 w 1241"/>
                <a:gd name="T69" fmla="*/ 412 h 1318"/>
                <a:gd name="T70" fmla="*/ 411 w 1241"/>
                <a:gd name="T71" fmla="*/ 355 h 1318"/>
                <a:gd name="T72" fmla="*/ 402 w 1241"/>
                <a:gd name="T73" fmla="*/ 310 h 1318"/>
                <a:gd name="T74" fmla="*/ 331 w 1241"/>
                <a:gd name="T75" fmla="*/ 270 h 1318"/>
                <a:gd name="T76" fmla="*/ 281 w 1241"/>
                <a:gd name="T77" fmla="*/ 301 h 1318"/>
                <a:gd name="T78" fmla="*/ 206 w 1241"/>
                <a:gd name="T79" fmla="*/ 320 h 1318"/>
                <a:gd name="T80" fmla="*/ 144 w 1241"/>
                <a:gd name="T81" fmla="*/ 277 h 1318"/>
                <a:gd name="T82" fmla="*/ 135 w 1241"/>
                <a:gd name="T83" fmla="*/ 190 h 1318"/>
                <a:gd name="T84" fmla="*/ 78 w 1241"/>
                <a:gd name="T85" fmla="*/ 168 h 1318"/>
                <a:gd name="T86" fmla="*/ 45 w 1241"/>
                <a:gd name="T87" fmla="*/ 88 h 1318"/>
                <a:gd name="T88" fmla="*/ 26 w 1241"/>
                <a:gd name="T89" fmla="*/ 38 h 1318"/>
                <a:gd name="T90" fmla="*/ 189 w 1241"/>
                <a:gd name="T91" fmla="*/ 5 h 1318"/>
                <a:gd name="T92" fmla="*/ 265 w 1241"/>
                <a:gd name="T93" fmla="*/ 43 h 1318"/>
                <a:gd name="T94" fmla="*/ 371 w 1241"/>
                <a:gd name="T95" fmla="*/ 74 h 1318"/>
                <a:gd name="T96" fmla="*/ 400 w 1241"/>
                <a:gd name="T97" fmla="*/ 123 h 1318"/>
                <a:gd name="T98" fmla="*/ 447 w 1241"/>
                <a:gd name="T99" fmla="*/ 192 h 1318"/>
                <a:gd name="T100" fmla="*/ 485 w 1241"/>
                <a:gd name="T101" fmla="*/ 282 h 1318"/>
                <a:gd name="T102" fmla="*/ 511 w 1241"/>
                <a:gd name="T103" fmla="*/ 336 h 1318"/>
                <a:gd name="T104" fmla="*/ 546 w 1241"/>
                <a:gd name="T105" fmla="*/ 424 h 1318"/>
                <a:gd name="T106" fmla="*/ 608 w 1241"/>
                <a:gd name="T107" fmla="*/ 511 h 1318"/>
                <a:gd name="T108" fmla="*/ 688 w 1241"/>
                <a:gd name="T109" fmla="*/ 518 h 1318"/>
                <a:gd name="T110" fmla="*/ 768 w 1241"/>
                <a:gd name="T111" fmla="*/ 549 h 1318"/>
                <a:gd name="T112" fmla="*/ 854 w 1241"/>
                <a:gd name="T113" fmla="*/ 622 h 1318"/>
                <a:gd name="T114" fmla="*/ 887 w 1241"/>
                <a:gd name="T115" fmla="*/ 705 h 1318"/>
                <a:gd name="T116" fmla="*/ 988 w 1241"/>
                <a:gd name="T117" fmla="*/ 724 h 1318"/>
                <a:gd name="T118" fmla="*/ 1048 w 1241"/>
                <a:gd name="T119" fmla="*/ 679 h 1318"/>
                <a:gd name="T120" fmla="*/ 1123 w 1241"/>
                <a:gd name="T121" fmla="*/ 644 h 1318"/>
                <a:gd name="T122" fmla="*/ 1215 w 1241"/>
                <a:gd name="T123" fmla="*/ 606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1" h="1318">
                  <a:moveTo>
                    <a:pt x="1239" y="677"/>
                  </a:moveTo>
                  <a:lnTo>
                    <a:pt x="1239" y="677"/>
                  </a:lnTo>
                  <a:lnTo>
                    <a:pt x="1241" y="677"/>
                  </a:lnTo>
                  <a:lnTo>
                    <a:pt x="1237" y="684"/>
                  </a:lnTo>
                  <a:lnTo>
                    <a:pt x="1237" y="686"/>
                  </a:lnTo>
                  <a:lnTo>
                    <a:pt x="1234" y="686"/>
                  </a:lnTo>
                  <a:lnTo>
                    <a:pt x="1234" y="689"/>
                  </a:lnTo>
                  <a:lnTo>
                    <a:pt x="1234" y="693"/>
                  </a:lnTo>
                  <a:lnTo>
                    <a:pt x="1237" y="696"/>
                  </a:lnTo>
                  <a:lnTo>
                    <a:pt x="1234" y="698"/>
                  </a:lnTo>
                  <a:lnTo>
                    <a:pt x="1232" y="701"/>
                  </a:lnTo>
                  <a:lnTo>
                    <a:pt x="1232" y="703"/>
                  </a:lnTo>
                  <a:lnTo>
                    <a:pt x="1230" y="705"/>
                  </a:lnTo>
                  <a:lnTo>
                    <a:pt x="1227" y="712"/>
                  </a:lnTo>
                  <a:lnTo>
                    <a:pt x="1227" y="712"/>
                  </a:lnTo>
                  <a:lnTo>
                    <a:pt x="1225" y="715"/>
                  </a:lnTo>
                  <a:lnTo>
                    <a:pt x="1223" y="719"/>
                  </a:lnTo>
                  <a:lnTo>
                    <a:pt x="1223" y="719"/>
                  </a:lnTo>
                  <a:lnTo>
                    <a:pt x="1220" y="719"/>
                  </a:lnTo>
                  <a:lnTo>
                    <a:pt x="1218" y="722"/>
                  </a:lnTo>
                  <a:lnTo>
                    <a:pt x="1215" y="719"/>
                  </a:lnTo>
                  <a:lnTo>
                    <a:pt x="1215" y="719"/>
                  </a:lnTo>
                  <a:lnTo>
                    <a:pt x="1213" y="722"/>
                  </a:lnTo>
                  <a:lnTo>
                    <a:pt x="1213" y="722"/>
                  </a:lnTo>
                  <a:lnTo>
                    <a:pt x="1211" y="722"/>
                  </a:lnTo>
                  <a:lnTo>
                    <a:pt x="1208" y="722"/>
                  </a:lnTo>
                  <a:lnTo>
                    <a:pt x="1206" y="724"/>
                  </a:lnTo>
                  <a:lnTo>
                    <a:pt x="1206" y="727"/>
                  </a:lnTo>
                  <a:lnTo>
                    <a:pt x="1204" y="727"/>
                  </a:lnTo>
                  <a:lnTo>
                    <a:pt x="1204" y="731"/>
                  </a:lnTo>
                  <a:lnTo>
                    <a:pt x="1204" y="734"/>
                  </a:lnTo>
                  <a:lnTo>
                    <a:pt x="1199" y="736"/>
                  </a:lnTo>
                  <a:lnTo>
                    <a:pt x="1199" y="738"/>
                  </a:lnTo>
                  <a:lnTo>
                    <a:pt x="1197" y="741"/>
                  </a:lnTo>
                  <a:lnTo>
                    <a:pt x="1197" y="743"/>
                  </a:lnTo>
                  <a:lnTo>
                    <a:pt x="1197" y="745"/>
                  </a:lnTo>
                  <a:lnTo>
                    <a:pt x="1197" y="748"/>
                  </a:lnTo>
                  <a:lnTo>
                    <a:pt x="1199" y="750"/>
                  </a:lnTo>
                  <a:lnTo>
                    <a:pt x="1199" y="753"/>
                  </a:lnTo>
                  <a:lnTo>
                    <a:pt x="1201" y="753"/>
                  </a:lnTo>
                  <a:lnTo>
                    <a:pt x="1201" y="755"/>
                  </a:lnTo>
                  <a:lnTo>
                    <a:pt x="1201" y="755"/>
                  </a:lnTo>
                  <a:lnTo>
                    <a:pt x="1201" y="757"/>
                  </a:lnTo>
                  <a:lnTo>
                    <a:pt x="1201" y="760"/>
                  </a:lnTo>
                  <a:lnTo>
                    <a:pt x="1204" y="762"/>
                  </a:lnTo>
                  <a:lnTo>
                    <a:pt x="1206" y="764"/>
                  </a:lnTo>
                  <a:lnTo>
                    <a:pt x="1206" y="767"/>
                  </a:lnTo>
                  <a:lnTo>
                    <a:pt x="1206" y="769"/>
                  </a:lnTo>
                  <a:lnTo>
                    <a:pt x="1206" y="771"/>
                  </a:lnTo>
                  <a:lnTo>
                    <a:pt x="1201" y="771"/>
                  </a:lnTo>
                  <a:lnTo>
                    <a:pt x="1199" y="774"/>
                  </a:lnTo>
                  <a:lnTo>
                    <a:pt x="1199" y="776"/>
                  </a:lnTo>
                  <a:lnTo>
                    <a:pt x="1197" y="783"/>
                  </a:lnTo>
                  <a:lnTo>
                    <a:pt x="1197" y="786"/>
                  </a:lnTo>
                  <a:lnTo>
                    <a:pt x="1197" y="786"/>
                  </a:lnTo>
                  <a:lnTo>
                    <a:pt x="1197" y="786"/>
                  </a:lnTo>
                  <a:lnTo>
                    <a:pt x="1197" y="788"/>
                  </a:lnTo>
                  <a:lnTo>
                    <a:pt x="1197" y="793"/>
                  </a:lnTo>
                  <a:lnTo>
                    <a:pt x="1197" y="797"/>
                  </a:lnTo>
                  <a:lnTo>
                    <a:pt x="1194" y="807"/>
                  </a:lnTo>
                  <a:lnTo>
                    <a:pt x="1194" y="809"/>
                  </a:lnTo>
                  <a:lnTo>
                    <a:pt x="1197" y="812"/>
                  </a:lnTo>
                  <a:lnTo>
                    <a:pt x="1197" y="812"/>
                  </a:lnTo>
                  <a:lnTo>
                    <a:pt x="1199" y="814"/>
                  </a:lnTo>
                  <a:lnTo>
                    <a:pt x="1199" y="819"/>
                  </a:lnTo>
                  <a:lnTo>
                    <a:pt x="1199" y="824"/>
                  </a:lnTo>
                  <a:lnTo>
                    <a:pt x="1199" y="831"/>
                  </a:lnTo>
                  <a:lnTo>
                    <a:pt x="1199" y="833"/>
                  </a:lnTo>
                  <a:lnTo>
                    <a:pt x="1197" y="835"/>
                  </a:lnTo>
                  <a:lnTo>
                    <a:pt x="1197" y="838"/>
                  </a:lnTo>
                  <a:lnTo>
                    <a:pt x="1192" y="842"/>
                  </a:lnTo>
                  <a:lnTo>
                    <a:pt x="1189" y="845"/>
                  </a:lnTo>
                  <a:lnTo>
                    <a:pt x="1189" y="845"/>
                  </a:lnTo>
                  <a:lnTo>
                    <a:pt x="1192" y="850"/>
                  </a:lnTo>
                  <a:lnTo>
                    <a:pt x="1192" y="850"/>
                  </a:lnTo>
                  <a:lnTo>
                    <a:pt x="1187" y="857"/>
                  </a:lnTo>
                  <a:lnTo>
                    <a:pt x="1187" y="859"/>
                  </a:lnTo>
                  <a:lnTo>
                    <a:pt x="1189" y="861"/>
                  </a:lnTo>
                  <a:lnTo>
                    <a:pt x="1189" y="861"/>
                  </a:lnTo>
                  <a:lnTo>
                    <a:pt x="1189" y="861"/>
                  </a:lnTo>
                  <a:lnTo>
                    <a:pt x="1192" y="861"/>
                  </a:lnTo>
                  <a:lnTo>
                    <a:pt x="1192" y="861"/>
                  </a:lnTo>
                  <a:lnTo>
                    <a:pt x="1194" y="864"/>
                  </a:lnTo>
                  <a:lnTo>
                    <a:pt x="1197" y="866"/>
                  </a:lnTo>
                  <a:lnTo>
                    <a:pt x="1199" y="868"/>
                  </a:lnTo>
                  <a:lnTo>
                    <a:pt x="1197" y="871"/>
                  </a:lnTo>
                  <a:lnTo>
                    <a:pt x="1194" y="873"/>
                  </a:lnTo>
                  <a:lnTo>
                    <a:pt x="1192" y="876"/>
                  </a:lnTo>
                  <a:lnTo>
                    <a:pt x="1194" y="878"/>
                  </a:lnTo>
                  <a:lnTo>
                    <a:pt x="1194" y="878"/>
                  </a:lnTo>
                  <a:lnTo>
                    <a:pt x="1197" y="878"/>
                  </a:lnTo>
                  <a:lnTo>
                    <a:pt x="1197" y="878"/>
                  </a:lnTo>
                  <a:lnTo>
                    <a:pt x="1199" y="878"/>
                  </a:lnTo>
                  <a:lnTo>
                    <a:pt x="1197" y="880"/>
                  </a:lnTo>
                  <a:lnTo>
                    <a:pt x="1197" y="883"/>
                  </a:lnTo>
                  <a:lnTo>
                    <a:pt x="1197" y="883"/>
                  </a:lnTo>
                  <a:lnTo>
                    <a:pt x="1199" y="885"/>
                  </a:lnTo>
                  <a:lnTo>
                    <a:pt x="1197" y="887"/>
                  </a:lnTo>
                  <a:lnTo>
                    <a:pt x="1197" y="887"/>
                  </a:lnTo>
                  <a:lnTo>
                    <a:pt x="1194" y="890"/>
                  </a:lnTo>
                  <a:lnTo>
                    <a:pt x="1194" y="892"/>
                  </a:lnTo>
                  <a:lnTo>
                    <a:pt x="1194" y="892"/>
                  </a:lnTo>
                  <a:lnTo>
                    <a:pt x="1194" y="894"/>
                  </a:lnTo>
                  <a:lnTo>
                    <a:pt x="1192" y="894"/>
                  </a:lnTo>
                  <a:lnTo>
                    <a:pt x="1192" y="894"/>
                  </a:lnTo>
                  <a:lnTo>
                    <a:pt x="1192" y="894"/>
                  </a:lnTo>
                  <a:lnTo>
                    <a:pt x="1189" y="892"/>
                  </a:lnTo>
                  <a:lnTo>
                    <a:pt x="1189" y="894"/>
                  </a:lnTo>
                  <a:lnTo>
                    <a:pt x="1189" y="894"/>
                  </a:lnTo>
                  <a:lnTo>
                    <a:pt x="1189" y="897"/>
                  </a:lnTo>
                  <a:lnTo>
                    <a:pt x="1187" y="897"/>
                  </a:lnTo>
                  <a:lnTo>
                    <a:pt x="1187" y="899"/>
                  </a:lnTo>
                  <a:lnTo>
                    <a:pt x="1185" y="902"/>
                  </a:lnTo>
                  <a:lnTo>
                    <a:pt x="1185" y="904"/>
                  </a:lnTo>
                  <a:lnTo>
                    <a:pt x="1182" y="904"/>
                  </a:lnTo>
                  <a:lnTo>
                    <a:pt x="1180" y="904"/>
                  </a:lnTo>
                  <a:lnTo>
                    <a:pt x="1182" y="909"/>
                  </a:lnTo>
                  <a:lnTo>
                    <a:pt x="1185" y="913"/>
                  </a:lnTo>
                  <a:lnTo>
                    <a:pt x="1187" y="916"/>
                  </a:lnTo>
                  <a:lnTo>
                    <a:pt x="1185" y="921"/>
                  </a:lnTo>
                  <a:lnTo>
                    <a:pt x="1182" y="932"/>
                  </a:lnTo>
                  <a:lnTo>
                    <a:pt x="1182" y="935"/>
                  </a:lnTo>
                  <a:lnTo>
                    <a:pt x="1180" y="932"/>
                  </a:lnTo>
                  <a:lnTo>
                    <a:pt x="1180" y="935"/>
                  </a:lnTo>
                  <a:lnTo>
                    <a:pt x="1180" y="935"/>
                  </a:lnTo>
                  <a:lnTo>
                    <a:pt x="1180" y="937"/>
                  </a:lnTo>
                  <a:lnTo>
                    <a:pt x="1180" y="937"/>
                  </a:lnTo>
                  <a:lnTo>
                    <a:pt x="1180" y="939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8" y="942"/>
                  </a:lnTo>
                  <a:lnTo>
                    <a:pt x="1175" y="942"/>
                  </a:lnTo>
                  <a:lnTo>
                    <a:pt x="1175" y="942"/>
                  </a:lnTo>
                  <a:lnTo>
                    <a:pt x="1175" y="942"/>
                  </a:lnTo>
                  <a:lnTo>
                    <a:pt x="1173" y="942"/>
                  </a:lnTo>
                  <a:lnTo>
                    <a:pt x="1170" y="944"/>
                  </a:lnTo>
                  <a:lnTo>
                    <a:pt x="1170" y="947"/>
                  </a:lnTo>
                  <a:lnTo>
                    <a:pt x="1170" y="949"/>
                  </a:lnTo>
                  <a:lnTo>
                    <a:pt x="1170" y="949"/>
                  </a:lnTo>
                  <a:lnTo>
                    <a:pt x="1170" y="951"/>
                  </a:lnTo>
                  <a:lnTo>
                    <a:pt x="1168" y="951"/>
                  </a:lnTo>
                  <a:lnTo>
                    <a:pt x="1170" y="954"/>
                  </a:lnTo>
                  <a:lnTo>
                    <a:pt x="1170" y="954"/>
                  </a:lnTo>
                  <a:lnTo>
                    <a:pt x="1173" y="956"/>
                  </a:lnTo>
                  <a:lnTo>
                    <a:pt x="1173" y="956"/>
                  </a:lnTo>
                  <a:lnTo>
                    <a:pt x="1170" y="958"/>
                  </a:lnTo>
                  <a:lnTo>
                    <a:pt x="1170" y="963"/>
                  </a:lnTo>
                  <a:lnTo>
                    <a:pt x="1168" y="968"/>
                  </a:lnTo>
                  <a:lnTo>
                    <a:pt x="1170" y="968"/>
                  </a:lnTo>
                  <a:lnTo>
                    <a:pt x="1173" y="968"/>
                  </a:lnTo>
                  <a:lnTo>
                    <a:pt x="1173" y="970"/>
                  </a:lnTo>
                  <a:lnTo>
                    <a:pt x="1173" y="970"/>
                  </a:lnTo>
                  <a:lnTo>
                    <a:pt x="1173" y="973"/>
                  </a:lnTo>
                  <a:lnTo>
                    <a:pt x="1170" y="975"/>
                  </a:lnTo>
                  <a:lnTo>
                    <a:pt x="1173" y="975"/>
                  </a:lnTo>
                  <a:lnTo>
                    <a:pt x="1173" y="977"/>
                  </a:lnTo>
                  <a:lnTo>
                    <a:pt x="1173" y="977"/>
                  </a:lnTo>
                  <a:lnTo>
                    <a:pt x="1173" y="977"/>
                  </a:lnTo>
                  <a:lnTo>
                    <a:pt x="1170" y="980"/>
                  </a:lnTo>
                  <a:lnTo>
                    <a:pt x="1168" y="980"/>
                  </a:lnTo>
                  <a:lnTo>
                    <a:pt x="1168" y="982"/>
                  </a:lnTo>
                  <a:lnTo>
                    <a:pt x="1170" y="984"/>
                  </a:lnTo>
                  <a:lnTo>
                    <a:pt x="1168" y="987"/>
                  </a:lnTo>
                  <a:lnTo>
                    <a:pt x="1166" y="987"/>
                  </a:lnTo>
                  <a:lnTo>
                    <a:pt x="1163" y="987"/>
                  </a:lnTo>
                  <a:lnTo>
                    <a:pt x="1161" y="989"/>
                  </a:lnTo>
                  <a:lnTo>
                    <a:pt x="1159" y="991"/>
                  </a:lnTo>
                  <a:lnTo>
                    <a:pt x="1156" y="994"/>
                  </a:lnTo>
                  <a:lnTo>
                    <a:pt x="1154" y="996"/>
                  </a:lnTo>
                  <a:lnTo>
                    <a:pt x="1152" y="996"/>
                  </a:lnTo>
                  <a:lnTo>
                    <a:pt x="1149" y="999"/>
                  </a:lnTo>
                  <a:lnTo>
                    <a:pt x="1149" y="1001"/>
                  </a:lnTo>
                  <a:lnTo>
                    <a:pt x="1147" y="1008"/>
                  </a:lnTo>
                  <a:lnTo>
                    <a:pt x="1147" y="1010"/>
                  </a:lnTo>
                  <a:lnTo>
                    <a:pt x="1147" y="1013"/>
                  </a:lnTo>
                  <a:lnTo>
                    <a:pt x="1147" y="1015"/>
                  </a:lnTo>
                  <a:lnTo>
                    <a:pt x="1147" y="1029"/>
                  </a:lnTo>
                  <a:lnTo>
                    <a:pt x="1147" y="1032"/>
                  </a:lnTo>
                  <a:lnTo>
                    <a:pt x="1147" y="1034"/>
                  </a:lnTo>
                  <a:lnTo>
                    <a:pt x="1149" y="1039"/>
                  </a:lnTo>
                  <a:lnTo>
                    <a:pt x="1149" y="1044"/>
                  </a:lnTo>
                  <a:lnTo>
                    <a:pt x="1152" y="1046"/>
                  </a:lnTo>
                  <a:lnTo>
                    <a:pt x="1152" y="1048"/>
                  </a:lnTo>
                  <a:lnTo>
                    <a:pt x="1152" y="1051"/>
                  </a:lnTo>
                  <a:lnTo>
                    <a:pt x="1152" y="1051"/>
                  </a:lnTo>
                  <a:lnTo>
                    <a:pt x="1149" y="1053"/>
                  </a:lnTo>
                  <a:lnTo>
                    <a:pt x="1147" y="1055"/>
                  </a:lnTo>
                  <a:lnTo>
                    <a:pt x="1147" y="1058"/>
                  </a:lnTo>
                  <a:lnTo>
                    <a:pt x="1144" y="1060"/>
                  </a:lnTo>
                  <a:lnTo>
                    <a:pt x="1142" y="1062"/>
                  </a:lnTo>
                  <a:lnTo>
                    <a:pt x="1140" y="1065"/>
                  </a:lnTo>
                  <a:lnTo>
                    <a:pt x="1137" y="1067"/>
                  </a:lnTo>
                  <a:lnTo>
                    <a:pt x="1135" y="1067"/>
                  </a:lnTo>
                  <a:lnTo>
                    <a:pt x="1126" y="1062"/>
                  </a:lnTo>
                  <a:lnTo>
                    <a:pt x="1040" y="1053"/>
                  </a:lnTo>
                  <a:lnTo>
                    <a:pt x="1040" y="1053"/>
                  </a:lnTo>
                  <a:lnTo>
                    <a:pt x="1040" y="1053"/>
                  </a:lnTo>
                  <a:lnTo>
                    <a:pt x="1038" y="1051"/>
                  </a:lnTo>
                  <a:lnTo>
                    <a:pt x="1036" y="1051"/>
                  </a:lnTo>
                  <a:lnTo>
                    <a:pt x="1033" y="1048"/>
                  </a:lnTo>
                  <a:lnTo>
                    <a:pt x="1033" y="1046"/>
                  </a:lnTo>
                  <a:lnTo>
                    <a:pt x="1031" y="1044"/>
                  </a:lnTo>
                  <a:lnTo>
                    <a:pt x="1031" y="1041"/>
                  </a:lnTo>
                  <a:lnTo>
                    <a:pt x="1029" y="1041"/>
                  </a:lnTo>
                  <a:lnTo>
                    <a:pt x="1026" y="1041"/>
                  </a:lnTo>
                  <a:lnTo>
                    <a:pt x="1024" y="1046"/>
                  </a:lnTo>
                  <a:lnTo>
                    <a:pt x="1019" y="1058"/>
                  </a:lnTo>
                  <a:lnTo>
                    <a:pt x="1017" y="1060"/>
                  </a:lnTo>
                  <a:lnTo>
                    <a:pt x="1014" y="1060"/>
                  </a:lnTo>
                  <a:lnTo>
                    <a:pt x="1012" y="1060"/>
                  </a:lnTo>
                  <a:lnTo>
                    <a:pt x="1010" y="1062"/>
                  </a:lnTo>
                  <a:lnTo>
                    <a:pt x="1010" y="1065"/>
                  </a:lnTo>
                  <a:lnTo>
                    <a:pt x="1010" y="1067"/>
                  </a:lnTo>
                  <a:lnTo>
                    <a:pt x="1010" y="1070"/>
                  </a:lnTo>
                  <a:lnTo>
                    <a:pt x="1012" y="1072"/>
                  </a:lnTo>
                  <a:lnTo>
                    <a:pt x="1012" y="1074"/>
                  </a:lnTo>
                  <a:lnTo>
                    <a:pt x="1010" y="1077"/>
                  </a:lnTo>
                  <a:lnTo>
                    <a:pt x="1000" y="1091"/>
                  </a:lnTo>
                  <a:lnTo>
                    <a:pt x="998" y="1093"/>
                  </a:lnTo>
                  <a:lnTo>
                    <a:pt x="998" y="1093"/>
                  </a:lnTo>
                  <a:lnTo>
                    <a:pt x="998" y="1096"/>
                  </a:lnTo>
                  <a:lnTo>
                    <a:pt x="996" y="1098"/>
                  </a:lnTo>
                  <a:lnTo>
                    <a:pt x="996" y="1098"/>
                  </a:lnTo>
                  <a:lnTo>
                    <a:pt x="988" y="1098"/>
                  </a:lnTo>
                  <a:lnTo>
                    <a:pt x="986" y="1098"/>
                  </a:lnTo>
                  <a:lnTo>
                    <a:pt x="986" y="1098"/>
                  </a:lnTo>
                  <a:lnTo>
                    <a:pt x="984" y="1100"/>
                  </a:lnTo>
                  <a:lnTo>
                    <a:pt x="981" y="1103"/>
                  </a:lnTo>
                  <a:lnTo>
                    <a:pt x="979" y="1105"/>
                  </a:lnTo>
                  <a:lnTo>
                    <a:pt x="974" y="1107"/>
                  </a:lnTo>
                  <a:lnTo>
                    <a:pt x="972" y="1107"/>
                  </a:lnTo>
                  <a:lnTo>
                    <a:pt x="969" y="1107"/>
                  </a:lnTo>
                  <a:lnTo>
                    <a:pt x="967" y="1107"/>
                  </a:lnTo>
                  <a:lnTo>
                    <a:pt x="967" y="1107"/>
                  </a:lnTo>
                  <a:lnTo>
                    <a:pt x="965" y="1107"/>
                  </a:lnTo>
                  <a:lnTo>
                    <a:pt x="962" y="1110"/>
                  </a:lnTo>
                  <a:lnTo>
                    <a:pt x="960" y="1110"/>
                  </a:lnTo>
                  <a:lnTo>
                    <a:pt x="960" y="1110"/>
                  </a:lnTo>
                  <a:lnTo>
                    <a:pt x="960" y="1112"/>
                  </a:lnTo>
                  <a:lnTo>
                    <a:pt x="960" y="1114"/>
                  </a:lnTo>
                  <a:lnTo>
                    <a:pt x="960" y="1114"/>
                  </a:lnTo>
                  <a:lnTo>
                    <a:pt x="958" y="1117"/>
                  </a:lnTo>
                  <a:lnTo>
                    <a:pt x="958" y="1117"/>
                  </a:lnTo>
                  <a:lnTo>
                    <a:pt x="955" y="1117"/>
                  </a:lnTo>
                  <a:lnTo>
                    <a:pt x="951" y="1119"/>
                  </a:lnTo>
                  <a:lnTo>
                    <a:pt x="951" y="1122"/>
                  </a:lnTo>
                  <a:lnTo>
                    <a:pt x="955" y="1129"/>
                  </a:lnTo>
                  <a:lnTo>
                    <a:pt x="960" y="1131"/>
                  </a:lnTo>
                  <a:lnTo>
                    <a:pt x="962" y="1131"/>
                  </a:lnTo>
                  <a:lnTo>
                    <a:pt x="967" y="1140"/>
                  </a:lnTo>
                  <a:lnTo>
                    <a:pt x="998" y="1221"/>
                  </a:lnTo>
                  <a:lnTo>
                    <a:pt x="998" y="1223"/>
                  </a:lnTo>
                  <a:lnTo>
                    <a:pt x="996" y="1223"/>
                  </a:lnTo>
                  <a:lnTo>
                    <a:pt x="996" y="1226"/>
                  </a:lnTo>
                  <a:lnTo>
                    <a:pt x="993" y="1228"/>
                  </a:lnTo>
                  <a:lnTo>
                    <a:pt x="993" y="1228"/>
                  </a:lnTo>
                  <a:lnTo>
                    <a:pt x="993" y="1230"/>
                  </a:lnTo>
                  <a:lnTo>
                    <a:pt x="993" y="1233"/>
                  </a:lnTo>
                  <a:lnTo>
                    <a:pt x="993" y="1235"/>
                  </a:lnTo>
                  <a:lnTo>
                    <a:pt x="996" y="1240"/>
                  </a:lnTo>
                  <a:lnTo>
                    <a:pt x="996" y="1242"/>
                  </a:lnTo>
                  <a:lnTo>
                    <a:pt x="993" y="1249"/>
                  </a:lnTo>
                  <a:lnTo>
                    <a:pt x="993" y="1256"/>
                  </a:lnTo>
                  <a:lnTo>
                    <a:pt x="993" y="1259"/>
                  </a:lnTo>
                  <a:lnTo>
                    <a:pt x="996" y="1266"/>
                  </a:lnTo>
                  <a:lnTo>
                    <a:pt x="996" y="1271"/>
                  </a:lnTo>
                  <a:lnTo>
                    <a:pt x="996" y="1271"/>
                  </a:lnTo>
                  <a:lnTo>
                    <a:pt x="996" y="1273"/>
                  </a:lnTo>
                  <a:lnTo>
                    <a:pt x="998" y="1275"/>
                  </a:lnTo>
                  <a:lnTo>
                    <a:pt x="998" y="1275"/>
                  </a:lnTo>
                  <a:lnTo>
                    <a:pt x="998" y="1278"/>
                  </a:lnTo>
                  <a:lnTo>
                    <a:pt x="998" y="1280"/>
                  </a:lnTo>
                  <a:lnTo>
                    <a:pt x="998" y="1280"/>
                  </a:lnTo>
                  <a:lnTo>
                    <a:pt x="998" y="1282"/>
                  </a:lnTo>
                  <a:lnTo>
                    <a:pt x="998" y="1285"/>
                  </a:lnTo>
                  <a:lnTo>
                    <a:pt x="998" y="1285"/>
                  </a:lnTo>
                  <a:lnTo>
                    <a:pt x="998" y="1287"/>
                  </a:lnTo>
                  <a:lnTo>
                    <a:pt x="998" y="1292"/>
                  </a:lnTo>
                  <a:lnTo>
                    <a:pt x="998" y="1292"/>
                  </a:lnTo>
                  <a:lnTo>
                    <a:pt x="998" y="1294"/>
                  </a:lnTo>
                  <a:lnTo>
                    <a:pt x="1007" y="1301"/>
                  </a:lnTo>
                  <a:lnTo>
                    <a:pt x="1005" y="1301"/>
                  </a:lnTo>
                  <a:lnTo>
                    <a:pt x="1003" y="1301"/>
                  </a:lnTo>
                  <a:lnTo>
                    <a:pt x="998" y="1306"/>
                  </a:lnTo>
                  <a:lnTo>
                    <a:pt x="996" y="1306"/>
                  </a:lnTo>
                  <a:lnTo>
                    <a:pt x="996" y="1306"/>
                  </a:lnTo>
                  <a:lnTo>
                    <a:pt x="993" y="1306"/>
                  </a:lnTo>
                  <a:lnTo>
                    <a:pt x="993" y="1306"/>
                  </a:lnTo>
                  <a:lnTo>
                    <a:pt x="986" y="1299"/>
                  </a:lnTo>
                  <a:lnTo>
                    <a:pt x="984" y="1299"/>
                  </a:lnTo>
                  <a:lnTo>
                    <a:pt x="981" y="1299"/>
                  </a:lnTo>
                  <a:lnTo>
                    <a:pt x="981" y="1299"/>
                  </a:lnTo>
                  <a:lnTo>
                    <a:pt x="974" y="1308"/>
                  </a:lnTo>
                  <a:lnTo>
                    <a:pt x="974" y="1308"/>
                  </a:lnTo>
                  <a:lnTo>
                    <a:pt x="972" y="1308"/>
                  </a:lnTo>
                  <a:lnTo>
                    <a:pt x="969" y="1311"/>
                  </a:lnTo>
                  <a:lnTo>
                    <a:pt x="969" y="1311"/>
                  </a:lnTo>
                  <a:lnTo>
                    <a:pt x="969" y="1311"/>
                  </a:lnTo>
                  <a:lnTo>
                    <a:pt x="967" y="1308"/>
                  </a:lnTo>
                  <a:lnTo>
                    <a:pt x="967" y="1308"/>
                  </a:lnTo>
                  <a:lnTo>
                    <a:pt x="967" y="1308"/>
                  </a:lnTo>
                  <a:lnTo>
                    <a:pt x="967" y="1306"/>
                  </a:lnTo>
                  <a:lnTo>
                    <a:pt x="965" y="1306"/>
                  </a:lnTo>
                  <a:lnTo>
                    <a:pt x="965" y="1304"/>
                  </a:lnTo>
                  <a:lnTo>
                    <a:pt x="962" y="1301"/>
                  </a:lnTo>
                  <a:lnTo>
                    <a:pt x="962" y="1301"/>
                  </a:lnTo>
                  <a:lnTo>
                    <a:pt x="958" y="1297"/>
                  </a:lnTo>
                  <a:lnTo>
                    <a:pt x="955" y="1297"/>
                  </a:lnTo>
                  <a:lnTo>
                    <a:pt x="953" y="1294"/>
                  </a:lnTo>
                  <a:lnTo>
                    <a:pt x="951" y="1294"/>
                  </a:lnTo>
                  <a:lnTo>
                    <a:pt x="946" y="1292"/>
                  </a:lnTo>
                  <a:lnTo>
                    <a:pt x="943" y="1290"/>
                  </a:lnTo>
                  <a:lnTo>
                    <a:pt x="943" y="1290"/>
                  </a:lnTo>
                  <a:lnTo>
                    <a:pt x="941" y="1287"/>
                  </a:lnTo>
                  <a:lnTo>
                    <a:pt x="922" y="1285"/>
                  </a:lnTo>
                  <a:lnTo>
                    <a:pt x="920" y="1285"/>
                  </a:lnTo>
                  <a:lnTo>
                    <a:pt x="920" y="1282"/>
                  </a:lnTo>
                  <a:lnTo>
                    <a:pt x="920" y="1282"/>
                  </a:lnTo>
                  <a:lnTo>
                    <a:pt x="920" y="1282"/>
                  </a:lnTo>
                  <a:lnTo>
                    <a:pt x="920" y="1280"/>
                  </a:lnTo>
                  <a:lnTo>
                    <a:pt x="920" y="1280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2" y="1275"/>
                  </a:lnTo>
                  <a:lnTo>
                    <a:pt x="920" y="1273"/>
                  </a:lnTo>
                  <a:lnTo>
                    <a:pt x="920" y="1273"/>
                  </a:lnTo>
                  <a:lnTo>
                    <a:pt x="917" y="1271"/>
                  </a:lnTo>
                  <a:lnTo>
                    <a:pt x="917" y="1271"/>
                  </a:lnTo>
                  <a:lnTo>
                    <a:pt x="917" y="1268"/>
                  </a:lnTo>
                  <a:lnTo>
                    <a:pt x="915" y="1268"/>
                  </a:lnTo>
                  <a:lnTo>
                    <a:pt x="915" y="1266"/>
                  </a:lnTo>
                  <a:lnTo>
                    <a:pt x="915" y="1266"/>
                  </a:lnTo>
                  <a:lnTo>
                    <a:pt x="915" y="1264"/>
                  </a:lnTo>
                  <a:lnTo>
                    <a:pt x="915" y="1261"/>
                  </a:lnTo>
                  <a:lnTo>
                    <a:pt x="915" y="1261"/>
                  </a:lnTo>
                  <a:lnTo>
                    <a:pt x="915" y="1259"/>
                  </a:lnTo>
                  <a:lnTo>
                    <a:pt x="915" y="1259"/>
                  </a:lnTo>
                  <a:lnTo>
                    <a:pt x="913" y="1256"/>
                  </a:lnTo>
                  <a:lnTo>
                    <a:pt x="913" y="1254"/>
                  </a:lnTo>
                  <a:lnTo>
                    <a:pt x="910" y="1254"/>
                  </a:lnTo>
                  <a:lnTo>
                    <a:pt x="910" y="1252"/>
                  </a:lnTo>
                  <a:lnTo>
                    <a:pt x="910" y="1252"/>
                  </a:lnTo>
                  <a:lnTo>
                    <a:pt x="910" y="1249"/>
                  </a:lnTo>
                  <a:lnTo>
                    <a:pt x="910" y="1247"/>
                  </a:lnTo>
                  <a:lnTo>
                    <a:pt x="910" y="1240"/>
                  </a:lnTo>
                  <a:lnTo>
                    <a:pt x="910" y="1240"/>
                  </a:lnTo>
                  <a:lnTo>
                    <a:pt x="910" y="1237"/>
                  </a:lnTo>
                  <a:lnTo>
                    <a:pt x="910" y="1235"/>
                  </a:lnTo>
                  <a:lnTo>
                    <a:pt x="910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8" y="1235"/>
                  </a:lnTo>
                  <a:lnTo>
                    <a:pt x="906" y="1235"/>
                  </a:lnTo>
                  <a:lnTo>
                    <a:pt x="906" y="1237"/>
                  </a:lnTo>
                  <a:lnTo>
                    <a:pt x="903" y="1247"/>
                  </a:lnTo>
                  <a:lnTo>
                    <a:pt x="903" y="1247"/>
                  </a:lnTo>
                  <a:lnTo>
                    <a:pt x="903" y="1247"/>
                  </a:lnTo>
                  <a:lnTo>
                    <a:pt x="903" y="1249"/>
                  </a:lnTo>
                  <a:lnTo>
                    <a:pt x="903" y="1249"/>
                  </a:lnTo>
                  <a:lnTo>
                    <a:pt x="901" y="1249"/>
                  </a:lnTo>
                  <a:lnTo>
                    <a:pt x="899" y="1252"/>
                  </a:lnTo>
                  <a:lnTo>
                    <a:pt x="896" y="1252"/>
                  </a:lnTo>
                  <a:lnTo>
                    <a:pt x="894" y="1254"/>
                  </a:lnTo>
                  <a:lnTo>
                    <a:pt x="894" y="1259"/>
                  </a:lnTo>
                  <a:lnTo>
                    <a:pt x="891" y="1264"/>
                  </a:lnTo>
                  <a:lnTo>
                    <a:pt x="889" y="1264"/>
                  </a:lnTo>
                  <a:lnTo>
                    <a:pt x="889" y="1264"/>
                  </a:lnTo>
                  <a:lnTo>
                    <a:pt x="889" y="1266"/>
                  </a:lnTo>
                  <a:lnTo>
                    <a:pt x="887" y="1266"/>
                  </a:lnTo>
                  <a:lnTo>
                    <a:pt x="884" y="1266"/>
                  </a:lnTo>
                  <a:lnTo>
                    <a:pt x="884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2" y="1264"/>
                  </a:lnTo>
                  <a:lnTo>
                    <a:pt x="880" y="1261"/>
                  </a:lnTo>
                  <a:lnTo>
                    <a:pt x="880" y="1259"/>
                  </a:lnTo>
                  <a:lnTo>
                    <a:pt x="880" y="1252"/>
                  </a:lnTo>
                  <a:lnTo>
                    <a:pt x="880" y="1249"/>
                  </a:lnTo>
                  <a:lnTo>
                    <a:pt x="877" y="1249"/>
                  </a:lnTo>
                  <a:lnTo>
                    <a:pt x="877" y="1247"/>
                  </a:lnTo>
                  <a:lnTo>
                    <a:pt x="870" y="1245"/>
                  </a:lnTo>
                  <a:lnTo>
                    <a:pt x="870" y="1242"/>
                  </a:lnTo>
                  <a:lnTo>
                    <a:pt x="868" y="1242"/>
                  </a:lnTo>
                  <a:lnTo>
                    <a:pt x="865" y="1245"/>
                  </a:lnTo>
                  <a:lnTo>
                    <a:pt x="863" y="1247"/>
                  </a:lnTo>
                  <a:lnTo>
                    <a:pt x="861" y="1249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2"/>
                  </a:lnTo>
                  <a:lnTo>
                    <a:pt x="858" y="1254"/>
                  </a:lnTo>
                  <a:lnTo>
                    <a:pt x="858" y="1256"/>
                  </a:lnTo>
                  <a:lnTo>
                    <a:pt x="858" y="1259"/>
                  </a:lnTo>
                  <a:lnTo>
                    <a:pt x="858" y="1261"/>
                  </a:lnTo>
                  <a:lnTo>
                    <a:pt x="858" y="1261"/>
                  </a:lnTo>
                  <a:lnTo>
                    <a:pt x="858" y="1264"/>
                  </a:lnTo>
                  <a:lnTo>
                    <a:pt x="858" y="1264"/>
                  </a:lnTo>
                  <a:lnTo>
                    <a:pt x="858" y="1264"/>
                  </a:lnTo>
                  <a:lnTo>
                    <a:pt x="856" y="1264"/>
                  </a:lnTo>
                  <a:lnTo>
                    <a:pt x="856" y="1266"/>
                  </a:lnTo>
                  <a:lnTo>
                    <a:pt x="835" y="1268"/>
                  </a:lnTo>
                  <a:lnTo>
                    <a:pt x="828" y="1271"/>
                  </a:lnTo>
                  <a:lnTo>
                    <a:pt x="823" y="1273"/>
                  </a:lnTo>
                  <a:lnTo>
                    <a:pt x="818" y="1278"/>
                  </a:lnTo>
                  <a:lnTo>
                    <a:pt x="818" y="1278"/>
                  </a:lnTo>
                  <a:lnTo>
                    <a:pt x="811" y="1280"/>
                  </a:lnTo>
                  <a:lnTo>
                    <a:pt x="811" y="1280"/>
                  </a:lnTo>
                  <a:lnTo>
                    <a:pt x="809" y="1282"/>
                  </a:lnTo>
                  <a:lnTo>
                    <a:pt x="806" y="1282"/>
                  </a:lnTo>
                  <a:lnTo>
                    <a:pt x="806" y="1285"/>
                  </a:lnTo>
                  <a:lnTo>
                    <a:pt x="806" y="1287"/>
                  </a:lnTo>
                  <a:lnTo>
                    <a:pt x="806" y="1287"/>
                  </a:lnTo>
                  <a:lnTo>
                    <a:pt x="804" y="1287"/>
                  </a:lnTo>
                  <a:lnTo>
                    <a:pt x="804" y="1290"/>
                  </a:lnTo>
                  <a:lnTo>
                    <a:pt x="804" y="1290"/>
                  </a:lnTo>
                  <a:lnTo>
                    <a:pt x="806" y="1292"/>
                  </a:lnTo>
                  <a:lnTo>
                    <a:pt x="806" y="1292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4"/>
                  </a:lnTo>
                  <a:lnTo>
                    <a:pt x="806" y="1297"/>
                  </a:lnTo>
                  <a:lnTo>
                    <a:pt x="806" y="1297"/>
                  </a:lnTo>
                  <a:lnTo>
                    <a:pt x="806" y="1297"/>
                  </a:lnTo>
                  <a:lnTo>
                    <a:pt x="806" y="1299"/>
                  </a:lnTo>
                  <a:lnTo>
                    <a:pt x="806" y="1299"/>
                  </a:lnTo>
                  <a:lnTo>
                    <a:pt x="806" y="1301"/>
                  </a:lnTo>
                  <a:lnTo>
                    <a:pt x="809" y="1304"/>
                  </a:lnTo>
                  <a:lnTo>
                    <a:pt x="809" y="1304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9" y="1306"/>
                  </a:lnTo>
                  <a:lnTo>
                    <a:pt x="806" y="1308"/>
                  </a:lnTo>
                  <a:lnTo>
                    <a:pt x="802" y="1311"/>
                  </a:lnTo>
                  <a:lnTo>
                    <a:pt x="787" y="1318"/>
                  </a:lnTo>
                  <a:lnTo>
                    <a:pt x="787" y="1318"/>
                  </a:lnTo>
                  <a:lnTo>
                    <a:pt x="787" y="1318"/>
                  </a:lnTo>
                  <a:lnTo>
                    <a:pt x="785" y="1318"/>
                  </a:lnTo>
                  <a:lnTo>
                    <a:pt x="785" y="1318"/>
                  </a:lnTo>
                  <a:lnTo>
                    <a:pt x="783" y="1318"/>
                  </a:lnTo>
                  <a:lnTo>
                    <a:pt x="783" y="1318"/>
                  </a:lnTo>
                  <a:lnTo>
                    <a:pt x="780" y="1318"/>
                  </a:lnTo>
                  <a:lnTo>
                    <a:pt x="778" y="1318"/>
                  </a:lnTo>
                  <a:lnTo>
                    <a:pt x="776" y="1318"/>
                  </a:lnTo>
                  <a:lnTo>
                    <a:pt x="776" y="1318"/>
                  </a:lnTo>
                  <a:lnTo>
                    <a:pt x="776" y="1318"/>
                  </a:lnTo>
                  <a:lnTo>
                    <a:pt x="776" y="1316"/>
                  </a:lnTo>
                  <a:lnTo>
                    <a:pt x="773" y="1316"/>
                  </a:lnTo>
                  <a:lnTo>
                    <a:pt x="773" y="1313"/>
                  </a:lnTo>
                  <a:lnTo>
                    <a:pt x="771" y="1313"/>
                  </a:lnTo>
                  <a:lnTo>
                    <a:pt x="771" y="1308"/>
                  </a:lnTo>
                  <a:lnTo>
                    <a:pt x="768" y="1306"/>
                  </a:lnTo>
                  <a:lnTo>
                    <a:pt x="768" y="1304"/>
                  </a:lnTo>
                  <a:lnTo>
                    <a:pt x="764" y="1301"/>
                  </a:lnTo>
                  <a:lnTo>
                    <a:pt x="761" y="1299"/>
                  </a:lnTo>
                  <a:lnTo>
                    <a:pt x="761" y="1299"/>
                  </a:lnTo>
                  <a:lnTo>
                    <a:pt x="761" y="1297"/>
                  </a:lnTo>
                  <a:lnTo>
                    <a:pt x="761" y="1297"/>
                  </a:lnTo>
                  <a:lnTo>
                    <a:pt x="761" y="1292"/>
                  </a:lnTo>
                  <a:lnTo>
                    <a:pt x="761" y="1290"/>
                  </a:lnTo>
                  <a:lnTo>
                    <a:pt x="759" y="1287"/>
                  </a:lnTo>
                  <a:lnTo>
                    <a:pt x="759" y="1287"/>
                  </a:lnTo>
                  <a:lnTo>
                    <a:pt x="759" y="1285"/>
                  </a:lnTo>
                  <a:lnTo>
                    <a:pt x="757" y="1282"/>
                  </a:lnTo>
                  <a:lnTo>
                    <a:pt x="754" y="1282"/>
                  </a:lnTo>
                  <a:lnTo>
                    <a:pt x="754" y="1278"/>
                  </a:lnTo>
                  <a:lnTo>
                    <a:pt x="752" y="1278"/>
                  </a:lnTo>
                  <a:lnTo>
                    <a:pt x="752" y="1275"/>
                  </a:lnTo>
                  <a:lnTo>
                    <a:pt x="747" y="1273"/>
                  </a:lnTo>
                  <a:lnTo>
                    <a:pt x="745" y="1273"/>
                  </a:lnTo>
                  <a:lnTo>
                    <a:pt x="742" y="1266"/>
                  </a:lnTo>
                  <a:lnTo>
                    <a:pt x="738" y="1259"/>
                  </a:lnTo>
                  <a:lnTo>
                    <a:pt x="735" y="1256"/>
                  </a:lnTo>
                  <a:lnTo>
                    <a:pt x="735" y="1256"/>
                  </a:lnTo>
                  <a:lnTo>
                    <a:pt x="733" y="1252"/>
                  </a:lnTo>
                  <a:lnTo>
                    <a:pt x="733" y="1249"/>
                  </a:lnTo>
                  <a:lnTo>
                    <a:pt x="733" y="1249"/>
                  </a:lnTo>
                  <a:lnTo>
                    <a:pt x="731" y="1247"/>
                  </a:lnTo>
                  <a:lnTo>
                    <a:pt x="728" y="1245"/>
                  </a:lnTo>
                  <a:lnTo>
                    <a:pt x="726" y="1245"/>
                  </a:lnTo>
                  <a:lnTo>
                    <a:pt x="726" y="1242"/>
                  </a:lnTo>
                  <a:lnTo>
                    <a:pt x="724" y="1242"/>
                  </a:lnTo>
                  <a:lnTo>
                    <a:pt x="724" y="1240"/>
                  </a:lnTo>
                  <a:lnTo>
                    <a:pt x="724" y="1237"/>
                  </a:lnTo>
                  <a:lnTo>
                    <a:pt x="724" y="1235"/>
                  </a:lnTo>
                  <a:lnTo>
                    <a:pt x="724" y="1233"/>
                  </a:lnTo>
                  <a:lnTo>
                    <a:pt x="724" y="1219"/>
                  </a:lnTo>
                  <a:lnTo>
                    <a:pt x="721" y="1216"/>
                  </a:lnTo>
                  <a:lnTo>
                    <a:pt x="721" y="1209"/>
                  </a:lnTo>
                  <a:lnTo>
                    <a:pt x="719" y="1204"/>
                  </a:lnTo>
                  <a:lnTo>
                    <a:pt x="719" y="1202"/>
                  </a:lnTo>
                  <a:lnTo>
                    <a:pt x="719" y="1202"/>
                  </a:lnTo>
                  <a:lnTo>
                    <a:pt x="714" y="1197"/>
                  </a:lnTo>
                  <a:lnTo>
                    <a:pt x="712" y="1195"/>
                  </a:lnTo>
                  <a:lnTo>
                    <a:pt x="712" y="1195"/>
                  </a:lnTo>
                  <a:lnTo>
                    <a:pt x="712" y="1195"/>
                  </a:lnTo>
                  <a:lnTo>
                    <a:pt x="707" y="1197"/>
                  </a:lnTo>
                  <a:lnTo>
                    <a:pt x="702" y="1200"/>
                  </a:lnTo>
                  <a:lnTo>
                    <a:pt x="698" y="1204"/>
                  </a:lnTo>
                  <a:lnTo>
                    <a:pt x="698" y="1207"/>
                  </a:lnTo>
                  <a:lnTo>
                    <a:pt x="695" y="1207"/>
                  </a:lnTo>
                  <a:lnTo>
                    <a:pt x="695" y="1209"/>
                  </a:lnTo>
                  <a:lnTo>
                    <a:pt x="695" y="1216"/>
                  </a:lnTo>
                  <a:lnTo>
                    <a:pt x="693" y="1216"/>
                  </a:lnTo>
                  <a:lnTo>
                    <a:pt x="693" y="1219"/>
                  </a:lnTo>
                  <a:lnTo>
                    <a:pt x="690" y="1219"/>
                  </a:lnTo>
                  <a:lnTo>
                    <a:pt x="688" y="1219"/>
                  </a:lnTo>
                  <a:lnTo>
                    <a:pt x="688" y="1219"/>
                  </a:lnTo>
                  <a:lnTo>
                    <a:pt x="686" y="1216"/>
                  </a:lnTo>
                  <a:lnTo>
                    <a:pt x="683" y="1216"/>
                  </a:lnTo>
                  <a:lnTo>
                    <a:pt x="683" y="1219"/>
                  </a:lnTo>
                  <a:lnTo>
                    <a:pt x="683" y="1221"/>
                  </a:lnTo>
                  <a:lnTo>
                    <a:pt x="683" y="1223"/>
                  </a:lnTo>
                  <a:lnTo>
                    <a:pt x="686" y="1226"/>
                  </a:lnTo>
                  <a:lnTo>
                    <a:pt x="686" y="1226"/>
                  </a:lnTo>
                  <a:lnTo>
                    <a:pt x="686" y="1228"/>
                  </a:lnTo>
                  <a:lnTo>
                    <a:pt x="686" y="1230"/>
                  </a:lnTo>
                  <a:lnTo>
                    <a:pt x="686" y="1233"/>
                  </a:lnTo>
                  <a:lnTo>
                    <a:pt x="686" y="1233"/>
                  </a:lnTo>
                  <a:lnTo>
                    <a:pt x="686" y="1235"/>
                  </a:lnTo>
                  <a:lnTo>
                    <a:pt x="688" y="1245"/>
                  </a:lnTo>
                  <a:lnTo>
                    <a:pt x="688" y="1247"/>
                  </a:lnTo>
                  <a:lnTo>
                    <a:pt x="688" y="1247"/>
                  </a:lnTo>
                  <a:lnTo>
                    <a:pt x="686" y="1249"/>
                  </a:lnTo>
                  <a:lnTo>
                    <a:pt x="686" y="1249"/>
                  </a:lnTo>
                  <a:lnTo>
                    <a:pt x="686" y="1252"/>
                  </a:lnTo>
                  <a:lnTo>
                    <a:pt x="686" y="1252"/>
                  </a:lnTo>
                  <a:lnTo>
                    <a:pt x="683" y="1254"/>
                  </a:lnTo>
                  <a:lnTo>
                    <a:pt x="669" y="1261"/>
                  </a:lnTo>
                  <a:lnTo>
                    <a:pt x="662" y="1259"/>
                  </a:lnTo>
                  <a:lnTo>
                    <a:pt x="657" y="1256"/>
                  </a:lnTo>
                  <a:lnTo>
                    <a:pt x="655" y="1252"/>
                  </a:lnTo>
                  <a:lnTo>
                    <a:pt x="655" y="1249"/>
                  </a:lnTo>
                  <a:lnTo>
                    <a:pt x="655" y="1247"/>
                  </a:lnTo>
                  <a:lnTo>
                    <a:pt x="655" y="1247"/>
                  </a:lnTo>
                  <a:lnTo>
                    <a:pt x="653" y="1247"/>
                  </a:lnTo>
                  <a:lnTo>
                    <a:pt x="653" y="1247"/>
                  </a:lnTo>
                  <a:lnTo>
                    <a:pt x="650" y="1247"/>
                  </a:lnTo>
                  <a:lnTo>
                    <a:pt x="650" y="1247"/>
                  </a:lnTo>
                  <a:lnTo>
                    <a:pt x="648" y="1245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40"/>
                  </a:lnTo>
                  <a:lnTo>
                    <a:pt x="643" y="1237"/>
                  </a:lnTo>
                  <a:lnTo>
                    <a:pt x="643" y="1237"/>
                  </a:lnTo>
                  <a:lnTo>
                    <a:pt x="643" y="1235"/>
                  </a:lnTo>
                  <a:lnTo>
                    <a:pt x="643" y="1233"/>
                  </a:lnTo>
                  <a:lnTo>
                    <a:pt x="643" y="1233"/>
                  </a:lnTo>
                  <a:lnTo>
                    <a:pt x="643" y="1233"/>
                  </a:lnTo>
                  <a:lnTo>
                    <a:pt x="636" y="1226"/>
                  </a:lnTo>
                  <a:lnTo>
                    <a:pt x="634" y="1221"/>
                  </a:lnTo>
                  <a:lnTo>
                    <a:pt x="634" y="1221"/>
                  </a:lnTo>
                  <a:lnTo>
                    <a:pt x="631" y="1219"/>
                  </a:lnTo>
                  <a:lnTo>
                    <a:pt x="629" y="1216"/>
                  </a:lnTo>
                  <a:lnTo>
                    <a:pt x="629" y="1216"/>
                  </a:lnTo>
                  <a:lnTo>
                    <a:pt x="629" y="1214"/>
                  </a:lnTo>
                  <a:lnTo>
                    <a:pt x="629" y="1214"/>
                  </a:lnTo>
                  <a:lnTo>
                    <a:pt x="631" y="1209"/>
                  </a:lnTo>
                  <a:lnTo>
                    <a:pt x="631" y="1209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31" y="1207"/>
                  </a:lnTo>
                  <a:lnTo>
                    <a:pt x="629" y="1204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29" y="1202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1" y="1200"/>
                  </a:lnTo>
                  <a:lnTo>
                    <a:pt x="634" y="1200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7"/>
                  </a:lnTo>
                  <a:lnTo>
                    <a:pt x="636" y="1195"/>
                  </a:lnTo>
                  <a:lnTo>
                    <a:pt x="634" y="1195"/>
                  </a:lnTo>
                  <a:lnTo>
                    <a:pt x="634" y="1195"/>
                  </a:lnTo>
                  <a:lnTo>
                    <a:pt x="634" y="1193"/>
                  </a:lnTo>
                  <a:lnTo>
                    <a:pt x="634" y="1193"/>
                  </a:lnTo>
                  <a:lnTo>
                    <a:pt x="634" y="1193"/>
                  </a:lnTo>
                  <a:lnTo>
                    <a:pt x="631" y="1193"/>
                  </a:lnTo>
                  <a:lnTo>
                    <a:pt x="629" y="1190"/>
                  </a:lnTo>
                  <a:lnTo>
                    <a:pt x="627" y="1190"/>
                  </a:lnTo>
                  <a:lnTo>
                    <a:pt x="624" y="1188"/>
                  </a:lnTo>
                  <a:lnTo>
                    <a:pt x="622" y="1188"/>
                  </a:lnTo>
                  <a:lnTo>
                    <a:pt x="622" y="1188"/>
                  </a:lnTo>
                  <a:lnTo>
                    <a:pt x="617" y="1185"/>
                  </a:lnTo>
                  <a:lnTo>
                    <a:pt x="615" y="1185"/>
                  </a:lnTo>
                  <a:lnTo>
                    <a:pt x="615" y="1185"/>
                  </a:lnTo>
                  <a:lnTo>
                    <a:pt x="612" y="1185"/>
                  </a:lnTo>
                  <a:lnTo>
                    <a:pt x="610" y="1188"/>
                  </a:lnTo>
                  <a:lnTo>
                    <a:pt x="608" y="1188"/>
                  </a:lnTo>
                  <a:lnTo>
                    <a:pt x="605" y="1190"/>
                  </a:lnTo>
                  <a:lnTo>
                    <a:pt x="605" y="1190"/>
                  </a:lnTo>
                  <a:lnTo>
                    <a:pt x="605" y="1190"/>
                  </a:lnTo>
                  <a:lnTo>
                    <a:pt x="603" y="1190"/>
                  </a:lnTo>
                  <a:lnTo>
                    <a:pt x="603" y="1190"/>
                  </a:lnTo>
                  <a:lnTo>
                    <a:pt x="601" y="1190"/>
                  </a:lnTo>
                  <a:lnTo>
                    <a:pt x="601" y="1190"/>
                  </a:lnTo>
                  <a:lnTo>
                    <a:pt x="601" y="1190"/>
                  </a:lnTo>
                  <a:lnTo>
                    <a:pt x="601" y="1188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8" y="1185"/>
                  </a:lnTo>
                  <a:lnTo>
                    <a:pt x="596" y="1185"/>
                  </a:lnTo>
                  <a:lnTo>
                    <a:pt x="596" y="1185"/>
                  </a:lnTo>
                  <a:lnTo>
                    <a:pt x="594" y="1185"/>
                  </a:lnTo>
                  <a:lnTo>
                    <a:pt x="594" y="1185"/>
                  </a:lnTo>
                  <a:lnTo>
                    <a:pt x="594" y="1185"/>
                  </a:lnTo>
                  <a:lnTo>
                    <a:pt x="591" y="1188"/>
                  </a:lnTo>
                  <a:lnTo>
                    <a:pt x="591" y="1190"/>
                  </a:lnTo>
                  <a:lnTo>
                    <a:pt x="589" y="1193"/>
                  </a:lnTo>
                  <a:lnTo>
                    <a:pt x="589" y="1193"/>
                  </a:lnTo>
                  <a:lnTo>
                    <a:pt x="589" y="1195"/>
                  </a:lnTo>
                  <a:lnTo>
                    <a:pt x="586" y="1195"/>
                  </a:lnTo>
                  <a:lnTo>
                    <a:pt x="584" y="1195"/>
                  </a:lnTo>
                  <a:lnTo>
                    <a:pt x="584" y="1193"/>
                  </a:lnTo>
                  <a:lnTo>
                    <a:pt x="582" y="1190"/>
                  </a:lnTo>
                  <a:lnTo>
                    <a:pt x="582" y="1188"/>
                  </a:lnTo>
                  <a:lnTo>
                    <a:pt x="582" y="1188"/>
                  </a:lnTo>
                  <a:lnTo>
                    <a:pt x="582" y="1183"/>
                  </a:lnTo>
                  <a:lnTo>
                    <a:pt x="582" y="1178"/>
                  </a:lnTo>
                  <a:lnTo>
                    <a:pt x="582" y="1176"/>
                  </a:lnTo>
                  <a:lnTo>
                    <a:pt x="582" y="1176"/>
                  </a:lnTo>
                  <a:lnTo>
                    <a:pt x="577" y="1171"/>
                  </a:lnTo>
                  <a:lnTo>
                    <a:pt x="577" y="1169"/>
                  </a:lnTo>
                  <a:lnTo>
                    <a:pt x="575" y="1167"/>
                  </a:lnTo>
                  <a:lnTo>
                    <a:pt x="575" y="1164"/>
                  </a:lnTo>
                  <a:lnTo>
                    <a:pt x="575" y="1164"/>
                  </a:lnTo>
                  <a:lnTo>
                    <a:pt x="575" y="1162"/>
                  </a:lnTo>
                  <a:lnTo>
                    <a:pt x="577" y="1159"/>
                  </a:lnTo>
                  <a:lnTo>
                    <a:pt x="577" y="1159"/>
                  </a:lnTo>
                  <a:lnTo>
                    <a:pt x="577" y="1157"/>
                  </a:lnTo>
                  <a:lnTo>
                    <a:pt x="577" y="1157"/>
                  </a:lnTo>
                  <a:lnTo>
                    <a:pt x="579" y="1155"/>
                  </a:lnTo>
                  <a:lnTo>
                    <a:pt x="582" y="1155"/>
                  </a:lnTo>
                  <a:lnTo>
                    <a:pt x="582" y="1155"/>
                  </a:lnTo>
                  <a:lnTo>
                    <a:pt x="582" y="1152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584" y="1148"/>
                  </a:lnTo>
                  <a:lnTo>
                    <a:pt x="582" y="1145"/>
                  </a:lnTo>
                  <a:lnTo>
                    <a:pt x="582" y="1143"/>
                  </a:lnTo>
                  <a:lnTo>
                    <a:pt x="579" y="1140"/>
                  </a:lnTo>
                  <a:lnTo>
                    <a:pt x="579" y="1138"/>
                  </a:lnTo>
                  <a:lnTo>
                    <a:pt x="572" y="1133"/>
                  </a:lnTo>
                  <a:lnTo>
                    <a:pt x="572" y="1131"/>
                  </a:lnTo>
                  <a:lnTo>
                    <a:pt x="570" y="1124"/>
                  </a:lnTo>
                  <a:lnTo>
                    <a:pt x="570" y="1124"/>
                  </a:lnTo>
                  <a:lnTo>
                    <a:pt x="570" y="1124"/>
                  </a:lnTo>
                  <a:lnTo>
                    <a:pt x="570" y="1122"/>
                  </a:lnTo>
                  <a:lnTo>
                    <a:pt x="567" y="1122"/>
                  </a:lnTo>
                  <a:lnTo>
                    <a:pt x="567" y="1122"/>
                  </a:lnTo>
                  <a:lnTo>
                    <a:pt x="565" y="1122"/>
                  </a:lnTo>
                  <a:lnTo>
                    <a:pt x="563" y="1122"/>
                  </a:lnTo>
                  <a:lnTo>
                    <a:pt x="560" y="1122"/>
                  </a:lnTo>
                  <a:lnTo>
                    <a:pt x="560" y="1122"/>
                  </a:lnTo>
                  <a:lnTo>
                    <a:pt x="558" y="1122"/>
                  </a:lnTo>
                  <a:lnTo>
                    <a:pt x="558" y="1122"/>
                  </a:lnTo>
                  <a:lnTo>
                    <a:pt x="558" y="1122"/>
                  </a:lnTo>
                  <a:lnTo>
                    <a:pt x="553" y="1122"/>
                  </a:lnTo>
                  <a:lnTo>
                    <a:pt x="553" y="1122"/>
                  </a:lnTo>
                  <a:lnTo>
                    <a:pt x="553" y="1122"/>
                  </a:lnTo>
                  <a:lnTo>
                    <a:pt x="551" y="1119"/>
                  </a:lnTo>
                  <a:lnTo>
                    <a:pt x="551" y="1119"/>
                  </a:lnTo>
                  <a:lnTo>
                    <a:pt x="549" y="1119"/>
                  </a:lnTo>
                  <a:lnTo>
                    <a:pt x="546" y="1117"/>
                  </a:lnTo>
                  <a:lnTo>
                    <a:pt x="541" y="1117"/>
                  </a:lnTo>
                  <a:lnTo>
                    <a:pt x="541" y="1117"/>
                  </a:lnTo>
                  <a:lnTo>
                    <a:pt x="541" y="1114"/>
                  </a:lnTo>
                  <a:lnTo>
                    <a:pt x="537" y="1112"/>
                  </a:lnTo>
                  <a:lnTo>
                    <a:pt x="537" y="1112"/>
                  </a:lnTo>
                  <a:lnTo>
                    <a:pt x="537" y="1112"/>
                  </a:lnTo>
                  <a:lnTo>
                    <a:pt x="530" y="1110"/>
                  </a:lnTo>
                  <a:lnTo>
                    <a:pt x="530" y="1110"/>
                  </a:lnTo>
                  <a:lnTo>
                    <a:pt x="523" y="1112"/>
                  </a:lnTo>
                  <a:lnTo>
                    <a:pt x="520" y="1112"/>
                  </a:lnTo>
                  <a:lnTo>
                    <a:pt x="520" y="1114"/>
                  </a:lnTo>
                  <a:lnTo>
                    <a:pt x="518" y="1114"/>
                  </a:lnTo>
                  <a:lnTo>
                    <a:pt x="515" y="1114"/>
                  </a:lnTo>
                  <a:lnTo>
                    <a:pt x="515" y="1114"/>
                  </a:lnTo>
                  <a:lnTo>
                    <a:pt x="513" y="1114"/>
                  </a:lnTo>
                  <a:lnTo>
                    <a:pt x="511" y="1119"/>
                  </a:lnTo>
                  <a:lnTo>
                    <a:pt x="508" y="1119"/>
                  </a:lnTo>
                  <a:lnTo>
                    <a:pt x="508" y="1122"/>
                  </a:lnTo>
                  <a:lnTo>
                    <a:pt x="508" y="1122"/>
                  </a:lnTo>
                  <a:lnTo>
                    <a:pt x="506" y="1122"/>
                  </a:lnTo>
                  <a:lnTo>
                    <a:pt x="506" y="1119"/>
                  </a:lnTo>
                  <a:lnTo>
                    <a:pt x="506" y="1119"/>
                  </a:lnTo>
                  <a:lnTo>
                    <a:pt x="506" y="1119"/>
                  </a:lnTo>
                  <a:lnTo>
                    <a:pt x="506" y="1122"/>
                  </a:lnTo>
                  <a:lnTo>
                    <a:pt x="504" y="1122"/>
                  </a:lnTo>
                  <a:lnTo>
                    <a:pt x="504" y="1122"/>
                  </a:lnTo>
                  <a:lnTo>
                    <a:pt x="501" y="1124"/>
                  </a:lnTo>
                  <a:lnTo>
                    <a:pt x="501" y="1124"/>
                  </a:lnTo>
                  <a:lnTo>
                    <a:pt x="499" y="1126"/>
                  </a:lnTo>
                  <a:lnTo>
                    <a:pt x="499" y="1126"/>
                  </a:lnTo>
                  <a:lnTo>
                    <a:pt x="497" y="1126"/>
                  </a:lnTo>
                  <a:lnTo>
                    <a:pt x="494" y="1126"/>
                  </a:lnTo>
                  <a:lnTo>
                    <a:pt x="494" y="1126"/>
                  </a:lnTo>
                  <a:lnTo>
                    <a:pt x="494" y="1126"/>
                  </a:lnTo>
                  <a:lnTo>
                    <a:pt x="492" y="1126"/>
                  </a:lnTo>
                  <a:lnTo>
                    <a:pt x="475" y="1122"/>
                  </a:lnTo>
                  <a:lnTo>
                    <a:pt x="471" y="1122"/>
                  </a:lnTo>
                  <a:lnTo>
                    <a:pt x="468" y="1119"/>
                  </a:lnTo>
                  <a:lnTo>
                    <a:pt x="461" y="1117"/>
                  </a:lnTo>
                  <a:lnTo>
                    <a:pt x="459" y="1114"/>
                  </a:lnTo>
                  <a:lnTo>
                    <a:pt x="459" y="1114"/>
                  </a:lnTo>
                  <a:lnTo>
                    <a:pt x="456" y="1112"/>
                  </a:lnTo>
                  <a:lnTo>
                    <a:pt x="456" y="1112"/>
                  </a:lnTo>
                  <a:lnTo>
                    <a:pt x="452" y="1107"/>
                  </a:lnTo>
                  <a:lnTo>
                    <a:pt x="452" y="1107"/>
                  </a:lnTo>
                  <a:lnTo>
                    <a:pt x="449" y="1107"/>
                  </a:lnTo>
                  <a:lnTo>
                    <a:pt x="449" y="1105"/>
                  </a:lnTo>
                  <a:lnTo>
                    <a:pt x="447" y="1103"/>
                  </a:lnTo>
                  <a:lnTo>
                    <a:pt x="447" y="1103"/>
                  </a:lnTo>
                  <a:lnTo>
                    <a:pt x="447" y="1100"/>
                  </a:lnTo>
                  <a:lnTo>
                    <a:pt x="447" y="1100"/>
                  </a:lnTo>
                  <a:lnTo>
                    <a:pt x="447" y="1100"/>
                  </a:lnTo>
                  <a:lnTo>
                    <a:pt x="447" y="1098"/>
                  </a:lnTo>
                  <a:lnTo>
                    <a:pt x="447" y="1096"/>
                  </a:lnTo>
                  <a:lnTo>
                    <a:pt x="447" y="1093"/>
                  </a:lnTo>
                  <a:lnTo>
                    <a:pt x="447" y="1091"/>
                  </a:lnTo>
                  <a:lnTo>
                    <a:pt x="447" y="1091"/>
                  </a:lnTo>
                  <a:lnTo>
                    <a:pt x="447" y="1088"/>
                  </a:lnTo>
                  <a:lnTo>
                    <a:pt x="447" y="1088"/>
                  </a:lnTo>
                  <a:lnTo>
                    <a:pt x="447" y="1086"/>
                  </a:lnTo>
                  <a:lnTo>
                    <a:pt x="447" y="1086"/>
                  </a:lnTo>
                  <a:lnTo>
                    <a:pt x="447" y="1084"/>
                  </a:lnTo>
                  <a:lnTo>
                    <a:pt x="447" y="1081"/>
                  </a:lnTo>
                  <a:lnTo>
                    <a:pt x="445" y="1081"/>
                  </a:lnTo>
                  <a:lnTo>
                    <a:pt x="445" y="1081"/>
                  </a:lnTo>
                  <a:lnTo>
                    <a:pt x="445" y="1081"/>
                  </a:lnTo>
                  <a:lnTo>
                    <a:pt x="442" y="1081"/>
                  </a:lnTo>
                  <a:lnTo>
                    <a:pt x="442" y="1081"/>
                  </a:lnTo>
                  <a:lnTo>
                    <a:pt x="437" y="1081"/>
                  </a:lnTo>
                  <a:lnTo>
                    <a:pt x="437" y="1081"/>
                  </a:lnTo>
                  <a:lnTo>
                    <a:pt x="430" y="1086"/>
                  </a:lnTo>
                  <a:lnTo>
                    <a:pt x="428" y="1086"/>
                  </a:lnTo>
                  <a:lnTo>
                    <a:pt x="428" y="1086"/>
                  </a:lnTo>
                  <a:lnTo>
                    <a:pt x="426" y="1086"/>
                  </a:lnTo>
                  <a:lnTo>
                    <a:pt x="423" y="1086"/>
                  </a:lnTo>
                  <a:lnTo>
                    <a:pt x="421" y="1086"/>
                  </a:lnTo>
                  <a:lnTo>
                    <a:pt x="421" y="1088"/>
                  </a:lnTo>
                  <a:lnTo>
                    <a:pt x="419" y="1093"/>
                  </a:lnTo>
                  <a:lnTo>
                    <a:pt x="419" y="1096"/>
                  </a:lnTo>
                  <a:lnTo>
                    <a:pt x="416" y="1098"/>
                  </a:lnTo>
                  <a:lnTo>
                    <a:pt x="414" y="1098"/>
                  </a:lnTo>
                  <a:lnTo>
                    <a:pt x="411" y="1096"/>
                  </a:lnTo>
                  <a:lnTo>
                    <a:pt x="409" y="1096"/>
                  </a:lnTo>
                  <a:lnTo>
                    <a:pt x="409" y="1096"/>
                  </a:lnTo>
                  <a:lnTo>
                    <a:pt x="409" y="1098"/>
                  </a:lnTo>
                  <a:lnTo>
                    <a:pt x="409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7" y="1098"/>
                  </a:lnTo>
                  <a:lnTo>
                    <a:pt x="404" y="1096"/>
                  </a:lnTo>
                  <a:lnTo>
                    <a:pt x="402" y="1096"/>
                  </a:lnTo>
                  <a:lnTo>
                    <a:pt x="390" y="1100"/>
                  </a:lnTo>
                  <a:lnTo>
                    <a:pt x="388" y="1100"/>
                  </a:lnTo>
                  <a:lnTo>
                    <a:pt x="388" y="1100"/>
                  </a:lnTo>
                  <a:lnTo>
                    <a:pt x="388" y="1100"/>
                  </a:lnTo>
                  <a:lnTo>
                    <a:pt x="388" y="1098"/>
                  </a:lnTo>
                  <a:lnTo>
                    <a:pt x="388" y="1098"/>
                  </a:lnTo>
                  <a:lnTo>
                    <a:pt x="388" y="1096"/>
                  </a:lnTo>
                  <a:lnTo>
                    <a:pt x="385" y="1096"/>
                  </a:lnTo>
                  <a:lnTo>
                    <a:pt x="385" y="1093"/>
                  </a:lnTo>
                  <a:lnTo>
                    <a:pt x="383" y="1093"/>
                  </a:lnTo>
                  <a:lnTo>
                    <a:pt x="383" y="1091"/>
                  </a:lnTo>
                  <a:lnTo>
                    <a:pt x="383" y="1088"/>
                  </a:lnTo>
                  <a:lnTo>
                    <a:pt x="383" y="1088"/>
                  </a:lnTo>
                  <a:lnTo>
                    <a:pt x="383" y="1086"/>
                  </a:lnTo>
                  <a:lnTo>
                    <a:pt x="383" y="1086"/>
                  </a:lnTo>
                  <a:lnTo>
                    <a:pt x="378" y="1088"/>
                  </a:lnTo>
                  <a:lnTo>
                    <a:pt x="374" y="1086"/>
                  </a:lnTo>
                  <a:lnTo>
                    <a:pt x="374" y="1086"/>
                  </a:lnTo>
                  <a:lnTo>
                    <a:pt x="374" y="1084"/>
                  </a:lnTo>
                  <a:lnTo>
                    <a:pt x="371" y="1084"/>
                  </a:lnTo>
                  <a:lnTo>
                    <a:pt x="371" y="1081"/>
                  </a:lnTo>
                  <a:lnTo>
                    <a:pt x="369" y="1081"/>
                  </a:lnTo>
                  <a:lnTo>
                    <a:pt x="369" y="1084"/>
                  </a:lnTo>
                  <a:lnTo>
                    <a:pt x="369" y="1084"/>
                  </a:lnTo>
                  <a:lnTo>
                    <a:pt x="369" y="1086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88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1"/>
                  </a:lnTo>
                  <a:lnTo>
                    <a:pt x="369" y="1093"/>
                  </a:lnTo>
                  <a:lnTo>
                    <a:pt x="367" y="1093"/>
                  </a:lnTo>
                  <a:lnTo>
                    <a:pt x="367" y="1096"/>
                  </a:lnTo>
                  <a:lnTo>
                    <a:pt x="367" y="1096"/>
                  </a:lnTo>
                  <a:lnTo>
                    <a:pt x="364" y="1096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9" y="1093"/>
                  </a:lnTo>
                  <a:lnTo>
                    <a:pt x="357" y="1091"/>
                  </a:lnTo>
                  <a:lnTo>
                    <a:pt x="357" y="1091"/>
                  </a:lnTo>
                  <a:lnTo>
                    <a:pt x="357" y="1093"/>
                  </a:lnTo>
                  <a:lnTo>
                    <a:pt x="355" y="1093"/>
                  </a:lnTo>
                  <a:lnTo>
                    <a:pt x="352" y="1096"/>
                  </a:lnTo>
                  <a:lnTo>
                    <a:pt x="350" y="1096"/>
                  </a:lnTo>
                  <a:lnTo>
                    <a:pt x="345" y="1096"/>
                  </a:lnTo>
                  <a:lnTo>
                    <a:pt x="343" y="1096"/>
                  </a:lnTo>
                  <a:lnTo>
                    <a:pt x="340" y="1096"/>
                  </a:lnTo>
                  <a:lnTo>
                    <a:pt x="340" y="1096"/>
                  </a:lnTo>
                  <a:lnTo>
                    <a:pt x="340" y="1098"/>
                  </a:lnTo>
                  <a:lnTo>
                    <a:pt x="340" y="1098"/>
                  </a:lnTo>
                  <a:lnTo>
                    <a:pt x="340" y="1100"/>
                  </a:lnTo>
                  <a:lnTo>
                    <a:pt x="338" y="1100"/>
                  </a:lnTo>
                  <a:lnTo>
                    <a:pt x="338" y="1100"/>
                  </a:lnTo>
                  <a:lnTo>
                    <a:pt x="336" y="1100"/>
                  </a:lnTo>
                  <a:lnTo>
                    <a:pt x="333" y="1100"/>
                  </a:lnTo>
                  <a:lnTo>
                    <a:pt x="331" y="1096"/>
                  </a:lnTo>
                  <a:lnTo>
                    <a:pt x="329" y="1093"/>
                  </a:lnTo>
                  <a:lnTo>
                    <a:pt x="326" y="1096"/>
                  </a:lnTo>
                  <a:lnTo>
                    <a:pt x="324" y="1096"/>
                  </a:lnTo>
                  <a:lnTo>
                    <a:pt x="322" y="1096"/>
                  </a:lnTo>
                  <a:lnTo>
                    <a:pt x="322" y="1096"/>
                  </a:lnTo>
                  <a:lnTo>
                    <a:pt x="319" y="1096"/>
                  </a:lnTo>
                  <a:lnTo>
                    <a:pt x="319" y="1093"/>
                  </a:lnTo>
                  <a:lnTo>
                    <a:pt x="319" y="1093"/>
                  </a:lnTo>
                  <a:lnTo>
                    <a:pt x="319" y="1091"/>
                  </a:lnTo>
                  <a:lnTo>
                    <a:pt x="317" y="1091"/>
                  </a:lnTo>
                  <a:lnTo>
                    <a:pt x="317" y="1091"/>
                  </a:lnTo>
                  <a:lnTo>
                    <a:pt x="317" y="1088"/>
                  </a:lnTo>
                  <a:lnTo>
                    <a:pt x="317" y="1088"/>
                  </a:lnTo>
                  <a:lnTo>
                    <a:pt x="319" y="1086"/>
                  </a:lnTo>
                  <a:lnTo>
                    <a:pt x="319" y="1086"/>
                  </a:lnTo>
                  <a:lnTo>
                    <a:pt x="317" y="1084"/>
                  </a:lnTo>
                  <a:lnTo>
                    <a:pt x="314" y="1084"/>
                  </a:lnTo>
                  <a:lnTo>
                    <a:pt x="312" y="1084"/>
                  </a:lnTo>
                  <a:lnTo>
                    <a:pt x="310" y="1084"/>
                  </a:lnTo>
                  <a:lnTo>
                    <a:pt x="310" y="1081"/>
                  </a:lnTo>
                  <a:lnTo>
                    <a:pt x="310" y="1081"/>
                  </a:lnTo>
                  <a:lnTo>
                    <a:pt x="310" y="1079"/>
                  </a:lnTo>
                  <a:lnTo>
                    <a:pt x="307" y="1079"/>
                  </a:lnTo>
                  <a:lnTo>
                    <a:pt x="305" y="1077"/>
                  </a:lnTo>
                  <a:lnTo>
                    <a:pt x="305" y="1074"/>
                  </a:lnTo>
                  <a:lnTo>
                    <a:pt x="305" y="1072"/>
                  </a:lnTo>
                  <a:lnTo>
                    <a:pt x="303" y="1072"/>
                  </a:lnTo>
                  <a:lnTo>
                    <a:pt x="303" y="1072"/>
                  </a:lnTo>
                  <a:lnTo>
                    <a:pt x="300" y="1074"/>
                  </a:lnTo>
                  <a:lnTo>
                    <a:pt x="298" y="1074"/>
                  </a:lnTo>
                  <a:lnTo>
                    <a:pt x="298" y="1072"/>
                  </a:lnTo>
                  <a:lnTo>
                    <a:pt x="298" y="1072"/>
                  </a:lnTo>
                  <a:lnTo>
                    <a:pt x="298" y="1070"/>
                  </a:lnTo>
                  <a:lnTo>
                    <a:pt x="298" y="1067"/>
                  </a:lnTo>
                  <a:lnTo>
                    <a:pt x="298" y="1067"/>
                  </a:lnTo>
                  <a:lnTo>
                    <a:pt x="296" y="1067"/>
                  </a:lnTo>
                  <a:lnTo>
                    <a:pt x="296" y="1067"/>
                  </a:lnTo>
                  <a:lnTo>
                    <a:pt x="293" y="1065"/>
                  </a:lnTo>
                  <a:lnTo>
                    <a:pt x="293" y="1065"/>
                  </a:lnTo>
                  <a:lnTo>
                    <a:pt x="293" y="1062"/>
                  </a:lnTo>
                  <a:lnTo>
                    <a:pt x="291" y="1062"/>
                  </a:lnTo>
                  <a:lnTo>
                    <a:pt x="288" y="1060"/>
                  </a:lnTo>
                  <a:lnTo>
                    <a:pt x="288" y="1060"/>
                  </a:lnTo>
                  <a:lnTo>
                    <a:pt x="288" y="1060"/>
                  </a:lnTo>
                  <a:lnTo>
                    <a:pt x="288" y="1058"/>
                  </a:lnTo>
                  <a:lnTo>
                    <a:pt x="291" y="1058"/>
                  </a:lnTo>
                  <a:lnTo>
                    <a:pt x="288" y="1058"/>
                  </a:lnTo>
                  <a:lnTo>
                    <a:pt x="284" y="1055"/>
                  </a:lnTo>
                  <a:lnTo>
                    <a:pt x="284" y="1055"/>
                  </a:lnTo>
                  <a:lnTo>
                    <a:pt x="284" y="1053"/>
                  </a:lnTo>
                  <a:lnTo>
                    <a:pt x="286" y="1053"/>
                  </a:lnTo>
                  <a:lnTo>
                    <a:pt x="286" y="1053"/>
                  </a:lnTo>
                  <a:lnTo>
                    <a:pt x="286" y="1051"/>
                  </a:lnTo>
                  <a:lnTo>
                    <a:pt x="288" y="1048"/>
                  </a:lnTo>
                  <a:lnTo>
                    <a:pt x="288" y="1048"/>
                  </a:lnTo>
                  <a:lnTo>
                    <a:pt x="286" y="1048"/>
                  </a:lnTo>
                  <a:lnTo>
                    <a:pt x="286" y="1046"/>
                  </a:lnTo>
                  <a:lnTo>
                    <a:pt x="286" y="1046"/>
                  </a:lnTo>
                  <a:lnTo>
                    <a:pt x="288" y="1044"/>
                  </a:lnTo>
                  <a:lnTo>
                    <a:pt x="288" y="1041"/>
                  </a:lnTo>
                  <a:lnTo>
                    <a:pt x="286" y="1039"/>
                  </a:lnTo>
                  <a:lnTo>
                    <a:pt x="281" y="1034"/>
                  </a:lnTo>
                  <a:lnTo>
                    <a:pt x="279" y="1034"/>
                  </a:lnTo>
                  <a:lnTo>
                    <a:pt x="279" y="1032"/>
                  </a:lnTo>
                  <a:lnTo>
                    <a:pt x="279" y="1029"/>
                  </a:lnTo>
                  <a:lnTo>
                    <a:pt x="279" y="1029"/>
                  </a:lnTo>
                  <a:lnTo>
                    <a:pt x="279" y="1027"/>
                  </a:lnTo>
                  <a:lnTo>
                    <a:pt x="279" y="1027"/>
                  </a:lnTo>
                  <a:lnTo>
                    <a:pt x="281" y="1025"/>
                  </a:lnTo>
                  <a:lnTo>
                    <a:pt x="281" y="1025"/>
                  </a:lnTo>
                  <a:lnTo>
                    <a:pt x="281" y="1022"/>
                  </a:lnTo>
                  <a:lnTo>
                    <a:pt x="281" y="1022"/>
                  </a:lnTo>
                  <a:lnTo>
                    <a:pt x="281" y="1022"/>
                  </a:lnTo>
                  <a:lnTo>
                    <a:pt x="284" y="1022"/>
                  </a:lnTo>
                  <a:lnTo>
                    <a:pt x="284" y="1020"/>
                  </a:lnTo>
                  <a:lnTo>
                    <a:pt x="284" y="1020"/>
                  </a:lnTo>
                  <a:lnTo>
                    <a:pt x="284" y="1020"/>
                  </a:lnTo>
                  <a:lnTo>
                    <a:pt x="284" y="1017"/>
                  </a:lnTo>
                  <a:lnTo>
                    <a:pt x="284" y="1017"/>
                  </a:lnTo>
                  <a:lnTo>
                    <a:pt x="281" y="1015"/>
                  </a:lnTo>
                  <a:lnTo>
                    <a:pt x="281" y="1013"/>
                  </a:lnTo>
                  <a:lnTo>
                    <a:pt x="279" y="1010"/>
                  </a:lnTo>
                  <a:lnTo>
                    <a:pt x="279" y="1008"/>
                  </a:lnTo>
                  <a:lnTo>
                    <a:pt x="281" y="1008"/>
                  </a:lnTo>
                  <a:lnTo>
                    <a:pt x="279" y="1008"/>
                  </a:lnTo>
                  <a:lnTo>
                    <a:pt x="279" y="1006"/>
                  </a:lnTo>
                  <a:lnTo>
                    <a:pt x="279" y="1003"/>
                  </a:lnTo>
                  <a:lnTo>
                    <a:pt x="279" y="1003"/>
                  </a:lnTo>
                  <a:lnTo>
                    <a:pt x="279" y="1001"/>
                  </a:lnTo>
                  <a:lnTo>
                    <a:pt x="279" y="1001"/>
                  </a:lnTo>
                  <a:lnTo>
                    <a:pt x="279" y="1001"/>
                  </a:lnTo>
                  <a:lnTo>
                    <a:pt x="277" y="1001"/>
                  </a:lnTo>
                  <a:lnTo>
                    <a:pt x="277" y="1001"/>
                  </a:lnTo>
                  <a:lnTo>
                    <a:pt x="277" y="1001"/>
                  </a:lnTo>
                  <a:lnTo>
                    <a:pt x="277" y="999"/>
                  </a:lnTo>
                  <a:lnTo>
                    <a:pt x="274" y="996"/>
                  </a:lnTo>
                  <a:lnTo>
                    <a:pt x="277" y="994"/>
                  </a:lnTo>
                  <a:lnTo>
                    <a:pt x="274" y="991"/>
                  </a:lnTo>
                  <a:lnTo>
                    <a:pt x="274" y="989"/>
                  </a:lnTo>
                  <a:lnTo>
                    <a:pt x="274" y="987"/>
                  </a:lnTo>
                  <a:lnTo>
                    <a:pt x="274" y="987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4" y="984"/>
                  </a:lnTo>
                  <a:lnTo>
                    <a:pt x="272" y="984"/>
                  </a:lnTo>
                  <a:lnTo>
                    <a:pt x="272" y="984"/>
                  </a:lnTo>
                  <a:lnTo>
                    <a:pt x="272" y="984"/>
                  </a:lnTo>
                  <a:lnTo>
                    <a:pt x="272" y="987"/>
                  </a:lnTo>
                  <a:lnTo>
                    <a:pt x="270" y="987"/>
                  </a:lnTo>
                  <a:lnTo>
                    <a:pt x="270" y="987"/>
                  </a:lnTo>
                  <a:lnTo>
                    <a:pt x="270" y="987"/>
                  </a:lnTo>
                  <a:lnTo>
                    <a:pt x="267" y="987"/>
                  </a:lnTo>
                  <a:lnTo>
                    <a:pt x="267" y="984"/>
                  </a:lnTo>
                  <a:lnTo>
                    <a:pt x="267" y="984"/>
                  </a:lnTo>
                  <a:lnTo>
                    <a:pt x="258" y="989"/>
                  </a:lnTo>
                  <a:lnTo>
                    <a:pt x="258" y="989"/>
                  </a:lnTo>
                  <a:lnTo>
                    <a:pt x="220" y="994"/>
                  </a:lnTo>
                  <a:lnTo>
                    <a:pt x="215" y="994"/>
                  </a:lnTo>
                  <a:lnTo>
                    <a:pt x="210" y="991"/>
                  </a:lnTo>
                  <a:lnTo>
                    <a:pt x="208" y="991"/>
                  </a:lnTo>
                  <a:lnTo>
                    <a:pt x="208" y="991"/>
                  </a:lnTo>
                  <a:lnTo>
                    <a:pt x="206" y="991"/>
                  </a:lnTo>
                  <a:lnTo>
                    <a:pt x="206" y="991"/>
                  </a:lnTo>
                  <a:lnTo>
                    <a:pt x="203" y="991"/>
                  </a:lnTo>
                  <a:lnTo>
                    <a:pt x="203" y="994"/>
                  </a:lnTo>
                  <a:lnTo>
                    <a:pt x="201" y="994"/>
                  </a:lnTo>
                  <a:lnTo>
                    <a:pt x="201" y="996"/>
                  </a:lnTo>
                  <a:lnTo>
                    <a:pt x="201" y="996"/>
                  </a:lnTo>
                  <a:lnTo>
                    <a:pt x="189" y="980"/>
                  </a:lnTo>
                  <a:lnTo>
                    <a:pt x="184" y="973"/>
                  </a:lnTo>
                  <a:lnTo>
                    <a:pt x="182" y="970"/>
                  </a:lnTo>
                  <a:lnTo>
                    <a:pt x="182" y="968"/>
                  </a:lnTo>
                  <a:lnTo>
                    <a:pt x="182" y="968"/>
                  </a:lnTo>
                  <a:lnTo>
                    <a:pt x="184" y="963"/>
                  </a:lnTo>
                  <a:lnTo>
                    <a:pt x="184" y="961"/>
                  </a:lnTo>
                  <a:lnTo>
                    <a:pt x="184" y="956"/>
                  </a:lnTo>
                  <a:lnTo>
                    <a:pt x="184" y="951"/>
                  </a:lnTo>
                  <a:lnTo>
                    <a:pt x="184" y="949"/>
                  </a:lnTo>
                  <a:lnTo>
                    <a:pt x="184" y="949"/>
                  </a:lnTo>
                  <a:lnTo>
                    <a:pt x="184" y="947"/>
                  </a:lnTo>
                  <a:lnTo>
                    <a:pt x="184" y="947"/>
                  </a:lnTo>
                  <a:lnTo>
                    <a:pt x="184" y="947"/>
                  </a:lnTo>
                  <a:lnTo>
                    <a:pt x="184" y="944"/>
                  </a:lnTo>
                  <a:lnTo>
                    <a:pt x="184" y="944"/>
                  </a:lnTo>
                  <a:lnTo>
                    <a:pt x="184" y="944"/>
                  </a:lnTo>
                  <a:lnTo>
                    <a:pt x="187" y="944"/>
                  </a:lnTo>
                  <a:lnTo>
                    <a:pt x="189" y="942"/>
                  </a:lnTo>
                  <a:lnTo>
                    <a:pt x="189" y="942"/>
                  </a:lnTo>
                  <a:lnTo>
                    <a:pt x="192" y="942"/>
                  </a:lnTo>
                  <a:lnTo>
                    <a:pt x="203" y="947"/>
                  </a:lnTo>
                  <a:lnTo>
                    <a:pt x="210" y="947"/>
                  </a:lnTo>
                  <a:lnTo>
                    <a:pt x="218" y="947"/>
                  </a:lnTo>
                  <a:lnTo>
                    <a:pt x="220" y="947"/>
                  </a:lnTo>
                  <a:lnTo>
                    <a:pt x="220" y="944"/>
                  </a:lnTo>
                  <a:lnTo>
                    <a:pt x="220" y="944"/>
                  </a:lnTo>
                  <a:lnTo>
                    <a:pt x="234" y="932"/>
                  </a:lnTo>
                  <a:lnTo>
                    <a:pt x="239" y="921"/>
                  </a:lnTo>
                  <a:lnTo>
                    <a:pt x="241" y="918"/>
                  </a:lnTo>
                  <a:lnTo>
                    <a:pt x="241" y="916"/>
                  </a:lnTo>
                  <a:lnTo>
                    <a:pt x="241" y="916"/>
                  </a:lnTo>
                  <a:lnTo>
                    <a:pt x="239" y="916"/>
                  </a:lnTo>
                  <a:lnTo>
                    <a:pt x="239" y="916"/>
                  </a:lnTo>
                  <a:lnTo>
                    <a:pt x="239" y="913"/>
                  </a:lnTo>
                  <a:lnTo>
                    <a:pt x="239" y="913"/>
                  </a:lnTo>
                  <a:lnTo>
                    <a:pt x="239" y="913"/>
                  </a:lnTo>
                  <a:lnTo>
                    <a:pt x="239" y="911"/>
                  </a:lnTo>
                  <a:lnTo>
                    <a:pt x="239" y="911"/>
                  </a:lnTo>
                  <a:lnTo>
                    <a:pt x="236" y="906"/>
                  </a:lnTo>
                  <a:lnTo>
                    <a:pt x="236" y="906"/>
                  </a:lnTo>
                  <a:lnTo>
                    <a:pt x="236" y="906"/>
                  </a:lnTo>
                  <a:lnTo>
                    <a:pt x="234" y="906"/>
                  </a:lnTo>
                  <a:lnTo>
                    <a:pt x="234" y="909"/>
                  </a:lnTo>
                  <a:lnTo>
                    <a:pt x="234" y="911"/>
                  </a:lnTo>
                  <a:lnTo>
                    <a:pt x="234" y="913"/>
                  </a:lnTo>
                  <a:lnTo>
                    <a:pt x="234" y="913"/>
                  </a:lnTo>
                  <a:lnTo>
                    <a:pt x="232" y="916"/>
                  </a:lnTo>
                  <a:lnTo>
                    <a:pt x="232" y="916"/>
                  </a:lnTo>
                  <a:lnTo>
                    <a:pt x="229" y="916"/>
                  </a:lnTo>
                  <a:lnTo>
                    <a:pt x="227" y="916"/>
                  </a:lnTo>
                  <a:lnTo>
                    <a:pt x="227" y="913"/>
                  </a:lnTo>
                  <a:lnTo>
                    <a:pt x="227" y="913"/>
                  </a:lnTo>
                  <a:lnTo>
                    <a:pt x="225" y="911"/>
                  </a:lnTo>
                  <a:lnTo>
                    <a:pt x="225" y="909"/>
                  </a:lnTo>
                  <a:lnTo>
                    <a:pt x="225" y="906"/>
                  </a:lnTo>
                  <a:lnTo>
                    <a:pt x="225" y="906"/>
                  </a:lnTo>
                  <a:lnTo>
                    <a:pt x="222" y="904"/>
                  </a:lnTo>
                  <a:lnTo>
                    <a:pt x="218" y="904"/>
                  </a:lnTo>
                  <a:lnTo>
                    <a:pt x="218" y="904"/>
                  </a:lnTo>
                  <a:lnTo>
                    <a:pt x="215" y="906"/>
                  </a:lnTo>
                  <a:lnTo>
                    <a:pt x="215" y="906"/>
                  </a:lnTo>
                  <a:lnTo>
                    <a:pt x="213" y="913"/>
                  </a:lnTo>
                  <a:lnTo>
                    <a:pt x="213" y="913"/>
                  </a:lnTo>
                  <a:lnTo>
                    <a:pt x="210" y="916"/>
                  </a:lnTo>
                  <a:lnTo>
                    <a:pt x="208" y="916"/>
                  </a:lnTo>
                  <a:lnTo>
                    <a:pt x="206" y="916"/>
                  </a:lnTo>
                  <a:lnTo>
                    <a:pt x="206" y="918"/>
                  </a:lnTo>
                  <a:lnTo>
                    <a:pt x="201" y="923"/>
                  </a:lnTo>
                  <a:lnTo>
                    <a:pt x="201" y="923"/>
                  </a:lnTo>
                  <a:lnTo>
                    <a:pt x="201" y="923"/>
                  </a:lnTo>
                  <a:lnTo>
                    <a:pt x="196" y="923"/>
                  </a:lnTo>
                  <a:lnTo>
                    <a:pt x="194" y="923"/>
                  </a:lnTo>
                  <a:lnTo>
                    <a:pt x="189" y="918"/>
                  </a:lnTo>
                  <a:lnTo>
                    <a:pt x="184" y="916"/>
                  </a:lnTo>
                  <a:lnTo>
                    <a:pt x="182" y="913"/>
                  </a:lnTo>
                  <a:lnTo>
                    <a:pt x="163" y="887"/>
                  </a:lnTo>
                  <a:lnTo>
                    <a:pt x="161" y="887"/>
                  </a:lnTo>
                  <a:lnTo>
                    <a:pt x="161" y="885"/>
                  </a:lnTo>
                  <a:lnTo>
                    <a:pt x="158" y="885"/>
                  </a:lnTo>
                  <a:lnTo>
                    <a:pt x="149" y="880"/>
                  </a:lnTo>
                  <a:lnTo>
                    <a:pt x="147" y="880"/>
                  </a:lnTo>
                  <a:lnTo>
                    <a:pt x="142" y="876"/>
                  </a:lnTo>
                  <a:lnTo>
                    <a:pt x="137" y="871"/>
                  </a:lnTo>
                  <a:lnTo>
                    <a:pt x="137" y="871"/>
                  </a:lnTo>
                  <a:lnTo>
                    <a:pt x="135" y="861"/>
                  </a:lnTo>
                  <a:lnTo>
                    <a:pt x="132" y="859"/>
                  </a:lnTo>
                  <a:lnTo>
                    <a:pt x="130" y="854"/>
                  </a:lnTo>
                  <a:lnTo>
                    <a:pt x="125" y="850"/>
                  </a:lnTo>
                  <a:lnTo>
                    <a:pt x="125" y="847"/>
                  </a:lnTo>
                  <a:lnTo>
                    <a:pt x="132" y="838"/>
                  </a:lnTo>
                  <a:lnTo>
                    <a:pt x="132" y="838"/>
                  </a:lnTo>
                  <a:lnTo>
                    <a:pt x="135" y="831"/>
                  </a:lnTo>
                  <a:lnTo>
                    <a:pt x="137" y="824"/>
                  </a:lnTo>
                  <a:lnTo>
                    <a:pt x="137" y="821"/>
                  </a:lnTo>
                  <a:lnTo>
                    <a:pt x="139" y="821"/>
                  </a:lnTo>
                  <a:lnTo>
                    <a:pt x="154" y="812"/>
                  </a:lnTo>
                  <a:lnTo>
                    <a:pt x="158" y="805"/>
                  </a:lnTo>
                  <a:lnTo>
                    <a:pt x="187" y="788"/>
                  </a:lnTo>
                  <a:lnTo>
                    <a:pt x="196" y="781"/>
                  </a:lnTo>
                  <a:lnTo>
                    <a:pt x="196" y="779"/>
                  </a:lnTo>
                  <a:lnTo>
                    <a:pt x="199" y="774"/>
                  </a:lnTo>
                  <a:lnTo>
                    <a:pt x="201" y="767"/>
                  </a:lnTo>
                  <a:lnTo>
                    <a:pt x="201" y="764"/>
                  </a:lnTo>
                  <a:lnTo>
                    <a:pt x="201" y="764"/>
                  </a:lnTo>
                  <a:lnTo>
                    <a:pt x="203" y="762"/>
                  </a:lnTo>
                  <a:lnTo>
                    <a:pt x="203" y="762"/>
                  </a:lnTo>
                  <a:lnTo>
                    <a:pt x="208" y="760"/>
                  </a:lnTo>
                  <a:lnTo>
                    <a:pt x="220" y="753"/>
                  </a:lnTo>
                  <a:lnTo>
                    <a:pt x="227" y="748"/>
                  </a:lnTo>
                  <a:lnTo>
                    <a:pt x="229" y="745"/>
                  </a:lnTo>
                  <a:lnTo>
                    <a:pt x="241" y="727"/>
                  </a:lnTo>
                  <a:lnTo>
                    <a:pt x="272" y="691"/>
                  </a:lnTo>
                  <a:lnTo>
                    <a:pt x="284" y="679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288" y="682"/>
                  </a:lnTo>
                  <a:lnTo>
                    <a:pt x="291" y="684"/>
                  </a:lnTo>
                  <a:lnTo>
                    <a:pt x="291" y="684"/>
                  </a:lnTo>
                  <a:lnTo>
                    <a:pt x="291" y="684"/>
                  </a:lnTo>
                  <a:lnTo>
                    <a:pt x="291" y="686"/>
                  </a:lnTo>
                  <a:lnTo>
                    <a:pt x="291" y="686"/>
                  </a:lnTo>
                  <a:lnTo>
                    <a:pt x="291" y="689"/>
                  </a:lnTo>
                  <a:lnTo>
                    <a:pt x="291" y="689"/>
                  </a:lnTo>
                  <a:lnTo>
                    <a:pt x="291" y="689"/>
                  </a:lnTo>
                  <a:lnTo>
                    <a:pt x="291" y="691"/>
                  </a:lnTo>
                  <a:lnTo>
                    <a:pt x="293" y="691"/>
                  </a:lnTo>
                  <a:lnTo>
                    <a:pt x="293" y="693"/>
                  </a:lnTo>
                  <a:lnTo>
                    <a:pt x="293" y="698"/>
                  </a:lnTo>
                  <a:lnTo>
                    <a:pt x="293" y="698"/>
                  </a:lnTo>
                  <a:lnTo>
                    <a:pt x="293" y="701"/>
                  </a:lnTo>
                  <a:lnTo>
                    <a:pt x="293" y="701"/>
                  </a:lnTo>
                  <a:lnTo>
                    <a:pt x="293" y="703"/>
                  </a:lnTo>
                  <a:lnTo>
                    <a:pt x="293" y="705"/>
                  </a:lnTo>
                  <a:lnTo>
                    <a:pt x="296" y="708"/>
                  </a:lnTo>
                  <a:lnTo>
                    <a:pt x="296" y="708"/>
                  </a:lnTo>
                  <a:lnTo>
                    <a:pt x="296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298" y="710"/>
                  </a:lnTo>
                  <a:lnTo>
                    <a:pt x="300" y="712"/>
                  </a:lnTo>
                  <a:lnTo>
                    <a:pt x="300" y="712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5"/>
                  </a:lnTo>
                  <a:lnTo>
                    <a:pt x="300" y="717"/>
                  </a:lnTo>
                  <a:lnTo>
                    <a:pt x="300" y="717"/>
                  </a:lnTo>
                  <a:lnTo>
                    <a:pt x="300" y="717"/>
                  </a:lnTo>
                  <a:lnTo>
                    <a:pt x="303" y="717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19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3" y="724"/>
                  </a:lnTo>
                  <a:lnTo>
                    <a:pt x="305" y="727"/>
                  </a:lnTo>
                  <a:lnTo>
                    <a:pt x="305" y="727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07" y="729"/>
                  </a:lnTo>
                  <a:lnTo>
                    <a:pt x="310" y="731"/>
                  </a:lnTo>
                  <a:lnTo>
                    <a:pt x="310" y="731"/>
                  </a:lnTo>
                  <a:lnTo>
                    <a:pt x="310" y="734"/>
                  </a:lnTo>
                  <a:lnTo>
                    <a:pt x="310" y="734"/>
                  </a:lnTo>
                  <a:lnTo>
                    <a:pt x="312" y="734"/>
                  </a:lnTo>
                  <a:lnTo>
                    <a:pt x="312" y="734"/>
                  </a:lnTo>
                  <a:lnTo>
                    <a:pt x="312" y="731"/>
                  </a:lnTo>
                  <a:lnTo>
                    <a:pt x="314" y="731"/>
                  </a:lnTo>
                  <a:lnTo>
                    <a:pt x="314" y="727"/>
                  </a:lnTo>
                  <a:lnTo>
                    <a:pt x="314" y="727"/>
                  </a:lnTo>
                  <a:lnTo>
                    <a:pt x="314" y="724"/>
                  </a:lnTo>
                  <a:lnTo>
                    <a:pt x="314" y="724"/>
                  </a:lnTo>
                  <a:lnTo>
                    <a:pt x="314" y="724"/>
                  </a:lnTo>
                  <a:lnTo>
                    <a:pt x="314" y="722"/>
                  </a:lnTo>
                  <a:lnTo>
                    <a:pt x="314" y="722"/>
                  </a:lnTo>
                  <a:lnTo>
                    <a:pt x="317" y="717"/>
                  </a:lnTo>
                  <a:lnTo>
                    <a:pt x="314" y="708"/>
                  </a:lnTo>
                  <a:lnTo>
                    <a:pt x="314" y="701"/>
                  </a:lnTo>
                  <a:lnTo>
                    <a:pt x="312" y="701"/>
                  </a:lnTo>
                  <a:lnTo>
                    <a:pt x="312" y="696"/>
                  </a:lnTo>
                  <a:lnTo>
                    <a:pt x="312" y="691"/>
                  </a:lnTo>
                  <a:lnTo>
                    <a:pt x="312" y="689"/>
                  </a:lnTo>
                  <a:lnTo>
                    <a:pt x="312" y="686"/>
                  </a:lnTo>
                  <a:lnTo>
                    <a:pt x="312" y="684"/>
                  </a:lnTo>
                  <a:lnTo>
                    <a:pt x="312" y="682"/>
                  </a:lnTo>
                  <a:lnTo>
                    <a:pt x="312" y="679"/>
                  </a:lnTo>
                  <a:lnTo>
                    <a:pt x="312" y="674"/>
                  </a:lnTo>
                  <a:lnTo>
                    <a:pt x="310" y="674"/>
                  </a:lnTo>
                  <a:lnTo>
                    <a:pt x="312" y="672"/>
                  </a:lnTo>
                  <a:lnTo>
                    <a:pt x="314" y="665"/>
                  </a:lnTo>
                  <a:lnTo>
                    <a:pt x="317" y="663"/>
                  </a:lnTo>
                  <a:lnTo>
                    <a:pt x="317" y="660"/>
                  </a:lnTo>
                  <a:lnTo>
                    <a:pt x="317" y="658"/>
                  </a:lnTo>
                  <a:lnTo>
                    <a:pt x="317" y="653"/>
                  </a:lnTo>
                  <a:lnTo>
                    <a:pt x="317" y="651"/>
                  </a:lnTo>
                  <a:lnTo>
                    <a:pt x="317" y="651"/>
                  </a:lnTo>
                  <a:lnTo>
                    <a:pt x="317" y="648"/>
                  </a:lnTo>
                  <a:lnTo>
                    <a:pt x="319" y="646"/>
                  </a:lnTo>
                  <a:lnTo>
                    <a:pt x="319" y="641"/>
                  </a:lnTo>
                  <a:lnTo>
                    <a:pt x="322" y="637"/>
                  </a:lnTo>
                  <a:lnTo>
                    <a:pt x="322" y="637"/>
                  </a:lnTo>
                  <a:lnTo>
                    <a:pt x="324" y="634"/>
                  </a:lnTo>
                  <a:lnTo>
                    <a:pt x="329" y="611"/>
                  </a:lnTo>
                  <a:lnTo>
                    <a:pt x="331" y="608"/>
                  </a:lnTo>
                  <a:lnTo>
                    <a:pt x="331" y="606"/>
                  </a:lnTo>
                  <a:lnTo>
                    <a:pt x="333" y="604"/>
                  </a:lnTo>
                  <a:lnTo>
                    <a:pt x="333" y="601"/>
                  </a:lnTo>
                  <a:lnTo>
                    <a:pt x="331" y="596"/>
                  </a:lnTo>
                  <a:lnTo>
                    <a:pt x="333" y="596"/>
                  </a:lnTo>
                  <a:lnTo>
                    <a:pt x="333" y="594"/>
                  </a:lnTo>
                  <a:lnTo>
                    <a:pt x="333" y="594"/>
                  </a:lnTo>
                  <a:lnTo>
                    <a:pt x="333" y="592"/>
                  </a:lnTo>
                  <a:lnTo>
                    <a:pt x="333" y="592"/>
                  </a:lnTo>
                  <a:lnTo>
                    <a:pt x="336" y="589"/>
                  </a:lnTo>
                  <a:lnTo>
                    <a:pt x="336" y="589"/>
                  </a:lnTo>
                  <a:lnTo>
                    <a:pt x="336" y="587"/>
                  </a:lnTo>
                  <a:lnTo>
                    <a:pt x="338" y="587"/>
                  </a:lnTo>
                  <a:lnTo>
                    <a:pt x="343" y="589"/>
                  </a:lnTo>
                  <a:lnTo>
                    <a:pt x="350" y="589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2" y="592"/>
                  </a:lnTo>
                  <a:lnTo>
                    <a:pt x="357" y="592"/>
                  </a:lnTo>
                  <a:lnTo>
                    <a:pt x="359" y="592"/>
                  </a:lnTo>
                  <a:lnTo>
                    <a:pt x="362" y="589"/>
                  </a:lnTo>
                  <a:lnTo>
                    <a:pt x="362" y="589"/>
                  </a:lnTo>
                  <a:lnTo>
                    <a:pt x="362" y="587"/>
                  </a:lnTo>
                  <a:lnTo>
                    <a:pt x="364" y="585"/>
                  </a:lnTo>
                  <a:lnTo>
                    <a:pt x="364" y="585"/>
                  </a:lnTo>
                  <a:lnTo>
                    <a:pt x="364" y="585"/>
                  </a:lnTo>
                  <a:lnTo>
                    <a:pt x="367" y="582"/>
                  </a:lnTo>
                  <a:lnTo>
                    <a:pt x="367" y="582"/>
                  </a:lnTo>
                  <a:lnTo>
                    <a:pt x="367" y="580"/>
                  </a:lnTo>
                  <a:lnTo>
                    <a:pt x="367" y="580"/>
                  </a:lnTo>
                  <a:lnTo>
                    <a:pt x="367" y="580"/>
                  </a:lnTo>
                  <a:lnTo>
                    <a:pt x="367" y="577"/>
                  </a:lnTo>
                  <a:lnTo>
                    <a:pt x="367" y="577"/>
                  </a:lnTo>
                  <a:lnTo>
                    <a:pt x="367" y="577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5"/>
                  </a:lnTo>
                  <a:lnTo>
                    <a:pt x="367" y="573"/>
                  </a:lnTo>
                  <a:lnTo>
                    <a:pt x="367" y="570"/>
                  </a:lnTo>
                  <a:lnTo>
                    <a:pt x="367" y="568"/>
                  </a:lnTo>
                  <a:lnTo>
                    <a:pt x="367" y="566"/>
                  </a:lnTo>
                  <a:lnTo>
                    <a:pt x="369" y="563"/>
                  </a:lnTo>
                  <a:lnTo>
                    <a:pt x="369" y="561"/>
                  </a:lnTo>
                  <a:lnTo>
                    <a:pt x="367" y="559"/>
                  </a:lnTo>
                  <a:lnTo>
                    <a:pt x="367" y="556"/>
                  </a:lnTo>
                  <a:lnTo>
                    <a:pt x="367" y="556"/>
                  </a:lnTo>
                  <a:lnTo>
                    <a:pt x="369" y="551"/>
                  </a:lnTo>
                  <a:lnTo>
                    <a:pt x="369" y="551"/>
                  </a:lnTo>
                  <a:lnTo>
                    <a:pt x="364" y="542"/>
                  </a:lnTo>
                  <a:lnTo>
                    <a:pt x="364" y="540"/>
                  </a:lnTo>
                  <a:lnTo>
                    <a:pt x="364" y="540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4" y="537"/>
                  </a:lnTo>
                  <a:lnTo>
                    <a:pt x="364" y="535"/>
                  </a:lnTo>
                  <a:lnTo>
                    <a:pt x="364" y="535"/>
                  </a:lnTo>
                  <a:lnTo>
                    <a:pt x="364" y="535"/>
                  </a:lnTo>
                  <a:lnTo>
                    <a:pt x="362" y="533"/>
                  </a:lnTo>
                  <a:lnTo>
                    <a:pt x="362" y="533"/>
                  </a:lnTo>
                  <a:lnTo>
                    <a:pt x="362" y="530"/>
                  </a:lnTo>
                  <a:lnTo>
                    <a:pt x="362" y="530"/>
                  </a:lnTo>
                  <a:lnTo>
                    <a:pt x="359" y="528"/>
                  </a:lnTo>
                  <a:lnTo>
                    <a:pt x="357" y="525"/>
                  </a:lnTo>
                  <a:lnTo>
                    <a:pt x="357" y="528"/>
                  </a:lnTo>
                  <a:lnTo>
                    <a:pt x="355" y="525"/>
                  </a:lnTo>
                  <a:lnTo>
                    <a:pt x="355" y="521"/>
                  </a:lnTo>
                  <a:lnTo>
                    <a:pt x="357" y="521"/>
                  </a:lnTo>
                  <a:lnTo>
                    <a:pt x="357" y="521"/>
                  </a:lnTo>
                  <a:lnTo>
                    <a:pt x="359" y="523"/>
                  </a:lnTo>
                  <a:lnTo>
                    <a:pt x="359" y="523"/>
                  </a:lnTo>
                  <a:lnTo>
                    <a:pt x="359" y="523"/>
                  </a:lnTo>
                  <a:lnTo>
                    <a:pt x="362" y="521"/>
                  </a:lnTo>
                  <a:lnTo>
                    <a:pt x="362" y="521"/>
                  </a:lnTo>
                  <a:lnTo>
                    <a:pt x="362" y="521"/>
                  </a:lnTo>
                  <a:lnTo>
                    <a:pt x="362" y="509"/>
                  </a:lnTo>
                  <a:lnTo>
                    <a:pt x="362" y="504"/>
                  </a:lnTo>
                  <a:lnTo>
                    <a:pt x="362" y="504"/>
                  </a:lnTo>
                  <a:lnTo>
                    <a:pt x="362" y="502"/>
                  </a:lnTo>
                  <a:lnTo>
                    <a:pt x="359" y="502"/>
                  </a:lnTo>
                  <a:lnTo>
                    <a:pt x="359" y="502"/>
                  </a:lnTo>
                  <a:lnTo>
                    <a:pt x="357" y="499"/>
                  </a:lnTo>
                  <a:lnTo>
                    <a:pt x="357" y="499"/>
                  </a:lnTo>
                  <a:lnTo>
                    <a:pt x="357" y="497"/>
                  </a:lnTo>
                  <a:lnTo>
                    <a:pt x="359" y="497"/>
                  </a:lnTo>
                  <a:lnTo>
                    <a:pt x="362" y="495"/>
                  </a:lnTo>
                  <a:lnTo>
                    <a:pt x="362" y="492"/>
                  </a:lnTo>
                  <a:lnTo>
                    <a:pt x="362" y="492"/>
                  </a:lnTo>
                  <a:lnTo>
                    <a:pt x="362" y="490"/>
                  </a:lnTo>
                  <a:lnTo>
                    <a:pt x="359" y="488"/>
                  </a:lnTo>
                  <a:lnTo>
                    <a:pt x="359" y="485"/>
                  </a:lnTo>
                  <a:lnTo>
                    <a:pt x="359" y="485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57" y="481"/>
                  </a:lnTo>
                  <a:lnTo>
                    <a:pt x="357" y="481"/>
                  </a:lnTo>
                  <a:lnTo>
                    <a:pt x="359" y="481"/>
                  </a:lnTo>
                  <a:lnTo>
                    <a:pt x="359" y="478"/>
                  </a:lnTo>
                  <a:lnTo>
                    <a:pt x="362" y="476"/>
                  </a:lnTo>
                  <a:lnTo>
                    <a:pt x="362" y="476"/>
                  </a:lnTo>
                  <a:lnTo>
                    <a:pt x="364" y="476"/>
                  </a:lnTo>
                  <a:lnTo>
                    <a:pt x="364" y="476"/>
                  </a:lnTo>
                  <a:lnTo>
                    <a:pt x="364" y="473"/>
                  </a:lnTo>
                  <a:lnTo>
                    <a:pt x="367" y="473"/>
                  </a:lnTo>
                  <a:lnTo>
                    <a:pt x="364" y="471"/>
                  </a:lnTo>
                  <a:lnTo>
                    <a:pt x="364" y="471"/>
                  </a:lnTo>
                  <a:lnTo>
                    <a:pt x="364" y="471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9"/>
                  </a:lnTo>
                  <a:lnTo>
                    <a:pt x="362" y="466"/>
                  </a:lnTo>
                  <a:lnTo>
                    <a:pt x="364" y="469"/>
                  </a:lnTo>
                  <a:lnTo>
                    <a:pt x="367" y="466"/>
                  </a:lnTo>
                  <a:lnTo>
                    <a:pt x="369" y="466"/>
                  </a:lnTo>
                  <a:lnTo>
                    <a:pt x="367" y="466"/>
                  </a:lnTo>
                  <a:lnTo>
                    <a:pt x="364" y="466"/>
                  </a:lnTo>
                  <a:lnTo>
                    <a:pt x="364" y="464"/>
                  </a:lnTo>
                  <a:lnTo>
                    <a:pt x="364" y="464"/>
                  </a:lnTo>
                  <a:lnTo>
                    <a:pt x="362" y="462"/>
                  </a:lnTo>
                  <a:lnTo>
                    <a:pt x="362" y="462"/>
                  </a:lnTo>
                  <a:lnTo>
                    <a:pt x="362" y="459"/>
                  </a:lnTo>
                  <a:lnTo>
                    <a:pt x="362" y="459"/>
                  </a:lnTo>
                  <a:lnTo>
                    <a:pt x="364" y="457"/>
                  </a:lnTo>
                  <a:lnTo>
                    <a:pt x="364" y="457"/>
                  </a:lnTo>
                  <a:lnTo>
                    <a:pt x="367" y="457"/>
                  </a:lnTo>
                  <a:lnTo>
                    <a:pt x="369" y="457"/>
                  </a:lnTo>
                  <a:lnTo>
                    <a:pt x="369" y="454"/>
                  </a:lnTo>
                  <a:lnTo>
                    <a:pt x="369" y="452"/>
                  </a:lnTo>
                  <a:lnTo>
                    <a:pt x="371" y="447"/>
                  </a:lnTo>
                  <a:lnTo>
                    <a:pt x="374" y="447"/>
                  </a:lnTo>
                  <a:lnTo>
                    <a:pt x="376" y="447"/>
                  </a:lnTo>
                  <a:lnTo>
                    <a:pt x="376" y="445"/>
                  </a:lnTo>
                  <a:lnTo>
                    <a:pt x="376" y="443"/>
                  </a:lnTo>
                  <a:lnTo>
                    <a:pt x="376" y="443"/>
                  </a:lnTo>
                  <a:lnTo>
                    <a:pt x="376" y="440"/>
                  </a:lnTo>
                  <a:lnTo>
                    <a:pt x="376" y="440"/>
                  </a:lnTo>
                  <a:lnTo>
                    <a:pt x="376" y="440"/>
                  </a:lnTo>
                  <a:lnTo>
                    <a:pt x="376" y="438"/>
                  </a:lnTo>
                  <a:lnTo>
                    <a:pt x="376" y="438"/>
                  </a:lnTo>
                  <a:lnTo>
                    <a:pt x="376" y="436"/>
                  </a:lnTo>
                  <a:lnTo>
                    <a:pt x="376" y="436"/>
                  </a:lnTo>
                  <a:lnTo>
                    <a:pt x="378" y="433"/>
                  </a:lnTo>
                  <a:lnTo>
                    <a:pt x="378" y="433"/>
                  </a:lnTo>
                  <a:lnTo>
                    <a:pt x="378" y="431"/>
                  </a:lnTo>
                  <a:lnTo>
                    <a:pt x="381" y="431"/>
                  </a:lnTo>
                  <a:lnTo>
                    <a:pt x="381" y="431"/>
                  </a:lnTo>
                  <a:lnTo>
                    <a:pt x="381" y="428"/>
                  </a:lnTo>
                  <a:lnTo>
                    <a:pt x="381" y="426"/>
                  </a:lnTo>
                  <a:lnTo>
                    <a:pt x="383" y="419"/>
                  </a:lnTo>
                  <a:lnTo>
                    <a:pt x="383" y="419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19"/>
                  </a:lnTo>
                  <a:lnTo>
                    <a:pt x="385" y="414"/>
                  </a:lnTo>
                  <a:lnTo>
                    <a:pt x="385" y="414"/>
                  </a:lnTo>
                  <a:lnTo>
                    <a:pt x="385" y="412"/>
                  </a:lnTo>
                  <a:lnTo>
                    <a:pt x="390" y="412"/>
                  </a:lnTo>
                  <a:lnTo>
                    <a:pt x="393" y="412"/>
                  </a:lnTo>
                  <a:lnTo>
                    <a:pt x="393" y="410"/>
                  </a:lnTo>
                  <a:lnTo>
                    <a:pt x="393" y="410"/>
                  </a:lnTo>
                  <a:lnTo>
                    <a:pt x="393" y="407"/>
                  </a:lnTo>
                  <a:lnTo>
                    <a:pt x="395" y="407"/>
                  </a:lnTo>
                  <a:lnTo>
                    <a:pt x="395" y="407"/>
                  </a:lnTo>
                  <a:lnTo>
                    <a:pt x="395" y="407"/>
                  </a:lnTo>
                  <a:lnTo>
                    <a:pt x="397" y="405"/>
                  </a:lnTo>
                  <a:lnTo>
                    <a:pt x="397" y="402"/>
                  </a:lnTo>
                  <a:lnTo>
                    <a:pt x="397" y="402"/>
                  </a:lnTo>
                  <a:lnTo>
                    <a:pt x="400" y="402"/>
                  </a:lnTo>
                  <a:lnTo>
                    <a:pt x="400" y="402"/>
                  </a:lnTo>
                  <a:lnTo>
                    <a:pt x="404" y="400"/>
                  </a:lnTo>
                  <a:lnTo>
                    <a:pt x="404" y="395"/>
                  </a:lnTo>
                  <a:lnTo>
                    <a:pt x="404" y="391"/>
                  </a:lnTo>
                  <a:lnTo>
                    <a:pt x="402" y="38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379"/>
                  </a:lnTo>
                  <a:lnTo>
                    <a:pt x="402" y="376"/>
                  </a:lnTo>
                  <a:lnTo>
                    <a:pt x="402" y="374"/>
                  </a:lnTo>
                  <a:lnTo>
                    <a:pt x="397" y="372"/>
                  </a:lnTo>
                  <a:lnTo>
                    <a:pt x="397" y="369"/>
                  </a:lnTo>
                  <a:lnTo>
                    <a:pt x="400" y="367"/>
                  </a:lnTo>
                  <a:lnTo>
                    <a:pt x="404" y="367"/>
                  </a:lnTo>
                  <a:lnTo>
                    <a:pt x="404" y="365"/>
                  </a:lnTo>
                  <a:lnTo>
                    <a:pt x="404" y="365"/>
                  </a:lnTo>
                  <a:lnTo>
                    <a:pt x="409" y="360"/>
                  </a:lnTo>
                  <a:lnTo>
                    <a:pt x="409" y="357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09" y="355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1" y="355"/>
                  </a:lnTo>
                  <a:lnTo>
                    <a:pt x="411" y="353"/>
                  </a:lnTo>
                  <a:lnTo>
                    <a:pt x="411" y="353"/>
                  </a:lnTo>
                  <a:lnTo>
                    <a:pt x="411" y="350"/>
                  </a:lnTo>
                  <a:lnTo>
                    <a:pt x="414" y="350"/>
                  </a:lnTo>
                  <a:lnTo>
                    <a:pt x="414" y="350"/>
                  </a:lnTo>
                  <a:lnTo>
                    <a:pt x="416" y="353"/>
                  </a:lnTo>
                  <a:lnTo>
                    <a:pt x="416" y="353"/>
                  </a:lnTo>
                  <a:lnTo>
                    <a:pt x="416" y="350"/>
                  </a:lnTo>
                  <a:lnTo>
                    <a:pt x="416" y="350"/>
                  </a:lnTo>
                  <a:lnTo>
                    <a:pt x="416" y="348"/>
                  </a:lnTo>
                  <a:lnTo>
                    <a:pt x="419" y="348"/>
                  </a:lnTo>
                  <a:lnTo>
                    <a:pt x="419" y="346"/>
                  </a:lnTo>
                  <a:lnTo>
                    <a:pt x="419" y="346"/>
                  </a:lnTo>
                  <a:lnTo>
                    <a:pt x="419" y="343"/>
                  </a:lnTo>
                  <a:lnTo>
                    <a:pt x="421" y="343"/>
                  </a:lnTo>
                  <a:lnTo>
                    <a:pt x="421" y="341"/>
                  </a:lnTo>
                  <a:lnTo>
                    <a:pt x="421" y="336"/>
                  </a:lnTo>
                  <a:lnTo>
                    <a:pt x="421" y="336"/>
                  </a:lnTo>
                  <a:lnTo>
                    <a:pt x="421" y="336"/>
                  </a:lnTo>
                  <a:lnTo>
                    <a:pt x="419" y="334"/>
                  </a:lnTo>
                  <a:lnTo>
                    <a:pt x="419" y="331"/>
                  </a:lnTo>
                  <a:lnTo>
                    <a:pt x="419" y="331"/>
                  </a:lnTo>
                  <a:lnTo>
                    <a:pt x="419" y="329"/>
                  </a:lnTo>
                  <a:lnTo>
                    <a:pt x="419" y="327"/>
                  </a:lnTo>
                  <a:lnTo>
                    <a:pt x="414" y="324"/>
                  </a:lnTo>
                  <a:lnTo>
                    <a:pt x="414" y="324"/>
                  </a:lnTo>
                  <a:lnTo>
                    <a:pt x="414" y="322"/>
                  </a:lnTo>
                  <a:lnTo>
                    <a:pt x="414" y="322"/>
                  </a:lnTo>
                  <a:lnTo>
                    <a:pt x="414" y="320"/>
                  </a:lnTo>
                  <a:lnTo>
                    <a:pt x="411" y="320"/>
                  </a:lnTo>
                  <a:lnTo>
                    <a:pt x="411" y="320"/>
                  </a:lnTo>
                  <a:lnTo>
                    <a:pt x="409" y="320"/>
                  </a:lnTo>
                  <a:lnTo>
                    <a:pt x="409" y="317"/>
                  </a:lnTo>
                  <a:lnTo>
                    <a:pt x="407" y="317"/>
                  </a:lnTo>
                  <a:lnTo>
                    <a:pt x="404" y="317"/>
                  </a:lnTo>
                  <a:lnTo>
                    <a:pt x="404" y="317"/>
                  </a:lnTo>
                  <a:lnTo>
                    <a:pt x="402" y="313"/>
                  </a:lnTo>
                  <a:lnTo>
                    <a:pt x="402" y="310"/>
                  </a:lnTo>
                  <a:lnTo>
                    <a:pt x="400" y="308"/>
                  </a:lnTo>
                  <a:lnTo>
                    <a:pt x="397" y="308"/>
                  </a:lnTo>
                  <a:lnTo>
                    <a:pt x="397" y="308"/>
                  </a:lnTo>
                  <a:lnTo>
                    <a:pt x="395" y="308"/>
                  </a:lnTo>
                  <a:lnTo>
                    <a:pt x="390" y="303"/>
                  </a:lnTo>
                  <a:lnTo>
                    <a:pt x="388" y="301"/>
                  </a:lnTo>
                  <a:lnTo>
                    <a:pt x="388" y="301"/>
                  </a:lnTo>
                  <a:lnTo>
                    <a:pt x="385" y="296"/>
                  </a:lnTo>
                  <a:lnTo>
                    <a:pt x="385" y="296"/>
                  </a:lnTo>
                  <a:lnTo>
                    <a:pt x="383" y="294"/>
                  </a:lnTo>
                  <a:lnTo>
                    <a:pt x="383" y="291"/>
                  </a:lnTo>
                  <a:lnTo>
                    <a:pt x="376" y="284"/>
                  </a:lnTo>
                  <a:lnTo>
                    <a:pt x="376" y="284"/>
                  </a:lnTo>
                  <a:lnTo>
                    <a:pt x="374" y="284"/>
                  </a:lnTo>
                  <a:lnTo>
                    <a:pt x="374" y="282"/>
                  </a:lnTo>
                  <a:lnTo>
                    <a:pt x="374" y="279"/>
                  </a:lnTo>
                  <a:lnTo>
                    <a:pt x="374" y="277"/>
                  </a:lnTo>
                  <a:lnTo>
                    <a:pt x="371" y="277"/>
                  </a:lnTo>
                  <a:lnTo>
                    <a:pt x="369" y="272"/>
                  </a:lnTo>
                  <a:lnTo>
                    <a:pt x="367" y="270"/>
                  </a:lnTo>
                  <a:lnTo>
                    <a:pt x="357" y="263"/>
                  </a:lnTo>
                  <a:lnTo>
                    <a:pt x="352" y="261"/>
                  </a:lnTo>
                  <a:lnTo>
                    <a:pt x="336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3" y="258"/>
                  </a:lnTo>
                  <a:lnTo>
                    <a:pt x="331" y="258"/>
                  </a:lnTo>
                  <a:lnTo>
                    <a:pt x="331" y="258"/>
                  </a:lnTo>
                  <a:lnTo>
                    <a:pt x="331" y="261"/>
                  </a:lnTo>
                  <a:lnTo>
                    <a:pt x="331" y="261"/>
                  </a:lnTo>
                  <a:lnTo>
                    <a:pt x="331" y="261"/>
                  </a:lnTo>
                  <a:lnTo>
                    <a:pt x="331" y="263"/>
                  </a:lnTo>
                  <a:lnTo>
                    <a:pt x="331" y="263"/>
                  </a:lnTo>
                  <a:lnTo>
                    <a:pt x="331" y="268"/>
                  </a:lnTo>
                  <a:lnTo>
                    <a:pt x="331" y="268"/>
                  </a:lnTo>
                  <a:lnTo>
                    <a:pt x="331" y="268"/>
                  </a:lnTo>
                  <a:lnTo>
                    <a:pt x="331" y="270"/>
                  </a:lnTo>
                  <a:lnTo>
                    <a:pt x="331" y="270"/>
                  </a:lnTo>
                  <a:lnTo>
                    <a:pt x="329" y="270"/>
                  </a:lnTo>
                  <a:lnTo>
                    <a:pt x="329" y="272"/>
                  </a:lnTo>
                  <a:lnTo>
                    <a:pt x="329" y="272"/>
                  </a:lnTo>
                  <a:lnTo>
                    <a:pt x="324" y="272"/>
                  </a:lnTo>
                  <a:lnTo>
                    <a:pt x="324" y="275"/>
                  </a:lnTo>
                  <a:lnTo>
                    <a:pt x="324" y="275"/>
                  </a:lnTo>
                  <a:lnTo>
                    <a:pt x="322" y="275"/>
                  </a:lnTo>
                  <a:lnTo>
                    <a:pt x="322" y="275"/>
                  </a:lnTo>
                  <a:lnTo>
                    <a:pt x="322" y="275"/>
                  </a:lnTo>
                  <a:lnTo>
                    <a:pt x="322" y="277"/>
                  </a:lnTo>
                  <a:lnTo>
                    <a:pt x="322" y="277"/>
                  </a:lnTo>
                  <a:lnTo>
                    <a:pt x="322" y="277"/>
                  </a:lnTo>
                  <a:lnTo>
                    <a:pt x="322" y="279"/>
                  </a:lnTo>
                  <a:lnTo>
                    <a:pt x="322" y="279"/>
                  </a:lnTo>
                  <a:lnTo>
                    <a:pt x="322" y="282"/>
                  </a:lnTo>
                  <a:lnTo>
                    <a:pt x="322" y="282"/>
                  </a:lnTo>
                  <a:lnTo>
                    <a:pt x="322" y="282"/>
                  </a:lnTo>
                  <a:lnTo>
                    <a:pt x="317" y="284"/>
                  </a:lnTo>
                  <a:lnTo>
                    <a:pt x="314" y="287"/>
                  </a:lnTo>
                  <a:lnTo>
                    <a:pt x="314" y="287"/>
                  </a:lnTo>
                  <a:lnTo>
                    <a:pt x="314" y="287"/>
                  </a:lnTo>
                  <a:lnTo>
                    <a:pt x="314" y="289"/>
                  </a:lnTo>
                  <a:lnTo>
                    <a:pt x="314" y="291"/>
                  </a:lnTo>
                  <a:lnTo>
                    <a:pt x="312" y="291"/>
                  </a:lnTo>
                  <a:lnTo>
                    <a:pt x="312" y="291"/>
                  </a:lnTo>
                  <a:lnTo>
                    <a:pt x="312" y="291"/>
                  </a:lnTo>
                  <a:lnTo>
                    <a:pt x="307" y="294"/>
                  </a:lnTo>
                  <a:lnTo>
                    <a:pt x="300" y="298"/>
                  </a:lnTo>
                  <a:lnTo>
                    <a:pt x="286" y="294"/>
                  </a:lnTo>
                  <a:lnTo>
                    <a:pt x="284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6"/>
                  </a:lnTo>
                  <a:lnTo>
                    <a:pt x="281" y="298"/>
                  </a:lnTo>
                  <a:lnTo>
                    <a:pt x="281" y="298"/>
                  </a:lnTo>
                  <a:lnTo>
                    <a:pt x="281" y="301"/>
                  </a:lnTo>
                  <a:lnTo>
                    <a:pt x="281" y="301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9" y="303"/>
                  </a:lnTo>
                  <a:lnTo>
                    <a:pt x="277" y="305"/>
                  </a:lnTo>
                  <a:lnTo>
                    <a:pt x="274" y="305"/>
                  </a:lnTo>
                  <a:lnTo>
                    <a:pt x="272" y="305"/>
                  </a:lnTo>
                  <a:lnTo>
                    <a:pt x="270" y="305"/>
                  </a:lnTo>
                  <a:lnTo>
                    <a:pt x="267" y="305"/>
                  </a:lnTo>
                  <a:lnTo>
                    <a:pt x="265" y="305"/>
                  </a:lnTo>
                  <a:lnTo>
                    <a:pt x="262" y="303"/>
                  </a:lnTo>
                  <a:lnTo>
                    <a:pt x="260" y="301"/>
                  </a:lnTo>
                  <a:lnTo>
                    <a:pt x="258" y="301"/>
                  </a:lnTo>
                  <a:lnTo>
                    <a:pt x="258" y="301"/>
                  </a:lnTo>
                  <a:lnTo>
                    <a:pt x="244" y="305"/>
                  </a:lnTo>
                  <a:lnTo>
                    <a:pt x="232" y="303"/>
                  </a:lnTo>
                  <a:lnTo>
                    <a:pt x="229" y="303"/>
                  </a:lnTo>
                  <a:lnTo>
                    <a:pt x="229" y="305"/>
                  </a:lnTo>
                  <a:lnTo>
                    <a:pt x="229" y="305"/>
                  </a:lnTo>
                  <a:lnTo>
                    <a:pt x="227" y="305"/>
                  </a:lnTo>
                  <a:lnTo>
                    <a:pt x="227" y="305"/>
                  </a:lnTo>
                  <a:lnTo>
                    <a:pt x="227" y="308"/>
                  </a:lnTo>
                  <a:lnTo>
                    <a:pt x="227" y="308"/>
                  </a:lnTo>
                  <a:lnTo>
                    <a:pt x="227" y="310"/>
                  </a:lnTo>
                  <a:lnTo>
                    <a:pt x="227" y="313"/>
                  </a:lnTo>
                  <a:lnTo>
                    <a:pt x="227" y="313"/>
                  </a:lnTo>
                  <a:lnTo>
                    <a:pt x="227" y="315"/>
                  </a:lnTo>
                  <a:lnTo>
                    <a:pt x="225" y="315"/>
                  </a:lnTo>
                  <a:lnTo>
                    <a:pt x="225" y="315"/>
                  </a:lnTo>
                  <a:lnTo>
                    <a:pt x="225" y="315"/>
                  </a:lnTo>
                  <a:lnTo>
                    <a:pt x="225" y="317"/>
                  </a:lnTo>
                  <a:lnTo>
                    <a:pt x="222" y="317"/>
                  </a:lnTo>
                  <a:lnTo>
                    <a:pt x="215" y="320"/>
                  </a:lnTo>
                  <a:lnTo>
                    <a:pt x="213" y="320"/>
                  </a:lnTo>
                  <a:lnTo>
                    <a:pt x="210" y="320"/>
                  </a:lnTo>
                  <a:lnTo>
                    <a:pt x="208" y="320"/>
                  </a:lnTo>
                  <a:lnTo>
                    <a:pt x="206" y="320"/>
                  </a:lnTo>
                  <a:lnTo>
                    <a:pt x="206" y="320"/>
                  </a:lnTo>
                  <a:lnTo>
                    <a:pt x="206" y="317"/>
                  </a:lnTo>
                  <a:lnTo>
                    <a:pt x="203" y="313"/>
                  </a:lnTo>
                  <a:lnTo>
                    <a:pt x="201" y="313"/>
                  </a:lnTo>
                  <a:lnTo>
                    <a:pt x="201" y="313"/>
                  </a:lnTo>
                  <a:lnTo>
                    <a:pt x="199" y="313"/>
                  </a:lnTo>
                  <a:lnTo>
                    <a:pt x="199" y="310"/>
                  </a:lnTo>
                  <a:lnTo>
                    <a:pt x="196" y="310"/>
                  </a:lnTo>
                  <a:lnTo>
                    <a:pt x="196" y="310"/>
                  </a:lnTo>
                  <a:lnTo>
                    <a:pt x="189" y="313"/>
                  </a:lnTo>
                  <a:lnTo>
                    <a:pt x="182" y="313"/>
                  </a:lnTo>
                  <a:lnTo>
                    <a:pt x="180" y="313"/>
                  </a:lnTo>
                  <a:lnTo>
                    <a:pt x="180" y="313"/>
                  </a:lnTo>
                  <a:lnTo>
                    <a:pt x="177" y="310"/>
                  </a:lnTo>
                  <a:lnTo>
                    <a:pt x="177" y="310"/>
                  </a:lnTo>
                  <a:lnTo>
                    <a:pt x="175" y="308"/>
                  </a:lnTo>
                  <a:lnTo>
                    <a:pt x="175" y="308"/>
                  </a:lnTo>
                  <a:lnTo>
                    <a:pt x="175" y="305"/>
                  </a:lnTo>
                  <a:lnTo>
                    <a:pt x="173" y="305"/>
                  </a:lnTo>
                  <a:lnTo>
                    <a:pt x="173" y="305"/>
                  </a:lnTo>
                  <a:lnTo>
                    <a:pt x="173" y="305"/>
                  </a:lnTo>
                  <a:lnTo>
                    <a:pt x="170" y="305"/>
                  </a:lnTo>
                  <a:lnTo>
                    <a:pt x="170" y="308"/>
                  </a:lnTo>
                  <a:lnTo>
                    <a:pt x="170" y="308"/>
                  </a:lnTo>
                  <a:lnTo>
                    <a:pt x="168" y="308"/>
                  </a:lnTo>
                  <a:lnTo>
                    <a:pt x="168" y="308"/>
                  </a:lnTo>
                  <a:lnTo>
                    <a:pt x="166" y="308"/>
                  </a:lnTo>
                  <a:lnTo>
                    <a:pt x="163" y="305"/>
                  </a:lnTo>
                  <a:lnTo>
                    <a:pt x="161" y="301"/>
                  </a:lnTo>
                  <a:lnTo>
                    <a:pt x="158" y="301"/>
                  </a:lnTo>
                  <a:lnTo>
                    <a:pt x="156" y="298"/>
                  </a:lnTo>
                  <a:lnTo>
                    <a:pt x="154" y="296"/>
                  </a:lnTo>
                  <a:lnTo>
                    <a:pt x="147" y="289"/>
                  </a:lnTo>
                  <a:lnTo>
                    <a:pt x="144" y="284"/>
                  </a:lnTo>
                  <a:lnTo>
                    <a:pt x="144" y="282"/>
                  </a:lnTo>
                  <a:lnTo>
                    <a:pt x="144" y="282"/>
                  </a:lnTo>
                  <a:lnTo>
                    <a:pt x="144" y="279"/>
                  </a:lnTo>
                  <a:lnTo>
                    <a:pt x="144" y="279"/>
                  </a:lnTo>
                  <a:lnTo>
                    <a:pt x="144" y="277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4" y="275"/>
                  </a:lnTo>
                  <a:lnTo>
                    <a:pt x="142" y="272"/>
                  </a:lnTo>
                  <a:lnTo>
                    <a:pt x="132" y="256"/>
                  </a:lnTo>
                  <a:lnTo>
                    <a:pt x="132" y="253"/>
                  </a:lnTo>
                  <a:lnTo>
                    <a:pt x="130" y="253"/>
                  </a:lnTo>
                  <a:lnTo>
                    <a:pt x="130" y="251"/>
                  </a:lnTo>
                  <a:lnTo>
                    <a:pt x="130" y="251"/>
                  </a:lnTo>
                  <a:lnTo>
                    <a:pt x="132" y="251"/>
                  </a:lnTo>
                  <a:lnTo>
                    <a:pt x="132" y="249"/>
                  </a:lnTo>
                  <a:lnTo>
                    <a:pt x="132" y="249"/>
                  </a:lnTo>
                  <a:lnTo>
                    <a:pt x="132" y="249"/>
                  </a:lnTo>
                  <a:lnTo>
                    <a:pt x="135" y="244"/>
                  </a:lnTo>
                  <a:lnTo>
                    <a:pt x="135" y="244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42"/>
                  </a:lnTo>
                  <a:lnTo>
                    <a:pt x="135" y="239"/>
                  </a:lnTo>
                  <a:lnTo>
                    <a:pt x="135" y="239"/>
                  </a:lnTo>
                  <a:lnTo>
                    <a:pt x="135" y="234"/>
                  </a:lnTo>
                  <a:lnTo>
                    <a:pt x="123" y="201"/>
                  </a:lnTo>
                  <a:lnTo>
                    <a:pt x="123" y="201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9"/>
                  </a:lnTo>
                  <a:lnTo>
                    <a:pt x="123" y="197"/>
                  </a:lnTo>
                  <a:lnTo>
                    <a:pt x="123" y="197"/>
                  </a:lnTo>
                  <a:lnTo>
                    <a:pt x="125" y="197"/>
                  </a:lnTo>
                  <a:lnTo>
                    <a:pt x="125" y="197"/>
                  </a:lnTo>
                  <a:lnTo>
                    <a:pt x="128" y="194"/>
                  </a:lnTo>
                  <a:lnTo>
                    <a:pt x="130" y="194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2" y="192"/>
                  </a:lnTo>
                  <a:lnTo>
                    <a:pt x="132" y="190"/>
                  </a:lnTo>
                  <a:lnTo>
                    <a:pt x="135" y="190"/>
                  </a:lnTo>
                  <a:lnTo>
                    <a:pt x="135" y="190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87"/>
                  </a:lnTo>
                  <a:lnTo>
                    <a:pt x="135" y="185"/>
                  </a:lnTo>
                  <a:lnTo>
                    <a:pt x="135" y="185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32" y="182"/>
                  </a:lnTo>
                  <a:lnTo>
                    <a:pt x="130" y="182"/>
                  </a:lnTo>
                  <a:lnTo>
                    <a:pt x="118" y="180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1" y="178"/>
                  </a:lnTo>
                  <a:lnTo>
                    <a:pt x="111" y="175"/>
                  </a:lnTo>
                  <a:lnTo>
                    <a:pt x="109" y="175"/>
                  </a:lnTo>
                  <a:lnTo>
                    <a:pt x="109" y="173"/>
                  </a:lnTo>
                  <a:lnTo>
                    <a:pt x="109" y="173"/>
                  </a:lnTo>
                  <a:lnTo>
                    <a:pt x="106" y="168"/>
                  </a:lnTo>
                  <a:lnTo>
                    <a:pt x="106" y="168"/>
                  </a:lnTo>
                  <a:lnTo>
                    <a:pt x="102" y="164"/>
                  </a:lnTo>
                  <a:lnTo>
                    <a:pt x="102" y="161"/>
                  </a:lnTo>
                  <a:lnTo>
                    <a:pt x="99" y="161"/>
                  </a:lnTo>
                  <a:lnTo>
                    <a:pt x="99" y="159"/>
                  </a:lnTo>
                  <a:lnTo>
                    <a:pt x="99" y="156"/>
                  </a:lnTo>
                  <a:lnTo>
                    <a:pt x="99" y="156"/>
                  </a:lnTo>
                  <a:lnTo>
                    <a:pt x="97" y="156"/>
                  </a:lnTo>
                  <a:lnTo>
                    <a:pt x="97" y="154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49"/>
                  </a:lnTo>
                  <a:lnTo>
                    <a:pt x="85" y="152"/>
                  </a:lnTo>
                  <a:lnTo>
                    <a:pt x="83" y="152"/>
                  </a:lnTo>
                  <a:lnTo>
                    <a:pt x="83" y="152"/>
                  </a:lnTo>
                  <a:lnTo>
                    <a:pt x="83" y="154"/>
                  </a:lnTo>
                  <a:lnTo>
                    <a:pt x="80" y="159"/>
                  </a:lnTo>
                  <a:lnTo>
                    <a:pt x="80" y="161"/>
                  </a:lnTo>
                  <a:lnTo>
                    <a:pt x="78" y="168"/>
                  </a:lnTo>
                  <a:lnTo>
                    <a:pt x="73" y="175"/>
                  </a:lnTo>
                  <a:lnTo>
                    <a:pt x="71" y="178"/>
                  </a:lnTo>
                  <a:lnTo>
                    <a:pt x="71" y="178"/>
                  </a:lnTo>
                  <a:lnTo>
                    <a:pt x="69" y="180"/>
                  </a:lnTo>
                  <a:lnTo>
                    <a:pt x="66" y="180"/>
                  </a:lnTo>
                  <a:lnTo>
                    <a:pt x="61" y="182"/>
                  </a:lnTo>
                  <a:lnTo>
                    <a:pt x="59" y="182"/>
                  </a:lnTo>
                  <a:lnTo>
                    <a:pt x="57" y="180"/>
                  </a:lnTo>
                  <a:lnTo>
                    <a:pt x="54" y="180"/>
                  </a:lnTo>
                  <a:lnTo>
                    <a:pt x="54" y="180"/>
                  </a:lnTo>
                  <a:lnTo>
                    <a:pt x="54" y="178"/>
                  </a:lnTo>
                  <a:lnTo>
                    <a:pt x="50" y="175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7" y="168"/>
                  </a:lnTo>
                  <a:lnTo>
                    <a:pt x="45" y="166"/>
                  </a:lnTo>
                  <a:lnTo>
                    <a:pt x="45" y="166"/>
                  </a:lnTo>
                  <a:lnTo>
                    <a:pt x="43" y="166"/>
                  </a:lnTo>
                  <a:lnTo>
                    <a:pt x="35" y="161"/>
                  </a:lnTo>
                  <a:lnTo>
                    <a:pt x="26" y="156"/>
                  </a:lnTo>
                  <a:lnTo>
                    <a:pt x="26" y="156"/>
                  </a:lnTo>
                  <a:lnTo>
                    <a:pt x="21" y="152"/>
                  </a:lnTo>
                  <a:lnTo>
                    <a:pt x="21" y="152"/>
                  </a:lnTo>
                  <a:lnTo>
                    <a:pt x="19" y="149"/>
                  </a:lnTo>
                  <a:lnTo>
                    <a:pt x="12" y="147"/>
                  </a:lnTo>
                  <a:lnTo>
                    <a:pt x="2" y="142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37"/>
                  </a:lnTo>
                  <a:lnTo>
                    <a:pt x="0" y="137"/>
                  </a:lnTo>
                  <a:lnTo>
                    <a:pt x="26" y="114"/>
                  </a:lnTo>
                  <a:lnTo>
                    <a:pt x="43" y="95"/>
                  </a:lnTo>
                  <a:lnTo>
                    <a:pt x="43" y="93"/>
                  </a:lnTo>
                  <a:lnTo>
                    <a:pt x="43" y="90"/>
                  </a:lnTo>
                  <a:lnTo>
                    <a:pt x="45" y="88"/>
                  </a:lnTo>
                  <a:lnTo>
                    <a:pt x="45" y="88"/>
                  </a:lnTo>
                  <a:lnTo>
                    <a:pt x="47" y="85"/>
                  </a:lnTo>
                  <a:lnTo>
                    <a:pt x="47" y="85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50" y="81"/>
                  </a:lnTo>
                  <a:lnTo>
                    <a:pt x="50" y="81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6"/>
                  </a:lnTo>
                  <a:lnTo>
                    <a:pt x="50" y="76"/>
                  </a:lnTo>
                  <a:lnTo>
                    <a:pt x="47" y="74"/>
                  </a:lnTo>
                  <a:lnTo>
                    <a:pt x="47" y="71"/>
                  </a:lnTo>
                  <a:lnTo>
                    <a:pt x="47" y="71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7" y="69"/>
                  </a:lnTo>
                  <a:lnTo>
                    <a:pt x="45" y="67"/>
                  </a:lnTo>
                  <a:lnTo>
                    <a:pt x="43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8" y="55"/>
                  </a:lnTo>
                  <a:lnTo>
                    <a:pt x="35" y="52"/>
                  </a:lnTo>
                  <a:lnTo>
                    <a:pt x="35" y="52"/>
                  </a:lnTo>
                  <a:lnTo>
                    <a:pt x="33" y="50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21" y="43"/>
                  </a:lnTo>
                  <a:lnTo>
                    <a:pt x="21" y="43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21" y="41"/>
                  </a:lnTo>
                  <a:lnTo>
                    <a:pt x="26" y="38"/>
                  </a:lnTo>
                  <a:lnTo>
                    <a:pt x="35" y="31"/>
                  </a:lnTo>
                  <a:lnTo>
                    <a:pt x="57" y="24"/>
                  </a:lnTo>
                  <a:lnTo>
                    <a:pt x="71" y="24"/>
                  </a:lnTo>
                  <a:lnTo>
                    <a:pt x="73" y="22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83" y="17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2" y="14"/>
                  </a:lnTo>
                  <a:lnTo>
                    <a:pt x="95" y="17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9" y="19"/>
                  </a:lnTo>
                  <a:lnTo>
                    <a:pt x="104" y="19"/>
                  </a:lnTo>
                  <a:lnTo>
                    <a:pt x="135" y="17"/>
                  </a:lnTo>
                  <a:lnTo>
                    <a:pt x="147" y="12"/>
                  </a:lnTo>
                  <a:lnTo>
                    <a:pt x="158" y="10"/>
                  </a:lnTo>
                  <a:lnTo>
                    <a:pt x="158" y="10"/>
                  </a:lnTo>
                  <a:lnTo>
                    <a:pt x="161" y="7"/>
                  </a:lnTo>
                  <a:lnTo>
                    <a:pt x="163" y="5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8" y="3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5" y="5"/>
                  </a:lnTo>
                  <a:lnTo>
                    <a:pt x="177" y="5"/>
                  </a:lnTo>
                  <a:lnTo>
                    <a:pt x="180" y="5"/>
                  </a:lnTo>
                  <a:lnTo>
                    <a:pt x="180" y="5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7"/>
                  </a:lnTo>
                  <a:lnTo>
                    <a:pt x="184" y="5"/>
                  </a:lnTo>
                  <a:lnTo>
                    <a:pt x="184" y="3"/>
                  </a:lnTo>
                  <a:lnTo>
                    <a:pt x="187" y="3"/>
                  </a:lnTo>
                  <a:lnTo>
                    <a:pt x="189" y="3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9" y="5"/>
                  </a:lnTo>
                  <a:lnTo>
                    <a:pt x="187" y="7"/>
                  </a:lnTo>
                  <a:lnTo>
                    <a:pt x="189" y="7"/>
                  </a:lnTo>
                  <a:lnTo>
                    <a:pt x="192" y="7"/>
                  </a:lnTo>
                  <a:lnTo>
                    <a:pt x="194" y="3"/>
                  </a:lnTo>
                  <a:lnTo>
                    <a:pt x="194" y="0"/>
                  </a:lnTo>
                  <a:lnTo>
                    <a:pt x="196" y="3"/>
                  </a:lnTo>
                  <a:lnTo>
                    <a:pt x="201" y="7"/>
                  </a:lnTo>
                  <a:lnTo>
                    <a:pt x="203" y="7"/>
                  </a:lnTo>
                  <a:lnTo>
                    <a:pt x="206" y="10"/>
                  </a:lnTo>
                  <a:lnTo>
                    <a:pt x="215" y="10"/>
                  </a:lnTo>
                  <a:lnTo>
                    <a:pt x="218" y="10"/>
                  </a:lnTo>
                  <a:lnTo>
                    <a:pt x="225" y="14"/>
                  </a:lnTo>
                  <a:lnTo>
                    <a:pt x="227" y="17"/>
                  </a:lnTo>
                  <a:lnTo>
                    <a:pt x="227" y="19"/>
                  </a:lnTo>
                  <a:lnTo>
                    <a:pt x="229" y="22"/>
                  </a:lnTo>
                  <a:lnTo>
                    <a:pt x="229" y="22"/>
                  </a:lnTo>
                  <a:lnTo>
                    <a:pt x="232" y="22"/>
                  </a:lnTo>
                  <a:lnTo>
                    <a:pt x="234" y="24"/>
                  </a:lnTo>
                  <a:lnTo>
                    <a:pt x="236" y="26"/>
                  </a:lnTo>
                  <a:lnTo>
                    <a:pt x="236" y="29"/>
                  </a:lnTo>
                  <a:lnTo>
                    <a:pt x="239" y="26"/>
                  </a:lnTo>
                  <a:lnTo>
                    <a:pt x="241" y="26"/>
                  </a:lnTo>
                  <a:lnTo>
                    <a:pt x="241" y="24"/>
                  </a:lnTo>
                  <a:lnTo>
                    <a:pt x="244" y="24"/>
                  </a:lnTo>
                  <a:lnTo>
                    <a:pt x="246" y="24"/>
                  </a:lnTo>
                  <a:lnTo>
                    <a:pt x="248" y="24"/>
                  </a:lnTo>
                  <a:lnTo>
                    <a:pt x="251" y="26"/>
                  </a:lnTo>
                  <a:lnTo>
                    <a:pt x="251" y="26"/>
                  </a:lnTo>
                  <a:lnTo>
                    <a:pt x="253" y="31"/>
                  </a:lnTo>
                  <a:lnTo>
                    <a:pt x="253" y="33"/>
                  </a:lnTo>
                  <a:lnTo>
                    <a:pt x="255" y="33"/>
                  </a:lnTo>
                  <a:lnTo>
                    <a:pt x="255" y="38"/>
                  </a:lnTo>
                  <a:lnTo>
                    <a:pt x="258" y="38"/>
                  </a:lnTo>
                  <a:lnTo>
                    <a:pt x="260" y="41"/>
                  </a:lnTo>
                  <a:lnTo>
                    <a:pt x="262" y="43"/>
                  </a:lnTo>
                  <a:lnTo>
                    <a:pt x="265" y="43"/>
                  </a:lnTo>
                  <a:lnTo>
                    <a:pt x="270" y="45"/>
                  </a:lnTo>
                  <a:lnTo>
                    <a:pt x="272" y="45"/>
                  </a:lnTo>
                  <a:lnTo>
                    <a:pt x="281" y="45"/>
                  </a:lnTo>
                  <a:lnTo>
                    <a:pt x="281" y="45"/>
                  </a:lnTo>
                  <a:lnTo>
                    <a:pt x="284" y="45"/>
                  </a:lnTo>
                  <a:lnTo>
                    <a:pt x="284" y="48"/>
                  </a:lnTo>
                  <a:lnTo>
                    <a:pt x="286" y="48"/>
                  </a:lnTo>
                  <a:lnTo>
                    <a:pt x="286" y="50"/>
                  </a:lnTo>
                  <a:lnTo>
                    <a:pt x="286" y="50"/>
                  </a:lnTo>
                  <a:lnTo>
                    <a:pt x="286" y="50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296" y="52"/>
                  </a:lnTo>
                  <a:lnTo>
                    <a:pt x="298" y="57"/>
                  </a:lnTo>
                  <a:lnTo>
                    <a:pt x="300" y="57"/>
                  </a:lnTo>
                  <a:lnTo>
                    <a:pt x="303" y="55"/>
                  </a:lnTo>
                  <a:lnTo>
                    <a:pt x="303" y="55"/>
                  </a:lnTo>
                  <a:lnTo>
                    <a:pt x="300" y="50"/>
                  </a:lnTo>
                  <a:lnTo>
                    <a:pt x="300" y="48"/>
                  </a:lnTo>
                  <a:lnTo>
                    <a:pt x="303" y="48"/>
                  </a:lnTo>
                  <a:lnTo>
                    <a:pt x="303" y="45"/>
                  </a:lnTo>
                  <a:lnTo>
                    <a:pt x="312" y="43"/>
                  </a:lnTo>
                  <a:lnTo>
                    <a:pt x="317" y="43"/>
                  </a:lnTo>
                  <a:lnTo>
                    <a:pt x="322" y="43"/>
                  </a:lnTo>
                  <a:lnTo>
                    <a:pt x="345" y="57"/>
                  </a:lnTo>
                  <a:lnTo>
                    <a:pt x="348" y="57"/>
                  </a:lnTo>
                  <a:lnTo>
                    <a:pt x="350" y="57"/>
                  </a:lnTo>
                  <a:lnTo>
                    <a:pt x="352" y="62"/>
                  </a:lnTo>
                  <a:lnTo>
                    <a:pt x="355" y="62"/>
                  </a:lnTo>
                  <a:lnTo>
                    <a:pt x="359" y="59"/>
                  </a:lnTo>
                  <a:lnTo>
                    <a:pt x="362" y="59"/>
                  </a:lnTo>
                  <a:lnTo>
                    <a:pt x="364" y="62"/>
                  </a:lnTo>
                  <a:lnTo>
                    <a:pt x="364" y="64"/>
                  </a:lnTo>
                  <a:lnTo>
                    <a:pt x="367" y="67"/>
                  </a:lnTo>
                  <a:lnTo>
                    <a:pt x="371" y="69"/>
                  </a:lnTo>
                  <a:lnTo>
                    <a:pt x="371" y="74"/>
                  </a:lnTo>
                  <a:lnTo>
                    <a:pt x="371" y="74"/>
                  </a:lnTo>
                  <a:lnTo>
                    <a:pt x="371" y="76"/>
                  </a:lnTo>
                  <a:lnTo>
                    <a:pt x="369" y="76"/>
                  </a:lnTo>
                  <a:lnTo>
                    <a:pt x="369" y="76"/>
                  </a:lnTo>
                  <a:lnTo>
                    <a:pt x="367" y="78"/>
                  </a:lnTo>
                  <a:lnTo>
                    <a:pt x="367" y="81"/>
                  </a:lnTo>
                  <a:lnTo>
                    <a:pt x="367" y="83"/>
                  </a:lnTo>
                  <a:lnTo>
                    <a:pt x="369" y="83"/>
                  </a:lnTo>
                  <a:lnTo>
                    <a:pt x="369" y="83"/>
                  </a:lnTo>
                  <a:lnTo>
                    <a:pt x="374" y="81"/>
                  </a:lnTo>
                  <a:lnTo>
                    <a:pt x="381" y="78"/>
                  </a:lnTo>
                  <a:lnTo>
                    <a:pt x="383" y="81"/>
                  </a:lnTo>
                  <a:lnTo>
                    <a:pt x="383" y="81"/>
                  </a:lnTo>
                  <a:lnTo>
                    <a:pt x="383" y="83"/>
                  </a:lnTo>
                  <a:lnTo>
                    <a:pt x="383" y="83"/>
                  </a:lnTo>
                  <a:lnTo>
                    <a:pt x="383" y="85"/>
                  </a:lnTo>
                  <a:lnTo>
                    <a:pt x="383" y="85"/>
                  </a:lnTo>
                  <a:lnTo>
                    <a:pt x="385" y="88"/>
                  </a:lnTo>
                  <a:lnTo>
                    <a:pt x="395" y="97"/>
                  </a:lnTo>
                  <a:lnTo>
                    <a:pt x="395" y="97"/>
                  </a:lnTo>
                  <a:lnTo>
                    <a:pt x="397" y="95"/>
                  </a:lnTo>
                  <a:lnTo>
                    <a:pt x="397" y="95"/>
                  </a:lnTo>
                  <a:lnTo>
                    <a:pt x="402" y="95"/>
                  </a:lnTo>
                  <a:lnTo>
                    <a:pt x="404" y="95"/>
                  </a:lnTo>
                  <a:lnTo>
                    <a:pt x="404" y="97"/>
                  </a:lnTo>
                  <a:lnTo>
                    <a:pt x="402" y="100"/>
                  </a:lnTo>
                  <a:lnTo>
                    <a:pt x="400" y="100"/>
                  </a:lnTo>
                  <a:lnTo>
                    <a:pt x="400" y="102"/>
                  </a:lnTo>
                  <a:lnTo>
                    <a:pt x="402" y="107"/>
                  </a:lnTo>
                  <a:lnTo>
                    <a:pt x="402" y="109"/>
                  </a:lnTo>
                  <a:lnTo>
                    <a:pt x="402" y="109"/>
                  </a:lnTo>
                  <a:lnTo>
                    <a:pt x="400" y="109"/>
                  </a:lnTo>
                  <a:lnTo>
                    <a:pt x="397" y="111"/>
                  </a:lnTo>
                  <a:lnTo>
                    <a:pt x="395" y="111"/>
                  </a:lnTo>
                  <a:lnTo>
                    <a:pt x="395" y="116"/>
                  </a:lnTo>
                  <a:lnTo>
                    <a:pt x="397" y="119"/>
                  </a:lnTo>
                  <a:lnTo>
                    <a:pt x="397" y="121"/>
                  </a:lnTo>
                  <a:lnTo>
                    <a:pt x="400" y="123"/>
                  </a:lnTo>
                  <a:lnTo>
                    <a:pt x="400" y="123"/>
                  </a:lnTo>
                  <a:lnTo>
                    <a:pt x="402" y="123"/>
                  </a:lnTo>
                  <a:lnTo>
                    <a:pt x="402" y="123"/>
                  </a:lnTo>
                  <a:lnTo>
                    <a:pt x="404" y="123"/>
                  </a:lnTo>
                  <a:lnTo>
                    <a:pt x="404" y="121"/>
                  </a:lnTo>
                  <a:lnTo>
                    <a:pt x="404" y="119"/>
                  </a:lnTo>
                  <a:lnTo>
                    <a:pt x="404" y="121"/>
                  </a:lnTo>
                  <a:lnTo>
                    <a:pt x="414" y="126"/>
                  </a:lnTo>
                  <a:lnTo>
                    <a:pt x="416" y="128"/>
                  </a:lnTo>
                  <a:lnTo>
                    <a:pt x="416" y="130"/>
                  </a:lnTo>
                  <a:lnTo>
                    <a:pt x="416" y="133"/>
                  </a:lnTo>
                  <a:lnTo>
                    <a:pt x="416" y="135"/>
                  </a:lnTo>
                  <a:lnTo>
                    <a:pt x="419" y="135"/>
                  </a:lnTo>
                  <a:lnTo>
                    <a:pt x="421" y="135"/>
                  </a:lnTo>
                  <a:lnTo>
                    <a:pt x="423" y="135"/>
                  </a:lnTo>
                  <a:lnTo>
                    <a:pt x="423" y="137"/>
                  </a:lnTo>
                  <a:lnTo>
                    <a:pt x="423" y="140"/>
                  </a:lnTo>
                  <a:lnTo>
                    <a:pt x="426" y="142"/>
                  </a:lnTo>
                  <a:lnTo>
                    <a:pt x="428" y="145"/>
                  </a:lnTo>
                  <a:lnTo>
                    <a:pt x="430" y="147"/>
                  </a:lnTo>
                  <a:lnTo>
                    <a:pt x="430" y="149"/>
                  </a:lnTo>
                  <a:lnTo>
                    <a:pt x="428" y="156"/>
                  </a:lnTo>
                  <a:lnTo>
                    <a:pt x="430" y="156"/>
                  </a:lnTo>
                  <a:lnTo>
                    <a:pt x="437" y="159"/>
                  </a:lnTo>
                  <a:lnTo>
                    <a:pt x="437" y="161"/>
                  </a:lnTo>
                  <a:lnTo>
                    <a:pt x="435" y="161"/>
                  </a:lnTo>
                  <a:lnTo>
                    <a:pt x="428" y="168"/>
                  </a:lnTo>
                  <a:lnTo>
                    <a:pt x="428" y="168"/>
                  </a:lnTo>
                  <a:lnTo>
                    <a:pt x="428" y="171"/>
                  </a:lnTo>
                  <a:lnTo>
                    <a:pt x="430" y="173"/>
                  </a:lnTo>
                  <a:lnTo>
                    <a:pt x="433" y="173"/>
                  </a:lnTo>
                  <a:lnTo>
                    <a:pt x="440" y="175"/>
                  </a:lnTo>
                  <a:lnTo>
                    <a:pt x="445" y="175"/>
                  </a:lnTo>
                  <a:lnTo>
                    <a:pt x="447" y="175"/>
                  </a:lnTo>
                  <a:lnTo>
                    <a:pt x="449" y="180"/>
                  </a:lnTo>
                  <a:lnTo>
                    <a:pt x="449" y="182"/>
                  </a:lnTo>
                  <a:lnTo>
                    <a:pt x="447" y="190"/>
                  </a:lnTo>
                  <a:lnTo>
                    <a:pt x="447" y="190"/>
                  </a:lnTo>
                  <a:lnTo>
                    <a:pt x="447" y="192"/>
                  </a:lnTo>
                  <a:lnTo>
                    <a:pt x="445" y="192"/>
                  </a:lnTo>
                  <a:lnTo>
                    <a:pt x="442" y="192"/>
                  </a:lnTo>
                  <a:lnTo>
                    <a:pt x="442" y="194"/>
                  </a:lnTo>
                  <a:lnTo>
                    <a:pt x="442" y="197"/>
                  </a:lnTo>
                  <a:lnTo>
                    <a:pt x="442" y="199"/>
                  </a:lnTo>
                  <a:lnTo>
                    <a:pt x="461" y="230"/>
                  </a:lnTo>
                  <a:lnTo>
                    <a:pt x="463" y="232"/>
                  </a:lnTo>
                  <a:lnTo>
                    <a:pt x="468" y="232"/>
                  </a:lnTo>
                  <a:lnTo>
                    <a:pt x="468" y="234"/>
                  </a:lnTo>
                  <a:lnTo>
                    <a:pt x="468" y="234"/>
                  </a:lnTo>
                  <a:lnTo>
                    <a:pt x="468" y="234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37"/>
                  </a:lnTo>
                  <a:lnTo>
                    <a:pt x="468" y="242"/>
                  </a:lnTo>
                  <a:lnTo>
                    <a:pt x="471" y="242"/>
                  </a:lnTo>
                  <a:lnTo>
                    <a:pt x="471" y="244"/>
                  </a:lnTo>
                  <a:lnTo>
                    <a:pt x="468" y="249"/>
                  </a:lnTo>
                  <a:lnTo>
                    <a:pt x="466" y="251"/>
                  </a:lnTo>
                  <a:lnTo>
                    <a:pt x="466" y="253"/>
                  </a:lnTo>
                  <a:lnTo>
                    <a:pt x="468" y="253"/>
                  </a:lnTo>
                  <a:lnTo>
                    <a:pt x="475" y="256"/>
                  </a:lnTo>
                  <a:lnTo>
                    <a:pt x="478" y="258"/>
                  </a:lnTo>
                  <a:lnTo>
                    <a:pt x="480" y="261"/>
                  </a:lnTo>
                  <a:lnTo>
                    <a:pt x="478" y="265"/>
                  </a:lnTo>
                  <a:lnTo>
                    <a:pt x="478" y="268"/>
                  </a:lnTo>
                  <a:lnTo>
                    <a:pt x="478" y="270"/>
                  </a:lnTo>
                  <a:lnTo>
                    <a:pt x="478" y="272"/>
                  </a:lnTo>
                  <a:lnTo>
                    <a:pt x="480" y="275"/>
                  </a:lnTo>
                  <a:lnTo>
                    <a:pt x="485" y="275"/>
                  </a:lnTo>
                  <a:lnTo>
                    <a:pt x="487" y="275"/>
                  </a:lnTo>
                  <a:lnTo>
                    <a:pt x="487" y="275"/>
                  </a:lnTo>
                  <a:lnTo>
                    <a:pt x="489" y="277"/>
                  </a:lnTo>
                  <a:lnTo>
                    <a:pt x="489" y="277"/>
                  </a:lnTo>
                  <a:lnTo>
                    <a:pt x="487" y="279"/>
                  </a:lnTo>
                  <a:lnTo>
                    <a:pt x="487" y="282"/>
                  </a:lnTo>
                  <a:lnTo>
                    <a:pt x="485" y="282"/>
                  </a:lnTo>
                  <a:lnTo>
                    <a:pt x="482" y="282"/>
                  </a:lnTo>
                  <a:lnTo>
                    <a:pt x="482" y="284"/>
                  </a:lnTo>
                  <a:lnTo>
                    <a:pt x="480" y="287"/>
                  </a:lnTo>
                  <a:lnTo>
                    <a:pt x="480" y="289"/>
                  </a:lnTo>
                  <a:lnTo>
                    <a:pt x="480" y="291"/>
                  </a:lnTo>
                  <a:lnTo>
                    <a:pt x="482" y="294"/>
                  </a:lnTo>
                  <a:lnTo>
                    <a:pt x="485" y="296"/>
                  </a:lnTo>
                  <a:lnTo>
                    <a:pt x="487" y="296"/>
                  </a:lnTo>
                  <a:lnTo>
                    <a:pt x="487" y="291"/>
                  </a:lnTo>
                  <a:lnTo>
                    <a:pt x="489" y="291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87" y="289"/>
                  </a:lnTo>
                  <a:lnTo>
                    <a:pt x="487" y="287"/>
                  </a:lnTo>
                  <a:lnTo>
                    <a:pt x="489" y="287"/>
                  </a:lnTo>
                  <a:lnTo>
                    <a:pt x="489" y="287"/>
                  </a:lnTo>
                  <a:lnTo>
                    <a:pt x="489" y="284"/>
                  </a:lnTo>
                  <a:lnTo>
                    <a:pt x="492" y="284"/>
                  </a:lnTo>
                  <a:lnTo>
                    <a:pt x="492" y="284"/>
                  </a:lnTo>
                  <a:lnTo>
                    <a:pt x="494" y="284"/>
                  </a:lnTo>
                  <a:lnTo>
                    <a:pt x="497" y="287"/>
                  </a:lnTo>
                  <a:lnTo>
                    <a:pt x="494" y="289"/>
                  </a:lnTo>
                  <a:lnTo>
                    <a:pt x="494" y="291"/>
                  </a:lnTo>
                  <a:lnTo>
                    <a:pt x="494" y="294"/>
                  </a:lnTo>
                  <a:lnTo>
                    <a:pt x="492" y="298"/>
                  </a:lnTo>
                  <a:lnTo>
                    <a:pt x="489" y="298"/>
                  </a:lnTo>
                  <a:lnTo>
                    <a:pt x="489" y="301"/>
                  </a:lnTo>
                  <a:lnTo>
                    <a:pt x="489" y="303"/>
                  </a:lnTo>
                  <a:lnTo>
                    <a:pt x="492" y="305"/>
                  </a:lnTo>
                  <a:lnTo>
                    <a:pt x="492" y="310"/>
                  </a:lnTo>
                  <a:lnTo>
                    <a:pt x="494" y="315"/>
                  </a:lnTo>
                  <a:lnTo>
                    <a:pt x="494" y="317"/>
                  </a:lnTo>
                  <a:lnTo>
                    <a:pt x="494" y="320"/>
                  </a:lnTo>
                  <a:lnTo>
                    <a:pt x="497" y="322"/>
                  </a:lnTo>
                  <a:lnTo>
                    <a:pt x="499" y="324"/>
                  </a:lnTo>
                  <a:lnTo>
                    <a:pt x="504" y="331"/>
                  </a:lnTo>
                  <a:lnTo>
                    <a:pt x="506" y="331"/>
                  </a:lnTo>
                  <a:lnTo>
                    <a:pt x="511" y="336"/>
                  </a:lnTo>
                  <a:lnTo>
                    <a:pt x="515" y="341"/>
                  </a:lnTo>
                  <a:lnTo>
                    <a:pt x="523" y="355"/>
                  </a:lnTo>
                  <a:lnTo>
                    <a:pt x="525" y="357"/>
                  </a:lnTo>
                  <a:lnTo>
                    <a:pt x="527" y="357"/>
                  </a:lnTo>
                  <a:lnTo>
                    <a:pt x="530" y="360"/>
                  </a:lnTo>
                  <a:lnTo>
                    <a:pt x="530" y="362"/>
                  </a:lnTo>
                  <a:lnTo>
                    <a:pt x="530" y="362"/>
                  </a:lnTo>
                  <a:lnTo>
                    <a:pt x="530" y="365"/>
                  </a:lnTo>
                  <a:lnTo>
                    <a:pt x="530" y="365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30" y="367"/>
                  </a:lnTo>
                  <a:lnTo>
                    <a:pt x="530" y="369"/>
                  </a:lnTo>
                  <a:lnTo>
                    <a:pt x="530" y="369"/>
                  </a:lnTo>
                  <a:lnTo>
                    <a:pt x="530" y="372"/>
                  </a:lnTo>
                  <a:lnTo>
                    <a:pt x="534" y="374"/>
                  </a:lnTo>
                  <a:lnTo>
                    <a:pt x="534" y="376"/>
                  </a:lnTo>
                  <a:lnTo>
                    <a:pt x="537" y="379"/>
                  </a:lnTo>
                  <a:lnTo>
                    <a:pt x="537" y="381"/>
                  </a:lnTo>
                  <a:lnTo>
                    <a:pt x="539" y="386"/>
                  </a:lnTo>
                  <a:lnTo>
                    <a:pt x="537" y="386"/>
                  </a:lnTo>
                  <a:lnTo>
                    <a:pt x="537" y="391"/>
                  </a:lnTo>
                  <a:lnTo>
                    <a:pt x="534" y="391"/>
                  </a:lnTo>
                  <a:lnTo>
                    <a:pt x="534" y="395"/>
                  </a:lnTo>
                  <a:lnTo>
                    <a:pt x="534" y="395"/>
                  </a:lnTo>
                  <a:lnTo>
                    <a:pt x="532" y="398"/>
                  </a:lnTo>
                  <a:lnTo>
                    <a:pt x="534" y="400"/>
                  </a:lnTo>
                  <a:lnTo>
                    <a:pt x="539" y="402"/>
                  </a:lnTo>
                  <a:lnTo>
                    <a:pt x="539" y="405"/>
                  </a:lnTo>
                  <a:lnTo>
                    <a:pt x="539" y="407"/>
                  </a:lnTo>
                  <a:lnTo>
                    <a:pt x="539" y="410"/>
                  </a:lnTo>
                  <a:lnTo>
                    <a:pt x="539" y="410"/>
                  </a:lnTo>
                  <a:lnTo>
                    <a:pt x="539" y="412"/>
                  </a:lnTo>
                  <a:lnTo>
                    <a:pt x="539" y="412"/>
                  </a:lnTo>
                  <a:lnTo>
                    <a:pt x="539" y="414"/>
                  </a:lnTo>
                  <a:lnTo>
                    <a:pt x="539" y="417"/>
                  </a:lnTo>
                  <a:lnTo>
                    <a:pt x="541" y="419"/>
                  </a:lnTo>
                  <a:lnTo>
                    <a:pt x="546" y="424"/>
                  </a:lnTo>
                  <a:lnTo>
                    <a:pt x="560" y="428"/>
                  </a:lnTo>
                  <a:lnTo>
                    <a:pt x="563" y="431"/>
                  </a:lnTo>
                  <a:lnTo>
                    <a:pt x="563" y="433"/>
                  </a:lnTo>
                  <a:lnTo>
                    <a:pt x="563" y="436"/>
                  </a:lnTo>
                  <a:lnTo>
                    <a:pt x="563" y="438"/>
                  </a:lnTo>
                  <a:lnTo>
                    <a:pt x="560" y="440"/>
                  </a:lnTo>
                  <a:lnTo>
                    <a:pt x="556" y="450"/>
                  </a:lnTo>
                  <a:lnTo>
                    <a:pt x="556" y="457"/>
                  </a:lnTo>
                  <a:lnTo>
                    <a:pt x="558" y="462"/>
                  </a:lnTo>
                  <a:lnTo>
                    <a:pt x="560" y="466"/>
                  </a:lnTo>
                  <a:lnTo>
                    <a:pt x="560" y="469"/>
                  </a:lnTo>
                  <a:lnTo>
                    <a:pt x="560" y="471"/>
                  </a:lnTo>
                  <a:lnTo>
                    <a:pt x="560" y="473"/>
                  </a:lnTo>
                  <a:lnTo>
                    <a:pt x="560" y="476"/>
                  </a:lnTo>
                  <a:lnTo>
                    <a:pt x="560" y="481"/>
                  </a:lnTo>
                  <a:lnTo>
                    <a:pt x="560" y="483"/>
                  </a:lnTo>
                  <a:lnTo>
                    <a:pt x="563" y="488"/>
                  </a:lnTo>
                  <a:lnTo>
                    <a:pt x="572" y="490"/>
                  </a:lnTo>
                  <a:lnTo>
                    <a:pt x="577" y="492"/>
                  </a:lnTo>
                  <a:lnTo>
                    <a:pt x="577" y="495"/>
                  </a:lnTo>
                  <a:lnTo>
                    <a:pt x="577" y="497"/>
                  </a:lnTo>
                  <a:lnTo>
                    <a:pt x="577" y="499"/>
                  </a:lnTo>
                  <a:lnTo>
                    <a:pt x="579" y="504"/>
                  </a:lnTo>
                  <a:lnTo>
                    <a:pt x="582" y="504"/>
                  </a:lnTo>
                  <a:lnTo>
                    <a:pt x="586" y="507"/>
                  </a:lnTo>
                  <a:lnTo>
                    <a:pt x="586" y="507"/>
                  </a:lnTo>
                  <a:lnTo>
                    <a:pt x="589" y="509"/>
                  </a:lnTo>
                  <a:lnTo>
                    <a:pt x="591" y="511"/>
                  </a:lnTo>
                  <a:lnTo>
                    <a:pt x="594" y="511"/>
                  </a:lnTo>
                  <a:lnTo>
                    <a:pt x="598" y="511"/>
                  </a:lnTo>
                  <a:lnTo>
                    <a:pt x="601" y="511"/>
                  </a:lnTo>
                  <a:lnTo>
                    <a:pt x="601" y="511"/>
                  </a:lnTo>
                  <a:lnTo>
                    <a:pt x="601" y="509"/>
                  </a:lnTo>
                  <a:lnTo>
                    <a:pt x="601" y="509"/>
                  </a:lnTo>
                  <a:lnTo>
                    <a:pt x="603" y="509"/>
                  </a:lnTo>
                  <a:lnTo>
                    <a:pt x="603" y="509"/>
                  </a:lnTo>
                  <a:lnTo>
                    <a:pt x="605" y="509"/>
                  </a:lnTo>
                  <a:lnTo>
                    <a:pt x="608" y="511"/>
                  </a:lnTo>
                  <a:lnTo>
                    <a:pt x="610" y="514"/>
                  </a:lnTo>
                  <a:lnTo>
                    <a:pt x="612" y="516"/>
                  </a:lnTo>
                  <a:lnTo>
                    <a:pt x="615" y="516"/>
                  </a:lnTo>
                  <a:lnTo>
                    <a:pt x="624" y="516"/>
                  </a:lnTo>
                  <a:lnTo>
                    <a:pt x="627" y="514"/>
                  </a:lnTo>
                  <a:lnTo>
                    <a:pt x="629" y="514"/>
                  </a:lnTo>
                  <a:lnTo>
                    <a:pt x="631" y="511"/>
                  </a:lnTo>
                  <a:lnTo>
                    <a:pt x="636" y="514"/>
                  </a:lnTo>
                  <a:lnTo>
                    <a:pt x="636" y="514"/>
                  </a:lnTo>
                  <a:lnTo>
                    <a:pt x="638" y="511"/>
                  </a:lnTo>
                  <a:lnTo>
                    <a:pt x="638" y="509"/>
                  </a:lnTo>
                  <a:lnTo>
                    <a:pt x="638" y="509"/>
                  </a:lnTo>
                  <a:lnTo>
                    <a:pt x="641" y="509"/>
                  </a:lnTo>
                  <a:lnTo>
                    <a:pt x="655" y="507"/>
                  </a:lnTo>
                  <a:lnTo>
                    <a:pt x="662" y="507"/>
                  </a:lnTo>
                  <a:lnTo>
                    <a:pt x="662" y="507"/>
                  </a:lnTo>
                  <a:lnTo>
                    <a:pt x="664" y="502"/>
                  </a:lnTo>
                  <a:lnTo>
                    <a:pt x="664" y="502"/>
                  </a:lnTo>
                  <a:lnTo>
                    <a:pt x="667" y="502"/>
                  </a:lnTo>
                  <a:lnTo>
                    <a:pt x="672" y="504"/>
                  </a:lnTo>
                  <a:lnTo>
                    <a:pt x="674" y="504"/>
                  </a:lnTo>
                  <a:lnTo>
                    <a:pt x="676" y="504"/>
                  </a:lnTo>
                  <a:lnTo>
                    <a:pt x="676" y="504"/>
                  </a:lnTo>
                  <a:lnTo>
                    <a:pt x="676" y="507"/>
                  </a:lnTo>
                  <a:lnTo>
                    <a:pt x="676" y="507"/>
                  </a:lnTo>
                  <a:lnTo>
                    <a:pt x="676" y="509"/>
                  </a:lnTo>
                  <a:lnTo>
                    <a:pt x="676" y="511"/>
                  </a:lnTo>
                  <a:lnTo>
                    <a:pt x="676" y="511"/>
                  </a:lnTo>
                  <a:lnTo>
                    <a:pt x="676" y="511"/>
                  </a:lnTo>
                  <a:lnTo>
                    <a:pt x="674" y="514"/>
                  </a:lnTo>
                  <a:lnTo>
                    <a:pt x="674" y="516"/>
                  </a:lnTo>
                  <a:lnTo>
                    <a:pt x="674" y="518"/>
                  </a:lnTo>
                  <a:lnTo>
                    <a:pt x="674" y="518"/>
                  </a:lnTo>
                  <a:lnTo>
                    <a:pt x="676" y="521"/>
                  </a:lnTo>
                  <a:lnTo>
                    <a:pt x="679" y="518"/>
                  </a:lnTo>
                  <a:lnTo>
                    <a:pt x="683" y="516"/>
                  </a:lnTo>
                  <a:lnTo>
                    <a:pt x="686" y="516"/>
                  </a:lnTo>
                  <a:lnTo>
                    <a:pt x="688" y="518"/>
                  </a:lnTo>
                  <a:lnTo>
                    <a:pt x="690" y="521"/>
                  </a:lnTo>
                  <a:lnTo>
                    <a:pt x="695" y="521"/>
                  </a:lnTo>
                  <a:lnTo>
                    <a:pt x="698" y="523"/>
                  </a:lnTo>
                  <a:lnTo>
                    <a:pt x="702" y="530"/>
                  </a:lnTo>
                  <a:lnTo>
                    <a:pt x="702" y="530"/>
                  </a:lnTo>
                  <a:lnTo>
                    <a:pt x="705" y="533"/>
                  </a:lnTo>
                  <a:lnTo>
                    <a:pt x="707" y="533"/>
                  </a:lnTo>
                  <a:lnTo>
                    <a:pt x="709" y="533"/>
                  </a:lnTo>
                  <a:lnTo>
                    <a:pt x="712" y="528"/>
                  </a:lnTo>
                  <a:lnTo>
                    <a:pt x="714" y="525"/>
                  </a:lnTo>
                  <a:lnTo>
                    <a:pt x="716" y="525"/>
                  </a:lnTo>
                  <a:lnTo>
                    <a:pt x="719" y="525"/>
                  </a:lnTo>
                  <a:lnTo>
                    <a:pt x="721" y="528"/>
                  </a:lnTo>
                  <a:lnTo>
                    <a:pt x="726" y="530"/>
                  </a:lnTo>
                  <a:lnTo>
                    <a:pt x="728" y="530"/>
                  </a:lnTo>
                  <a:lnTo>
                    <a:pt x="728" y="530"/>
                  </a:lnTo>
                  <a:lnTo>
                    <a:pt x="731" y="528"/>
                  </a:lnTo>
                  <a:lnTo>
                    <a:pt x="728" y="521"/>
                  </a:lnTo>
                  <a:lnTo>
                    <a:pt x="728" y="518"/>
                  </a:lnTo>
                  <a:lnTo>
                    <a:pt x="731" y="518"/>
                  </a:lnTo>
                  <a:lnTo>
                    <a:pt x="735" y="518"/>
                  </a:lnTo>
                  <a:lnTo>
                    <a:pt x="738" y="518"/>
                  </a:lnTo>
                  <a:lnTo>
                    <a:pt x="740" y="521"/>
                  </a:lnTo>
                  <a:lnTo>
                    <a:pt x="742" y="521"/>
                  </a:lnTo>
                  <a:lnTo>
                    <a:pt x="742" y="523"/>
                  </a:lnTo>
                  <a:lnTo>
                    <a:pt x="742" y="525"/>
                  </a:lnTo>
                  <a:lnTo>
                    <a:pt x="745" y="533"/>
                  </a:lnTo>
                  <a:lnTo>
                    <a:pt x="745" y="535"/>
                  </a:lnTo>
                  <a:lnTo>
                    <a:pt x="747" y="535"/>
                  </a:lnTo>
                  <a:lnTo>
                    <a:pt x="750" y="537"/>
                  </a:lnTo>
                  <a:lnTo>
                    <a:pt x="752" y="537"/>
                  </a:lnTo>
                  <a:lnTo>
                    <a:pt x="757" y="535"/>
                  </a:lnTo>
                  <a:lnTo>
                    <a:pt x="761" y="537"/>
                  </a:lnTo>
                  <a:lnTo>
                    <a:pt x="764" y="540"/>
                  </a:lnTo>
                  <a:lnTo>
                    <a:pt x="764" y="544"/>
                  </a:lnTo>
                  <a:lnTo>
                    <a:pt x="766" y="547"/>
                  </a:lnTo>
                  <a:lnTo>
                    <a:pt x="766" y="549"/>
                  </a:lnTo>
                  <a:lnTo>
                    <a:pt x="768" y="549"/>
                  </a:lnTo>
                  <a:lnTo>
                    <a:pt x="773" y="549"/>
                  </a:lnTo>
                  <a:lnTo>
                    <a:pt x="773" y="549"/>
                  </a:lnTo>
                  <a:lnTo>
                    <a:pt x="776" y="551"/>
                  </a:lnTo>
                  <a:lnTo>
                    <a:pt x="776" y="556"/>
                  </a:lnTo>
                  <a:lnTo>
                    <a:pt x="778" y="556"/>
                  </a:lnTo>
                  <a:lnTo>
                    <a:pt x="778" y="559"/>
                  </a:lnTo>
                  <a:lnTo>
                    <a:pt x="783" y="561"/>
                  </a:lnTo>
                  <a:lnTo>
                    <a:pt x="783" y="563"/>
                  </a:lnTo>
                  <a:lnTo>
                    <a:pt x="783" y="566"/>
                  </a:lnTo>
                  <a:lnTo>
                    <a:pt x="785" y="568"/>
                  </a:lnTo>
                  <a:lnTo>
                    <a:pt x="790" y="568"/>
                  </a:lnTo>
                  <a:lnTo>
                    <a:pt x="790" y="570"/>
                  </a:lnTo>
                  <a:lnTo>
                    <a:pt x="795" y="573"/>
                  </a:lnTo>
                  <a:lnTo>
                    <a:pt x="811" y="585"/>
                  </a:lnTo>
                  <a:lnTo>
                    <a:pt x="816" y="585"/>
                  </a:lnTo>
                  <a:lnTo>
                    <a:pt x="821" y="585"/>
                  </a:lnTo>
                  <a:lnTo>
                    <a:pt x="823" y="582"/>
                  </a:lnTo>
                  <a:lnTo>
                    <a:pt x="828" y="580"/>
                  </a:lnTo>
                  <a:lnTo>
                    <a:pt x="832" y="580"/>
                  </a:lnTo>
                  <a:lnTo>
                    <a:pt x="835" y="580"/>
                  </a:lnTo>
                  <a:lnTo>
                    <a:pt x="835" y="580"/>
                  </a:lnTo>
                  <a:lnTo>
                    <a:pt x="837" y="582"/>
                  </a:lnTo>
                  <a:lnTo>
                    <a:pt x="839" y="585"/>
                  </a:lnTo>
                  <a:lnTo>
                    <a:pt x="842" y="585"/>
                  </a:lnTo>
                  <a:lnTo>
                    <a:pt x="844" y="582"/>
                  </a:lnTo>
                  <a:lnTo>
                    <a:pt x="849" y="580"/>
                  </a:lnTo>
                  <a:lnTo>
                    <a:pt x="851" y="580"/>
                  </a:lnTo>
                  <a:lnTo>
                    <a:pt x="854" y="580"/>
                  </a:lnTo>
                  <a:lnTo>
                    <a:pt x="854" y="582"/>
                  </a:lnTo>
                  <a:lnTo>
                    <a:pt x="854" y="585"/>
                  </a:lnTo>
                  <a:lnTo>
                    <a:pt x="851" y="589"/>
                  </a:lnTo>
                  <a:lnTo>
                    <a:pt x="844" y="613"/>
                  </a:lnTo>
                  <a:lnTo>
                    <a:pt x="844" y="615"/>
                  </a:lnTo>
                  <a:lnTo>
                    <a:pt x="847" y="618"/>
                  </a:lnTo>
                  <a:lnTo>
                    <a:pt x="849" y="620"/>
                  </a:lnTo>
                  <a:lnTo>
                    <a:pt x="851" y="620"/>
                  </a:lnTo>
                  <a:lnTo>
                    <a:pt x="854" y="620"/>
                  </a:lnTo>
                  <a:lnTo>
                    <a:pt x="854" y="622"/>
                  </a:lnTo>
                  <a:lnTo>
                    <a:pt x="854" y="625"/>
                  </a:lnTo>
                  <a:lnTo>
                    <a:pt x="854" y="627"/>
                  </a:lnTo>
                  <a:lnTo>
                    <a:pt x="854" y="627"/>
                  </a:lnTo>
                  <a:lnTo>
                    <a:pt x="854" y="630"/>
                  </a:lnTo>
                  <a:lnTo>
                    <a:pt x="856" y="632"/>
                  </a:lnTo>
                  <a:lnTo>
                    <a:pt x="856" y="632"/>
                  </a:lnTo>
                  <a:lnTo>
                    <a:pt x="858" y="634"/>
                  </a:lnTo>
                  <a:lnTo>
                    <a:pt x="863" y="630"/>
                  </a:lnTo>
                  <a:lnTo>
                    <a:pt x="865" y="630"/>
                  </a:lnTo>
                  <a:lnTo>
                    <a:pt x="868" y="630"/>
                  </a:lnTo>
                  <a:lnTo>
                    <a:pt x="868" y="632"/>
                  </a:lnTo>
                  <a:lnTo>
                    <a:pt x="868" y="637"/>
                  </a:lnTo>
                  <a:lnTo>
                    <a:pt x="868" y="639"/>
                  </a:lnTo>
                  <a:lnTo>
                    <a:pt x="868" y="641"/>
                  </a:lnTo>
                  <a:lnTo>
                    <a:pt x="870" y="644"/>
                  </a:lnTo>
                  <a:lnTo>
                    <a:pt x="870" y="646"/>
                  </a:lnTo>
                  <a:lnTo>
                    <a:pt x="873" y="648"/>
                  </a:lnTo>
                  <a:lnTo>
                    <a:pt x="873" y="648"/>
                  </a:lnTo>
                  <a:lnTo>
                    <a:pt x="875" y="648"/>
                  </a:lnTo>
                  <a:lnTo>
                    <a:pt x="875" y="648"/>
                  </a:lnTo>
                  <a:lnTo>
                    <a:pt x="877" y="651"/>
                  </a:lnTo>
                  <a:lnTo>
                    <a:pt x="877" y="653"/>
                  </a:lnTo>
                  <a:lnTo>
                    <a:pt x="877" y="656"/>
                  </a:lnTo>
                  <a:lnTo>
                    <a:pt x="877" y="658"/>
                  </a:lnTo>
                  <a:lnTo>
                    <a:pt x="873" y="663"/>
                  </a:lnTo>
                  <a:lnTo>
                    <a:pt x="873" y="665"/>
                  </a:lnTo>
                  <a:lnTo>
                    <a:pt x="873" y="665"/>
                  </a:lnTo>
                  <a:lnTo>
                    <a:pt x="873" y="670"/>
                  </a:lnTo>
                  <a:lnTo>
                    <a:pt x="873" y="672"/>
                  </a:lnTo>
                  <a:lnTo>
                    <a:pt x="870" y="672"/>
                  </a:lnTo>
                  <a:lnTo>
                    <a:pt x="870" y="674"/>
                  </a:lnTo>
                  <a:lnTo>
                    <a:pt x="868" y="679"/>
                  </a:lnTo>
                  <a:lnTo>
                    <a:pt x="865" y="682"/>
                  </a:lnTo>
                  <a:lnTo>
                    <a:pt x="865" y="684"/>
                  </a:lnTo>
                  <a:lnTo>
                    <a:pt x="868" y="686"/>
                  </a:lnTo>
                  <a:lnTo>
                    <a:pt x="868" y="689"/>
                  </a:lnTo>
                  <a:lnTo>
                    <a:pt x="870" y="691"/>
                  </a:lnTo>
                  <a:lnTo>
                    <a:pt x="887" y="705"/>
                  </a:lnTo>
                  <a:lnTo>
                    <a:pt x="891" y="710"/>
                  </a:lnTo>
                  <a:lnTo>
                    <a:pt x="896" y="717"/>
                  </a:lnTo>
                  <a:lnTo>
                    <a:pt x="896" y="722"/>
                  </a:lnTo>
                  <a:lnTo>
                    <a:pt x="899" y="727"/>
                  </a:lnTo>
                  <a:lnTo>
                    <a:pt x="899" y="731"/>
                  </a:lnTo>
                  <a:lnTo>
                    <a:pt x="901" y="734"/>
                  </a:lnTo>
                  <a:lnTo>
                    <a:pt x="903" y="734"/>
                  </a:lnTo>
                  <a:lnTo>
                    <a:pt x="906" y="736"/>
                  </a:lnTo>
                  <a:lnTo>
                    <a:pt x="908" y="736"/>
                  </a:lnTo>
                  <a:lnTo>
                    <a:pt x="913" y="736"/>
                  </a:lnTo>
                  <a:lnTo>
                    <a:pt x="915" y="736"/>
                  </a:lnTo>
                  <a:lnTo>
                    <a:pt x="915" y="734"/>
                  </a:lnTo>
                  <a:lnTo>
                    <a:pt x="920" y="731"/>
                  </a:lnTo>
                  <a:lnTo>
                    <a:pt x="922" y="729"/>
                  </a:lnTo>
                  <a:lnTo>
                    <a:pt x="941" y="722"/>
                  </a:lnTo>
                  <a:lnTo>
                    <a:pt x="943" y="722"/>
                  </a:lnTo>
                  <a:lnTo>
                    <a:pt x="946" y="722"/>
                  </a:lnTo>
                  <a:lnTo>
                    <a:pt x="948" y="724"/>
                  </a:lnTo>
                  <a:lnTo>
                    <a:pt x="953" y="727"/>
                  </a:lnTo>
                  <a:lnTo>
                    <a:pt x="958" y="731"/>
                  </a:lnTo>
                  <a:lnTo>
                    <a:pt x="958" y="731"/>
                  </a:lnTo>
                  <a:lnTo>
                    <a:pt x="958" y="731"/>
                  </a:lnTo>
                  <a:lnTo>
                    <a:pt x="960" y="731"/>
                  </a:lnTo>
                  <a:lnTo>
                    <a:pt x="960" y="731"/>
                  </a:lnTo>
                  <a:lnTo>
                    <a:pt x="960" y="731"/>
                  </a:lnTo>
                  <a:lnTo>
                    <a:pt x="962" y="729"/>
                  </a:lnTo>
                  <a:lnTo>
                    <a:pt x="965" y="727"/>
                  </a:lnTo>
                  <a:lnTo>
                    <a:pt x="967" y="724"/>
                  </a:lnTo>
                  <a:lnTo>
                    <a:pt x="974" y="727"/>
                  </a:lnTo>
                  <a:lnTo>
                    <a:pt x="977" y="727"/>
                  </a:lnTo>
                  <a:lnTo>
                    <a:pt x="979" y="724"/>
                  </a:lnTo>
                  <a:lnTo>
                    <a:pt x="981" y="724"/>
                  </a:lnTo>
                  <a:lnTo>
                    <a:pt x="981" y="724"/>
                  </a:lnTo>
                  <a:lnTo>
                    <a:pt x="986" y="727"/>
                  </a:lnTo>
                  <a:lnTo>
                    <a:pt x="986" y="727"/>
                  </a:lnTo>
                  <a:lnTo>
                    <a:pt x="986" y="727"/>
                  </a:lnTo>
                  <a:lnTo>
                    <a:pt x="988" y="727"/>
                  </a:lnTo>
                  <a:lnTo>
                    <a:pt x="988" y="724"/>
                  </a:lnTo>
                  <a:lnTo>
                    <a:pt x="991" y="722"/>
                  </a:lnTo>
                  <a:lnTo>
                    <a:pt x="991" y="722"/>
                  </a:lnTo>
                  <a:lnTo>
                    <a:pt x="996" y="719"/>
                  </a:lnTo>
                  <a:lnTo>
                    <a:pt x="1003" y="719"/>
                  </a:lnTo>
                  <a:lnTo>
                    <a:pt x="1005" y="719"/>
                  </a:lnTo>
                  <a:lnTo>
                    <a:pt x="1010" y="719"/>
                  </a:lnTo>
                  <a:lnTo>
                    <a:pt x="1010" y="719"/>
                  </a:lnTo>
                  <a:lnTo>
                    <a:pt x="1012" y="717"/>
                  </a:lnTo>
                  <a:lnTo>
                    <a:pt x="1017" y="715"/>
                  </a:lnTo>
                  <a:lnTo>
                    <a:pt x="1017" y="712"/>
                  </a:lnTo>
                  <a:lnTo>
                    <a:pt x="1024" y="712"/>
                  </a:lnTo>
                  <a:lnTo>
                    <a:pt x="1026" y="710"/>
                  </a:lnTo>
                  <a:lnTo>
                    <a:pt x="1029" y="710"/>
                  </a:lnTo>
                  <a:lnTo>
                    <a:pt x="1033" y="712"/>
                  </a:lnTo>
                  <a:lnTo>
                    <a:pt x="1036" y="712"/>
                  </a:lnTo>
                  <a:lnTo>
                    <a:pt x="1040" y="712"/>
                  </a:lnTo>
                  <a:lnTo>
                    <a:pt x="1040" y="712"/>
                  </a:lnTo>
                  <a:lnTo>
                    <a:pt x="1043" y="710"/>
                  </a:lnTo>
                  <a:lnTo>
                    <a:pt x="1043" y="710"/>
                  </a:lnTo>
                  <a:lnTo>
                    <a:pt x="1045" y="708"/>
                  </a:lnTo>
                  <a:lnTo>
                    <a:pt x="1045" y="705"/>
                  </a:lnTo>
                  <a:lnTo>
                    <a:pt x="1045" y="705"/>
                  </a:lnTo>
                  <a:lnTo>
                    <a:pt x="1045" y="703"/>
                  </a:lnTo>
                  <a:lnTo>
                    <a:pt x="1043" y="701"/>
                  </a:lnTo>
                  <a:lnTo>
                    <a:pt x="1043" y="701"/>
                  </a:lnTo>
                  <a:lnTo>
                    <a:pt x="1043" y="701"/>
                  </a:lnTo>
                  <a:lnTo>
                    <a:pt x="1043" y="698"/>
                  </a:lnTo>
                  <a:lnTo>
                    <a:pt x="1045" y="696"/>
                  </a:lnTo>
                  <a:lnTo>
                    <a:pt x="1050" y="689"/>
                  </a:lnTo>
                  <a:lnTo>
                    <a:pt x="1050" y="686"/>
                  </a:lnTo>
                  <a:lnTo>
                    <a:pt x="1050" y="686"/>
                  </a:lnTo>
                  <a:lnTo>
                    <a:pt x="1050" y="684"/>
                  </a:lnTo>
                  <a:lnTo>
                    <a:pt x="1050" y="684"/>
                  </a:lnTo>
                  <a:lnTo>
                    <a:pt x="1048" y="682"/>
                  </a:lnTo>
                  <a:lnTo>
                    <a:pt x="1048" y="682"/>
                  </a:lnTo>
                  <a:lnTo>
                    <a:pt x="1048" y="682"/>
                  </a:lnTo>
                  <a:lnTo>
                    <a:pt x="1048" y="679"/>
                  </a:lnTo>
                  <a:lnTo>
                    <a:pt x="1048" y="679"/>
                  </a:lnTo>
                  <a:lnTo>
                    <a:pt x="1048" y="677"/>
                  </a:lnTo>
                  <a:lnTo>
                    <a:pt x="1050" y="677"/>
                  </a:lnTo>
                  <a:lnTo>
                    <a:pt x="1052" y="677"/>
                  </a:lnTo>
                  <a:lnTo>
                    <a:pt x="1052" y="677"/>
                  </a:lnTo>
                  <a:lnTo>
                    <a:pt x="1055" y="677"/>
                  </a:lnTo>
                  <a:lnTo>
                    <a:pt x="1057" y="677"/>
                  </a:lnTo>
                  <a:lnTo>
                    <a:pt x="1057" y="679"/>
                  </a:lnTo>
                  <a:lnTo>
                    <a:pt x="1059" y="679"/>
                  </a:lnTo>
                  <a:lnTo>
                    <a:pt x="1062" y="677"/>
                  </a:lnTo>
                  <a:lnTo>
                    <a:pt x="1062" y="677"/>
                  </a:lnTo>
                  <a:lnTo>
                    <a:pt x="1062" y="674"/>
                  </a:lnTo>
                  <a:lnTo>
                    <a:pt x="1064" y="672"/>
                  </a:lnTo>
                  <a:lnTo>
                    <a:pt x="1064" y="670"/>
                  </a:lnTo>
                  <a:lnTo>
                    <a:pt x="1071" y="665"/>
                  </a:lnTo>
                  <a:lnTo>
                    <a:pt x="1071" y="663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8"/>
                  </a:lnTo>
                  <a:lnTo>
                    <a:pt x="1078" y="656"/>
                  </a:lnTo>
                  <a:lnTo>
                    <a:pt x="1078" y="656"/>
                  </a:lnTo>
                  <a:lnTo>
                    <a:pt x="1081" y="653"/>
                  </a:lnTo>
                  <a:lnTo>
                    <a:pt x="1081" y="651"/>
                  </a:lnTo>
                  <a:lnTo>
                    <a:pt x="1083" y="651"/>
                  </a:lnTo>
                  <a:lnTo>
                    <a:pt x="1090" y="646"/>
                  </a:lnTo>
                  <a:lnTo>
                    <a:pt x="1092" y="646"/>
                  </a:lnTo>
                  <a:lnTo>
                    <a:pt x="1097" y="646"/>
                  </a:lnTo>
                  <a:lnTo>
                    <a:pt x="1097" y="646"/>
                  </a:lnTo>
                  <a:lnTo>
                    <a:pt x="1100" y="648"/>
                  </a:lnTo>
                  <a:lnTo>
                    <a:pt x="1102" y="648"/>
                  </a:lnTo>
                  <a:lnTo>
                    <a:pt x="1102" y="648"/>
                  </a:lnTo>
                  <a:lnTo>
                    <a:pt x="1107" y="646"/>
                  </a:lnTo>
                  <a:lnTo>
                    <a:pt x="1109" y="646"/>
                  </a:lnTo>
                  <a:lnTo>
                    <a:pt x="1111" y="646"/>
                  </a:lnTo>
                  <a:lnTo>
                    <a:pt x="1114" y="648"/>
                  </a:lnTo>
                  <a:lnTo>
                    <a:pt x="1116" y="648"/>
                  </a:lnTo>
                  <a:lnTo>
                    <a:pt x="1121" y="646"/>
                  </a:lnTo>
                  <a:lnTo>
                    <a:pt x="1123" y="644"/>
                  </a:lnTo>
                  <a:lnTo>
                    <a:pt x="1123" y="644"/>
                  </a:lnTo>
                  <a:lnTo>
                    <a:pt x="1123" y="639"/>
                  </a:lnTo>
                  <a:lnTo>
                    <a:pt x="1123" y="639"/>
                  </a:lnTo>
                  <a:lnTo>
                    <a:pt x="1126" y="637"/>
                  </a:lnTo>
                  <a:lnTo>
                    <a:pt x="1126" y="637"/>
                  </a:lnTo>
                  <a:lnTo>
                    <a:pt x="1126" y="634"/>
                  </a:lnTo>
                  <a:lnTo>
                    <a:pt x="1128" y="634"/>
                  </a:lnTo>
                  <a:lnTo>
                    <a:pt x="1130" y="632"/>
                  </a:lnTo>
                  <a:lnTo>
                    <a:pt x="1130" y="632"/>
                  </a:lnTo>
                  <a:lnTo>
                    <a:pt x="1133" y="630"/>
                  </a:lnTo>
                  <a:lnTo>
                    <a:pt x="1133" y="625"/>
                  </a:lnTo>
                  <a:lnTo>
                    <a:pt x="1135" y="622"/>
                  </a:lnTo>
                  <a:lnTo>
                    <a:pt x="1135" y="622"/>
                  </a:lnTo>
                  <a:lnTo>
                    <a:pt x="1140" y="620"/>
                  </a:lnTo>
                  <a:lnTo>
                    <a:pt x="1142" y="620"/>
                  </a:lnTo>
                  <a:lnTo>
                    <a:pt x="1144" y="618"/>
                  </a:lnTo>
                  <a:lnTo>
                    <a:pt x="1147" y="618"/>
                  </a:lnTo>
                  <a:lnTo>
                    <a:pt x="1147" y="615"/>
                  </a:lnTo>
                  <a:lnTo>
                    <a:pt x="1152" y="615"/>
                  </a:lnTo>
                  <a:lnTo>
                    <a:pt x="1156" y="615"/>
                  </a:lnTo>
                  <a:lnTo>
                    <a:pt x="1156" y="613"/>
                  </a:lnTo>
                  <a:lnTo>
                    <a:pt x="1159" y="608"/>
                  </a:lnTo>
                  <a:lnTo>
                    <a:pt x="1161" y="608"/>
                  </a:lnTo>
                  <a:lnTo>
                    <a:pt x="1161" y="606"/>
                  </a:lnTo>
                  <a:lnTo>
                    <a:pt x="1166" y="604"/>
                  </a:lnTo>
                  <a:lnTo>
                    <a:pt x="1175" y="601"/>
                  </a:lnTo>
                  <a:lnTo>
                    <a:pt x="1187" y="594"/>
                  </a:lnTo>
                  <a:lnTo>
                    <a:pt x="1189" y="594"/>
                  </a:lnTo>
                  <a:lnTo>
                    <a:pt x="1192" y="596"/>
                  </a:lnTo>
                  <a:lnTo>
                    <a:pt x="1197" y="599"/>
                  </a:lnTo>
                  <a:lnTo>
                    <a:pt x="1199" y="599"/>
                  </a:lnTo>
                  <a:lnTo>
                    <a:pt x="1199" y="599"/>
                  </a:lnTo>
                  <a:lnTo>
                    <a:pt x="1201" y="596"/>
                  </a:lnTo>
                  <a:lnTo>
                    <a:pt x="1204" y="596"/>
                  </a:lnTo>
                  <a:lnTo>
                    <a:pt x="1204" y="594"/>
                  </a:lnTo>
                  <a:lnTo>
                    <a:pt x="1206" y="601"/>
                  </a:lnTo>
                  <a:lnTo>
                    <a:pt x="1211" y="604"/>
                  </a:lnTo>
                  <a:lnTo>
                    <a:pt x="1215" y="606"/>
                  </a:lnTo>
                  <a:lnTo>
                    <a:pt x="1220" y="606"/>
                  </a:lnTo>
                  <a:lnTo>
                    <a:pt x="1223" y="604"/>
                  </a:lnTo>
                  <a:lnTo>
                    <a:pt x="1220" y="606"/>
                  </a:lnTo>
                  <a:lnTo>
                    <a:pt x="1220" y="611"/>
                  </a:lnTo>
                  <a:lnTo>
                    <a:pt x="1223" y="622"/>
                  </a:lnTo>
                  <a:lnTo>
                    <a:pt x="1220" y="627"/>
                  </a:lnTo>
                  <a:lnTo>
                    <a:pt x="1220" y="627"/>
                  </a:lnTo>
                  <a:lnTo>
                    <a:pt x="1215" y="634"/>
                  </a:lnTo>
                  <a:lnTo>
                    <a:pt x="1213" y="637"/>
                  </a:lnTo>
                  <a:lnTo>
                    <a:pt x="1213" y="641"/>
                  </a:lnTo>
                  <a:lnTo>
                    <a:pt x="1215" y="644"/>
                  </a:lnTo>
                  <a:lnTo>
                    <a:pt x="1220" y="648"/>
                  </a:lnTo>
                  <a:lnTo>
                    <a:pt x="1218" y="651"/>
                  </a:lnTo>
                  <a:lnTo>
                    <a:pt x="1220" y="653"/>
                  </a:lnTo>
                  <a:lnTo>
                    <a:pt x="1223" y="656"/>
                  </a:lnTo>
                  <a:lnTo>
                    <a:pt x="1225" y="656"/>
                  </a:lnTo>
                  <a:lnTo>
                    <a:pt x="1225" y="656"/>
                  </a:lnTo>
                  <a:lnTo>
                    <a:pt x="1227" y="658"/>
                  </a:lnTo>
                  <a:lnTo>
                    <a:pt x="1230" y="663"/>
                  </a:lnTo>
                  <a:lnTo>
                    <a:pt x="1230" y="665"/>
                  </a:lnTo>
                  <a:lnTo>
                    <a:pt x="1232" y="667"/>
                  </a:lnTo>
                  <a:lnTo>
                    <a:pt x="1239" y="674"/>
                  </a:lnTo>
                  <a:lnTo>
                    <a:pt x="1239" y="677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3" name="Freeform 73"/>
            <p:cNvSpPr>
              <a:spLocks noEditPoints="1"/>
            </p:cNvSpPr>
            <p:nvPr/>
          </p:nvSpPr>
          <p:spPr bwMode="auto">
            <a:xfrm>
              <a:off x="4492169" y="2243998"/>
              <a:ext cx="31189" cy="13897"/>
            </a:xfrm>
            <a:custGeom>
              <a:avLst/>
              <a:gdLst>
                <a:gd name="T0" fmla="*/ 36 w 36"/>
                <a:gd name="T1" fmla="*/ 0 h 16"/>
                <a:gd name="T2" fmla="*/ 36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0 h 16"/>
                <a:gd name="T10" fmla="*/ 36 w 36"/>
                <a:gd name="T11" fmla="*/ 0 h 16"/>
                <a:gd name="T12" fmla="*/ 34 w 36"/>
                <a:gd name="T13" fmla="*/ 2 h 16"/>
                <a:gd name="T14" fmla="*/ 34 w 36"/>
                <a:gd name="T15" fmla="*/ 4 h 16"/>
                <a:gd name="T16" fmla="*/ 34 w 36"/>
                <a:gd name="T17" fmla="*/ 7 h 16"/>
                <a:gd name="T18" fmla="*/ 34 w 36"/>
                <a:gd name="T19" fmla="*/ 9 h 16"/>
                <a:gd name="T20" fmla="*/ 31 w 36"/>
                <a:gd name="T21" fmla="*/ 11 h 16"/>
                <a:gd name="T22" fmla="*/ 29 w 36"/>
                <a:gd name="T23" fmla="*/ 14 h 16"/>
                <a:gd name="T24" fmla="*/ 24 w 36"/>
                <a:gd name="T25" fmla="*/ 14 h 16"/>
                <a:gd name="T26" fmla="*/ 26 w 36"/>
                <a:gd name="T27" fmla="*/ 9 h 16"/>
                <a:gd name="T28" fmla="*/ 26 w 36"/>
                <a:gd name="T29" fmla="*/ 7 h 16"/>
                <a:gd name="T30" fmla="*/ 26 w 36"/>
                <a:gd name="T31" fmla="*/ 9 h 16"/>
                <a:gd name="T32" fmla="*/ 26 w 36"/>
                <a:gd name="T33" fmla="*/ 7 h 16"/>
                <a:gd name="T34" fmla="*/ 29 w 36"/>
                <a:gd name="T35" fmla="*/ 2 h 16"/>
                <a:gd name="T36" fmla="*/ 31 w 36"/>
                <a:gd name="T37" fmla="*/ 0 h 16"/>
                <a:gd name="T38" fmla="*/ 34 w 36"/>
                <a:gd name="T39" fmla="*/ 0 h 16"/>
                <a:gd name="T40" fmla="*/ 36 w 36"/>
                <a:gd name="T41" fmla="*/ 0 h 16"/>
                <a:gd name="T42" fmla="*/ 8 w 36"/>
                <a:gd name="T43" fmla="*/ 11 h 16"/>
                <a:gd name="T44" fmla="*/ 8 w 36"/>
                <a:gd name="T45" fmla="*/ 11 h 16"/>
                <a:gd name="T46" fmla="*/ 8 w 36"/>
                <a:gd name="T47" fmla="*/ 11 h 16"/>
                <a:gd name="T48" fmla="*/ 5 w 36"/>
                <a:gd name="T49" fmla="*/ 9 h 16"/>
                <a:gd name="T50" fmla="*/ 0 w 36"/>
                <a:gd name="T51" fmla="*/ 11 h 16"/>
                <a:gd name="T52" fmla="*/ 0 w 36"/>
                <a:gd name="T53" fmla="*/ 11 h 16"/>
                <a:gd name="T54" fmla="*/ 0 w 36"/>
                <a:gd name="T55" fmla="*/ 11 h 16"/>
                <a:gd name="T56" fmla="*/ 0 w 36"/>
                <a:gd name="T57" fmla="*/ 11 h 16"/>
                <a:gd name="T58" fmla="*/ 0 w 36"/>
                <a:gd name="T59" fmla="*/ 9 h 16"/>
                <a:gd name="T60" fmla="*/ 3 w 36"/>
                <a:gd name="T61" fmla="*/ 9 h 16"/>
                <a:gd name="T62" fmla="*/ 3 w 36"/>
                <a:gd name="T63" fmla="*/ 7 h 16"/>
                <a:gd name="T64" fmla="*/ 3 w 36"/>
                <a:gd name="T65" fmla="*/ 7 h 16"/>
                <a:gd name="T66" fmla="*/ 5 w 36"/>
                <a:gd name="T67" fmla="*/ 7 h 16"/>
                <a:gd name="T68" fmla="*/ 8 w 36"/>
                <a:gd name="T69" fmla="*/ 7 h 16"/>
                <a:gd name="T70" fmla="*/ 10 w 36"/>
                <a:gd name="T71" fmla="*/ 7 h 16"/>
                <a:gd name="T72" fmla="*/ 10 w 36"/>
                <a:gd name="T73" fmla="*/ 7 h 16"/>
                <a:gd name="T74" fmla="*/ 10 w 36"/>
                <a:gd name="T75" fmla="*/ 9 h 16"/>
                <a:gd name="T76" fmla="*/ 10 w 36"/>
                <a:gd name="T77" fmla="*/ 9 h 16"/>
                <a:gd name="T78" fmla="*/ 8 w 36"/>
                <a:gd name="T79" fmla="*/ 11 h 16"/>
                <a:gd name="T80" fmla="*/ 10 w 36"/>
                <a:gd name="T81" fmla="*/ 11 h 16"/>
                <a:gd name="T82" fmla="*/ 10 w 36"/>
                <a:gd name="T83" fmla="*/ 11 h 16"/>
                <a:gd name="T84" fmla="*/ 12 w 36"/>
                <a:gd name="T85" fmla="*/ 11 h 16"/>
                <a:gd name="T86" fmla="*/ 12 w 36"/>
                <a:gd name="T87" fmla="*/ 11 h 16"/>
                <a:gd name="T88" fmla="*/ 12 w 36"/>
                <a:gd name="T89" fmla="*/ 14 h 16"/>
                <a:gd name="T90" fmla="*/ 12 w 36"/>
                <a:gd name="T91" fmla="*/ 14 h 16"/>
                <a:gd name="T92" fmla="*/ 10 w 36"/>
                <a:gd name="T93" fmla="*/ 16 h 16"/>
                <a:gd name="T94" fmla="*/ 10 w 36"/>
                <a:gd name="T95" fmla="*/ 16 h 16"/>
                <a:gd name="T96" fmla="*/ 10 w 36"/>
                <a:gd name="T97" fmla="*/ 14 h 16"/>
                <a:gd name="T98" fmla="*/ 10 w 36"/>
                <a:gd name="T99" fmla="*/ 14 h 16"/>
                <a:gd name="T100" fmla="*/ 10 w 36"/>
                <a:gd name="T101" fmla="*/ 14 h 16"/>
                <a:gd name="T102" fmla="*/ 10 w 36"/>
                <a:gd name="T103" fmla="*/ 11 h 16"/>
                <a:gd name="T104" fmla="*/ 10 w 36"/>
                <a:gd name="T10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close/>
                  <a:moveTo>
                    <a:pt x="8" y="11"/>
                  </a:moveTo>
                  <a:lnTo>
                    <a:pt x="8" y="11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1"/>
                  </a:lnTo>
                  <a:close/>
                  <a:moveTo>
                    <a:pt x="10" y="11"/>
                  </a:move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4" name="Freeform 74"/>
            <p:cNvSpPr>
              <a:spLocks noEditPoints="1"/>
            </p:cNvSpPr>
            <p:nvPr/>
          </p:nvSpPr>
          <p:spPr bwMode="auto">
            <a:xfrm>
              <a:off x="4492169" y="2243998"/>
              <a:ext cx="31189" cy="13897"/>
            </a:xfrm>
            <a:custGeom>
              <a:avLst/>
              <a:gdLst>
                <a:gd name="T0" fmla="*/ 36 w 36"/>
                <a:gd name="T1" fmla="*/ 0 h 16"/>
                <a:gd name="T2" fmla="*/ 36 w 36"/>
                <a:gd name="T3" fmla="*/ 0 h 16"/>
                <a:gd name="T4" fmla="*/ 36 w 36"/>
                <a:gd name="T5" fmla="*/ 0 h 16"/>
                <a:gd name="T6" fmla="*/ 36 w 36"/>
                <a:gd name="T7" fmla="*/ 0 h 16"/>
                <a:gd name="T8" fmla="*/ 36 w 36"/>
                <a:gd name="T9" fmla="*/ 0 h 16"/>
                <a:gd name="T10" fmla="*/ 36 w 36"/>
                <a:gd name="T11" fmla="*/ 0 h 16"/>
                <a:gd name="T12" fmla="*/ 34 w 36"/>
                <a:gd name="T13" fmla="*/ 2 h 16"/>
                <a:gd name="T14" fmla="*/ 34 w 36"/>
                <a:gd name="T15" fmla="*/ 4 h 16"/>
                <a:gd name="T16" fmla="*/ 34 w 36"/>
                <a:gd name="T17" fmla="*/ 7 h 16"/>
                <a:gd name="T18" fmla="*/ 34 w 36"/>
                <a:gd name="T19" fmla="*/ 9 h 16"/>
                <a:gd name="T20" fmla="*/ 31 w 36"/>
                <a:gd name="T21" fmla="*/ 11 h 16"/>
                <a:gd name="T22" fmla="*/ 29 w 36"/>
                <a:gd name="T23" fmla="*/ 14 h 16"/>
                <a:gd name="T24" fmla="*/ 24 w 36"/>
                <a:gd name="T25" fmla="*/ 14 h 16"/>
                <a:gd name="T26" fmla="*/ 26 w 36"/>
                <a:gd name="T27" fmla="*/ 9 h 16"/>
                <a:gd name="T28" fmla="*/ 26 w 36"/>
                <a:gd name="T29" fmla="*/ 7 h 16"/>
                <a:gd name="T30" fmla="*/ 26 w 36"/>
                <a:gd name="T31" fmla="*/ 9 h 16"/>
                <a:gd name="T32" fmla="*/ 26 w 36"/>
                <a:gd name="T33" fmla="*/ 7 h 16"/>
                <a:gd name="T34" fmla="*/ 29 w 36"/>
                <a:gd name="T35" fmla="*/ 2 h 16"/>
                <a:gd name="T36" fmla="*/ 31 w 36"/>
                <a:gd name="T37" fmla="*/ 0 h 16"/>
                <a:gd name="T38" fmla="*/ 34 w 36"/>
                <a:gd name="T39" fmla="*/ 0 h 16"/>
                <a:gd name="T40" fmla="*/ 36 w 36"/>
                <a:gd name="T41" fmla="*/ 0 h 16"/>
                <a:gd name="T42" fmla="*/ 8 w 36"/>
                <a:gd name="T43" fmla="*/ 11 h 16"/>
                <a:gd name="T44" fmla="*/ 8 w 36"/>
                <a:gd name="T45" fmla="*/ 11 h 16"/>
                <a:gd name="T46" fmla="*/ 8 w 36"/>
                <a:gd name="T47" fmla="*/ 11 h 16"/>
                <a:gd name="T48" fmla="*/ 5 w 36"/>
                <a:gd name="T49" fmla="*/ 9 h 16"/>
                <a:gd name="T50" fmla="*/ 0 w 36"/>
                <a:gd name="T51" fmla="*/ 11 h 16"/>
                <a:gd name="T52" fmla="*/ 0 w 36"/>
                <a:gd name="T53" fmla="*/ 11 h 16"/>
                <a:gd name="T54" fmla="*/ 0 w 36"/>
                <a:gd name="T55" fmla="*/ 11 h 16"/>
                <a:gd name="T56" fmla="*/ 0 w 36"/>
                <a:gd name="T57" fmla="*/ 11 h 16"/>
                <a:gd name="T58" fmla="*/ 0 w 36"/>
                <a:gd name="T59" fmla="*/ 9 h 16"/>
                <a:gd name="T60" fmla="*/ 3 w 36"/>
                <a:gd name="T61" fmla="*/ 9 h 16"/>
                <a:gd name="T62" fmla="*/ 3 w 36"/>
                <a:gd name="T63" fmla="*/ 7 h 16"/>
                <a:gd name="T64" fmla="*/ 3 w 36"/>
                <a:gd name="T65" fmla="*/ 7 h 16"/>
                <a:gd name="T66" fmla="*/ 5 w 36"/>
                <a:gd name="T67" fmla="*/ 7 h 16"/>
                <a:gd name="T68" fmla="*/ 8 w 36"/>
                <a:gd name="T69" fmla="*/ 7 h 16"/>
                <a:gd name="T70" fmla="*/ 10 w 36"/>
                <a:gd name="T71" fmla="*/ 7 h 16"/>
                <a:gd name="T72" fmla="*/ 10 w 36"/>
                <a:gd name="T73" fmla="*/ 7 h 16"/>
                <a:gd name="T74" fmla="*/ 10 w 36"/>
                <a:gd name="T75" fmla="*/ 9 h 16"/>
                <a:gd name="T76" fmla="*/ 10 w 36"/>
                <a:gd name="T77" fmla="*/ 9 h 16"/>
                <a:gd name="T78" fmla="*/ 8 w 36"/>
                <a:gd name="T79" fmla="*/ 11 h 16"/>
                <a:gd name="T80" fmla="*/ 10 w 36"/>
                <a:gd name="T81" fmla="*/ 11 h 16"/>
                <a:gd name="T82" fmla="*/ 10 w 36"/>
                <a:gd name="T83" fmla="*/ 11 h 16"/>
                <a:gd name="T84" fmla="*/ 12 w 36"/>
                <a:gd name="T85" fmla="*/ 11 h 16"/>
                <a:gd name="T86" fmla="*/ 12 w 36"/>
                <a:gd name="T87" fmla="*/ 11 h 16"/>
                <a:gd name="T88" fmla="*/ 12 w 36"/>
                <a:gd name="T89" fmla="*/ 14 h 16"/>
                <a:gd name="T90" fmla="*/ 12 w 36"/>
                <a:gd name="T91" fmla="*/ 14 h 16"/>
                <a:gd name="T92" fmla="*/ 10 w 36"/>
                <a:gd name="T93" fmla="*/ 16 h 16"/>
                <a:gd name="T94" fmla="*/ 10 w 36"/>
                <a:gd name="T95" fmla="*/ 16 h 16"/>
                <a:gd name="T96" fmla="*/ 10 w 36"/>
                <a:gd name="T97" fmla="*/ 14 h 16"/>
                <a:gd name="T98" fmla="*/ 10 w 36"/>
                <a:gd name="T99" fmla="*/ 14 h 16"/>
                <a:gd name="T100" fmla="*/ 10 w 36"/>
                <a:gd name="T101" fmla="*/ 14 h 16"/>
                <a:gd name="T102" fmla="*/ 10 w 36"/>
                <a:gd name="T103" fmla="*/ 11 h 16"/>
                <a:gd name="T104" fmla="*/ 10 w 36"/>
                <a:gd name="T10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16">
                  <a:moveTo>
                    <a:pt x="36" y="0"/>
                  </a:move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1" y="11"/>
                  </a:lnTo>
                  <a:lnTo>
                    <a:pt x="29" y="14"/>
                  </a:lnTo>
                  <a:lnTo>
                    <a:pt x="24" y="14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6" y="0"/>
                  </a:lnTo>
                  <a:moveTo>
                    <a:pt x="8" y="11"/>
                  </a:moveTo>
                  <a:lnTo>
                    <a:pt x="8" y="11"/>
                  </a:lnTo>
                  <a:lnTo>
                    <a:pt x="8" y="11"/>
                  </a:lnTo>
                  <a:lnTo>
                    <a:pt x="5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8" y="11"/>
                  </a:lnTo>
                  <a:moveTo>
                    <a:pt x="10" y="11"/>
                  </a:moveTo>
                  <a:lnTo>
                    <a:pt x="10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1"/>
                  </a:lnTo>
                  <a:lnTo>
                    <a:pt x="10" y="11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3890062" y="3988045"/>
              <a:ext cx="18194" cy="14766"/>
            </a:xfrm>
            <a:custGeom>
              <a:avLst/>
              <a:gdLst>
                <a:gd name="T0" fmla="*/ 14 w 21"/>
                <a:gd name="T1" fmla="*/ 0 h 17"/>
                <a:gd name="T2" fmla="*/ 14 w 21"/>
                <a:gd name="T3" fmla="*/ 0 h 17"/>
                <a:gd name="T4" fmla="*/ 14 w 21"/>
                <a:gd name="T5" fmla="*/ 0 h 17"/>
                <a:gd name="T6" fmla="*/ 14 w 21"/>
                <a:gd name="T7" fmla="*/ 0 h 17"/>
                <a:gd name="T8" fmla="*/ 14 w 21"/>
                <a:gd name="T9" fmla="*/ 0 h 17"/>
                <a:gd name="T10" fmla="*/ 14 w 21"/>
                <a:gd name="T11" fmla="*/ 0 h 17"/>
                <a:gd name="T12" fmla="*/ 14 w 21"/>
                <a:gd name="T13" fmla="*/ 0 h 17"/>
                <a:gd name="T14" fmla="*/ 17 w 21"/>
                <a:gd name="T15" fmla="*/ 0 h 17"/>
                <a:gd name="T16" fmla="*/ 19 w 21"/>
                <a:gd name="T17" fmla="*/ 2 h 17"/>
                <a:gd name="T18" fmla="*/ 21 w 21"/>
                <a:gd name="T19" fmla="*/ 7 h 17"/>
                <a:gd name="T20" fmla="*/ 21 w 21"/>
                <a:gd name="T21" fmla="*/ 12 h 17"/>
                <a:gd name="T22" fmla="*/ 19 w 21"/>
                <a:gd name="T23" fmla="*/ 14 h 17"/>
                <a:gd name="T24" fmla="*/ 17 w 21"/>
                <a:gd name="T25" fmla="*/ 17 h 17"/>
                <a:gd name="T26" fmla="*/ 17 w 21"/>
                <a:gd name="T27" fmla="*/ 17 h 17"/>
                <a:gd name="T28" fmla="*/ 14 w 21"/>
                <a:gd name="T29" fmla="*/ 14 h 17"/>
                <a:gd name="T30" fmla="*/ 12 w 21"/>
                <a:gd name="T31" fmla="*/ 14 h 17"/>
                <a:gd name="T32" fmla="*/ 10 w 21"/>
                <a:gd name="T33" fmla="*/ 14 h 17"/>
                <a:gd name="T34" fmla="*/ 7 w 21"/>
                <a:gd name="T35" fmla="*/ 14 h 17"/>
                <a:gd name="T36" fmla="*/ 5 w 21"/>
                <a:gd name="T37" fmla="*/ 17 h 17"/>
                <a:gd name="T38" fmla="*/ 5 w 21"/>
                <a:gd name="T39" fmla="*/ 17 h 17"/>
                <a:gd name="T40" fmla="*/ 3 w 21"/>
                <a:gd name="T41" fmla="*/ 17 h 17"/>
                <a:gd name="T42" fmla="*/ 3 w 21"/>
                <a:gd name="T43" fmla="*/ 17 h 17"/>
                <a:gd name="T44" fmla="*/ 0 w 21"/>
                <a:gd name="T45" fmla="*/ 17 h 17"/>
                <a:gd name="T46" fmla="*/ 0 w 21"/>
                <a:gd name="T47" fmla="*/ 14 h 17"/>
                <a:gd name="T48" fmla="*/ 0 w 21"/>
                <a:gd name="T49" fmla="*/ 14 h 17"/>
                <a:gd name="T50" fmla="*/ 0 w 21"/>
                <a:gd name="T51" fmla="*/ 14 h 17"/>
                <a:gd name="T52" fmla="*/ 3 w 21"/>
                <a:gd name="T53" fmla="*/ 14 h 17"/>
                <a:gd name="T54" fmla="*/ 3 w 21"/>
                <a:gd name="T55" fmla="*/ 12 h 17"/>
                <a:gd name="T56" fmla="*/ 3 w 21"/>
                <a:gd name="T57" fmla="*/ 12 h 17"/>
                <a:gd name="T58" fmla="*/ 3 w 21"/>
                <a:gd name="T59" fmla="*/ 9 h 17"/>
                <a:gd name="T60" fmla="*/ 0 w 21"/>
                <a:gd name="T61" fmla="*/ 7 h 17"/>
                <a:gd name="T62" fmla="*/ 0 w 21"/>
                <a:gd name="T63" fmla="*/ 7 h 17"/>
                <a:gd name="T64" fmla="*/ 0 w 21"/>
                <a:gd name="T65" fmla="*/ 7 h 17"/>
                <a:gd name="T66" fmla="*/ 3 w 21"/>
                <a:gd name="T67" fmla="*/ 7 h 17"/>
                <a:gd name="T68" fmla="*/ 7 w 21"/>
                <a:gd name="T69" fmla="*/ 9 h 17"/>
                <a:gd name="T70" fmla="*/ 10 w 21"/>
                <a:gd name="T71" fmla="*/ 7 h 17"/>
                <a:gd name="T72" fmla="*/ 14 w 21"/>
                <a:gd name="T73" fmla="*/ 2 h 17"/>
                <a:gd name="T74" fmla="*/ 14 w 21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3890062" y="3988045"/>
              <a:ext cx="18194" cy="14766"/>
            </a:xfrm>
            <a:custGeom>
              <a:avLst/>
              <a:gdLst>
                <a:gd name="T0" fmla="*/ 14 w 21"/>
                <a:gd name="T1" fmla="*/ 0 h 17"/>
                <a:gd name="T2" fmla="*/ 14 w 21"/>
                <a:gd name="T3" fmla="*/ 0 h 17"/>
                <a:gd name="T4" fmla="*/ 14 w 21"/>
                <a:gd name="T5" fmla="*/ 0 h 17"/>
                <a:gd name="T6" fmla="*/ 14 w 21"/>
                <a:gd name="T7" fmla="*/ 0 h 17"/>
                <a:gd name="T8" fmla="*/ 14 w 21"/>
                <a:gd name="T9" fmla="*/ 0 h 17"/>
                <a:gd name="T10" fmla="*/ 14 w 21"/>
                <a:gd name="T11" fmla="*/ 0 h 17"/>
                <a:gd name="T12" fmla="*/ 14 w 21"/>
                <a:gd name="T13" fmla="*/ 0 h 17"/>
                <a:gd name="T14" fmla="*/ 17 w 21"/>
                <a:gd name="T15" fmla="*/ 0 h 17"/>
                <a:gd name="T16" fmla="*/ 19 w 21"/>
                <a:gd name="T17" fmla="*/ 2 h 17"/>
                <a:gd name="T18" fmla="*/ 21 w 21"/>
                <a:gd name="T19" fmla="*/ 7 h 17"/>
                <a:gd name="T20" fmla="*/ 21 w 21"/>
                <a:gd name="T21" fmla="*/ 12 h 17"/>
                <a:gd name="T22" fmla="*/ 19 w 21"/>
                <a:gd name="T23" fmla="*/ 14 h 17"/>
                <a:gd name="T24" fmla="*/ 17 w 21"/>
                <a:gd name="T25" fmla="*/ 17 h 17"/>
                <a:gd name="T26" fmla="*/ 17 w 21"/>
                <a:gd name="T27" fmla="*/ 17 h 17"/>
                <a:gd name="T28" fmla="*/ 14 w 21"/>
                <a:gd name="T29" fmla="*/ 14 h 17"/>
                <a:gd name="T30" fmla="*/ 12 w 21"/>
                <a:gd name="T31" fmla="*/ 14 h 17"/>
                <a:gd name="T32" fmla="*/ 10 w 21"/>
                <a:gd name="T33" fmla="*/ 14 h 17"/>
                <a:gd name="T34" fmla="*/ 7 w 21"/>
                <a:gd name="T35" fmla="*/ 14 h 17"/>
                <a:gd name="T36" fmla="*/ 5 w 21"/>
                <a:gd name="T37" fmla="*/ 17 h 17"/>
                <a:gd name="T38" fmla="*/ 5 w 21"/>
                <a:gd name="T39" fmla="*/ 17 h 17"/>
                <a:gd name="T40" fmla="*/ 3 w 21"/>
                <a:gd name="T41" fmla="*/ 17 h 17"/>
                <a:gd name="T42" fmla="*/ 3 w 21"/>
                <a:gd name="T43" fmla="*/ 17 h 17"/>
                <a:gd name="T44" fmla="*/ 0 w 21"/>
                <a:gd name="T45" fmla="*/ 17 h 17"/>
                <a:gd name="T46" fmla="*/ 0 w 21"/>
                <a:gd name="T47" fmla="*/ 14 h 17"/>
                <a:gd name="T48" fmla="*/ 0 w 21"/>
                <a:gd name="T49" fmla="*/ 14 h 17"/>
                <a:gd name="T50" fmla="*/ 0 w 21"/>
                <a:gd name="T51" fmla="*/ 14 h 17"/>
                <a:gd name="T52" fmla="*/ 3 w 21"/>
                <a:gd name="T53" fmla="*/ 14 h 17"/>
                <a:gd name="T54" fmla="*/ 3 w 21"/>
                <a:gd name="T55" fmla="*/ 12 h 17"/>
                <a:gd name="T56" fmla="*/ 3 w 21"/>
                <a:gd name="T57" fmla="*/ 12 h 17"/>
                <a:gd name="T58" fmla="*/ 3 w 21"/>
                <a:gd name="T59" fmla="*/ 9 h 17"/>
                <a:gd name="T60" fmla="*/ 0 w 21"/>
                <a:gd name="T61" fmla="*/ 7 h 17"/>
                <a:gd name="T62" fmla="*/ 0 w 21"/>
                <a:gd name="T63" fmla="*/ 7 h 17"/>
                <a:gd name="T64" fmla="*/ 0 w 21"/>
                <a:gd name="T65" fmla="*/ 7 h 17"/>
                <a:gd name="T66" fmla="*/ 3 w 21"/>
                <a:gd name="T67" fmla="*/ 7 h 17"/>
                <a:gd name="T68" fmla="*/ 7 w 21"/>
                <a:gd name="T69" fmla="*/ 9 h 17"/>
                <a:gd name="T70" fmla="*/ 10 w 21"/>
                <a:gd name="T71" fmla="*/ 7 h 17"/>
                <a:gd name="T72" fmla="*/ 14 w 21"/>
                <a:gd name="T73" fmla="*/ 2 h 17"/>
                <a:gd name="T74" fmla="*/ 14 w 21"/>
                <a:gd name="T7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17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4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14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7" y="9"/>
                  </a:lnTo>
                  <a:lnTo>
                    <a:pt x="10" y="7"/>
                  </a:lnTo>
                  <a:lnTo>
                    <a:pt x="14" y="2"/>
                  </a:lnTo>
                  <a:lnTo>
                    <a:pt x="14" y="0"/>
                  </a:lnTo>
                </a:path>
              </a:pathLst>
            </a:custGeom>
            <a:grpFill/>
            <a:ln w="3175" cap="rnd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180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6586138" y="3115753"/>
            <a:ext cx="171040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Sales Projections</a:t>
            </a:r>
            <a:endParaRPr lang="en-US" sz="16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1" name="Chart 90"/>
          <p:cNvGraphicFramePr/>
          <p:nvPr/>
        </p:nvGraphicFramePr>
        <p:xfrm>
          <a:off x="6462424" y="3373568"/>
          <a:ext cx="3567346" cy="235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8" name="TextBox 97"/>
          <p:cNvSpPr txBox="1"/>
          <p:nvPr/>
        </p:nvSpPr>
        <p:spPr>
          <a:xfrm>
            <a:off x="4076857" y="5154518"/>
            <a:ext cx="130493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$18 Billion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19610" y="5154518"/>
            <a:ext cx="1304939" cy="5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en-US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$65 Billion </a:t>
            </a:r>
            <a:endParaRPr lang="en-US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89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621156" y="5154705"/>
            <a:ext cx="447670" cy="447670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2" name="Freeform 5"/>
          <p:cNvSpPr>
            <a:spLocks noChangeAspect="1" noEditPoints="1"/>
          </p:cNvSpPr>
          <p:nvPr/>
        </p:nvSpPr>
        <p:spPr bwMode="auto">
          <a:xfrm>
            <a:off x="3764834" y="5212809"/>
            <a:ext cx="166332" cy="331461"/>
          </a:xfrm>
          <a:custGeom>
            <a:avLst/>
            <a:gdLst>
              <a:gd name="T0" fmla="*/ 116 w 117"/>
              <a:gd name="T1" fmla="*/ 130 h 233"/>
              <a:gd name="T2" fmla="*/ 93 w 117"/>
              <a:gd name="T3" fmla="*/ 63 h 233"/>
              <a:gd name="T4" fmla="*/ 24 w 117"/>
              <a:gd name="T5" fmla="*/ 63 h 233"/>
              <a:gd name="T6" fmla="*/ 1 w 117"/>
              <a:gd name="T7" fmla="*/ 130 h 233"/>
              <a:gd name="T8" fmla="*/ 7 w 117"/>
              <a:gd name="T9" fmla="*/ 140 h 233"/>
              <a:gd name="T10" fmla="*/ 18 w 117"/>
              <a:gd name="T11" fmla="*/ 136 h 233"/>
              <a:gd name="T12" fmla="*/ 30 w 117"/>
              <a:gd name="T13" fmla="*/ 223 h 233"/>
              <a:gd name="T14" fmla="*/ 41 w 117"/>
              <a:gd name="T15" fmla="*/ 233 h 233"/>
              <a:gd name="T16" fmla="*/ 59 w 117"/>
              <a:gd name="T17" fmla="*/ 165 h 233"/>
              <a:gd name="T18" fmla="*/ 76 w 117"/>
              <a:gd name="T19" fmla="*/ 233 h 233"/>
              <a:gd name="T20" fmla="*/ 87 w 117"/>
              <a:gd name="T21" fmla="*/ 224 h 233"/>
              <a:gd name="T22" fmla="*/ 84 w 117"/>
              <a:gd name="T23" fmla="*/ 101 h 233"/>
              <a:gd name="T24" fmla="*/ 107 w 117"/>
              <a:gd name="T25" fmla="*/ 141 h 233"/>
              <a:gd name="T26" fmla="*/ 116 w 117"/>
              <a:gd name="T27" fmla="*/ 130 h 233"/>
              <a:gd name="T28" fmla="*/ 104 w 117"/>
              <a:gd name="T29" fmla="*/ 134 h 233"/>
              <a:gd name="T30" fmla="*/ 80 w 117"/>
              <a:gd name="T31" fmla="*/ 87 h 233"/>
              <a:gd name="T32" fmla="*/ 80 w 117"/>
              <a:gd name="T33" fmla="*/ 157 h 233"/>
              <a:gd name="T34" fmla="*/ 82 w 117"/>
              <a:gd name="T35" fmla="*/ 218 h 233"/>
              <a:gd name="T36" fmla="*/ 82 w 117"/>
              <a:gd name="T37" fmla="*/ 223 h 233"/>
              <a:gd name="T38" fmla="*/ 76 w 117"/>
              <a:gd name="T39" fmla="*/ 230 h 233"/>
              <a:gd name="T40" fmla="*/ 70 w 117"/>
              <a:gd name="T41" fmla="*/ 223 h 233"/>
              <a:gd name="T42" fmla="*/ 59 w 117"/>
              <a:gd name="T43" fmla="*/ 143 h 233"/>
              <a:gd name="T44" fmla="*/ 47 w 117"/>
              <a:gd name="T45" fmla="*/ 223 h 233"/>
              <a:gd name="T46" fmla="*/ 35 w 117"/>
              <a:gd name="T47" fmla="*/ 223 h 233"/>
              <a:gd name="T48" fmla="*/ 35 w 117"/>
              <a:gd name="T49" fmla="*/ 218 h 233"/>
              <a:gd name="T50" fmla="*/ 37 w 117"/>
              <a:gd name="T51" fmla="*/ 157 h 233"/>
              <a:gd name="T52" fmla="*/ 37 w 117"/>
              <a:gd name="T53" fmla="*/ 87 h 233"/>
              <a:gd name="T54" fmla="*/ 13 w 117"/>
              <a:gd name="T55" fmla="*/ 134 h 233"/>
              <a:gd name="T56" fmla="*/ 9 w 117"/>
              <a:gd name="T57" fmla="*/ 136 h 233"/>
              <a:gd name="T58" fmla="*/ 6 w 117"/>
              <a:gd name="T59" fmla="*/ 131 h 233"/>
              <a:gd name="T60" fmla="*/ 8 w 117"/>
              <a:gd name="T61" fmla="*/ 123 h 233"/>
              <a:gd name="T62" fmla="*/ 59 w 117"/>
              <a:gd name="T63" fmla="*/ 54 h 233"/>
              <a:gd name="T64" fmla="*/ 109 w 117"/>
              <a:gd name="T65" fmla="*/ 123 h 233"/>
              <a:gd name="T66" fmla="*/ 111 w 117"/>
              <a:gd name="T67" fmla="*/ 131 h 233"/>
              <a:gd name="T68" fmla="*/ 109 w 117"/>
              <a:gd name="T69" fmla="*/ 136 h 233"/>
              <a:gd name="T70" fmla="*/ 81 w 117"/>
              <a:gd name="T71" fmla="*/ 22 h 233"/>
              <a:gd name="T72" fmla="*/ 36 w 117"/>
              <a:gd name="T73" fmla="*/ 22 h 233"/>
              <a:gd name="T74" fmla="*/ 59 w 117"/>
              <a:gd name="T75" fmla="*/ 4 h 233"/>
              <a:gd name="T76" fmla="*/ 59 w 117"/>
              <a:gd name="T77" fmla="*/ 39 h 233"/>
              <a:gd name="T78" fmla="*/ 59 w 117"/>
              <a:gd name="T79" fmla="*/ 4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7" h="233">
                <a:moveTo>
                  <a:pt x="116" y="130"/>
                </a:moveTo>
                <a:cubicBezTo>
                  <a:pt x="116" y="130"/>
                  <a:pt x="116" y="130"/>
                  <a:pt x="116" y="130"/>
                </a:cubicBezTo>
                <a:cubicBezTo>
                  <a:pt x="116" y="129"/>
                  <a:pt x="115" y="126"/>
                  <a:pt x="113" y="122"/>
                </a:cubicBezTo>
                <a:cubicBezTo>
                  <a:pt x="108" y="105"/>
                  <a:pt x="96" y="69"/>
                  <a:pt x="93" y="63"/>
                </a:cubicBezTo>
                <a:cubicBezTo>
                  <a:pt x="88" y="53"/>
                  <a:pt x="78" y="49"/>
                  <a:pt x="59" y="49"/>
                </a:cubicBezTo>
                <a:cubicBezTo>
                  <a:pt x="39" y="49"/>
                  <a:pt x="29" y="53"/>
                  <a:pt x="24" y="63"/>
                </a:cubicBezTo>
                <a:cubicBezTo>
                  <a:pt x="21" y="69"/>
                  <a:pt x="9" y="105"/>
                  <a:pt x="4" y="122"/>
                </a:cubicBezTo>
                <a:cubicBezTo>
                  <a:pt x="3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3" y="139"/>
                  <a:pt x="7" y="140"/>
                </a:cubicBezTo>
                <a:cubicBezTo>
                  <a:pt x="8" y="141"/>
                  <a:pt x="9" y="141"/>
                  <a:pt x="10" y="141"/>
                </a:cubicBezTo>
                <a:cubicBezTo>
                  <a:pt x="13" y="141"/>
                  <a:pt x="16" y="139"/>
                  <a:pt x="18" y="13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48"/>
                  <a:pt x="31" y="220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1" y="229"/>
                  <a:pt x="35" y="233"/>
                  <a:pt x="41" y="233"/>
                </a:cubicBezTo>
                <a:cubicBezTo>
                  <a:pt x="47" y="233"/>
                  <a:pt x="51" y="229"/>
                  <a:pt x="52" y="224"/>
                </a:cubicBezTo>
                <a:cubicBezTo>
                  <a:pt x="59" y="165"/>
                  <a:pt x="59" y="165"/>
                  <a:pt x="59" y="165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6" y="229"/>
                  <a:pt x="71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2" y="233"/>
                  <a:pt x="86" y="229"/>
                  <a:pt x="87" y="224"/>
                </a:cubicBezTo>
                <a:cubicBezTo>
                  <a:pt x="87" y="223"/>
                  <a:pt x="87" y="223"/>
                  <a:pt x="87" y="223"/>
                </a:cubicBezTo>
                <a:cubicBezTo>
                  <a:pt x="87" y="220"/>
                  <a:pt x="85" y="148"/>
                  <a:pt x="84" y="101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1" y="139"/>
                  <a:pt x="104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7" y="134"/>
                  <a:pt x="116" y="130"/>
                </a:cubicBezTo>
                <a:close/>
                <a:moveTo>
                  <a:pt x="109" y="136"/>
                </a:moveTo>
                <a:cubicBezTo>
                  <a:pt x="107" y="136"/>
                  <a:pt x="104" y="136"/>
                  <a:pt x="104" y="134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88"/>
                  <a:pt x="82" y="87"/>
                  <a:pt x="80" y="87"/>
                </a:cubicBezTo>
                <a:cubicBezTo>
                  <a:pt x="79" y="88"/>
                  <a:pt x="79" y="89"/>
                  <a:pt x="79" y="90"/>
                </a:cubicBezTo>
                <a:cubicBezTo>
                  <a:pt x="79" y="90"/>
                  <a:pt x="79" y="123"/>
                  <a:pt x="80" y="157"/>
                </a:cubicBezTo>
                <a:cubicBezTo>
                  <a:pt x="81" y="173"/>
                  <a:pt x="81" y="190"/>
                  <a:pt x="81" y="203"/>
                </a:cubicBezTo>
                <a:cubicBezTo>
                  <a:pt x="82" y="209"/>
                  <a:pt x="82" y="214"/>
                  <a:pt x="82" y="218"/>
                </a:cubicBezTo>
                <a:cubicBezTo>
                  <a:pt x="82" y="221"/>
                  <a:pt x="82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2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3" y="228"/>
                  <a:pt x="70" y="226"/>
                  <a:pt x="70" y="223"/>
                </a:cubicBezTo>
                <a:cubicBezTo>
                  <a:pt x="61" y="145"/>
                  <a:pt x="61" y="145"/>
                  <a:pt x="61" y="145"/>
                </a:cubicBezTo>
                <a:cubicBezTo>
                  <a:pt x="61" y="143"/>
                  <a:pt x="60" y="143"/>
                  <a:pt x="59" y="143"/>
                </a:cubicBezTo>
                <a:cubicBezTo>
                  <a:pt x="57" y="143"/>
                  <a:pt x="56" y="143"/>
                  <a:pt x="56" y="145"/>
                </a:cubicBezTo>
                <a:cubicBezTo>
                  <a:pt x="47" y="223"/>
                  <a:pt x="47" y="223"/>
                  <a:pt x="47" y="223"/>
                </a:cubicBezTo>
                <a:cubicBezTo>
                  <a:pt x="47" y="226"/>
                  <a:pt x="44" y="228"/>
                  <a:pt x="41" y="228"/>
                </a:cubicBezTo>
                <a:cubicBezTo>
                  <a:pt x="38" y="228"/>
                  <a:pt x="35" y="226"/>
                  <a:pt x="35" y="223"/>
                </a:cubicBezTo>
                <a:cubicBezTo>
                  <a:pt x="35" y="223"/>
                  <a:pt x="35" y="222"/>
                  <a:pt x="35" y="222"/>
                </a:cubicBezTo>
                <a:cubicBezTo>
                  <a:pt x="35" y="221"/>
                  <a:pt x="35" y="220"/>
                  <a:pt x="35" y="218"/>
                </a:cubicBezTo>
                <a:cubicBezTo>
                  <a:pt x="35" y="214"/>
                  <a:pt x="35" y="209"/>
                  <a:pt x="36" y="203"/>
                </a:cubicBezTo>
                <a:cubicBezTo>
                  <a:pt x="36" y="190"/>
                  <a:pt x="36" y="173"/>
                  <a:pt x="37" y="157"/>
                </a:cubicBezTo>
                <a:cubicBezTo>
                  <a:pt x="38" y="123"/>
                  <a:pt x="38" y="90"/>
                  <a:pt x="38" y="90"/>
                </a:cubicBezTo>
                <a:cubicBezTo>
                  <a:pt x="38" y="89"/>
                  <a:pt x="38" y="88"/>
                  <a:pt x="37" y="87"/>
                </a:cubicBezTo>
                <a:cubicBezTo>
                  <a:pt x="36" y="87"/>
                  <a:pt x="34" y="88"/>
                  <a:pt x="34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3" y="135"/>
                  <a:pt x="12" y="136"/>
                  <a:pt x="10" y="136"/>
                </a:cubicBezTo>
                <a:cubicBezTo>
                  <a:pt x="10" y="136"/>
                  <a:pt x="9" y="136"/>
                  <a:pt x="9" y="136"/>
                </a:cubicBezTo>
                <a:cubicBezTo>
                  <a:pt x="6" y="135"/>
                  <a:pt x="5" y="133"/>
                  <a:pt x="6" y="131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31"/>
                  <a:pt x="6" y="130"/>
                  <a:pt x="6" y="129"/>
                </a:cubicBezTo>
                <a:cubicBezTo>
                  <a:pt x="7" y="128"/>
                  <a:pt x="8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1" y="59"/>
                  <a:pt x="37" y="54"/>
                  <a:pt x="59" y="54"/>
                </a:cubicBezTo>
                <a:cubicBezTo>
                  <a:pt x="80" y="54"/>
                  <a:pt x="86" y="59"/>
                  <a:pt x="89" y="65"/>
                </a:cubicBezTo>
                <a:cubicBezTo>
                  <a:pt x="92" y="71"/>
                  <a:pt x="104" y="108"/>
                  <a:pt x="109" y="123"/>
                </a:cubicBezTo>
                <a:cubicBezTo>
                  <a:pt x="110" y="126"/>
                  <a:pt x="110" y="128"/>
                  <a:pt x="111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2" y="133"/>
                  <a:pt x="111" y="135"/>
                  <a:pt x="109" y="136"/>
                </a:cubicBezTo>
                <a:close/>
                <a:moveTo>
                  <a:pt x="59" y="44"/>
                </a:moveTo>
                <a:cubicBezTo>
                  <a:pt x="71" y="44"/>
                  <a:pt x="81" y="34"/>
                  <a:pt x="81" y="22"/>
                </a:cubicBezTo>
                <a:cubicBezTo>
                  <a:pt x="81" y="10"/>
                  <a:pt x="71" y="0"/>
                  <a:pt x="59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9" y="44"/>
                </a:cubicBezTo>
                <a:close/>
                <a:moveTo>
                  <a:pt x="59" y="4"/>
                </a:moveTo>
                <a:cubicBezTo>
                  <a:pt x="68" y="4"/>
                  <a:pt x="76" y="12"/>
                  <a:pt x="76" y="22"/>
                </a:cubicBezTo>
                <a:cubicBezTo>
                  <a:pt x="76" y="31"/>
                  <a:pt x="68" y="39"/>
                  <a:pt x="59" y="39"/>
                </a:cubicBezTo>
                <a:cubicBezTo>
                  <a:pt x="49" y="39"/>
                  <a:pt x="41" y="31"/>
                  <a:pt x="41" y="22"/>
                </a:cubicBezTo>
                <a:cubicBezTo>
                  <a:pt x="41" y="12"/>
                  <a:pt x="49" y="4"/>
                  <a:pt x="59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04" name="Oval 103"/>
          <p:cNvSpPr/>
          <p:nvPr/>
        </p:nvSpPr>
        <p:spPr>
          <a:xfrm>
            <a:off x="1861264" y="5154705"/>
            <a:ext cx="447670" cy="447670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5" name="Freeform 6"/>
          <p:cNvSpPr>
            <a:spLocks noChangeAspect="1" noEditPoints="1"/>
          </p:cNvSpPr>
          <p:nvPr/>
        </p:nvSpPr>
        <p:spPr bwMode="auto">
          <a:xfrm>
            <a:off x="2002633" y="5212810"/>
            <a:ext cx="164931" cy="331460"/>
          </a:xfrm>
          <a:custGeom>
            <a:avLst/>
            <a:gdLst>
              <a:gd name="T0" fmla="*/ 80 w 116"/>
              <a:gd name="T1" fmla="*/ 22 h 233"/>
              <a:gd name="T2" fmla="*/ 36 w 116"/>
              <a:gd name="T3" fmla="*/ 22 h 233"/>
              <a:gd name="T4" fmla="*/ 58 w 116"/>
              <a:gd name="T5" fmla="*/ 5 h 233"/>
              <a:gd name="T6" fmla="*/ 58 w 116"/>
              <a:gd name="T7" fmla="*/ 40 h 233"/>
              <a:gd name="T8" fmla="*/ 58 w 116"/>
              <a:gd name="T9" fmla="*/ 5 h 233"/>
              <a:gd name="T10" fmla="*/ 115 w 116"/>
              <a:gd name="T11" fmla="*/ 130 h 233"/>
              <a:gd name="T12" fmla="*/ 93 w 116"/>
              <a:gd name="T13" fmla="*/ 63 h 233"/>
              <a:gd name="T14" fmla="*/ 23 w 116"/>
              <a:gd name="T15" fmla="*/ 63 h 233"/>
              <a:gd name="T16" fmla="*/ 1 w 116"/>
              <a:gd name="T17" fmla="*/ 130 h 233"/>
              <a:gd name="T18" fmla="*/ 6 w 116"/>
              <a:gd name="T19" fmla="*/ 140 h 233"/>
              <a:gd name="T20" fmla="*/ 17 w 116"/>
              <a:gd name="T21" fmla="*/ 136 h 233"/>
              <a:gd name="T22" fmla="*/ 18 w 116"/>
              <a:gd name="T23" fmla="*/ 170 h 233"/>
              <a:gd name="T24" fmla="*/ 21 w 116"/>
              <a:gd name="T25" fmla="*/ 172 h 233"/>
              <a:gd name="T26" fmla="*/ 30 w 116"/>
              <a:gd name="T27" fmla="*/ 223 h 233"/>
              <a:gd name="T28" fmla="*/ 40 w 116"/>
              <a:gd name="T29" fmla="*/ 233 h 233"/>
              <a:gd name="T30" fmla="*/ 57 w 116"/>
              <a:gd name="T31" fmla="*/ 172 h 233"/>
              <a:gd name="T32" fmla="*/ 65 w 116"/>
              <a:gd name="T33" fmla="*/ 224 h 233"/>
              <a:gd name="T34" fmla="*/ 76 w 116"/>
              <a:gd name="T35" fmla="*/ 233 h 233"/>
              <a:gd name="T36" fmla="*/ 86 w 116"/>
              <a:gd name="T37" fmla="*/ 223 h 233"/>
              <a:gd name="T38" fmla="*/ 95 w 116"/>
              <a:gd name="T39" fmla="*/ 172 h 233"/>
              <a:gd name="T40" fmla="*/ 98 w 116"/>
              <a:gd name="T41" fmla="*/ 169 h 233"/>
              <a:gd name="T42" fmla="*/ 99 w 116"/>
              <a:gd name="T43" fmla="*/ 136 h 233"/>
              <a:gd name="T44" fmla="*/ 107 w 116"/>
              <a:gd name="T45" fmla="*/ 141 h 233"/>
              <a:gd name="T46" fmla="*/ 115 w 116"/>
              <a:gd name="T47" fmla="*/ 130 h 233"/>
              <a:gd name="T48" fmla="*/ 107 w 116"/>
              <a:gd name="T49" fmla="*/ 136 h 233"/>
              <a:gd name="T50" fmla="*/ 103 w 116"/>
              <a:gd name="T51" fmla="*/ 134 h 233"/>
              <a:gd name="T52" fmla="*/ 81 w 116"/>
              <a:gd name="T53" fmla="*/ 87 h 233"/>
              <a:gd name="T54" fmla="*/ 93 w 116"/>
              <a:gd name="T55" fmla="*/ 168 h 233"/>
              <a:gd name="T56" fmla="*/ 81 w 116"/>
              <a:gd name="T57" fmla="*/ 168 h 233"/>
              <a:gd name="T58" fmla="*/ 81 w 116"/>
              <a:gd name="T59" fmla="*/ 197 h 233"/>
              <a:gd name="T60" fmla="*/ 82 w 116"/>
              <a:gd name="T61" fmla="*/ 223 h 233"/>
              <a:gd name="T62" fmla="*/ 76 w 116"/>
              <a:gd name="T63" fmla="*/ 228 h 233"/>
              <a:gd name="T64" fmla="*/ 76 w 116"/>
              <a:gd name="T65" fmla="*/ 228 h 233"/>
              <a:gd name="T66" fmla="*/ 63 w 116"/>
              <a:gd name="T67" fmla="*/ 170 h 233"/>
              <a:gd name="T68" fmla="*/ 55 w 116"/>
              <a:gd name="T69" fmla="*/ 168 h 233"/>
              <a:gd name="T70" fmla="*/ 46 w 116"/>
              <a:gd name="T71" fmla="*/ 223 h 233"/>
              <a:gd name="T72" fmla="*/ 34 w 116"/>
              <a:gd name="T73" fmla="*/ 223 h 233"/>
              <a:gd name="T74" fmla="*/ 35 w 116"/>
              <a:gd name="T75" fmla="*/ 221 h 233"/>
              <a:gd name="T76" fmla="*/ 35 w 116"/>
              <a:gd name="T77" fmla="*/ 197 h 233"/>
              <a:gd name="T78" fmla="*/ 35 w 116"/>
              <a:gd name="T79" fmla="*/ 168 h 233"/>
              <a:gd name="T80" fmla="*/ 23 w 116"/>
              <a:gd name="T81" fmla="*/ 168 h 233"/>
              <a:gd name="T82" fmla="*/ 35 w 116"/>
              <a:gd name="T83" fmla="*/ 87 h 233"/>
              <a:gd name="T84" fmla="*/ 13 w 116"/>
              <a:gd name="T85" fmla="*/ 134 h 233"/>
              <a:gd name="T86" fmla="*/ 5 w 116"/>
              <a:gd name="T87" fmla="*/ 131 h 233"/>
              <a:gd name="T88" fmla="*/ 6 w 116"/>
              <a:gd name="T89" fmla="*/ 129 h 233"/>
              <a:gd name="T90" fmla="*/ 28 w 116"/>
              <a:gd name="T91" fmla="*/ 65 h 233"/>
              <a:gd name="T92" fmla="*/ 88 w 116"/>
              <a:gd name="T93" fmla="*/ 65 h 233"/>
              <a:gd name="T94" fmla="*/ 110 w 116"/>
              <a:gd name="T95" fmla="*/ 129 h 233"/>
              <a:gd name="T96" fmla="*/ 111 w 116"/>
              <a:gd name="T97" fmla="*/ 131 h 2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6" h="233">
                <a:moveTo>
                  <a:pt x="58" y="44"/>
                </a:moveTo>
                <a:cubicBezTo>
                  <a:pt x="70" y="44"/>
                  <a:pt x="80" y="34"/>
                  <a:pt x="80" y="22"/>
                </a:cubicBezTo>
                <a:cubicBezTo>
                  <a:pt x="80" y="10"/>
                  <a:pt x="70" y="0"/>
                  <a:pt x="58" y="0"/>
                </a:cubicBezTo>
                <a:cubicBezTo>
                  <a:pt x="46" y="0"/>
                  <a:pt x="36" y="10"/>
                  <a:pt x="36" y="22"/>
                </a:cubicBezTo>
                <a:cubicBezTo>
                  <a:pt x="36" y="34"/>
                  <a:pt x="46" y="44"/>
                  <a:pt x="58" y="44"/>
                </a:cubicBezTo>
                <a:close/>
                <a:moveTo>
                  <a:pt x="58" y="5"/>
                </a:moveTo>
                <a:cubicBezTo>
                  <a:pt x="68" y="5"/>
                  <a:pt x="75" y="13"/>
                  <a:pt x="75" y="22"/>
                </a:cubicBezTo>
                <a:cubicBezTo>
                  <a:pt x="75" y="32"/>
                  <a:pt x="68" y="40"/>
                  <a:pt x="58" y="40"/>
                </a:cubicBezTo>
                <a:cubicBezTo>
                  <a:pt x="48" y="40"/>
                  <a:pt x="41" y="32"/>
                  <a:pt x="41" y="22"/>
                </a:cubicBezTo>
                <a:cubicBezTo>
                  <a:pt x="41" y="13"/>
                  <a:pt x="48" y="5"/>
                  <a:pt x="58" y="5"/>
                </a:cubicBezTo>
                <a:close/>
                <a:moveTo>
                  <a:pt x="115" y="130"/>
                </a:moveTo>
                <a:cubicBezTo>
                  <a:pt x="115" y="130"/>
                  <a:pt x="115" y="130"/>
                  <a:pt x="115" y="130"/>
                </a:cubicBezTo>
                <a:cubicBezTo>
                  <a:pt x="115" y="129"/>
                  <a:pt x="114" y="126"/>
                  <a:pt x="113" y="122"/>
                </a:cubicBezTo>
                <a:cubicBezTo>
                  <a:pt x="107" y="105"/>
                  <a:pt x="96" y="69"/>
                  <a:pt x="93" y="63"/>
                </a:cubicBezTo>
                <a:cubicBezTo>
                  <a:pt x="88" y="53"/>
                  <a:pt x="77" y="49"/>
                  <a:pt x="58" y="49"/>
                </a:cubicBezTo>
                <a:cubicBezTo>
                  <a:pt x="39" y="49"/>
                  <a:pt x="28" y="53"/>
                  <a:pt x="23" y="63"/>
                </a:cubicBezTo>
                <a:cubicBezTo>
                  <a:pt x="20" y="69"/>
                  <a:pt x="9" y="105"/>
                  <a:pt x="3" y="122"/>
                </a:cubicBezTo>
                <a:cubicBezTo>
                  <a:pt x="2" y="126"/>
                  <a:pt x="1" y="129"/>
                  <a:pt x="1" y="130"/>
                </a:cubicBezTo>
                <a:cubicBezTo>
                  <a:pt x="1" y="130"/>
                  <a:pt x="1" y="130"/>
                  <a:pt x="1" y="130"/>
                </a:cubicBezTo>
                <a:cubicBezTo>
                  <a:pt x="0" y="134"/>
                  <a:pt x="2" y="139"/>
                  <a:pt x="6" y="140"/>
                </a:cubicBezTo>
                <a:cubicBezTo>
                  <a:pt x="7" y="141"/>
                  <a:pt x="8" y="141"/>
                  <a:pt x="10" y="141"/>
                </a:cubicBezTo>
                <a:cubicBezTo>
                  <a:pt x="13" y="141"/>
                  <a:pt x="16" y="139"/>
                  <a:pt x="17" y="136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18" y="170"/>
                  <a:pt x="18" y="170"/>
                  <a:pt x="18" y="170"/>
                </a:cubicBezTo>
                <a:cubicBezTo>
                  <a:pt x="18" y="170"/>
                  <a:pt x="18" y="171"/>
                  <a:pt x="19" y="172"/>
                </a:cubicBezTo>
                <a:cubicBezTo>
                  <a:pt x="19" y="172"/>
                  <a:pt x="20" y="172"/>
                  <a:pt x="21" y="172"/>
                </a:cubicBezTo>
                <a:cubicBezTo>
                  <a:pt x="31" y="172"/>
                  <a:pt x="31" y="172"/>
                  <a:pt x="31" y="172"/>
                </a:cubicBezTo>
                <a:cubicBezTo>
                  <a:pt x="31" y="188"/>
                  <a:pt x="30" y="221"/>
                  <a:pt x="30" y="223"/>
                </a:cubicBezTo>
                <a:cubicBezTo>
                  <a:pt x="30" y="223"/>
                  <a:pt x="30" y="223"/>
                  <a:pt x="30" y="224"/>
                </a:cubicBezTo>
                <a:cubicBezTo>
                  <a:pt x="30" y="229"/>
                  <a:pt x="35" y="233"/>
                  <a:pt x="40" y="233"/>
                </a:cubicBezTo>
                <a:cubicBezTo>
                  <a:pt x="46" y="233"/>
                  <a:pt x="51" y="229"/>
                  <a:pt x="51" y="224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59" y="172"/>
                  <a:pt x="59" y="172"/>
                  <a:pt x="59" y="172"/>
                </a:cubicBezTo>
                <a:cubicBezTo>
                  <a:pt x="65" y="224"/>
                  <a:pt x="65" y="224"/>
                  <a:pt x="65" y="224"/>
                </a:cubicBezTo>
                <a:cubicBezTo>
                  <a:pt x="65" y="229"/>
                  <a:pt x="70" y="233"/>
                  <a:pt x="76" y="233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81" y="233"/>
                  <a:pt x="86" y="229"/>
                  <a:pt x="86" y="224"/>
                </a:cubicBezTo>
                <a:cubicBezTo>
                  <a:pt x="86" y="223"/>
                  <a:pt x="86" y="223"/>
                  <a:pt x="86" y="223"/>
                </a:cubicBezTo>
                <a:cubicBezTo>
                  <a:pt x="86" y="221"/>
                  <a:pt x="85" y="188"/>
                  <a:pt x="8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7" y="172"/>
                  <a:pt x="98" y="171"/>
                  <a:pt x="98" y="170"/>
                </a:cubicBezTo>
                <a:cubicBezTo>
                  <a:pt x="98" y="170"/>
                  <a:pt x="98" y="170"/>
                  <a:pt x="98" y="169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99" y="136"/>
                  <a:pt x="99" y="136"/>
                  <a:pt x="99" y="136"/>
                </a:cubicBezTo>
                <a:cubicBezTo>
                  <a:pt x="100" y="139"/>
                  <a:pt x="103" y="141"/>
                  <a:pt x="107" y="141"/>
                </a:cubicBezTo>
                <a:cubicBezTo>
                  <a:pt x="107" y="141"/>
                  <a:pt x="107" y="141"/>
                  <a:pt x="107" y="141"/>
                </a:cubicBezTo>
                <a:cubicBezTo>
                  <a:pt x="108" y="141"/>
                  <a:pt x="109" y="141"/>
                  <a:pt x="110" y="140"/>
                </a:cubicBezTo>
                <a:cubicBezTo>
                  <a:pt x="114" y="139"/>
                  <a:pt x="116" y="134"/>
                  <a:pt x="115" y="130"/>
                </a:cubicBezTo>
                <a:close/>
                <a:moveTo>
                  <a:pt x="108" y="136"/>
                </a:moveTo>
                <a:cubicBezTo>
                  <a:pt x="108" y="136"/>
                  <a:pt x="107" y="136"/>
                  <a:pt x="107" y="136"/>
                </a:cubicBezTo>
                <a:cubicBezTo>
                  <a:pt x="107" y="136"/>
                  <a:pt x="107" y="136"/>
                  <a:pt x="107" y="136"/>
                </a:cubicBezTo>
                <a:cubicBezTo>
                  <a:pt x="105" y="136"/>
                  <a:pt x="104" y="135"/>
                  <a:pt x="103" y="134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8"/>
                  <a:pt x="82" y="87"/>
                  <a:pt x="81" y="87"/>
                </a:cubicBezTo>
                <a:cubicBezTo>
                  <a:pt x="80" y="88"/>
                  <a:pt x="79" y="89"/>
                  <a:pt x="80" y="90"/>
                </a:cubicBezTo>
                <a:cubicBezTo>
                  <a:pt x="93" y="168"/>
                  <a:pt x="93" y="168"/>
                  <a:pt x="93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8"/>
                  <a:pt x="81" y="168"/>
                  <a:pt x="81" y="168"/>
                </a:cubicBezTo>
                <a:cubicBezTo>
                  <a:pt x="80" y="169"/>
                  <a:pt x="80" y="170"/>
                  <a:pt x="80" y="170"/>
                </a:cubicBezTo>
                <a:cubicBezTo>
                  <a:pt x="80" y="170"/>
                  <a:pt x="80" y="183"/>
                  <a:pt x="81" y="197"/>
                </a:cubicBezTo>
                <a:cubicBezTo>
                  <a:pt x="81" y="203"/>
                  <a:pt x="81" y="210"/>
                  <a:pt x="81" y="215"/>
                </a:cubicBezTo>
                <a:cubicBezTo>
                  <a:pt x="81" y="220"/>
                  <a:pt x="81" y="222"/>
                  <a:pt x="82" y="223"/>
                </a:cubicBezTo>
                <a:cubicBezTo>
                  <a:pt x="82" y="223"/>
                  <a:pt x="82" y="223"/>
                  <a:pt x="82" y="223"/>
                </a:cubicBezTo>
                <a:cubicBezTo>
                  <a:pt x="81" y="226"/>
                  <a:pt x="79" y="228"/>
                  <a:pt x="76" y="228"/>
                </a:cubicBezTo>
                <a:cubicBezTo>
                  <a:pt x="76" y="230"/>
                  <a:pt x="76" y="230"/>
                  <a:pt x="76" y="230"/>
                </a:cubicBezTo>
                <a:cubicBezTo>
                  <a:pt x="76" y="228"/>
                  <a:pt x="76" y="228"/>
                  <a:pt x="76" y="228"/>
                </a:cubicBezTo>
                <a:cubicBezTo>
                  <a:pt x="72" y="228"/>
                  <a:pt x="70" y="226"/>
                  <a:pt x="70" y="223"/>
                </a:cubicBezTo>
                <a:cubicBezTo>
                  <a:pt x="63" y="170"/>
                  <a:pt x="63" y="170"/>
                  <a:pt x="63" y="170"/>
                </a:cubicBezTo>
                <a:cubicBezTo>
                  <a:pt x="63" y="169"/>
                  <a:pt x="62" y="168"/>
                  <a:pt x="61" y="168"/>
                </a:cubicBezTo>
                <a:cubicBezTo>
                  <a:pt x="55" y="168"/>
                  <a:pt x="55" y="168"/>
                  <a:pt x="55" y="168"/>
                </a:cubicBezTo>
                <a:cubicBezTo>
                  <a:pt x="54" y="168"/>
                  <a:pt x="53" y="169"/>
                  <a:pt x="53" y="170"/>
                </a:cubicBezTo>
                <a:cubicBezTo>
                  <a:pt x="46" y="223"/>
                  <a:pt x="46" y="223"/>
                  <a:pt x="46" y="223"/>
                </a:cubicBezTo>
                <a:cubicBezTo>
                  <a:pt x="46" y="226"/>
                  <a:pt x="44" y="228"/>
                  <a:pt x="40" y="228"/>
                </a:cubicBezTo>
                <a:cubicBezTo>
                  <a:pt x="37" y="228"/>
                  <a:pt x="35" y="226"/>
                  <a:pt x="34" y="223"/>
                </a:cubicBezTo>
                <a:cubicBezTo>
                  <a:pt x="34" y="223"/>
                  <a:pt x="34" y="223"/>
                  <a:pt x="34" y="223"/>
                </a:cubicBezTo>
                <a:cubicBezTo>
                  <a:pt x="35" y="223"/>
                  <a:pt x="35" y="222"/>
                  <a:pt x="35" y="221"/>
                </a:cubicBezTo>
                <a:cubicBezTo>
                  <a:pt x="35" y="220"/>
                  <a:pt x="35" y="218"/>
                  <a:pt x="35" y="215"/>
                </a:cubicBezTo>
                <a:cubicBezTo>
                  <a:pt x="35" y="210"/>
                  <a:pt x="35" y="203"/>
                  <a:pt x="35" y="197"/>
                </a:cubicBezTo>
                <a:cubicBezTo>
                  <a:pt x="36" y="184"/>
                  <a:pt x="36" y="170"/>
                  <a:pt x="36" y="170"/>
                </a:cubicBezTo>
                <a:cubicBezTo>
                  <a:pt x="36" y="170"/>
                  <a:pt x="36" y="169"/>
                  <a:pt x="35" y="168"/>
                </a:cubicBezTo>
                <a:cubicBezTo>
                  <a:pt x="35" y="168"/>
                  <a:pt x="34" y="168"/>
                  <a:pt x="34" y="168"/>
                </a:cubicBezTo>
                <a:cubicBezTo>
                  <a:pt x="23" y="168"/>
                  <a:pt x="23" y="168"/>
                  <a:pt x="23" y="168"/>
                </a:cubicBezTo>
                <a:cubicBezTo>
                  <a:pt x="36" y="90"/>
                  <a:pt x="36" y="90"/>
                  <a:pt x="36" y="90"/>
                </a:cubicBezTo>
                <a:cubicBezTo>
                  <a:pt x="37" y="89"/>
                  <a:pt x="36" y="88"/>
                  <a:pt x="35" y="87"/>
                </a:cubicBezTo>
                <a:cubicBezTo>
                  <a:pt x="34" y="87"/>
                  <a:pt x="32" y="88"/>
                  <a:pt x="32" y="89"/>
                </a:cubicBezTo>
                <a:cubicBezTo>
                  <a:pt x="13" y="134"/>
                  <a:pt x="13" y="134"/>
                  <a:pt x="13" y="134"/>
                </a:cubicBezTo>
                <a:cubicBezTo>
                  <a:pt x="12" y="136"/>
                  <a:pt x="10" y="136"/>
                  <a:pt x="8" y="136"/>
                </a:cubicBezTo>
                <a:cubicBezTo>
                  <a:pt x="6" y="135"/>
                  <a:pt x="5" y="133"/>
                  <a:pt x="5" y="131"/>
                </a:cubicBezTo>
                <a:cubicBezTo>
                  <a:pt x="5" y="131"/>
                  <a:pt x="5" y="131"/>
                  <a:pt x="5" y="131"/>
                </a:cubicBezTo>
                <a:cubicBezTo>
                  <a:pt x="5" y="131"/>
                  <a:pt x="6" y="130"/>
                  <a:pt x="6" y="129"/>
                </a:cubicBezTo>
                <a:cubicBezTo>
                  <a:pt x="6" y="128"/>
                  <a:pt x="7" y="126"/>
                  <a:pt x="8" y="123"/>
                </a:cubicBezTo>
                <a:cubicBezTo>
                  <a:pt x="13" y="108"/>
                  <a:pt x="25" y="71"/>
                  <a:pt x="28" y="65"/>
                </a:cubicBezTo>
                <a:cubicBezTo>
                  <a:pt x="30" y="59"/>
                  <a:pt x="36" y="54"/>
                  <a:pt x="58" y="54"/>
                </a:cubicBezTo>
                <a:cubicBezTo>
                  <a:pt x="80" y="54"/>
                  <a:pt x="86" y="59"/>
                  <a:pt x="88" y="65"/>
                </a:cubicBezTo>
                <a:cubicBezTo>
                  <a:pt x="91" y="71"/>
                  <a:pt x="103" y="108"/>
                  <a:pt x="108" y="123"/>
                </a:cubicBezTo>
                <a:cubicBezTo>
                  <a:pt x="109" y="126"/>
                  <a:pt x="110" y="128"/>
                  <a:pt x="110" y="129"/>
                </a:cubicBezTo>
                <a:cubicBezTo>
                  <a:pt x="111" y="130"/>
                  <a:pt x="111" y="131"/>
                  <a:pt x="111" y="131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1" y="133"/>
                  <a:pt x="110" y="135"/>
                  <a:pt x="108" y="1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0" name="Teardrop 119"/>
          <p:cNvSpPr/>
          <p:nvPr/>
        </p:nvSpPr>
        <p:spPr>
          <a:xfrm rot="7994273">
            <a:off x="4107950" y="3127163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1" name="Oval 120"/>
          <p:cNvSpPr/>
          <p:nvPr/>
        </p:nvSpPr>
        <p:spPr>
          <a:xfrm>
            <a:off x="4133745" y="3152958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3" name="Teardrop 122"/>
          <p:cNvSpPr/>
          <p:nvPr/>
        </p:nvSpPr>
        <p:spPr>
          <a:xfrm rot="7994273">
            <a:off x="4762209" y="3641667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4" name="Oval 123"/>
          <p:cNvSpPr/>
          <p:nvPr/>
        </p:nvSpPr>
        <p:spPr>
          <a:xfrm>
            <a:off x="4788004" y="3667462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6" name="Teardrop 125"/>
          <p:cNvSpPr/>
          <p:nvPr/>
        </p:nvSpPr>
        <p:spPr>
          <a:xfrm rot="7994273">
            <a:off x="5001442" y="2676542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7" name="Oval 126"/>
          <p:cNvSpPr/>
          <p:nvPr/>
        </p:nvSpPr>
        <p:spPr>
          <a:xfrm>
            <a:off x="5027237" y="2702337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9" name="Teardrop 128"/>
          <p:cNvSpPr/>
          <p:nvPr/>
        </p:nvSpPr>
        <p:spPr>
          <a:xfrm rot="7994273">
            <a:off x="4566039" y="2840220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0" name="Oval 129"/>
          <p:cNvSpPr/>
          <p:nvPr/>
        </p:nvSpPr>
        <p:spPr>
          <a:xfrm>
            <a:off x="4591834" y="2866015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2" name="Teardrop 131"/>
          <p:cNvSpPr/>
          <p:nvPr/>
        </p:nvSpPr>
        <p:spPr>
          <a:xfrm rot="7994273">
            <a:off x="4060398" y="4458417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3" name="Oval 132"/>
          <p:cNvSpPr/>
          <p:nvPr/>
        </p:nvSpPr>
        <p:spPr>
          <a:xfrm>
            <a:off x="4086193" y="4484212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5" name="Teardrop 134"/>
          <p:cNvSpPr/>
          <p:nvPr/>
        </p:nvSpPr>
        <p:spPr>
          <a:xfrm rot="7994273">
            <a:off x="4204740" y="3693184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6" name="Oval 135"/>
          <p:cNvSpPr/>
          <p:nvPr/>
        </p:nvSpPr>
        <p:spPr>
          <a:xfrm>
            <a:off x="4230535" y="3718979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38" name="Teardrop 137"/>
          <p:cNvSpPr/>
          <p:nvPr/>
        </p:nvSpPr>
        <p:spPr>
          <a:xfrm rot="7994273">
            <a:off x="4547579" y="3233708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9" name="Oval 138"/>
          <p:cNvSpPr/>
          <p:nvPr/>
        </p:nvSpPr>
        <p:spPr>
          <a:xfrm>
            <a:off x="4573374" y="3259503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41" name="Teardrop 140"/>
          <p:cNvSpPr/>
          <p:nvPr/>
        </p:nvSpPr>
        <p:spPr>
          <a:xfrm rot="7994273">
            <a:off x="3502760" y="3693184"/>
            <a:ext cx="221966" cy="221966"/>
          </a:xfrm>
          <a:prstGeom prst="teardrop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2" name="Oval 141"/>
          <p:cNvSpPr/>
          <p:nvPr/>
        </p:nvSpPr>
        <p:spPr>
          <a:xfrm>
            <a:off x="3528555" y="3718979"/>
            <a:ext cx="170375" cy="170375"/>
          </a:xfrm>
          <a:prstGeom prst="ellipse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82" name="TextBox 51"/>
          <p:cNvSpPr txBox="1"/>
          <p:nvPr/>
        </p:nvSpPr>
        <p:spPr>
          <a:xfrm>
            <a:off x="6462424" y="1734031"/>
            <a:ext cx="4035877" cy="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2714629">
            <a:off x="5160113" y="2051902"/>
            <a:ext cx="1873324" cy="187332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 157"/>
          <p:cNvSpPr>
            <a:spLocks noChangeArrowheads="1"/>
          </p:cNvSpPr>
          <p:nvPr/>
        </p:nvSpPr>
        <p:spPr bwMode="auto">
          <a:xfrm>
            <a:off x="5710915" y="2614231"/>
            <a:ext cx="771721" cy="748667"/>
          </a:xfrm>
          <a:custGeom>
            <a:avLst/>
            <a:gdLst>
              <a:gd name="T0" fmla="*/ 262805 w 519288"/>
              <a:gd name="T1" fmla="*/ 111558 h 503774"/>
              <a:gd name="T2" fmla="*/ 439744 w 519288"/>
              <a:gd name="T3" fmla="*/ 276036 h 503774"/>
              <a:gd name="T4" fmla="*/ 439744 w 519288"/>
              <a:gd name="T5" fmla="*/ 484796 h 503774"/>
              <a:gd name="T6" fmla="*/ 433425 w 519288"/>
              <a:gd name="T7" fmla="*/ 503774 h 503774"/>
              <a:gd name="T8" fmla="*/ 414467 w 519288"/>
              <a:gd name="T9" fmla="*/ 503774 h 503774"/>
              <a:gd name="T10" fmla="*/ 319678 w 519288"/>
              <a:gd name="T11" fmla="*/ 503774 h 503774"/>
              <a:gd name="T12" fmla="*/ 313359 w 519288"/>
              <a:gd name="T13" fmla="*/ 503774 h 503774"/>
              <a:gd name="T14" fmla="*/ 307040 w 519288"/>
              <a:gd name="T15" fmla="*/ 497448 h 503774"/>
              <a:gd name="T16" fmla="*/ 307040 w 519288"/>
              <a:gd name="T17" fmla="*/ 396231 h 503774"/>
              <a:gd name="T18" fmla="*/ 212251 w 519288"/>
              <a:gd name="T19" fmla="*/ 396231 h 503774"/>
              <a:gd name="T20" fmla="*/ 212251 w 519288"/>
              <a:gd name="T21" fmla="*/ 497448 h 503774"/>
              <a:gd name="T22" fmla="*/ 212251 w 519288"/>
              <a:gd name="T23" fmla="*/ 503774 h 503774"/>
              <a:gd name="T24" fmla="*/ 199612 w 519288"/>
              <a:gd name="T25" fmla="*/ 503774 h 503774"/>
              <a:gd name="T26" fmla="*/ 104823 w 519288"/>
              <a:gd name="T27" fmla="*/ 503774 h 503774"/>
              <a:gd name="T28" fmla="*/ 92185 w 519288"/>
              <a:gd name="T29" fmla="*/ 503774 h 503774"/>
              <a:gd name="T30" fmla="*/ 79546 w 519288"/>
              <a:gd name="T31" fmla="*/ 484796 h 503774"/>
              <a:gd name="T32" fmla="*/ 79546 w 519288"/>
              <a:gd name="T33" fmla="*/ 276036 h 503774"/>
              <a:gd name="T34" fmla="*/ 259644 w 519288"/>
              <a:gd name="T35" fmla="*/ 0 h 503774"/>
              <a:gd name="T36" fmla="*/ 281809 w 519288"/>
              <a:gd name="T37" fmla="*/ 9516 h 503774"/>
              <a:gd name="T38" fmla="*/ 370468 w 519288"/>
              <a:gd name="T39" fmla="*/ 91992 h 503774"/>
              <a:gd name="T40" fmla="*/ 370468 w 519288"/>
              <a:gd name="T41" fmla="*/ 22205 h 503774"/>
              <a:gd name="T42" fmla="*/ 383134 w 519288"/>
              <a:gd name="T43" fmla="*/ 9516 h 503774"/>
              <a:gd name="T44" fmla="*/ 414798 w 519288"/>
              <a:gd name="T45" fmla="*/ 9516 h 503774"/>
              <a:gd name="T46" fmla="*/ 427463 w 519288"/>
              <a:gd name="T47" fmla="*/ 22205 h 503774"/>
              <a:gd name="T48" fmla="*/ 427463 w 519288"/>
              <a:gd name="T49" fmla="*/ 142746 h 503774"/>
              <a:gd name="T50" fmla="*/ 509789 w 519288"/>
              <a:gd name="T51" fmla="*/ 218877 h 503774"/>
              <a:gd name="T52" fmla="*/ 509789 w 519288"/>
              <a:gd name="T53" fmla="*/ 269631 h 503774"/>
              <a:gd name="T54" fmla="*/ 465460 w 519288"/>
              <a:gd name="T55" fmla="*/ 269631 h 503774"/>
              <a:gd name="T56" fmla="*/ 262810 w 519288"/>
              <a:gd name="T57" fmla="*/ 79303 h 503774"/>
              <a:gd name="T58" fmla="*/ 60161 w 519288"/>
              <a:gd name="T59" fmla="*/ 269631 h 503774"/>
              <a:gd name="T60" fmla="*/ 34830 w 519288"/>
              <a:gd name="T61" fmla="*/ 275975 h 503774"/>
              <a:gd name="T62" fmla="*/ 9499 w 519288"/>
              <a:gd name="T63" fmla="*/ 269631 h 503774"/>
              <a:gd name="T64" fmla="*/ 9499 w 519288"/>
              <a:gd name="T65" fmla="*/ 218877 h 503774"/>
              <a:gd name="T66" fmla="*/ 237479 w 519288"/>
              <a:gd name="T67" fmla="*/ 9516 h 503774"/>
              <a:gd name="T68" fmla="*/ 259644 w 519288"/>
              <a:gd name="T69" fmla="*/ 0 h 5037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19288"/>
              <a:gd name="T106" fmla="*/ 0 h 503774"/>
              <a:gd name="T107" fmla="*/ 519288 w 519288"/>
              <a:gd name="T108" fmla="*/ 503774 h 50377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19288" h="503774">
                <a:moveTo>
                  <a:pt x="262805" y="111558"/>
                </a:moveTo>
                <a:cubicBezTo>
                  <a:pt x="262805" y="111558"/>
                  <a:pt x="262805" y="111558"/>
                  <a:pt x="439744" y="276036"/>
                </a:cubicBezTo>
                <a:cubicBezTo>
                  <a:pt x="439744" y="276036"/>
                  <a:pt x="439744" y="276036"/>
                  <a:pt x="439744" y="484796"/>
                </a:cubicBezTo>
                <a:cubicBezTo>
                  <a:pt x="439744" y="497448"/>
                  <a:pt x="433425" y="503774"/>
                  <a:pt x="433425" y="503774"/>
                </a:cubicBezTo>
                <a:cubicBezTo>
                  <a:pt x="427106" y="503774"/>
                  <a:pt x="420786" y="503774"/>
                  <a:pt x="414467" y="503774"/>
                </a:cubicBezTo>
                <a:cubicBezTo>
                  <a:pt x="414467" y="503774"/>
                  <a:pt x="414467" y="503774"/>
                  <a:pt x="319678" y="503774"/>
                </a:cubicBezTo>
                <a:cubicBezTo>
                  <a:pt x="319678" y="503774"/>
                  <a:pt x="313359" y="503774"/>
                  <a:pt x="313359" y="503774"/>
                </a:cubicBezTo>
                <a:cubicBezTo>
                  <a:pt x="313359" y="503774"/>
                  <a:pt x="307040" y="497448"/>
                  <a:pt x="307040" y="497448"/>
                </a:cubicBezTo>
                <a:cubicBezTo>
                  <a:pt x="307040" y="497448"/>
                  <a:pt x="307040" y="497448"/>
                  <a:pt x="307040" y="396231"/>
                </a:cubicBezTo>
                <a:cubicBezTo>
                  <a:pt x="307040" y="396231"/>
                  <a:pt x="307040" y="396231"/>
                  <a:pt x="212251" y="396231"/>
                </a:cubicBezTo>
                <a:cubicBezTo>
                  <a:pt x="212251" y="396231"/>
                  <a:pt x="212251" y="396231"/>
                  <a:pt x="212251" y="497448"/>
                </a:cubicBezTo>
                <a:cubicBezTo>
                  <a:pt x="212251" y="497448"/>
                  <a:pt x="212251" y="503774"/>
                  <a:pt x="212251" y="503774"/>
                </a:cubicBezTo>
                <a:cubicBezTo>
                  <a:pt x="205931" y="503774"/>
                  <a:pt x="205931" y="503774"/>
                  <a:pt x="199612" y="503774"/>
                </a:cubicBezTo>
                <a:cubicBezTo>
                  <a:pt x="199612" y="503774"/>
                  <a:pt x="199612" y="503774"/>
                  <a:pt x="104823" y="503774"/>
                </a:cubicBezTo>
                <a:cubicBezTo>
                  <a:pt x="98504" y="503774"/>
                  <a:pt x="98504" y="503774"/>
                  <a:pt x="92185" y="503774"/>
                </a:cubicBezTo>
                <a:cubicBezTo>
                  <a:pt x="85865" y="503774"/>
                  <a:pt x="79546" y="497448"/>
                  <a:pt x="79546" y="484796"/>
                </a:cubicBezTo>
                <a:cubicBezTo>
                  <a:pt x="79546" y="484796"/>
                  <a:pt x="79546" y="484796"/>
                  <a:pt x="79546" y="276036"/>
                </a:cubicBezTo>
                <a:lnTo>
                  <a:pt x="262805" y="111558"/>
                </a:lnTo>
                <a:close/>
                <a:moveTo>
                  <a:pt x="259644" y="0"/>
                </a:moveTo>
                <a:cubicBezTo>
                  <a:pt x="267560" y="0"/>
                  <a:pt x="275476" y="3172"/>
                  <a:pt x="281809" y="9516"/>
                </a:cubicBezTo>
                <a:cubicBezTo>
                  <a:pt x="281809" y="9516"/>
                  <a:pt x="281809" y="9516"/>
                  <a:pt x="370468" y="91992"/>
                </a:cubicBezTo>
                <a:cubicBezTo>
                  <a:pt x="370468" y="91992"/>
                  <a:pt x="370468" y="91992"/>
                  <a:pt x="370468" y="22205"/>
                </a:cubicBezTo>
                <a:cubicBezTo>
                  <a:pt x="370468" y="15861"/>
                  <a:pt x="376801" y="9516"/>
                  <a:pt x="383134" y="9516"/>
                </a:cubicBezTo>
                <a:cubicBezTo>
                  <a:pt x="383134" y="9516"/>
                  <a:pt x="383134" y="9516"/>
                  <a:pt x="414798" y="9516"/>
                </a:cubicBezTo>
                <a:cubicBezTo>
                  <a:pt x="421130" y="9516"/>
                  <a:pt x="427463" y="15861"/>
                  <a:pt x="427463" y="22205"/>
                </a:cubicBezTo>
                <a:cubicBezTo>
                  <a:pt x="427463" y="22205"/>
                  <a:pt x="427463" y="22205"/>
                  <a:pt x="427463" y="142746"/>
                </a:cubicBezTo>
                <a:cubicBezTo>
                  <a:pt x="427463" y="142746"/>
                  <a:pt x="427463" y="142746"/>
                  <a:pt x="509789" y="218877"/>
                </a:cubicBezTo>
                <a:cubicBezTo>
                  <a:pt x="522455" y="231565"/>
                  <a:pt x="522455" y="250598"/>
                  <a:pt x="509789" y="269631"/>
                </a:cubicBezTo>
                <a:cubicBezTo>
                  <a:pt x="503457" y="282319"/>
                  <a:pt x="478126" y="282319"/>
                  <a:pt x="465460" y="269631"/>
                </a:cubicBezTo>
                <a:cubicBezTo>
                  <a:pt x="465460" y="269631"/>
                  <a:pt x="465460" y="269631"/>
                  <a:pt x="262810" y="79303"/>
                </a:cubicBezTo>
                <a:cubicBezTo>
                  <a:pt x="262810" y="79303"/>
                  <a:pt x="262810" y="79303"/>
                  <a:pt x="60161" y="269631"/>
                </a:cubicBezTo>
                <a:cubicBezTo>
                  <a:pt x="53828" y="275975"/>
                  <a:pt x="41163" y="275975"/>
                  <a:pt x="34830" y="275975"/>
                </a:cubicBezTo>
                <a:cubicBezTo>
                  <a:pt x="28497" y="275975"/>
                  <a:pt x="15831" y="275975"/>
                  <a:pt x="9499" y="269631"/>
                </a:cubicBezTo>
                <a:cubicBezTo>
                  <a:pt x="-3167" y="250598"/>
                  <a:pt x="-3167" y="231565"/>
                  <a:pt x="9499" y="218877"/>
                </a:cubicBezTo>
                <a:cubicBezTo>
                  <a:pt x="9499" y="218877"/>
                  <a:pt x="9499" y="218877"/>
                  <a:pt x="237479" y="9516"/>
                </a:cubicBezTo>
                <a:cubicBezTo>
                  <a:pt x="243812" y="3172"/>
                  <a:pt x="251728" y="0"/>
                  <a:pt x="2596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 rot="2714629">
            <a:off x="8643704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任意多边形 146"/>
          <p:cNvSpPr>
            <a:spLocks noChangeArrowheads="1"/>
          </p:cNvSpPr>
          <p:nvPr/>
        </p:nvSpPr>
        <p:spPr bwMode="auto">
          <a:xfrm>
            <a:off x="8998750" y="2712065"/>
            <a:ext cx="738161" cy="552999"/>
          </a:xfrm>
          <a:custGeom>
            <a:avLst/>
            <a:gdLst>
              <a:gd name="T0" fmla="*/ 152941 w 574972"/>
              <a:gd name="T1" fmla="*/ 399844 h 399845"/>
              <a:gd name="T2" fmla="*/ 61228 w 574972"/>
              <a:gd name="T3" fmla="*/ 398217 h 399845"/>
              <a:gd name="T4" fmla="*/ 121790 w 574972"/>
              <a:gd name="T5" fmla="*/ 346388 h 399845"/>
              <a:gd name="T6" fmla="*/ 147415 w 574972"/>
              <a:gd name="T7" fmla="*/ 328444 h 399845"/>
              <a:gd name="T8" fmla="*/ 270881 w 574972"/>
              <a:gd name="T9" fmla="*/ 219691 h 399845"/>
              <a:gd name="T10" fmla="*/ 179168 w 574972"/>
              <a:gd name="T11" fmla="*/ 399845 h 399845"/>
              <a:gd name="T12" fmla="*/ 185489 w 574972"/>
              <a:gd name="T13" fmla="*/ 291396 h 399845"/>
              <a:gd name="T14" fmla="*/ 226257 w 574972"/>
              <a:gd name="T15" fmla="*/ 259235 h 399845"/>
              <a:gd name="T16" fmla="*/ 263531 w 574972"/>
              <a:gd name="T17" fmla="*/ 225912 h 399845"/>
              <a:gd name="T18" fmla="*/ 297108 w 574972"/>
              <a:gd name="T19" fmla="*/ 209429 h 399845"/>
              <a:gd name="T20" fmla="*/ 309758 w 574972"/>
              <a:gd name="T21" fmla="*/ 223349 h 399845"/>
              <a:gd name="T22" fmla="*/ 342372 w 574972"/>
              <a:gd name="T23" fmla="*/ 256672 h 399845"/>
              <a:gd name="T24" fmla="*/ 370328 w 574972"/>
              <a:gd name="T25" fmla="*/ 264362 h 399845"/>
              <a:gd name="T26" fmla="*/ 388821 w 574972"/>
              <a:gd name="T27" fmla="*/ 248907 h 399845"/>
              <a:gd name="T28" fmla="*/ 297108 w 574972"/>
              <a:gd name="T29" fmla="*/ 399844 h 399845"/>
              <a:gd name="T30" fmla="*/ 506761 w 574972"/>
              <a:gd name="T31" fmla="*/ 139370 h 399845"/>
              <a:gd name="T32" fmla="*/ 415048 w 574972"/>
              <a:gd name="T33" fmla="*/ 399844 h 399845"/>
              <a:gd name="T34" fmla="*/ 418375 w 574972"/>
              <a:gd name="T35" fmla="*/ 219183 h 399845"/>
              <a:gd name="T36" fmla="*/ 458488 w 574972"/>
              <a:gd name="T37" fmla="*/ 184898 h 399845"/>
              <a:gd name="T38" fmla="*/ 506761 w 574972"/>
              <a:gd name="T39" fmla="*/ 139370 h 399845"/>
              <a:gd name="T40" fmla="*/ 533039 w 574972"/>
              <a:gd name="T41" fmla="*/ 0 h 399845"/>
              <a:gd name="T42" fmla="*/ 567983 w 574972"/>
              <a:gd name="T43" fmla="*/ 5127 h 399845"/>
              <a:gd name="T44" fmla="*/ 574972 w 574972"/>
              <a:gd name="T45" fmla="*/ 117913 h 399845"/>
              <a:gd name="T46" fmla="*/ 535369 w 574972"/>
              <a:gd name="T47" fmla="*/ 117913 h 399845"/>
              <a:gd name="T48" fmla="*/ 533039 w 574972"/>
              <a:gd name="T49" fmla="*/ 69209 h 399845"/>
              <a:gd name="T50" fmla="*/ 437526 w 574972"/>
              <a:gd name="T51" fmla="*/ 156362 h 399845"/>
              <a:gd name="T52" fmla="*/ 383945 w 574972"/>
              <a:gd name="T53" fmla="*/ 202502 h 399845"/>
              <a:gd name="T54" fmla="*/ 349001 w 574972"/>
              <a:gd name="T55" fmla="*/ 207629 h 399845"/>
              <a:gd name="T56" fmla="*/ 337353 w 574972"/>
              <a:gd name="T57" fmla="*/ 194812 h 399845"/>
              <a:gd name="T58" fmla="*/ 293091 w 574972"/>
              <a:gd name="T59" fmla="*/ 146109 h 399845"/>
              <a:gd name="T60" fmla="*/ 239510 w 574972"/>
              <a:gd name="T61" fmla="*/ 192249 h 399845"/>
              <a:gd name="T62" fmla="*/ 216214 w 574972"/>
              <a:gd name="T63" fmla="*/ 210192 h 399845"/>
              <a:gd name="T64" fmla="*/ 139337 w 574972"/>
              <a:gd name="T65" fmla="*/ 274275 h 399845"/>
              <a:gd name="T66" fmla="*/ 32175 w 574972"/>
              <a:gd name="T67" fmla="*/ 363992 h 399845"/>
              <a:gd name="T68" fmla="*/ 4220 w 574972"/>
              <a:gd name="T69" fmla="*/ 358865 h 399845"/>
              <a:gd name="T70" fmla="*/ 18197 w 574972"/>
              <a:gd name="T71" fmla="*/ 317851 h 399845"/>
              <a:gd name="T72" fmla="*/ 139337 w 574972"/>
              <a:gd name="T73" fmla="*/ 220445 h 399845"/>
              <a:gd name="T74" fmla="*/ 216214 w 574972"/>
              <a:gd name="T75" fmla="*/ 156362 h 399845"/>
              <a:gd name="T76" fmla="*/ 239510 w 574972"/>
              <a:gd name="T77" fmla="*/ 138419 h 399845"/>
              <a:gd name="T78" fmla="*/ 283772 w 574972"/>
              <a:gd name="T79" fmla="*/ 99969 h 399845"/>
              <a:gd name="T80" fmla="*/ 314057 w 574972"/>
              <a:gd name="T81" fmla="*/ 107659 h 399845"/>
              <a:gd name="T82" fmla="*/ 346671 w 574972"/>
              <a:gd name="T83" fmla="*/ 140982 h 399845"/>
              <a:gd name="T84" fmla="*/ 383945 w 574972"/>
              <a:gd name="T85" fmla="*/ 146109 h 399845"/>
              <a:gd name="T86" fmla="*/ 437526 w 574972"/>
              <a:gd name="T87" fmla="*/ 99969 h 399845"/>
              <a:gd name="T88" fmla="*/ 498095 w 574972"/>
              <a:gd name="T89" fmla="*/ 43576 h 399845"/>
              <a:gd name="T90" fmla="*/ 463151 w 574972"/>
              <a:gd name="T91" fmla="*/ 43576 h 399845"/>
              <a:gd name="T92" fmla="*/ 442185 w 574972"/>
              <a:gd name="T93" fmla="*/ 20506 h 399845"/>
              <a:gd name="T94" fmla="*/ 456163 w 574972"/>
              <a:gd name="T95" fmla="*/ 2563 h 399845"/>
              <a:gd name="T96" fmla="*/ 0 w 574972"/>
              <a:gd name="T97" fmla="*/ 0 h 399845"/>
              <a:gd name="T98" fmla="*/ 574972 w 574972"/>
              <a:gd name="T99" fmla="*/ 399845 h 3998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T96" t="T97" r="T98" b="T99"/>
            <a:pathLst>
              <a:path w="574972" h="399845">
                <a:moveTo>
                  <a:pt x="152941" y="323694"/>
                </a:moveTo>
                <a:lnTo>
                  <a:pt x="152941" y="399844"/>
                </a:lnTo>
                <a:lnTo>
                  <a:pt x="61228" y="399844"/>
                </a:lnTo>
                <a:lnTo>
                  <a:pt x="61228" y="398217"/>
                </a:lnTo>
                <a:lnTo>
                  <a:pt x="65606" y="394470"/>
                </a:lnTo>
                <a:cubicBezTo>
                  <a:pt x="121790" y="346388"/>
                  <a:pt x="121790" y="346388"/>
                  <a:pt x="121790" y="346388"/>
                </a:cubicBezTo>
                <a:cubicBezTo>
                  <a:pt x="145086" y="328444"/>
                  <a:pt x="145086" y="328444"/>
                  <a:pt x="145086" y="328444"/>
                </a:cubicBezTo>
                <a:cubicBezTo>
                  <a:pt x="147415" y="328444"/>
                  <a:pt x="147415" y="328444"/>
                  <a:pt x="147415" y="328444"/>
                </a:cubicBezTo>
                <a:lnTo>
                  <a:pt x="152941" y="323694"/>
                </a:lnTo>
                <a:close/>
                <a:moveTo>
                  <a:pt x="270881" y="219691"/>
                </a:moveTo>
                <a:lnTo>
                  <a:pt x="270881" y="399845"/>
                </a:lnTo>
                <a:lnTo>
                  <a:pt x="179168" y="399845"/>
                </a:lnTo>
                <a:lnTo>
                  <a:pt x="179168" y="296830"/>
                </a:lnTo>
                <a:lnTo>
                  <a:pt x="185489" y="291396"/>
                </a:lnTo>
                <a:cubicBezTo>
                  <a:pt x="216939" y="264361"/>
                  <a:pt x="216939" y="264361"/>
                  <a:pt x="216939" y="264361"/>
                </a:cubicBezTo>
                <a:cubicBezTo>
                  <a:pt x="226257" y="259235"/>
                  <a:pt x="226257" y="259235"/>
                  <a:pt x="226257" y="259235"/>
                </a:cubicBezTo>
                <a:cubicBezTo>
                  <a:pt x="240235" y="246418"/>
                  <a:pt x="240235" y="246418"/>
                  <a:pt x="240235" y="246418"/>
                </a:cubicBezTo>
                <a:cubicBezTo>
                  <a:pt x="263531" y="225912"/>
                  <a:pt x="263531" y="225912"/>
                  <a:pt x="263531" y="225912"/>
                </a:cubicBezTo>
                <a:lnTo>
                  <a:pt x="270881" y="219691"/>
                </a:lnTo>
                <a:close/>
                <a:moveTo>
                  <a:pt x="297108" y="209429"/>
                </a:moveTo>
                <a:lnTo>
                  <a:pt x="300913" y="213616"/>
                </a:lnTo>
                <a:cubicBezTo>
                  <a:pt x="309758" y="223349"/>
                  <a:pt x="309758" y="223349"/>
                  <a:pt x="309758" y="223349"/>
                </a:cubicBezTo>
                <a:cubicBezTo>
                  <a:pt x="333054" y="248982"/>
                  <a:pt x="333054" y="248982"/>
                  <a:pt x="333054" y="248982"/>
                </a:cubicBezTo>
                <a:cubicBezTo>
                  <a:pt x="342372" y="256672"/>
                  <a:pt x="342372" y="256672"/>
                  <a:pt x="342372" y="256672"/>
                </a:cubicBezTo>
                <a:cubicBezTo>
                  <a:pt x="344702" y="261799"/>
                  <a:pt x="344702" y="261799"/>
                  <a:pt x="344702" y="261799"/>
                </a:cubicBezTo>
                <a:cubicBezTo>
                  <a:pt x="351691" y="269489"/>
                  <a:pt x="363339" y="269489"/>
                  <a:pt x="370328" y="264362"/>
                </a:cubicBezTo>
                <a:cubicBezTo>
                  <a:pt x="379646" y="256672"/>
                  <a:pt x="379646" y="256672"/>
                  <a:pt x="379646" y="256672"/>
                </a:cubicBezTo>
                <a:lnTo>
                  <a:pt x="388821" y="248907"/>
                </a:lnTo>
                <a:lnTo>
                  <a:pt x="388821" y="399844"/>
                </a:lnTo>
                <a:lnTo>
                  <a:pt x="297108" y="399844"/>
                </a:lnTo>
                <a:lnTo>
                  <a:pt x="297108" y="209429"/>
                </a:lnTo>
                <a:close/>
                <a:moveTo>
                  <a:pt x="506761" y="139370"/>
                </a:moveTo>
                <a:lnTo>
                  <a:pt x="506761" y="399844"/>
                </a:lnTo>
                <a:lnTo>
                  <a:pt x="415048" y="399844"/>
                </a:lnTo>
                <a:lnTo>
                  <a:pt x="415048" y="222112"/>
                </a:lnTo>
                <a:lnTo>
                  <a:pt x="418375" y="219183"/>
                </a:lnTo>
                <a:cubicBezTo>
                  <a:pt x="428203" y="210532"/>
                  <a:pt x="428203" y="210532"/>
                  <a:pt x="428203" y="210532"/>
                </a:cubicBezTo>
                <a:cubicBezTo>
                  <a:pt x="458488" y="184898"/>
                  <a:pt x="458488" y="184898"/>
                  <a:pt x="458488" y="184898"/>
                </a:cubicBezTo>
                <a:cubicBezTo>
                  <a:pt x="474795" y="169518"/>
                  <a:pt x="487025" y="157984"/>
                  <a:pt x="496198" y="149332"/>
                </a:cubicBezTo>
                <a:lnTo>
                  <a:pt x="506761" y="139370"/>
                </a:lnTo>
                <a:close/>
                <a:moveTo>
                  <a:pt x="463151" y="0"/>
                </a:moveTo>
                <a:cubicBezTo>
                  <a:pt x="463151" y="0"/>
                  <a:pt x="463151" y="0"/>
                  <a:pt x="533039" y="0"/>
                </a:cubicBezTo>
                <a:cubicBezTo>
                  <a:pt x="533039" y="0"/>
                  <a:pt x="533039" y="0"/>
                  <a:pt x="554006" y="0"/>
                </a:cubicBezTo>
                <a:cubicBezTo>
                  <a:pt x="558665" y="0"/>
                  <a:pt x="563324" y="2563"/>
                  <a:pt x="567983" y="5127"/>
                </a:cubicBezTo>
                <a:cubicBezTo>
                  <a:pt x="572643" y="10253"/>
                  <a:pt x="574972" y="15380"/>
                  <a:pt x="574972" y="20506"/>
                </a:cubicBezTo>
                <a:lnTo>
                  <a:pt x="574972" y="117913"/>
                </a:lnTo>
                <a:cubicBezTo>
                  <a:pt x="574972" y="128166"/>
                  <a:pt x="565654" y="138419"/>
                  <a:pt x="554006" y="138419"/>
                </a:cubicBezTo>
                <a:cubicBezTo>
                  <a:pt x="542358" y="138419"/>
                  <a:pt x="535369" y="128166"/>
                  <a:pt x="535369" y="117913"/>
                </a:cubicBezTo>
                <a:cubicBezTo>
                  <a:pt x="535369" y="117913"/>
                  <a:pt x="535369" y="117913"/>
                  <a:pt x="535369" y="66646"/>
                </a:cubicBezTo>
                <a:cubicBezTo>
                  <a:pt x="535369" y="66646"/>
                  <a:pt x="535369" y="66646"/>
                  <a:pt x="533039" y="69209"/>
                </a:cubicBezTo>
                <a:cubicBezTo>
                  <a:pt x="533039" y="69209"/>
                  <a:pt x="533039" y="69209"/>
                  <a:pt x="467811" y="130729"/>
                </a:cubicBezTo>
                <a:cubicBezTo>
                  <a:pt x="467811" y="130729"/>
                  <a:pt x="467811" y="130729"/>
                  <a:pt x="437526" y="156362"/>
                </a:cubicBezTo>
                <a:cubicBezTo>
                  <a:pt x="437526" y="156362"/>
                  <a:pt x="437526" y="156362"/>
                  <a:pt x="414230" y="176869"/>
                </a:cubicBezTo>
                <a:cubicBezTo>
                  <a:pt x="414230" y="176869"/>
                  <a:pt x="414230" y="176869"/>
                  <a:pt x="383945" y="202502"/>
                </a:cubicBezTo>
                <a:cubicBezTo>
                  <a:pt x="383945" y="202502"/>
                  <a:pt x="383945" y="202502"/>
                  <a:pt x="374627" y="210192"/>
                </a:cubicBezTo>
                <a:cubicBezTo>
                  <a:pt x="367638" y="215319"/>
                  <a:pt x="355990" y="215319"/>
                  <a:pt x="349001" y="207629"/>
                </a:cubicBezTo>
                <a:cubicBezTo>
                  <a:pt x="349001" y="207629"/>
                  <a:pt x="349001" y="207629"/>
                  <a:pt x="346671" y="202502"/>
                </a:cubicBezTo>
                <a:cubicBezTo>
                  <a:pt x="346671" y="202502"/>
                  <a:pt x="346671" y="202502"/>
                  <a:pt x="337353" y="194812"/>
                </a:cubicBezTo>
                <a:cubicBezTo>
                  <a:pt x="337353" y="194812"/>
                  <a:pt x="337353" y="194812"/>
                  <a:pt x="314057" y="169179"/>
                </a:cubicBezTo>
                <a:cubicBezTo>
                  <a:pt x="314057" y="169179"/>
                  <a:pt x="314057" y="169179"/>
                  <a:pt x="293091" y="146109"/>
                </a:cubicBezTo>
                <a:cubicBezTo>
                  <a:pt x="293091" y="146109"/>
                  <a:pt x="293091" y="146109"/>
                  <a:pt x="262806" y="171742"/>
                </a:cubicBezTo>
                <a:cubicBezTo>
                  <a:pt x="262806" y="171742"/>
                  <a:pt x="262806" y="171742"/>
                  <a:pt x="239510" y="192249"/>
                </a:cubicBezTo>
                <a:cubicBezTo>
                  <a:pt x="239510" y="192249"/>
                  <a:pt x="239510" y="192249"/>
                  <a:pt x="225532" y="205065"/>
                </a:cubicBezTo>
                <a:cubicBezTo>
                  <a:pt x="225532" y="205065"/>
                  <a:pt x="225532" y="205065"/>
                  <a:pt x="216214" y="210192"/>
                </a:cubicBezTo>
                <a:cubicBezTo>
                  <a:pt x="216214" y="210192"/>
                  <a:pt x="216214" y="210192"/>
                  <a:pt x="141666" y="274275"/>
                </a:cubicBezTo>
                <a:cubicBezTo>
                  <a:pt x="141666" y="274275"/>
                  <a:pt x="141666" y="274275"/>
                  <a:pt x="139337" y="274275"/>
                </a:cubicBezTo>
                <a:cubicBezTo>
                  <a:pt x="139337" y="274275"/>
                  <a:pt x="139337" y="274275"/>
                  <a:pt x="116041" y="292218"/>
                </a:cubicBezTo>
                <a:cubicBezTo>
                  <a:pt x="116041" y="292218"/>
                  <a:pt x="116041" y="292218"/>
                  <a:pt x="32175" y="363992"/>
                </a:cubicBezTo>
                <a:cubicBezTo>
                  <a:pt x="29845" y="366555"/>
                  <a:pt x="25186" y="366555"/>
                  <a:pt x="22856" y="366555"/>
                </a:cubicBezTo>
                <a:cubicBezTo>
                  <a:pt x="15868" y="369118"/>
                  <a:pt x="8879" y="366555"/>
                  <a:pt x="4220" y="358865"/>
                </a:cubicBezTo>
                <a:cubicBezTo>
                  <a:pt x="-2769" y="348612"/>
                  <a:pt x="-440" y="335795"/>
                  <a:pt x="6549" y="328105"/>
                </a:cubicBezTo>
                <a:cubicBezTo>
                  <a:pt x="6549" y="328105"/>
                  <a:pt x="6549" y="328105"/>
                  <a:pt x="18197" y="317851"/>
                </a:cubicBezTo>
                <a:cubicBezTo>
                  <a:pt x="18197" y="317851"/>
                  <a:pt x="18197" y="317851"/>
                  <a:pt x="116041" y="238389"/>
                </a:cubicBezTo>
                <a:cubicBezTo>
                  <a:pt x="116041" y="238389"/>
                  <a:pt x="116041" y="238389"/>
                  <a:pt x="139337" y="220445"/>
                </a:cubicBezTo>
                <a:cubicBezTo>
                  <a:pt x="139337" y="220445"/>
                  <a:pt x="139337" y="220445"/>
                  <a:pt x="141666" y="217882"/>
                </a:cubicBezTo>
                <a:cubicBezTo>
                  <a:pt x="141666" y="217882"/>
                  <a:pt x="141666" y="217882"/>
                  <a:pt x="216214" y="156362"/>
                </a:cubicBezTo>
                <a:cubicBezTo>
                  <a:pt x="216214" y="156362"/>
                  <a:pt x="216214" y="156362"/>
                  <a:pt x="223203" y="148672"/>
                </a:cubicBezTo>
                <a:cubicBezTo>
                  <a:pt x="223203" y="148672"/>
                  <a:pt x="223203" y="148672"/>
                  <a:pt x="239510" y="138419"/>
                </a:cubicBezTo>
                <a:cubicBezTo>
                  <a:pt x="239510" y="138419"/>
                  <a:pt x="239510" y="138419"/>
                  <a:pt x="262806" y="117913"/>
                </a:cubicBezTo>
                <a:cubicBezTo>
                  <a:pt x="262806" y="117913"/>
                  <a:pt x="262806" y="117913"/>
                  <a:pt x="283772" y="99969"/>
                </a:cubicBezTo>
                <a:cubicBezTo>
                  <a:pt x="293091" y="92279"/>
                  <a:pt x="302409" y="94843"/>
                  <a:pt x="309398" y="102533"/>
                </a:cubicBezTo>
                <a:cubicBezTo>
                  <a:pt x="309398" y="102533"/>
                  <a:pt x="309398" y="102533"/>
                  <a:pt x="314057" y="107659"/>
                </a:cubicBezTo>
                <a:cubicBezTo>
                  <a:pt x="314057" y="107659"/>
                  <a:pt x="314057" y="107659"/>
                  <a:pt x="337353" y="133292"/>
                </a:cubicBezTo>
                <a:cubicBezTo>
                  <a:pt x="337353" y="133292"/>
                  <a:pt x="337353" y="133292"/>
                  <a:pt x="346671" y="140982"/>
                </a:cubicBezTo>
                <a:cubicBezTo>
                  <a:pt x="346671" y="140982"/>
                  <a:pt x="346671" y="140982"/>
                  <a:pt x="365308" y="161489"/>
                </a:cubicBezTo>
                <a:cubicBezTo>
                  <a:pt x="365308" y="161489"/>
                  <a:pt x="365308" y="161489"/>
                  <a:pt x="383945" y="146109"/>
                </a:cubicBezTo>
                <a:cubicBezTo>
                  <a:pt x="383945" y="146109"/>
                  <a:pt x="383945" y="146109"/>
                  <a:pt x="414230" y="120476"/>
                </a:cubicBezTo>
                <a:cubicBezTo>
                  <a:pt x="414230" y="120476"/>
                  <a:pt x="414230" y="120476"/>
                  <a:pt x="437526" y="99969"/>
                </a:cubicBezTo>
                <a:cubicBezTo>
                  <a:pt x="437526" y="99969"/>
                  <a:pt x="437526" y="99969"/>
                  <a:pt x="477129" y="61520"/>
                </a:cubicBezTo>
                <a:cubicBezTo>
                  <a:pt x="477129" y="61520"/>
                  <a:pt x="477129" y="61520"/>
                  <a:pt x="498095" y="43576"/>
                </a:cubicBezTo>
                <a:cubicBezTo>
                  <a:pt x="498095" y="43576"/>
                  <a:pt x="498095" y="43576"/>
                  <a:pt x="486447" y="43576"/>
                </a:cubicBezTo>
                <a:cubicBezTo>
                  <a:pt x="486447" y="43576"/>
                  <a:pt x="486447" y="43576"/>
                  <a:pt x="463151" y="43576"/>
                </a:cubicBezTo>
                <a:cubicBezTo>
                  <a:pt x="460822" y="43576"/>
                  <a:pt x="458492" y="43576"/>
                  <a:pt x="456163" y="41013"/>
                </a:cubicBezTo>
                <a:cubicBezTo>
                  <a:pt x="449174" y="38450"/>
                  <a:pt x="442185" y="30760"/>
                  <a:pt x="442185" y="20506"/>
                </a:cubicBezTo>
                <a:cubicBezTo>
                  <a:pt x="442185" y="12816"/>
                  <a:pt x="446844" y="5127"/>
                  <a:pt x="453833" y="2563"/>
                </a:cubicBezTo>
                <a:cubicBezTo>
                  <a:pt x="453833" y="2563"/>
                  <a:pt x="456163" y="2563"/>
                  <a:pt x="456163" y="2563"/>
                </a:cubicBezTo>
                <a:cubicBezTo>
                  <a:pt x="458492" y="0"/>
                  <a:pt x="460822" y="0"/>
                  <a:pt x="4631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13475697">
            <a:off x="3583425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986"/>
          <p:cNvSpPr/>
          <p:nvPr/>
        </p:nvSpPr>
        <p:spPr bwMode="auto">
          <a:xfrm>
            <a:off x="4007223" y="2704692"/>
            <a:ext cx="600656" cy="567744"/>
          </a:xfrm>
          <a:custGeom>
            <a:avLst/>
            <a:gdLst>
              <a:gd name="T0" fmla="*/ 164 w 165"/>
              <a:gd name="T1" fmla="*/ 131 h 156"/>
              <a:gd name="T2" fmla="*/ 145 w 165"/>
              <a:gd name="T3" fmla="*/ 119 h 156"/>
              <a:gd name="T4" fmla="*/ 119 w 165"/>
              <a:gd name="T5" fmla="*/ 108 h 156"/>
              <a:gd name="T6" fmla="*/ 112 w 165"/>
              <a:gd name="T7" fmla="*/ 106 h 156"/>
              <a:gd name="T8" fmla="*/ 105 w 165"/>
              <a:gd name="T9" fmla="*/ 94 h 156"/>
              <a:gd name="T10" fmla="*/ 101 w 165"/>
              <a:gd name="T11" fmla="*/ 94 h 156"/>
              <a:gd name="T12" fmla="*/ 105 w 165"/>
              <a:gd name="T13" fmla="*/ 85 h 156"/>
              <a:gd name="T14" fmla="*/ 107 w 165"/>
              <a:gd name="T15" fmla="*/ 74 h 156"/>
              <a:gd name="T16" fmla="*/ 112 w 165"/>
              <a:gd name="T17" fmla="*/ 70 h 156"/>
              <a:gd name="T18" fmla="*/ 114 w 165"/>
              <a:gd name="T19" fmla="*/ 63 h 156"/>
              <a:gd name="T20" fmla="*/ 114 w 165"/>
              <a:gd name="T21" fmla="*/ 51 h 156"/>
              <a:gd name="T22" fmla="*/ 112 w 165"/>
              <a:gd name="T23" fmla="*/ 46 h 156"/>
              <a:gd name="T24" fmla="*/ 113 w 165"/>
              <a:gd name="T25" fmla="*/ 30 h 156"/>
              <a:gd name="T26" fmla="*/ 111 w 165"/>
              <a:gd name="T27" fmla="*/ 19 h 156"/>
              <a:gd name="T28" fmla="*/ 107 w 165"/>
              <a:gd name="T29" fmla="*/ 12 h 156"/>
              <a:gd name="T30" fmla="*/ 102 w 165"/>
              <a:gd name="T31" fmla="*/ 11 h 156"/>
              <a:gd name="T32" fmla="*/ 99 w 165"/>
              <a:gd name="T33" fmla="*/ 8 h 156"/>
              <a:gd name="T34" fmla="*/ 64 w 165"/>
              <a:gd name="T35" fmla="*/ 9 h 156"/>
              <a:gd name="T36" fmla="*/ 51 w 165"/>
              <a:gd name="T37" fmla="*/ 46 h 156"/>
              <a:gd name="T38" fmla="*/ 49 w 165"/>
              <a:gd name="T39" fmla="*/ 53 h 156"/>
              <a:gd name="T40" fmla="*/ 54 w 165"/>
              <a:gd name="T41" fmla="*/ 72 h 156"/>
              <a:gd name="T42" fmla="*/ 58 w 165"/>
              <a:gd name="T43" fmla="*/ 73 h 156"/>
              <a:gd name="T44" fmla="*/ 59 w 165"/>
              <a:gd name="T45" fmla="*/ 86 h 156"/>
              <a:gd name="T46" fmla="*/ 63 w 165"/>
              <a:gd name="T47" fmla="*/ 94 h 156"/>
              <a:gd name="T48" fmla="*/ 60 w 165"/>
              <a:gd name="T49" fmla="*/ 94 h 156"/>
              <a:gd name="T50" fmla="*/ 53 w 165"/>
              <a:gd name="T51" fmla="*/ 106 h 156"/>
              <a:gd name="T52" fmla="*/ 46 w 165"/>
              <a:gd name="T53" fmla="*/ 108 h 156"/>
              <a:gd name="T54" fmla="*/ 20 w 165"/>
              <a:gd name="T55" fmla="*/ 119 h 156"/>
              <a:gd name="T56" fmla="*/ 1 w 165"/>
              <a:gd name="T57" fmla="*/ 131 h 156"/>
              <a:gd name="T58" fmla="*/ 0 w 165"/>
              <a:gd name="T59" fmla="*/ 156 h 156"/>
              <a:gd name="T60" fmla="*/ 72 w 165"/>
              <a:gd name="T61" fmla="*/ 156 h 156"/>
              <a:gd name="T62" fmla="*/ 78 w 165"/>
              <a:gd name="T63" fmla="*/ 120 h 156"/>
              <a:gd name="T64" fmla="*/ 73 w 165"/>
              <a:gd name="T65" fmla="*/ 111 h 156"/>
              <a:gd name="T66" fmla="*/ 83 w 165"/>
              <a:gd name="T67" fmla="*/ 106 h 156"/>
              <a:gd name="T68" fmla="*/ 92 w 165"/>
              <a:gd name="T69" fmla="*/ 111 h 156"/>
              <a:gd name="T70" fmla="*/ 87 w 165"/>
              <a:gd name="T71" fmla="*/ 120 h 156"/>
              <a:gd name="T72" fmla="*/ 96 w 165"/>
              <a:gd name="T73" fmla="*/ 156 h 156"/>
              <a:gd name="T74" fmla="*/ 164 w 165"/>
              <a:gd name="T75" fmla="*/ 156 h 156"/>
              <a:gd name="T76" fmla="*/ 164 w 165"/>
              <a:gd name="T77" fmla="*/ 131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65" h="156">
                <a:moveTo>
                  <a:pt x="164" y="131"/>
                </a:moveTo>
                <a:cubicBezTo>
                  <a:pt x="161" y="123"/>
                  <a:pt x="152" y="122"/>
                  <a:pt x="145" y="119"/>
                </a:cubicBezTo>
                <a:cubicBezTo>
                  <a:pt x="137" y="115"/>
                  <a:pt x="127" y="111"/>
                  <a:pt x="119" y="108"/>
                </a:cubicBezTo>
                <a:cubicBezTo>
                  <a:pt x="117" y="107"/>
                  <a:pt x="114" y="107"/>
                  <a:pt x="112" y="106"/>
                </a:cubicBezTo>
                <a:cubicBezTo>
                  <a:pt x="109" y="104"/>
                  <a:pt x="107" y="98"/>
                  <a:pt x="105" y="94"/>
                </a:cubicBezTo>
                <a:cubicBezTo>
                  <a:pt x="104" y="94"/>
                  <a:pt x="102" y="94"/>
                  <a:pt x="101" y="94"/>
                </a:cubicBezTo>
                <a:cubicBezTo>
                  <a:pt x="101" y="89"/>
                  <a:pt x="104" y="89"/>
                  <a:pt x="105" y="85"/>
                </a:cubicBezTo>
                <a:cubicBezTo>
                  <a:pt x="106" y="81"/>
                  <a:pt x="105" y="77"/>
                  <a:pt x="107" y="74"/>
                </a:cubicBezTo>
                <a:cubicBezTo>
                  <a:pt x="108" y="72"/>
                  <a:pt x="111" y="72"/>
                  <a:pt x="112" y="70"/>
                </a:cubicBezTo>
                <a:cubicBezTo>
                  <a:pt x="113" y="68"/>
                  <a:pt x="114" y="65"/>
                  <a:pt x="114" y="63"/>
                </a:cubicBezTo>
                <a:cubicBezTo>
                  <a:pt x="115" y="60"/>
                  <a:pt x="116" y="55"/>
                  <a:pt x="114" y="51"/>
                </a:cubicBezTo>
                <a:cubicBezTo>
                  <a:pt x="113" y="49"/>
                  <a:pt x="112" y="49"/>
                  <a:pt x="112" y="46"/>
                </a:cubicBezTo>
                <a:cubicBezTo>
                  <a:pt x="111" y="43"/>
                  <a:pt x="113" y="33"/>
                  <a:pt x="113" y="30"/>
                </a:cubicBezTo>
                <a:cubicBezTo>
                  <a:pt x="113" y="25"/>
                  <a:pt x="113" y="24"/>
                  <a:pt x="111" y="19"/>
                </a:cubicBezTo>
                <a:cubicBezTo>
                  <a:pt x="111" y="19"/>
                  <a:pt x="110" y="14"/>
                  <a:pt x="107" y="12"/>
                </a:cubicBezTo>
                <a:cubicBezTo>
                  <a:pt x="102" y="11"/>
                  <a:pt x="102" y="11"/>
                  <a:pt x="102" y="11"/>
                </a:cubicBezTo>
                <a:cubicBezTo>
                  <a:pt x="99" y="8"/>
                  <a:pt x="99" y="8"/>
                  <a:pt x="99" y="8"/>
                </a:cubicBezTo>
                <a:cubicBezTo>
                  <a:pt x="86" y="0"/>
                  <a:pt x="71" y="6"/>
                  <a:pt x="64" y="9"/>
                </a:cubicBezTo>
                <a:cubicBezTo>
                  <a:pt x="53" y="12"/>
                  <a:pt x="46" y="23"/>
                  <a:pt x="51" y="46"/>
                </a:cubicBezTo>
                <a:cubicBezTo>
                  <a:pt x="52" y="49"/>
                  <a:pt x="49" y="51"/>
                  <a:pt x="49" y="53"/>
                </a:cubicBezTo>
                <a:cubicBezTo>
                  <a:pt x="50" y="58"/>
                  <a:pt x="50" y="69"/>
                  <a:pt x="54" y="72"/>
                </a:cubicBezTo>
                <a:cubicBezTo>
                  <a:pt x="54" y="72"/>
                  <a:pt x="58" y="73"/>
                  <a:pt x="58" y="73"/>
                </a:cubicBezTo>
                <a:cubicBezTo>
                  <a:pt x="58" y="77"/>
                  <a:pt x="58" y="82"/>
                  <a:pt x="59" y="86"/>
                </a:cubicBezTo>
                <a:cubicBezTo>
                  <a:pt x="60" y="89"/>
                  <a:pt x="63" y="89"/>
                  <a:pt x="63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58" y="98"/>
                  <a:pt x="56" y="104"/>
                  <a:pt x="53" y="106"/>
                </a:cubicBezTo>
                <a:cubicBezTo>
                  <a:pt x="51" y="107"/>
                  <a:pt x="48" y="107"/>
                  <a:pt x="46" y="108"/>
                </a:cubicBezTo>
                <a:cubicBezTo>
                  <a:pt x="38" y="111"/>
                  <a:pt x="28" y="115"/>
                  <a:pt x="20" y="119"/>
                </a:cubicBezTo>
                <a:cubicBezTo>
                  <a:pt x="13" y="122"/>
                  <a:pt x="4" y="123"/>
                  <a:pt x="1" y="131"/>
                </a:cubicBezTo>
                <a:cubicBezTo>
                  <a:pt x="1" y="136"/>
                  <a:pt x="0" y="149"/>
                  <a:pt x="0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8" y="120"/>
                  <a:pt x="78" y="120"/>
                  <a:pt x="78" y="120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83" y="106"/>
                  <a:pt x="83" y="106"/>
                  <a:pt x="83" y="106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87" y="120"/>
                  <a:pt x="87" y="120"/>
                  <a:pt x="87" y="120"/>
                </a:cubicBezTo>
                <a:cubicBezTo>
                  <a:pt x="96" y="156"/>
                  <a:pt x="96" y="156"/>
                  <a:pt x="96" y="156"/>
                </a:cubicBezTo>
                <a:cubicBezTo>
                  <a:pt x="164" y="156"/>
                  <a:pt x="164" y="156"/>
                  <a:pt x="164" y="156"/>
                </a:cubicBezTo>
                <a:cubicBezTo>
                  <a:pt x="165" y="149"/>
                  <a:pt x="164" y="136"/>
                  <a:pt x="16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714629">
            <a:off x="7156924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627"/>
          <p:cNvSpPr>
            <a:spLocks noEditPoints="1"/>
          </p:cNvSpPr>
          <p:nvPr/>
        </p:nvSpPr>
        <p:spPr bwMode="auto">
          <a:xfrm>
            <a:off x="7628278" y="2674140"/>
            <a:ext cx="505545" cy="628849"/>
          </a:xfrm>
          <a:custGeom>
            <a:avLst/>
            <a:gdLst>
              <a:gd name="T0" fmla="*/ 7 w 123"/>
              <a:gd name="T1" fmla="*/ 0 h 153"/>
              <a:gd name="T2" fmla="*/ 116 w 123"/>
              <a:gd name="T3" fmla="*/ 0 h 153"/>
              <a:gd name="T4" fmla="*/ 123 w 123"/>
              <a:gd name="T5" fmla="*/ 0 h 153"/>
              <a:gd name="T6" fmla="*/ 123 w 123"/>
              <a:gd name="T7" fmla="*/ 4 h 153"/>
              <a:gd name="T8" fmla="*/ 123 w 123"/>
              <a:gd name="T9" fmla="*/ 146 h 153"/>
              <a:gd name="T10" fmla="*/ 123 w 123"/>
              <a:gd name="T11" fmla="*/ 153 h 153"/>
              <a:gd name="T12" fmla="*/ 116 w 123"/>
              <a:gd name="T13" fmla="*/ 153 h 153"/>
              <a:gd name="T14" fmla="*/ 38 w 123"/>
              <a:gd name="T15" fmla="*/ 153 h 153"/>
              <a:gd name="T16" fmla="*/ 38 w 123"/>
              <a:gd name="T17" fmla="*/ 153 h 153"/>
              <a:gd name="T18" fmla="*/ 36 w 123"/>
              <a:gd name="T19" fmla="*/ 153 h 153"/>
              <a:gd name="T20" fmla="*/ 3 w 123"/>
              <a:gd name="T21" fmla="*/ 127 h 153"/>
              <a:gd name="T22" fmla="*/ 0 w 123"/>
              <a:gd name="T23" fmla="*/ 127 h 153"/>
              <a:gd name="T24" fmla="*/ 0 w 123"/>
              <a:gd name="T25" fmla="*/ 123 h 153"/>
              <a:gd name="T26" fmla="*/ 0 w 123"/>
              <a:gd name="T27" fmla="*/ 4 h 153"/>
              <a:gd name="T28" fmla="*/ 0 w 123"/>
              <a:gd name="T29" fmla="*/ 0 h 153"/>
              <a:gd name="T30" fmla="*/ 7 w 123"/>
              <a:gd name="T31" fmla="*/ 0 h 153"/>
              <a:gd name="T32" fmla="*/ 7 w 123"/>
              <a:gd name="T33" fmla="*/ 0 h 153"/>
              <a:gd name="T34" fmla="*/ 12 w 123"/>
              <a:gd name="T35" fmla="*/ 115 h 153"/>
              <a:gd name="T36" fmla="*/ 33 w 123"/>
              <a:gd name="T37" fmla="*/ 108 h 153"/>
              <a:gd name="T38" fmla="*/ 36 w 123"/>
              <a:gd name="T39" fmla="*/ 108 h 153"/>
              <a:gd name="T40" fmla="*/ 36 w 123"/>
              <a:gd name="T41" fmla="*/ 111 h 153"/>
              <a:gd name="T42" fmla="*/ 45 w 123"/>
              <a:gd name="T43" fmla="*/ 141 h 153"/>
              <a:gd name="T44" fmla="*/ 112 w 123"/>
              <a:gd name="T45" fmla="*/ 141 h 153"/>
              <a:gd name="T46" fmla="*/ 112 w 123"/>
              <a:gd name="T47" fmla="*/ 11 h 153"/>
              <a:gd name="T48" fmla="*/ 12 w 123"/>
              <a:gd name="T49" fmla="*/ 11 h 153"/>
              <a:gd name="T50" fmla="*/ 12 w 123"/>
              <a:gd name="T51" fmla="*/ 115 h 153"/>
              <a:gd name="T52" fmla="*/ 12 w 123"/>
              <a:gd name="T53" fmla="*/ 115 h 153"/>
              <a:gd name="T54" fmla="*/ 38 w 123"/>
              <a:gd name="T55" fmla="*/ 139 h 153"/>
              <a:gd name="T56" fmla="*/ 31 w 123"/>
              <a:gd name="T57" fmla="*/ 115 h 153"/>
              <a:gd name="T58" fmla="*/ 15 w 123"/>
              <a:gd name="T59" fmla="*/ 123 h 153"/>
              <a:gd name="T60" fmla="*/ 38 w 123"/>
              <a:gd name="T61" fmla="*/ 139 h 153"/>
              <a:gd name="T62" fmla="*/ 38 w 123"/>
              <a:gd name="T63" fmla="*/ 139 h 153"/>
              <a:gd name="T64" fmla="*/ 29 w 123"/>
              <a:gd name="T65" fmla="*/ 82 h 153"/>
              <a:gd name="T66" fmla="*/ 29 w 123"/>
              <a:gd name="T67" fmla="*/ 87 h 153"/>
              <a:gd name="T68" fmla="*/ 95 w 123"/>
              <a:gd name="T69" fmla="*/ 87 h 153"/>
              <a:gd name="T70" fmla="*/ 95 w 123"/>
              <a:gd name="T71" fmla="*/ 82 h 153"/>
              <a:gd name="T72" fmla="*/ 29 w 123"/>
              <a:gd name="T73" fmla="*/ 82 h 153"/>
              <a:gd name="T74" fmla="*/ 29 w 123"/>
              <a:gd name="T75" fmla="*/ 82 h 153"/>
              <a:gd name="T76" fmla="*/ 29 w 123"/>
              <a:gd name="T77" fmla="*/ 66 h 153"/>
              <a:gd name="T78" fmla="*/ 29 w 123"/>
              <a:gd name="T79" fmla="*/ 71 h 153"/>
              <a:gd name="T80" fmla="*/ 95 w 123"/>
              <a:gd name="T81" fmla="*/ 71 h 153"/>
              <a:gd name="T82" fmla="*/ 95 w 123"/>
              <a:gd name="T83" fmla="*/ 66 h 153"/>
              <a:gd name="T84" fmla="*/ 29 w 123"/>
              <a:gd name="T85" fmla="*/ 66 h 153"/>
              <a:gd name="T86" fmla="*/ 29 w 123"/>
              <a:gd name="T87" fmla="*/ 66 h 153"/>
              <a:gd name="T88" fmla="*/ 29 w 123"/>
              <a:gd name="T89" fmla="*/ 49 h 153"/>
              <a:gd name="T90" fmla="*/ 29 w 123"/>
              <a:gd name="T91" fmla="*/ 54 h 153"/>
              <a:gd name="T92" fmla="*/ 95 w 123"/>
              <a:gd name="T93" fmla="*/ 54 h 153"/>
              <a:gd name="T94" fmla="*/ 95 w 123"/>
              <a:gd name="T95" fmla="*/ 49 h 153"/>
              <a:gd name="T96" fmla="*/ 29 w 123"/>
              <a:gd name="T97" fmla="*/ 49 h 153"/>
              <a:gd name="T98" fmla="*/ 29 w 123"/>
              <a:gd name="T99" fmla="*/ 49 h 153"/>
              <a:gd name="T100" fmla="*/ 29 w 123"/>
              <a:gd name="T101" fmla="*/ 33 h 153"/>
              <a:gd name="T102" fmla="*/ 29 w 123"/>
              <a:gd name="T103" fmla="*/ 37 h 153"/>
              <a:gd name="T104" fmla="*/ 95 w 123"/>
              <a:gd name="T105" fmla="*/ 37 h 153"/>
              <a:gd name="T106" fmla="*/ 95 w 123"/>
              <a:gd name="T107" fmla="*/ 33 h 153"/>
              <a:gd name="T108" fmla="*/ 29 w 123"/>
              <a:gd name="T109" fmla="*/ 33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3" h="153">
                <a:moveTo>
                  <a:pt x="7" y="0"/>
                </a:moveTo>
                <a:lnTo>
                  <a:pt x="116" y="0"/>
                </a:lnTo>
                <a:lnTo>
                  <a:pt x="123" y="0"/>
                </a:lnTo>
                <a:lnTo>
                  <a:pt x="123" y="4"/>
                </a:lnTo>
                <a:lnTo>
                  <a:pt x="123" y="146"/>
                </a:lnTo>
                <a:lnTo>
                  <a:pt x="123" y="153"/>
                </a:lnTo>
                <a:lnTo>
                  <a:pt x="116" y="153"/>
                </a:lnTo>
                <a:lnTo>
                  <a:pt x="38" y="153"/>
                </a:lnTo>
                <a:lnTo>
                  <a:pt x="38" y="153"/>
                </a:lnTo>
                <a:lnTo>
                  <a:pt x="36" y="153"/>
                </a:lnTo>
                <a:lnTo>
                  <a:pt x="3" y="127"/>
                </a:lnTo>
                <a:lnTo>
                  <a:pt x="0" y="127"/>
                </a:lnTo>
                <a:lnTo>
                  <a:pt x="0" y="123"/>
                </a:lnTo>
                <a:lnTo>
                  <a:pt x="0" y="4"/>
                </a:lnTo>
                <a:lnTo>
                  <a:pt x="0" y="0"/>
                </a:lnTo>
                <a:lnTo>
                  <a:pt x="7" y="0"/>
                </a:lnTo>
                <a:lnTo>
                  <a:pt x="7" y="0"/>
                </a:lnTo>
                <a:close/>
                <a:moveTo>
                  <a:pt x="12" y="115"/>
                </a:moveTo>
                <a:lnTo>
                  <a:pt x="33" y="108"/>
                </a:lnTo>
                <a:lnTo>
                  <a:pt x="36" y="108"/>
                </a:lnTo>
                <a:lnTo>
                  <a:pt x="36" y="111"/>
                </a:lnTo>
                <a:lnTo>
                  <a:pt x="45" y="141"/>
                </a:lnTo>
                <a:lnTo>
                  <a:pt x="112" y="141"/>
                </a:lnTo>
                <a:lnTo>
                  <a:pt x="112" y="11"/>
                </a:lnTo>
                <a:lnTo>
                  <a:pt x="12" y="11"/>
                </a:lnTo>
                <a:lnTo>
                  <a:pt x="12" y="115"/>
                </a:lnTo>
                <a:lnTo>
                  <a:pt x="12" y="115"/>
                </a:lnTo>
                <a:close/>
                <a:moveTo>
                  <a:pt x="38" y="139"/>
                </a:moveTo>
                <a:lnTo>
                  <a:pt x="31" y="115"/>
                </a:lnTo>
                <a:lnTo>
                  <a:pt x="15" y="123"/>
                </a:lnTo>
                <a:lnTo>
                  <a:pt x="38" y="139"/>
                </a:lnTo>
                <a:lnTo>
                  <a:pt x="38" y="139"/>
                </a:lnTo>
                <a:close/>
                <a:moveTo>
                  <a:pt x="29" y="82"/>
                </a:moveTo>
                <a:lnTo>
                  <a:pt x="29" y="87"/>
                </a:lnTo>
                <a:lnTo>
                  <a:pt x="95" y="87"/>
                </a:lnTo>
                <a:lnTo>
                  <a:pt x="95" y="82"/>
                </a:lnTo>
                <a:lnTo>
                  <a:pt x="29" y="82"/>
                </a:lnTo>
                <a:lnTo>
                  <a:pt x="29" y="82"/>
                </a:lnTo>
                <a:close/>
                <a:moveTo>
                  <a:pt x="29" y="66"/>
                </a:moveTo>
                <a:lnTo>
                  <a:pt x="29" y="71"/>
                </a:lnTo>
                <a:lnTo>
                  <a:pt x="95" y="71"/>
                </a:lnTo>
                <a:lnTo>
                  <a:pt x="95" y="66"/>
                </a:lnTo>
                <a:lnTo>
                  <a:pt x="29" y="66"/>
                </a:lnTo>
                <a:lnTo>
                  <a:pt x="29" y="66"/>
                </a:lnTo>
                <a:close/>
                <a:moveTo>
                  <a:pt x="29" y="49"/>
                </a:moveTo>
                <a:lnTo>
                  <a:pt x="29" y="54"/>
                </a:lnTo>
                <a:lnTo>
                  <a:pt x="95" y="54"/>
                </a:lnTo>
                <a:lnTo>
                  <a:pt x="95" y="49"/>
                </a:lnTo>
                <a:lnTo>
                  <a:pt x="29" y="49"/>
                </a:lnTo>
                <a:lnTo>
                  <a:pt x="29" y="49"/>
                </a:lnTo>
                <a:close/>
                <a:moveTo>
                  <a:pt x="29" y="33"/>
                </a:moveTo>
                <a:lnTo>
                  <a:pt x="29" y="37"/>
                </a:lnTo>
                <a:lnTo>
                  <a:pt x="95" y="37"/>
                </a:lnTo>
                <a:lnTo>
                  <a:pt x="95" y="33"/>
                </a:lnTo>
                <a:lnTo>
                  <a:pt x="29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 rot="13475697">
            <a:off x="2103596" y="2264438"/>
            <a:ext cx="1448253" cy="1448253"/>
          </a:xfrm>
          <a:custGeom>
            <a:avLst/>
            <a:gdLst>
              <a:gd name="connsiteX0" fmla="*/ 0 w 1248885"/>
              <a:gd name="connsiteY0" fmla="*/ 0 h 1248885"/>
              <a:gd name="connsiteX1" fmla="*/ 1248885 w 1248885"/>
              <a:gd name="connsiteY1" fmla="*/ 0 h 1248885"/>
              <a:gd name="connsiteX2" fmla="*/ 1248885 w 1248885"/>
              <a:gd name="connsiteY2" fmla="*/ 1248885 h 1248885"/>
              <a:gd name="connsiteX3" fmla="*/ 384770 w 1248885"/>
              <a:gd name="connsiteY3" fmla="*/ 1248885 h 1248885"/>
              <a:gd name="connsiteX4" fmla="*/ 379697 w 1248885"/>
              <a:gd name="connsiteY4" fmla="*/ 857172 h 1248885"/>
              <a:gd name="connsiteX5" fmla="*/ 0 w 1248885"/>
              <a:gd name="connsiteY5" fmla="*/ 862090 h 1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8885" h="1248885">
                <a:moveTo>
                  <a:pt x="0" y="0"/>
                </a:moveTo>
                <a:lnTo>
                  <a:pt x="1248885" y="0"/>
                </a:lnTo>
                <a:lnTo>
                  <a:pt x="1248885" y="1248885"/>
                </a:lnTo>
                <a:lnTo>
                  <a:pt x="384770" y="1248885"/>
                </a:lnTo>
                <a:lnTo>
                  <a:pt x="379697" y="857172"/>
                </a:lnTo>
                <a:lnTo>
                  <a:pt x="0" y="862090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33"/>
          <p:cNvSpPr>
            <a:spLocks noChangeArrowheads="1"/>
          </p:cNvSpPr>
          <p:nvPr/>
        </p:nvSpPr>
        <p:spPr bwMode="auto">
          <a:xfrm>
            <a:off x="2499807" y="2780306"/>
            <a:ext cx="587364" cy="480572"/>
          </a:xfrm>
          <a:custGeom>
            <a:avLst/>
            <a:gdLst>
              <a:gd name="T0" fmla="*/ 216437 w 649"/>
              <a:gd name="T1" fmla="*/ 10748 h 531"/>
              <a:gd name="T2" fmla="*/ 216437 w 649"/>
              <a:gd name="T3" fmla="*/ 10748 h 531"/>
              <a:gd name="T4" fmla="*/ 179528 w 649"/>
              <a:gd name="T5" fmla="*/ 10748 h 531"/>
              <a:gd name="T6" fmla="*/ 74176 w 649"/>
              <a:gd name="T7" fmla="*/ 116077 h 531"/>
              <a:gd name="T8" fmla="*/ 53034 w 649"/>
              <a:gd name="T9" fmla="*/ 89924 h 531"/>
              <a:gd name="T10" fmla="*/ 10750 w 649"/>
              <a:gd name="T11" fmla="*/ 89924 h 531"/>
              <a:gd name="T12" fmla="*/ 10750 w 649"/>
              <a:gd name="T13" fmla="*/ 132199 h 531"/>
              <a:gd name="T14" fmla="*/ 58051 w 649"/>
              <a:gd name="T15" fmla="*/ 174116 h 531"/>
              <a:gd name="T16" fmla="*/ 95318 w 649"/>
              <a:gd name="T17" fmla="*/ 174116 h 531"/>
              <a:gd name="T18" fmla="*/ 216437 w 649"/>
              <a:gd name="T19" fmla="*/ 53023 h 531"/>
              <a:gd name="T20" fmla="*/ 216437 w 649"/>
              <a:gd name="T21" fmla="*/ 10748 h 531"/>
              <a:gd name="T22" fmla="*/ 206045 w 649"/>
              <a:gd name="T23" fmla="*/ 42275 h 531"/>
              <a:gd name="T24" fmla="*/ 206045 w 649"/>
              <a:gd name="T25" fmla="*/ 42275 h 531"/>
              <a:gd name="T26" fmla="*/ 84568 w 649"/>
              <a:gd name="T27" fmla="*/ 163726 h 531"/>
              <a:gd name="T28" fmla="*/ 68801 w 649"/>
              <a:gd name="T29" fmla="*/ 163726 h 531"/>
              <a:gd name="T30" fmla="*/ 21142 w 649"/>
              <a:gd name="T31" fmla="*/ 116077 h 531"/>
              <a:gd name="T32" fmla="*/ 21142 w 649"/>
              <a:gd name="T33" fmla="*/ 100314 h 531"/>
              <a:gd name="T34" fmla="*/ 42284 w 649"/>
              <a:gd name="T35" fmla="*/ 100314 h 531"/>
              <a:gd name="T36" fmla="*/ 74176 w 649"/>
              <a:gd name="T37" fmla="*/ 132199 h 531"/>
              <a:gd name="T38" fmla="*/ 189920 w 649"/>
              <a:gd name="T39" fmla="*/ 21138 h 531"/>
              <a:gd name="T40" fmla="*/ 206045 w 649"/>
              <a:gd name="T41" fmla="*/ 21138 h 531"/>
              <a:gd name="T42" fmla="*/ 206045 w 649"/>
              <a:gd name="T43" fmla="*/ 42275 h 5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chemeClr val="bg1"/>
          </a:solidFill>
          <a:ln w="9525" cap="flat">
            <a:solidFill>
              <a:schemeClr val="bg1"/>
            </a:solidFill>
            <a:beve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11436" y="4369102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 Placeholder 1"/>
          <p:cNvSpPr txBox="1"/>
          <p:nvPr/>
        </p:nvSpPr>
        <p:spPr>
          <a:xfrm>
            <a:off x="2011436" y="4707656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506491" y="4369102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 Placeholder 1"/>
          <p:cNvSpPr txBox="1"/>
          <p:nvPr/>
        </p:nvSpPr>
        <p:spPr>
          <a:xfrm>
            <a:off x="3506491" y="4707656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313948" y="4373349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Placeholder 1"/>
          <p:cNvSpPr txBox="1"/>
          <p:nvPr/>
        </p:nvSpPr>
        <p:spPr>
          <a:xfrm>
            <a:off x="5313948" y="4711903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074579" y="4383707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 Placeholder 1"/>
          <p:cNvSpPr txBox="1"/>
          <p:nvPr/>
        </p:nvSpPr>
        <p:spPr>
          <a:xfrm>
            <a:off x="7074579" y="4722261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590293" y="4345765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 Placeholder 1"/>
          <p:cNvSpPr txBox="1"/>
          <p:nvPr/>
        </p:nvSpPr>
        <p:spPr>
          <a:xfrm>
            <a:off x="8590293" y="4684319"/>
            <a:ext cx="1610931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/>
          <p:cNvSpPr/>
          <p:nvPr/>
        </p:nvSpPr>
        <p:spPr>
          <a:xfrm>
            <a:off x="1443357" y="2084292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 Placeholder 1"/>
          <p:cNvSpPr txBox="1"/>
          <p:nvPr/>
        </p:nvSpPr>
        <p:spPr>
          <a:xfrm>
            <a:off x="2176305" y="2282226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2080021" y="208429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43357" y="3061192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1"/>
          <p:cNvSpPr txBox="1"/>
          <p:nvPr/>
        </p:nvSpPr>
        <p:spPr>
          <a:xfrm>
            <a:off x="2176305" y="3259126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2080021" y="306119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443357" y="3988872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 Placeholder 1"/>
          <p:cNvSpPr txBox="1"/>
          <p:nvPr/>
        </p:nvSpPr>
        <p:spPr>
          <a:xfrm>
            <a:off x="2176305" y="4186806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6" name="Text Placeholder 2"/>
          <p:cNvSpPr txBox="1"/>
          <p:nvPr/>
        </p:nvSpPr>
        <p:spPr>
          <a:xfrm>
            <a:off x="2080021" y="398887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443357" y="4918513"/>
            <a:ext cx="531284" cy="531284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 Placeholder 1"/>
          <p:cNvSpPr txBox="1"/>
          <p:nvPr/>
        </p:nvSpPr>
        <p:spPr>
          <a:xfrm>
            <a:off x="2176305" y="5116447"/>
            <a:ext cx="258756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9" name="Text Placeholder 2"/>
          <p:cNvSpPr txBox="1"/>
          <p:nvPr/>
        </p:nvSpPr>
        <p:spPr>
          <a:xfrm>
            <a:off x="2080021" y="4918513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弧形 5"/>
          <p:cNvSpPr/>
          <p:nvPr/>
        </p:nvSpPr>
        <p:spPr>
          <a:xfrm rot="4727359">
            <a:off x="8690174" y="2697088"/>
            <a:ext cx="2583567" cy="2583568"/>
          </a:xfrm>
          <a:prstGeom prst="arc">
            <a:avLst>
              <a:gd name="adj1" fmla="val 6817764"/>
              <a:gd name="adj2" fmla="val 0"/>
            </a:avLst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弧形 6"/>
          <p:cNvSpPr/>
          <p:nvPr/>
        </p:nvSpPr>
        <p:spPr>
          <a:xfrm rot="14755400">
            <a:off x="6120444" y="2495463"/>
            <a:ext cx="2583567" cy="2583568"/>
          </a:xfrm>
          <a:prstGeom prst="arc">
            <a:avLst>
              <a:gd name="adj1" fmla="val 6817764"/>
              <a:gd name="adj2" fmla="val 0"/>
            </a:avLst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843920" y="1718614"/>
            <a:ext cx="1138588" cy="113858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KSO_Shape"/>
          <p:cNvSpPr/>
          <p:nvPr/>
        </p:nvSpPr>
        <p:spPr>
          <a:xfrm>
            <a:off x="7098917" y="2052680"/>
            <a:ext cx="626618" cy="474412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032145" y="4760781"/>
            <a:ext cx="1138588" cy="1138588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9360280" y="5088916"/>
            <a:ext cx="480341" cy="480341"/>
          </a:xfrm>
          <a:custGeom>
            <a:avLst/>
            <a:gdLst>
              <a:gd name="T0" fmla="*/ 2147483647 w 2073"/>
              <a:gd name="T1" fmla="*/ 2147483647 h 2073"/>
              <a:gd name="T2" fmla="*/ 2147483647 w 2073"/>
              <a:gd name="T3" fmla="*/ 2147483647 h 2073"/>
              <a:gd name="T4" fmla="*/ 2147483647 w 2073"/>
              <a:gd name="T5" fmla="*/ 1230957982 h 2073"/>
              <a:gd name="T6" fmla="*/ 2147483647 w 2073"/>
              <a:gd name="T7" fmla="*/ 644480831 h 2073"/>
              <a:gd name="T8" fmla="*/ 2147483647 w 2073"/>
              <a:gd name="T9" fmla="*/ 644480831 h 2073"/>
              <a:gd name="T10" fmla="*/ 2147483647 w 2073"/>
              <a:gd name="T11" fmla="*/ 1810994228 h 2073"/>
              <a:gd name="T12" fmla="*/ 2147483647 w 2073"/>
              <a:gd name="T13" fmla="*/ 2147483647 h 2073"/>
              <a:gd name="T14" fmla="*/ 2147483647 w 2073"/>
              <a:gd name="T15" fmla="*/ 2147483647 h 2073"/>
              <a:gd name="T16" fmla="*/ 2147483647 w 2073"/>
              <a:gd name="T17" fmla="*/ 2147483647 h 2073"/>
              <a:gd name="T18" fmla="*/ 2147483647 w 2073"/>
              <a:gd name="T19" fmla="*/ 2147483647 h 2073"/>
              <a:gd name="T20" fmla="*/ 2147483647 w 2073"/>
              <a:gd name="T21" fmla="*/ 2147483647 h 2073"/>
              <a:gd name="T22" fmla="*/ 2147483647 w 2073"/>
              <a:gd name="T23" fmla="*/ 2147483647 h 2073"/>
              <a:gd name="T24" fmla="*/ 2147483647 w 2073"/>
              <a:gd name="T25" fmla="*/ 2147483647 h 2073"/>
              <a:gd name="T26" fmla="*/ 1630542283 w 2073"/>
              <a:gd name="T27" fmla="*/ 2147483647 h 2073"/>
              <a:gd name="T28" fmla="*/ 1630542283 w 2073"/>
              <a:gd name="T29" fmla="*/ 2147483647 h 2073"/>
              <a:gd name="T30" fmla="*/ 2147483647 w 2073"/>
              <a:gd name="T31" fmla="*/ 2147483647 h 2073"/>
              <a:gd name="T32" fmla="*/ 2147483647 w 2073"/>
              <a:gd name="T33" fmla="*/ 2147483647 h 2073"/>
              <a:gd name="T34" fmla="*/ 2147483647 w 2073"/>
              <a:gd name="T35" fmla="*/ 1810994228 h 2073"/>
              <a:gd name="T36" fmla="*/ 1630542283 w 2073"/>
              <a:gd name="T37" fmla="*/ 2147483647 h 2073"/>
              <a:gd name="T38" fmla="*/ 2147483647 w 2073"/>
              <a:gd name="T39" fmla="*/ 2147483647 h 2073"/>
              <a:gd name="T40" fmla="*/ 2147483647 w 2073"/>
              <a:gd name="T41" fmla="*/ 2147483647 h 2073"/>
              <a:gd name="T42" fmla="*/ 2147483647 w 2073"/>
              <a:gd name="T43" fmla="*/ 2147483647 h 2073"/>
              <a:gd name="T44" fmla="*/ 2147483647 w 2073"/>
              <a:gd name="T45" fmla="*/ 2147483647 h 2073"/>
              <a:gd name="T46" fmla="*/ 2147483647 w 2073"/>
              <a:gd name="T47" fmla="*/ 2147483647 h 2073"/>
              <a:gd name="T48" fmla="*/ 2147483647 w 2073"/>
              <a:gd name="T49" fmla="*/ 2147483647 h 2073"/>
              <a:gd name="T50" fmla="*/ 2147483647 w 2073"/>
              <a:gd name="T51" fmla="*/ 2147483647 h 2073"/>
              <a:gd name="T52" fmla="*/ 2147483647 w 2073"/>
              <a:gd name="T53" fmla="*/ 2147483647 h 2073"/>
              <a:gd name="T54" fmla="*/ 2147483647 w 2073"/>
              <a:gd name="T55" fmla="*/ 2147483647 h 2073"/>
              <a:gd name="T56" fmla="*/ 2147483647 w 2073"/>
              <a:gd name="T57" fmla="*/ 2147483647 h 2073"/>
              <a:gd name="T58" fmla="*/ 1733633037 w 2073"/>
              <a:gd name="T59" fmla="*/ 2147483647 h 2073"/>
              <a:gd name="T60" fmla="*/ 1752990548 w 2073"/>
              <a:gd name="T61" fmla="*/ 2147483647 h 2073"/>
              <a:gd name="T62" fmla="*/ 1050506222 w 2073"/>
              <a:gd name="T63" fmla="*/ 2147483647 h 2073"/>
              <a:gd name="T64" fmla="*/ 1005384536 w 2073"/>
              <a:gd name="T65" fmla="*/ 2147483647 h 2073"/>
              <a:gd name="T66" fmla="*/ 0 w 2073"/>
              <a:gd name="T67" fmla="*/ 2147483647 h 2073"/>
              <a:gd name="T68" fmla="*/ 2147483647 w 2073"/>
              <a:gd name="T69" fmla="*/ 2147483647 h 2073"/>
              <a:gd name="T70" fmla="*/ 2147483647 w 2073"/>
              <a:gd name="T71" fmla="*/ 2147483647 h 20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759425" y="3437353"/>
            <a:ext cx="1460689" cy="31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Placeholder 1"/>
          <p:cNvSpPr txBox="1"/>
          <p:nvPr/>
        </p:nvSpPr>
        <p:spPr>
          <a:xfrm>
            <a:off x="6803503" y="3753522"/>
            <a:ext cx="1372535" cy="5014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273706" y="3437353"/>
            <a:ext cx="1460689" cy="316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Placeholder 1"/>
          <p:cNvSpPr txBox="1"/>
          <p:nvPr/>
        </p:nvSpPr>
        <p:spPr>
          <a:xfrm>
            <a:off x="9317783" y="3753522"/>
            <a:ext cx="1372535" cy="50147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3248698" y="1487596"/>
            <a:ext cx="674739" cy="674739"/>
            <a:chOff x="10529640" y="4924195"/>
            <a:chExt cx="512064" cy="512064"/>
          </a:xfrm>
        </p:grpSpPr>
        <p:sp>
          <p:nvSpPr>
            <p:cNvPr id="39" name="椭圆 38"/>
            <p:cNvSpPr/>
            <p:nvPr/>
          </p:nvSpPr>
          <p:spPr>
            <a:xfrm>
              <a:off x="10529640" y="4924195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Freeform 204"/>
            <p:cNvSpPr>
              <a:spLocks noEditPoints="1"/>
            </p:cNvSpPr>
            <p:nvPr/>
          </p:nvSpPr>
          <p:spPr bwMode="auto">
            <a:xfrm>
              <a:off x="10644386" y="5047038"/>
              <a:ext cx="282572" cy="28430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 vert="horz" wrap="square" lIns="82848" tIns="41424" rIns="82848" bIns="4142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1479"/>
          <p:cNvSpPr/>
          <p:nvPr/>
        </p:nvSpPr>
        <p:spPr>
          <a:xfrm>
            <a:off x="4564829" y="3585254"/>
            <a:ext cx="1595310" cy="1198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18120" y="2272"/>
                </a:moveTo>
                <a:cubicBezTo>
                  <a:pt x="19404" y="1914"/>
                  <a:pt x="20075" y="1273"/>
                  <a:pt x="20090" y="1375"/>
                </a:cubicBezTo>
                <a:cubicBezTo>
                  <a:pt x="20149" y="1442"/>
                  <a:pt x="19394" y="1892"/>
                  <a:pt x="18518" y="3186"/>
                </a:cubicBezTo>
                <a:cubicBezTo>
                  <a:pt x="17621" y="4467"/>
                  <a:pt x="16602" y="6593"/>
                  <a:pt x="15642" y="9685"/>
                </a:cubicBezTo>
                <a:cubicBezTo>
                  <a:pt x="14654" y="12631"/>
                  <a:pt x="13203" y="16014"/>
                  <a:pt x="10682" y="17232"/>
                </a:cubicBezTo>
                <a:cubicBezTo>
                  <a:pt x="8313" y="18536"/>
                  <a:pt x="4873" y="17676"/>
                  <a:pt x="3422" y="14126"/>
                </a:cubicBezTo>
                <a:cubicBezTo>
                  <a:pt x="1827" y="10685"/>
                  <a:pt x="2985" y="6308"/>
                  <a:pt x="5021" y="4241"/>
                </a:cubicBezTo>
                <a:cubicBezTo>
                  <a:pt x="7078" y="1957"/>
                  <a:pt x="10015" y="1983"/>
                  <a:pt x="12434" y="2323"/>
                </a:cubicBezTo>
                <a:cubicBezTo>
                  <a:pt x="14935" y="2767"/>
                  <a:pt x="16834" y="2662"/>
                  <a:pt x="18120" y="2272"/>
                </a:cubicBezTo>
                <a:close/>
                <a:moveTo>
                  <a:pt x="19418" y="2256"/>
                </a:moveTo>
                <a:cubicBezTo>
                  <a:pt x="20552" y="893"/>
                  <a:pt x="21366" y="437"/>
                  <a:pt x="21351" y="409"/>
                </a:cubicBezTo>
                <a:cubicBezTo>
                  <a:pt x="21341" y="378"/>
                  <a:pt x="20635" y="1085"/>
                  <a:pt x="19177" y="1720"/>
                </a:cubicBezTo>
                <a:cubicBezTo>
                  <a:pt x="17719" y="2357"/>
                  <a:pt x="15559" y="2284"/>
                  <a:pt x="12635" y="1103"/>
                </a:cubicBezTo>
                <a:cubicBezTo>
                  <a:pt x="11144" y="615"/>
                  <a:pt x="9605" y="9"/>
                  <a:pt x="7994" y="1"/>
                </a:cubicBezTo>
                <a:cubicBezTo>
                  <a:pt x="6397" y="-29"/>
                  <a:pt x="4728" y="538"/>
                  <a:pt x="3312" y="1904"/>
                </a:cubicBezTo>
                <a:cubicBezTo>
                  <a:pt x="1901" y="3245"/>
                  <a:pt x="742" y="5385"/>
                  <a:pt x="258" y="7959"/>
                </a:cubicBezTo>
                <a:cubicBezTo>
                  <a:pt x="-234" y="10507"/>
                  <a:pt x="-52" y="13490"/>
                  <a:pt x="1061" y="15932"/>
                </a:cubicBezTo>
                <a:cubicBezTo>
                  <a:pt x="2100" y="18429"/>
                  <a:pt x="3959" y="20130"/>
                  <a:pt x="5870" y="20840"/>
                </a:cubicBezTo>
                <a:cubicBezTo>
                  <a:pt x="7795" y="21571"/>
                  <a:pt x="9773" y="21312"/>
                  <a:pt x="11355" y="20363"/>
                </a:cubicBezTo>
                <a:cubicBezTo>
                  <a:pt x="12955" y="19421"/>
                  <a:pt x="14161" y="17789"/>
                  <a:pt x="14940" y="15942"/>
                </a:cubicBezTo>
                <a:cubicBezTo>
                  <a:pt x="15740" y="14089"/>
                  <a:pt x="16113" y="12020"/>
                  <a:pt x="16540" y="10065"/>
                </a:cubicBezTo>
                <a:cubicBezTo>
                  <a:pt x="17230" y="6119"/>
                  <a:pt x="18262" y="3604"/>
                  <a:pt x="19418" y="2256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33" name="Shape 1485"/>
          <p:cNvSpPr/>
          <p:nvPr/>
        </p:nvSpPr>
        <p:spPr>
          <a:xfrm>
            <a:off x="4564829" y="2519157"/>
            <a:ext cx="1595317" cy="1198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1" h="21262" extrusionOk="0">
                <a:moveTo>
                  <a:pt x="18518" y="18074"/>
                </a:moveTo>
                <a:cubicBezTo>
                  <a:pt x="19394" y="19369"/>
                  <a:pt x="20148" y="19818"/>
                  <a:pt x="20089" y="19886"/>
                </a:cubicBezTo>
                <a:cubicBezTo>
                  <a:pt x="20075" y="19988"/>
                  <a:pt x="19404" y="19346"/>
                  <a:pt x="18119" y="18989"/>
                </a:cubicBezTo>
                <a:cubicBezTo>
                  <a:pt x="16834" y="18599"/>
                  <a:pt x="14935" y="18494"/>
                  <a:pt x="12434" y="18937"/>
                </a:cubicBezTo>
                <a:cubicBezTo>
                  <a:pt x="10015" y="19277"/>
                  <a:pt x="7078" y="19303"/>
                  <a:pt x="5021" y="17019"/>
                </a:cubicBezTo>
                <a:cubicBezTo>
                  <a:pt x="2985" y="14953"/>
                  <a:pt x="1827" y="10576"/>
                  <a:pt x="3422" y="7135"/>
                </a:cubicBezTo>
                <a:cubicBezTo>
                  <a:pt x="4873" y="3585"/>
                  <a:pt x="8313" y="2724"/>
                  <a:pt x="10682" y="4029"/>
                </a:cubicBezTo>
                <a:cubicBezTo>
                  <a:pt x="13203" y="5247"/>
                  <a:pt x="14654" y="8629"/>
                  <a:pt x="15642" y="11576"/>
                </a:cubicBezTo>
                <a:cubicBezTo>
                  <a:pt x="16602" y="14668"/>
                  <a:pt x="17621" y="16794"/>
                  <a:pt x="18518" y="18074"/>
                </a:cubicBezTo>
                <a:close/>
                <a:moveTo>
                  <a:pt x="19178" y="19556"/>
                </a:moveTo>
                <a:cubicBezTo>
                  <a:pt x="20635" y="20176"/>
                  <a:pt x="21340" y="20882"/>
                  <a:pt x="21351" y="20851"/>
                </a:cubicBezTo>
                <a:cubicBezTo>
                  <a:pt x="21366" y="20823"/>
                  <a:pt x="20552" y="20368"/>
                  <a:pt x="19408" y="19011"/>
                </a:cubicBezTo>
                <a:cubicBezTo>
                  <a:pt x="18262" y="17657"/>
                  <a:pt x="17230" y="15142"/>
                  <a:pt x="16540" y="11196"/>
                </a:cubicBezTo>
                <a:cubicBezTo>
                  <a:pt x="16113" y="9241"/>
                  <a:pt x="15740" y="7172"/>
                  <a:pt x="14940" y="5319"/>
                </a:cubicBezTo>
                <a:cubicBezTo>
                  <a:pt x="14161" y="3472"/>
                  <a:pt x="12955" y="1840"/>
                  <a:pt x="11355" y="899"/>
                </a:cubicBezTo>
                <a:cubicBezTo>
                  <a:pt x="9773" y="-51"/>
                  <a:pt x="7795" y="-310"/>
                  <a:pt x="5870" y="421"/>
                </a:cubicBezTo>
                <a:cubicBezTo>
                  <a:pt x="3959" y="1131"/>
                  <a:pt x="2100" y="2831"/>
                  <a:pt x="1061" y="5329"/>
                </a:cubicBezTo>
                <a:cubicBezTo>
                  <a:pt x="-52" y="7770"/>
                  <a:pt x="-234" y="10753"/>
                  <a:pt x="257" y="13302"/>
                </a:cubicBezTo>
                <a:cubicBezTo>
                  <a:pt x="742" y="15876"/>
                  <a:pt x="1900" y="18016"/>
                  <a:pt x="3312" y="19357"/>
                </a:cubicBezTo>
                <a:cubicBezTo>
                  <a:pt x="4727" y="20723"/>
                  <a:pt x="6397" y="21290"/>
                  <a:pt x="7993" y="21260"/>
                </a:cubicBezTo>
                <a:cubicBezTo>
                  <a:pt x="9605" y="21252"/>
                  <a:pt x="11144" y="20646"/>
                  <a:pt x="12635" y="20158"/>
                </a:cubicBezTo>
                <a:cubicBezTo>
                  <a:pt x="15559" y="18976"/>
                  <a:pt x="17719" y="18904"/>
                  <a:pt x="19178" y="19556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19" name="Shape 1445"/>
          <p:cNvSpPr/>
          <p:nvPr/>
        </p:nvSpPr>
        <p:spPr>
          <a:xfrm>
            <a:off x="5483312" y="1986109"/>
            <a:ext cx="1207924" cy="175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560" extrusionOk="0">
                <a:moveTo>
                  <a:pt x="11134" y="18338"/>
                </a:moveTo>
                <a:cubicBezTo>
                  <a:pt x="10598" y="19485"/>
                  <a:pt x="10708" y="20243"/>
                  <a:pt x="10611" y="20219"/>
                </a:cubicBezTo>
                <a:cubicBezTo>
                  <a:pt x="10514" y="20243"/>
                  <a:pt x="10624" y="19485"/>
                  <a:pt x="10089" y="18338"/>
                </a:cubicBezTo>
                <a:cubicBezTo>
                  <a:pt x="9579" y="17179"/>
                  <a:pt x="8423" y="15629"/>
                  <a:pt x="6401" y="13789"/>
                </a:cubicBezTo>
                <a:cubicBezTo>
                  <a:pt x="4521" y="11980"/>
                  <a:pt x="2572" y="9649"/>
                  <a:pt x="3181" y="7216"/>
                </a:cubicBezTo>
                <a:cubicBezTo>
                  <a:pt x="3617" y="4876"/>
                  <a:pt x="6612" y="2434"/>
                  <a:pt x="10611" y="2510"/>
                </a:cubicBezTo>
                <a:cubicBezTo>
                  <a:pt x="14610" y="2434"/>
                  <a:pt x="17605" y="4876"/>
                  <a:pt x="18041" y="7216"/>
                </a:cubicBezTo>
                <a:cubicBezTo>
                  <a:pt x="18651" y="9649"/>
                  <a:pt x="16702" y="11980"/>
                  <a:pt x="14822" y="13789"/>
                </a:cubicBezTo>
                <a:cubicBezTo>
                  <a:pt x="12800" y="15629"/>
                  <a:pt x="11644" y="17179"/>
                  <a:pt x="11134" y="18338"/>
                </a:cubicBezTo>
                <a:close/>
                <a:moveTo>
                  <a:pt x="10296" y="19378"/>
                </a:moveTo>
                <a:cubicBezTo>
                  <a:pt x="10721" y="20755"/>
                  <a:pt x="10578" y="21562"/>
                  <a:pt x="10611" y="21560"/>
                </a:cubicBezTo>
                <a:cubicBezTo>
                  <a:pt x="10645" y="21562"/>
                  <a:pt x="10501" y="20755"/>
                  <a:pt x="10914" y="19372"/>
                </a:cubicBezTo>
                <a:cubicBezTo>
                  <a:pt x="11324" y="17989"/>
                  <a:pt x="12805" y="16293"/>
                  <a:pt x="15737" y="14374"/>
                </a:cubicBezTo>
                <a:cubicBezTo>
                  <a:pt x="17134" y="13355"/>
                  <a:pt x="18664" y="12339"/>
                  <a:pt x="19729" y="11058"/>
                </a:cubicBezTo>
                <a:cubicBezTo>
                  <a:pt x="20803" y="9796"/>
                  <a:pt x="21411" y="8268"/>
                  <a:pt x="21169" y="6666"/>
                </a:cubicBezTo>
                <a:cubicBezTo>
                  <a:pt x="20944" y="5076"/>
                  <a:pt x="19869" y="3410"/>
                  <a:pt x="17979" y="2130"/>
                </a:cubicBezTo>
                <a:cubicBezTo>
                  <a:pt x="16115" y="853"/>
                  <a:pt x="13436" y="-38"/>
                  <a:pt x="10611" y="1"/>
                </a:cubicBezTo>
                <a:cubicBezTo>
                  <a:pt x="7786" y="-38"/>
                  <a:pt x="5108" y="853"/>
                  <a:pt x="3244" y="2129"/>
                </a:cubicBezTo>
                <a:cubicBezTo>
                  <a:pt x="1353" y="3410"/>
                  <a:pt x="278" y="5075"/>
                  <a:pt x="53" y="6666"/>
                </a:cubicBezTo>
                <a:cubicBezTo>
                  <a:pt x="-189" y="8268"/>
                  <a:pt x="420" y="9795"/>
                  <a:pt x="1493" y="11057"/>
                </a:cubicBezTo>
                <a:cubicBezTo>
                  <a:pt x="2558" y="12339"/>
                  <a:pt x="4088" y="13355"/>
                  <a:pt x="5485" y="14374"/>
                </a:cubicBezTo>
                <a:cubicBezTo>
                  <a:pt x="8418" y="16293"/>
                  <a:pt x="9898" y="17990"/>
                  <a:pt x="10296" y="19378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2" name="Shape 1467"/>
          <p:cNvSpPr/>
          <p:nvPr/>
        </p:nvSpPr>
        <p:spPr>
          <a:xfrm>
            <a:off x="6016359" y="2519157"/>
            <a:ext cx="1595322" cy="1198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5710" y="11576"/>
                </a:moveTo>
                <a:cubicBezTo>
                  <a:pt x="6698" y="8629"/>
                  <a:pt x="8149" y="5247"/>
                  <a:pt x="10670" y="4029"/>
                </a:cubicBezTo>
                <a:cubicBezTo>
                  <a:pt x="13039" y="2724"/>
                  <a:pt x="16479" y="3585"/>
                  <a:pt x="17930" y="7135"/>
                </a:cubicBezTo>
                <a:cubicBezTo>
                  <a:pt x="19525" y="10576"/>
                  <a:pt x="18368" y="14953"/>
                  <a:pt x="16331" y="17019"/>
                </a:cubicBezTo>
                <a:cubicBezTo>
                  <a:pt x="14274" y="19303"/>
                  <a:pt x="11337" y="19277"/>
                  <a:pt x="8918" y="18937"/>
                </a:cubicBezTo>
                <a:cubicBezTo>
                  <a:pt x="6417" y="18494"/>
                  <a:pt x="4518" y="18599"/>
                  <a:pt x="3232" y="18989"/>
                </a:cubicBezTo>
                <a:cubicBezTo>
                  <a:pt x="1948" y="19346"/>
                  <a:pt x="1277" y="19988"/>
                  <a:pt x="1262" y="19886"/>
                </a:cubicBezTo>
                <a:cubicBezTo>
                  <a:pt x="1203" y="19818"/>
                  <a:pt x="1958" y="19369"/>
                  <a:pt x="2834" y="18074"/>
                </a:cubicBezTo>
                <a:cubicBezTo>
                  <a:pt x="3731" y="16794"/>
                  <a:pt x="4750" y="14668"/>
                  <a:pt x="5710" y="11576"/>
                </a:cubicBezTo>
                <a:close/>
                <a:moveTo>
                  <a:pt x="8717" y="20158"/>
                </a:moveTo>
                <a:cubicBezTo>
                  <a:pt x="10208" y="20646"/>
                  <a:pt x="11747" y="21252"/>
                  <a:pt x="13358" y="21260"/>
                </a:cubicBezTo>
                <a:cubicBezTo>
                  <a:pt x="14955" y="21290"/>
                  <a:pt x="16625" y="20723"/>
                  <a:pt x="18040" y="19357"/>
                </a:cubicBezTo>
                <a:cubicBezTo>
                  <a:pt x="19452" y="18016"/>
                  <a:pt x="20610" y="15876"/>
                  <a:pt x="21095" y="13302"/>
                </a:cubicBezTo>
                <a:cubicBezTo>
                  <a:pt x="21586" y="10753"/>
                  <a:pt x="21404" y="7770"/>
                  <a:pt x="20291" y="5329"/>
                </a:cubicBezTo>
                <a:cubicBezTo>
                  <a:pt x="19252" y="2831"/>
                  <a:pt x="17393" y="1131"/>
                  <a:pt x="15482" y="421"/>
                </a:cubicBezTo>
                <a:cubicBezTo>
                  <a:pt x="13557" y="-310"/>
                  <a:pt x="11580" y="-51"/>
                  <a:pt x="9997" y="899"/>
                </a:cubicBezTo>
                <a:cubicBezTo>
                  <a:pt x="8397" y="1840"/>
                  <a:pt x="7191" y="3472"/>
                  <a:pt x="6412" y="5319"/>
                </a:cubicBezTo>
                <a:cubicBezTo>
                  <a:pt x="5612" y="7172"/>
                  <a:pt x="5239" y="9241"/>
                  <a:pt x="4812" y="11196"/>
                </a:cubicBezTo>
                <a:cubicBezTo>
                  <a:pt x="4122" y="15142"/>
                  <a:pt x="3090" y="17657"/>
                  <a:pt x="1944" y="19011"/>
                </a:cubicBezTo>
                <a:cubicBezTo>
                  <a:pt x="800" y="20368"/>
                  <a:pt x="-14" y="20823"/>
                  <a:pt x="1" y="20851"/>
                </a:cubicBezTo>
                <a:cubicBezTo>
                  <a:pt x="12" y="20882"/>
                  <a:pt x="716" y="20176"/>
                  <a:pt x="2174" y="19556"/>
                </a:cubicBezTo>
                <a:cubicBezTo>
                  <a:pt x="3633" y="18904"/>
                  <a:pt x="5793" y="18976"/>
                  <a:pt x="8717" y="20158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5" name="Shape 1471"/>
          <p:cNvSpPr/>
          <p:nvPr/>
        </p:nvSpPr>
        <p:spPr>
          <a:xfrm>
            <a:off x="6016360" y="3585254"/>
            <a:ext cx="1595314" cy="1198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2" h="21262" extrusionOk="0">
                <a:moveTo>
                  <a:pt x="8917" y="2323"/>
                </a:moveTo>
                <a:cubicBezTo>
                  <a:pt x="11336" y="1983"/>
                  <a:pt x="14273" y="1957"/>
                  <a:pt x="16329" y="4241"/>
                </a:cubicBezTo>
                <a:cubicBezTo>
                  <a:pt x="18366" y="6308"/>
                  <a:pt x="19524" y="10685"/>
                  <a:pt x="17928" y="14126"/>
                </a:cubicBezTo>
                <a:cubicBezTo>
                  <a:pt x="16478" y="17676"/>
                  <a:pt x="13038" y="18536"/>
                  <a:pt x="10669" y="17232"/>
                </a:cubicBezTo>
                <a:cubicBezTo>
                  <a:pt x="8148" y="16014"/>
                  <a:pt x="6697" y="12631"/>
                  <a:pt x="5709" y="9685"/>
                </a:cubicBezTo>
                <a:cubicBezTo>
                  <a:pt x="4749" y="6593"/>
                  <a:pt x="3730" y="4467"/>
                  <a:pt x="2833" y="3186"/>
                </a:cubicBezTo>
                <a:cubicBezTo>
                  <a:pt x="1957" y="1892"/>
                  <a:pt x="1202" y="1442"/>
                  <a:pt x="1261" y="1375"/>
                </a:cubicBezTo>
                <a:cubicBezTo>
                  <a:pt x="1276" y="1273"/>
                  <a:pt x="1947" y="1914"/>
                  <a:pt x="3231" y="2272"/>
                </a:cubicBezTo>
                <a:cubicBezTo>
                  <a:pt x="4517" y="2661"/>
                  <a:pt x="6416" y="2767"/>
                  <a:pt x="8917" y="2323"/>
                </a:cubicBezTo>
                <a:close/>
                <a:moveTo>
                  <a:pt x="4811" y="10065"/>
                </a:moveTo>
                <a:cubicBezTo>
                  <a:pt x="5238" y="12020"/>
                  <a:pt x="5611" y="14089"/>
                  <a:pt x="6411" y="15942"/>
                </a:cubicBezTo>
                <a:cubicBezTo>
                  <a:pt x="7190" y="17789"/>
                  <a:pt x="8396" y="19421"/>
                  <a:pt x="9996" y="20363"/>
                </a:cubicBezTo>
                <a:cubicBezTo>
                  <a:pt x="11578" y="21312"/>
                  <a:pt x="13556" y="21571"/>
                  <a:pt x="15481" y="20840"/>
                </a:cubicBezTo>
                <a:cubicBezTo>
                  <a:pt x="17392" y="20130"/>
                  <a:pt x="19251" y="18429"/>
                  <a:pt x="20290" y="15932"/>
                </a:cubicBezTo>
                <a:cubicBezTo>
                  <a:pt x="21403" y="13490"/>
                  <a:pt x="21585" y="10507"/>
                  <a:pt x="21093" y="7959"/>
                </a:cubicBezTo>
                <a:cubicBezTo>
                  <a:pt x="20609" y="5385"/>
                  <a:pt x="19450" y="3245"/>
                  <a:pt x="18039" y="1904"/>
                </a:cubicBezTo>
                <a:cubicBezTo>
                  <a:pt x="16623" y="538"/>
                  <a:pt x="14954" y="-29"/>
                  <a:pt x="13357" y="1"/>
                </a:cubicBezTo>
                <a:cubicBezTo>
                  <a:pt x="11746" y="9"/>
                  <a:pt x="10207" y="615"/>
                  <a:pt x="8716" y="1103"/>
                </a:cubicBezTo>
                <a:cubicBezTo>
                  <a:pt x="5792" y="2284"/>
                  <a:pt x="3632" y="2357"/>
                  <a:pt x="2174" y="1720"/>
                </a:cubicBezTo>
                <a:cubicBezTo>
                  <a:pt x="715" y="1085"/>
                  <a:pt x="11" y="378"/>
                  <a:pt x="0" y="409"/>
                </a:cubicBezTo>
                <a:cubicBezTo>
                  <a:pt x="-15" y="437"/>
                  <a:pt x="799" y="893"/>
                  <a:pt x="1933" y="2256"/>
                </a:cubicBezTo>
                <a:cubicBezTo>
                  <a:pt x="3089" y="3604"/>
                  <a:pt x="4121" y="6119"/>
                  <a:pt x="4811" y="10065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16" name="Shape 1475"/>
          <p:cNvSpPr/>
          <p:nvPr/>
        </p:nvSpPr>
        <p:spPr>
          <a:xfrm>
            <a:off x="5483312" y="3562132"/>
            <a:ext cx="1207924" cy="17506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560" extrusionOk="0">
                <a:moveTo>
                  <a:pt x="14822" y="7771"/>
                </a:moveTo>
                <a:cubicBezTo>
                  <a:pt x="16702" y="9581"/>
                  <a:pt x="18651" y="11912"/>
                  <a:pt x="18041" y="14344"/>
                </a:cubicBezTo>
                <a:cubicBezTo>
                  <a:pt x="17605" y="16684"/>
                  <a:pt x="14610" y="19126"/>
                  <a:pt x="10611" y="19050"/>
                </a:cubicBezTo>
                <a:cubicBezTo>
                  <a:pt x="6612" y="19126"/>
                  <a:pt x="3617" y="16684"/>
                  <a:pt x="3181" y="14344"/>
                </a:cubicBezTo>
                <a:cubicBezTo>
                  <a:pt x="2572" y="11912"/>
                  <a:pt x="4521" y="9581"/>
                  <a:pt x="6401" y="7771"/>
                </a:cubicBezTo>
                <a:cubicBezTo>
                  <a:pt x="8423" y="5931"/>
                  <a:pt x="9579" y="4382"/>
                  <a:pt x="10089" y="3222"/>
                </a:cubicBezTo>
                <a:cubicBezTo>
                  <a:pt x="10624" y="2075"/>
                  <a:pt x="10514" y="1317"/>
                  <a:pt x="10611" y="1341"/>
                </a:cubicBezTo>
                <a:cubicBezTo>
                  <a:pt x="10708" y="1317"/>
                  <a:pt x="10598" y="2075"/>
                  <a:pt x="11134" y="3222"/>
                </a:cubicBezTo>
                <a:cubicBezTo>
                  <a:pt x="11644" y="4382"/>
                  <a:pt x="12800" y="5931"/>
                  <a:pt x="14822" y="7771"/>
                </a:cubicBezTo>
                <a:close/>
                <a:moveTo>
                  <a:pt x="5485" y="7186"/>
                </a:moveTo>
                <a:cubicBezTo>
                  <a:pt x="4088" y="8206"/>
                  <a:pt x="2558" y="9222"/>
                  <a:pt x="1493" y="10503"/>
                </a:cubicBezTo>
                <a:cubicBezTo>
                  <a:pt x="420" y="11765"/>
                  <a:pt x="-189" y="13292"/>
                  <a:pt x="53" y="14894"/>
                </a:cubicBezTo>
                <a:cubicBezTo>
                  <a:pt x="278" y="16485"/>
                  <a:pt x="1353" y="18151"/>
                  <a:pt x="3244" y="19431"/>
                </a:cubicBezTo>
                <a:cubicBezTo>
                  <a:pt x="5108" y="20707"/>
                  <a:pt x="7786" y="21598"/>
                  <a:pt x="10611" y="21559"/>
                </a:cubicBezTo>
                <a:cubicBezTo>
                  <a:pt x="13436" y="21598"/>
                  <a:pt x="16115" y="20707"/>
                  <a:pt x="17979" y="19431"/>
                </a:cubicBezTo>
                <a:cubicBezTo>
                  <a:pt x="19869" y="18150"/>
                  <a:pt x="20944" y="16485"/>
                  <a:pt x="21169" y="14894"/>
                </a:cubicBezTo>
                <a:cubicBezTo>
                  <a:pt x="21411" y="13292"/>
                  <a:pt x="20803" y="11765"/>
                  <a:pt x="19729" y="10502"/>
                </a:cubicBezTo>
                <a:cubicBezTo>
                  <a:pt x="18664" y="9222"/>
                  <a:pt x="17134" y="8205"/>
                  <a:pt x="15737" y="7186"/>
                </a:cubicBezTo>
                <a:cubicBezTo>
                  <a:pt x="12805" y="5267"/>
                  <a:pt x="11324" y="3571"/>
                  <a:pt x="10914" y="2188"/>
                </a:cubicBezTo>
                <a:cubicBezTo>
                  <a:pt x="10501" y="805"/>
                  <a:pt x="10645" y="-2"/>
                  <a:pt x="10611" y="0"/>
                </a:cubicBezTo>
                <a:cubicBezTo>
                  <a:pt x="10578" y="-2"/>
                  <a:pt x="10721" y="805"/>
                  <a:pt x="10296" y="2182"/>
                </a:cubicBezTo>
                <a:cubicBezTo>
                  <a:pt x="9898" y="3571"/>
                  <a:pt x="8418" y="5267"/>
                  <a:pt x="5485" y="7186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3" name="Shape 1469"/>
          <p:cNvSpPr/>
          <p:nvPr/>
        </p:nvSpPr>
        <p:spPr>
          <a:xfrm>
            <a:off x="6764209" y="2961925"/>
            <a:ext cx="320048" cy="313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026" h="20334" extrusionOk="0">
                <a:moveTo>
                  <a:pt x="19964" y="64"/>
                </a:moveTo>
                <a:cubicBezTo>
                  <a:pt x="19154" y="-762"/>
                  <a:pt x="10181" y="6693"/>
                  <a:pt x="7510" y="9416"/>
                </a:cubicBezTo>
                <a:cubicBezTo>
                  <a:pt x="6185" y="10767"/>
                  <a:pt x="5743" y="11492"/>
                  <a:pt x="5336" y="12034"/>
                </a:cubicBezTo>
                <a:cubicBezTo>
                  <a:pt x="5160" y="12268"/>
                  <a:pt x="5392" y="12341"/>
                  <a:pt x="5498" y="12397"/>
                </a:cubicBezTo>
                <a:cubicBezTo>
                  <a:pt x="6023" y="12675"/>
                  <a:pt x="6391" y="12933"/>
                  <a:pt x="6864" y="13417"/>
                </a:cubicBezTo>
                <a:cubicBezTo>
                  <a:pt x="7340" y="13900"/>
                  <a:pt x="7594" y="14275"/>
                  <a:pt x="7865" y="14809"/>
                </a:cubicBezTo>
                <a:cubicBezTo>
                  <a:pt x="7919" y="14917"/>
                  <a:pt x="7991" y="15156"/>
                  <a:pt x="8222" y="14975"/>
                </a:cubicBezTo>
                <a:cubicBezTo>
                  <a:pt x="8753" y="14561"/>
                  <a:pt x="9464" y="14110"/>
                  <a:pt x="10789" y="12758"/>
                </a:cubicBezTo>
                <a:cubicBezTo>
                  <a:pt x="13461" y="10036"/>
                  <a:pt x="20774" y="889"/>
                  <a:pt x="19964" y="64"/>
                </a:cubicBezTo>
                <a:close/>
                <a:moveTo>
                  <a:pt x="2465" y="14020"/>
                </a:moveTo>
                <a:cubicBezTo>
                  <a:pt x="886" y="15630"/>
                  <a:pt x="2220" y="17281"/>
                  <a:pt x="121" y="19731"/>
                </a:cubicBezTo>
                <a:cubicBezTo>
                  <a:pt x="-826" y="20838"/>
                  <a:pt x="4021" y="20501"/>
                  <a:pt x="6421" y="18052"/>
                </a:cubicBezTo>
                <a:cubicBezTo>
                  <a:pt x="7439" y="17016"/>
                  <a:pt x="7152" y="15502"/>
                  <a:pt x="6060" y="14389"/>
                </a:cubicBezTo>
                <a:cubicBezTo>
                  <a:pt x="4968" y="13275"/>
                  <a:pt x="3483" y="12982"/>
                  <a:pt x="2465" y="14020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26" name="Shape 1473"/>
          <p:cNvSpPr/>
          <p:nvPr/>
        </p:nvSpPr>
        <p:spPr>
          <a:xfrm>
            <a:off x="5900202" y="4589522"/>
            <a:ext cx="374143" cy="37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5" h="21474" extrusionOk="0">
                <a:moveTo>
                  <a:pt x="2578" y="8409"/>
                </a:moveTo>
                <a:cubicBezTo>
                  <a:pt x="2578" y="5193"/>
                  <a:pt x="5174" y="2587"/>
                  <a:pt x="8376" y="2587"/>
                </a:cubicBezTo>
                <a:cubicBezTo>
                  <a:pt x="11580" y="2587"/>
                  <a:pt x="14435" y="5451"/>
                  <a:pt x="14435" y="8666"/>
                </a:cubicBezTo>
                <a:cubicBezTo>
                  <a:pt x="14435" y="11882"/>
                  <a:pt x="11838" y="14488"/>
                  <a:pt x="8635" y="14488"/>
                </a:cubicBezTo>
                <a:cubicBezTo>
                  <a:pt x="5431" y="14488"/>
                  <a:pt x="2578" y="11624"/>
                  <a:pt x="2578" y="8409"/>
                </a:cubicBezTo>
                <a:close/>
                <a:moveTo>
                  <a:pt x="20914" y="18167"/>
                </a:moveTo>
                <a:lnTo>
                  <a:pt x="15797" y="13032"/>
                </a:lnTo>
                <a:cubicBezTo>
                  <a:pt x="16568" y="11759"/>
                  <a:pt x="17013" y="10265"/>
                  <a:pt x="17013" y="8666"/>
                </a:cubicBezTo>
                <a:cubicBezTo>
                  <a:pt x="17013" y="4023"/>
                  <a:pt x="13004" y="0"/>
                  <a:pt x="8376" y="0"/>
                </a:cubicBezTo>
                <a:cubicBezTo>
                  <a:pt x="3750" y="0"/>
                  <a:pt x="0" y="3765"/>
                  <a:pt x="0" y="8409"/>
                </a:cubicBezTo>
                <a:cubicBezTo>
                  <a:pt x="0" y="13052"/>
                  <a:pt x="4008" y="17075"/>
                  <a:pt x="8635" y="17075"/>
                </a:cubicBezTo>
                <a:cubicBezTo>
                  <a:pt x="10173" y="17075"/>
                  <a:pt x="11614" y="16657"/>
                  <a:pt x="12852" y="15931"/>
                </a:cubicBezTo>
                <a:lnTo>
                  <a:pt x="17996" y="21094"/>
                </a:lnTo>
                <a:cubicBezTo>
                  <a:pt x="18500" y="21600"/>
                  <a:pt x="19317" y="21600"/>
                  <a:pt x="19819" y="21094"/>
                </a:cubicBezTo>
                <a:lnTo>
                  <a:pt x="21096" y="19815"/>
                </a:lnTo>
                <a:cubicBezTo>
                  <a:pt x="21600" y="19309"/>
                  <a:pt x="21417" y="18672"/>
                  <a:pt x="20914" y="18167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34" name="Shape 1487"/>
          <p:cNvSpPr/>
          <p:nvPr/>
        </p:nvSpPr>
        <p:spPr>
          <a:xfrm>
            <a:off x="5961694" y="2406277"/>
            <a:ext cx="251160" cy="358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7" h="21276" extrusionOk="0">
                <a:moveTo>
                  <a:pt x="1877" y="21023"/>
                </a:moveTo>
                <a:cubicBezTo>
                  <a:pt x="2335" y="19958"/>
                  <a:pt x="3030" y="18458"/>
                  <a:pt x="3960" y="16288"/>
                </a:cubicBezTo>
                <a:cubicBezTo>
                  <a:pt x="8011" y="15823"/>
                  <a:pt x="9689" y="16658"/>
                  <a:pt x="12261" y="13325"/>
                </a:cubicBezTo>
                <a:cubicBezTo>
                  <a:pt x="10172" y="13789"/>
                  <a:pt x="7654" y="12465"/>
                  <a:pt x="7789" y="11892"/>
                </a:cubicBezTo>
                <a:cubicBezTo>
                  <a:pt x="7924" y="11318"/>
                  <a:pt x="13647" y="12306"/>
                  <a:pt x="17393" y="8447"/>
                </a:cubicBezTo>
                <a:cubicBezTo>
                  <a:pt x="12670" y="9202"/>
                  <a:pt x="11160" y="7540"/>
                  <a:pt x="11769" y="7289"/>
                </a:cubicBezTo>
                <a:cubicBezTo>
                  <a:pt x="13175" y="6708"/>
                  <a:pt x="17348" y="7048"/>
                  <a:pt x="19572" y="5477"/>
                </a:cubicBezTo>
                <a:cubicBezTo>
                  <a:pt x="20719" y="4669"/>
                  <a:pt x="21256" y="2702"/>
                  <a:pt x="20789" y="2000"/>
                </a:cubicBezTo>
                <a:cubicBezTo>
                  <a:pt x="20229" y="1153"/>
                  <a:pt x="16813" y="-111"/>
                  <a:pt x="14931" y="7"/>
                </a:cubicBezTo>
                <a:cubicBezTo>
                  <a:pt x="13047" y="126"/>
                  <a:pt x="10093" y="5208"/>
                  <a:pt x="9217" y="5168"/>
                </a:cubicBezTo>
                <a:cubicBezTo>
                  <a:pt x="8341" y="5128"/>
                  <a:pt x="8166" y="2892"/>
                  <a:pt x="9694" y="813"/>
                </a:cubicBezTo>
                <a:cubicBezTo>
                  <a:pt x="8081" y="1330"/>
                  <a:pt x="5127" y="2940"/>
                  <a:pt x="4200" y="4315"/>
                </a:cubicBezTo>
                <a:cubicBezTo>
                  <a:pt x="2475" y="6874"/>
                  <a:pt x="4362" y="12744"/>
                  <a:pt x="3757" y="12953"/>
                </a:cubicBezTo>
                <a:cubicBezTo>
                  <a:pt x="3151" y="13163"/>
                  <a:pt x="1114" y="10259"/>
                  <a:pt x="505" y="8944"/>
                </a:cubicBezTo>
                <a:cubicBezTo>
                  <a:pt x="-324" y="10961"/>
                  <a:pt x="-344" y="12982"/>
                  <a:pt x="2082" y="15667"/>
                </a:cubicBezTo>
                <a:cubicBezTo>
                  <a:pt x="1167" y="17429"/>
                  <a:pt x="667" y="19457"/>
                  <a:pt x="592" y="20487"/>
                </a:cubicBezTo>
                <a:cubicBezTo>
                  <a:pt x="557" y="21312"/>
                  <a:pt x="1675" y="21489"/>
                  <a:pt x="1877" y="21023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sz="2435" dirty="0">
              <a:solidFill>
                <a:srgbClr val="FFFFFF"/>
              </a:solidFill>
              <a:latin typeface="微软雅黑" panose="020B0503020204020204" pitchFamily="34" charset="-122"/>
              <a:sym typeface="Helvetica Light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5838106" y="1534447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 Placeholder 2"/>
          <p:cNvSpPr txBox="1"/>
          <p:nvPr/>
        </p:nvSpPr>
        <p:spPr>
          <a:xfrm>
            <a:off x="7644340" y="2685656"/>
            <a:ext cx="455214" cy="365803"/>
          </a:xfrm>
          <a:prstGeom prst="rect">
            <a:avLst/>
          </a:prstGeom>
          <a:noFill/>
          <a:ln>
            <a:noFill/>
          </a:ln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4094817" y="2685656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 Placeholder 2"/>
          <p:cNvSpPr txBox="1"/>
          <p:nvPr/>
        </p:nvSpPr>
        <p:spPr>
          <a:xfrm>
            <a:off x="5838105" y="5465843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 Placeholder 2"/>
          <p:cNvSpPr txBox="1"/>
          <p:nvPr/>
        </p:nvSpPr>
        <p:spPr>
          <a:xfrm>
            <a:off x="4094817" y="4410792"/>
            <a:ext cx="455214" cy="365803"/>
          </a:xfrm>
          <a:prstGeom prst="rect">
            <a:avLst/>
          </a:prstGeom>
          <a:noFill/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7644340" y="4410791"/>
            <a:ext cx="455214" cy="365803"/>
          </a:xfrm>
          <a:prstGeom prst="rect">
            <a:avLst/>
          </a:prstGeom>
          <a:noFill/>
          <a:ln>
            <a:noFill/>
          </a:ln>
        </p:spPr>
        <p:txBody>
          <a:bodyPr vert="horz" lIns="0" tIns="48378" rIns="0" bIns="48378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GB" sz="2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85"/>
          <p:cNvSpPr>
            <a:spLocks noChangeArrowheads="1"/>
          </p:cNvSpPr>
          <p:nvPr/>
        </p:nvSpPr>
        <p:spPr bwMode="auto">
          <a:xfrm>
            <a:off x="4955411" y="2984699"/>
            <a:ext cx="255333" cy="290608"/>
          </a:xfrm>
          <a:custGeom>
            <a:avLst/>
            <a:gdLst>
              <a:gd name="T0" fmla="*/ 168627 w 561"/>
              <a:gd name="T1" fmla="*/ 0 h 635"/>
              <a:gd name="T2" fmla="*/ 168627 w 561"/>
              <a:gd name="T3" fmla="*/ 0 h 635"/>
              <a:gd name="T4" fmla="*/ 31864 w 561"/>
              <a:gd name="T5" fmla="*/ 0 h 635"/>
              <a:gd name="T6" fmla="*/ 0 w 561"/>
              <a:gd name="T7" fmla="*/ 26634 h 635"/>
              <a:gd name="T8" fmla="*/ 0 w 561"/>
              <a:gd name="T9" fmla="*/ 228190 h 635"/>
              <a:gd name="T10" fmla="*/ 15753 w 561"/>
              <a:gd name="T11" fmla="*/ 228190 h 635"/>
              <a:gd name="T12" fmla="*/ 42246 w 561"/>
              <a:gd name="T13" fmla="*/ 206955 h 635"/>
              <a:gd name="T14" fmla="*/ 74110 w 561"/>
              <a:gd name="T15" fmla="*/ 228190 h 635"/>
              <a:gd name="T16" fmla="*/ 100245 w 561"/>
              <a:gd name="T17" fmla="*/ 206955 h 635"/>
              <a:gd name="T18" fmla="*/ 126739 w 561"/>
              <a:gd name="T19" fmla="*/ 228190 h 635"/>
              <a:gd name="T20" fmla="*/ 158245 w 561"/>
              <a:gd name="T21" fmla="*/ 206955 h 635"/>
              <a:gd name="T22" fmla="*/ 184738 w 561"/>
              <a:gd name="T23" fmla="*/ 228190 h 635"/>
              <a:gd name="T24" fmla="*/ 200491 w 561"/>
              <a:gd name="T25" fmla="*/ 228190 h 635"/>
              <a:gd name="T26" fmla="*/ 200491 w 561"/>
              <a:gd name="T27" fmla="*/ 26634 h 635"/>
              <a:gd name="T28" fmla="*/ 168627 w 561"/>
              <a:gd name="T29" fmla="*/ 0 h 635"/>
              <a:gd name="T30" fmla="*/ 184738 w 561"/>
              <a:gd name="T31" fmla="*/ 211994 h 635"/>
              <a:gd name="T32" fmla="*/ 184738 w 561"/>
              <a:gd name="T33" fmla="*/ 211994 h 635"/>
              <a:gd name="T34" fmla="*/ 158245 w 561"/>
              <a:gd name="T35" fmla="*/ 190758 h 635"/>
              <a:gd name="T36" fmla="*/ 126739 w 561"/>
              <a:gd name="T37" fmla="*/ 211994 h 635"/>
              <a:gd name="T38" fmla="*/ 100245 w 561"/>
              <a:gd name="T39" fmla="*/ 190758 h 635"/>
              <a:gd name="T40" fmla="*/ 74110 w 561"/>
              <a:gd name="T41" fmla="*/ 211994 h 635"/>
              <a:gd name="T42" fmla="*/ 42246 w 561"/>
              <a:gd name="T43" fmla="*/ 190758 h 635"/>
              <a:gd name="T44" fmla="*/ 15753 w 561"/>
              <a:gd name="T45" fmla="*/ 211994 h 635"/>
              <a:gd name="T46" fmla="*/ 15753 w 561"/>
              <a:gd name="T47" fmla="*/ 26634 h 635"/>
              <a:gd name="T48" fmla="*/ 31864 w 561"/>
              <a:gd name="T49" fmla="*/ 16196 h 635"/>
              <a:gd name="T50" fmla="*/ 168627 w 561"/>
              <a:gd name="T51" fmla="*/ 16196 h 635"/>
              <a:gd name="T52" fmla="*/ 184738 w 561"/>
              <a:gd name="T53" fmla="*/ 26634 h 635"/>
              <a:gd name="T54" fmla="*/ 184738 w 561"/>
              <a:gd name="T55" fmla="*/ 211994 h 635"/>
              <a:gd name="T56" fmla="*/ 147504 w 561"/>
              <a:gd name="T57" fmla="*/ 127412 h 635"/>
              <a:gd name="T58" fmla="*/ 147504 w 561"/>
              <a:gd name="T59" fmla="*/ 127412 h 635"/>
              <a:gd name="T60" fmla="*/ 52987 w 561"/>
              <a:gd name="T61" fmla="*/ 127412 h 635"/>
              <a:gd name="T62" fmla="*/ 42246 w 561"/>
              <a:gd name="T63" fmla="*/ 132451 h 635"/>
              <a:gd name="T64" fmla="*/ 52987 w 561"/>
              <a:gd name="T65" fmla="*/ 143249 h 635"/>
              <a:gd name="T66" fmla="*/ 147504 w 561"/>
              <a:gd name="T67" fmla="*/ 143249 h 635"/>
              <a:gd name="T68" fmla="*/ 158245 w 561"/>
              <a:gd name="T69" fmla="*/ 132451 h 635"/>
              <a:gd name="T70" fmla="*/ 147504 w 561"/>
              <a:gd name="T71" fmla="*/ 127412 h 635"/>
              <a:gd name="T72" fmla="*/ 147504 w 561"/>
              <a:gd name="T73" fmla="*/ 84941 h 635"/>
              <a:gd name="T74" fmla="*/ 147504 w 561"/>
              <a:gd name="T75" fmla="*/ 84941 h 635"/>
              <a:gd name="T76" fmla="*/ 52987 w 561"/>
              <a:gd name="T77" fmla="*/ 84941 h 635"/>
              <a:gd name="T78" fmla="*/ 42246 w 561"/>
              <a:gd name="T79" fmla="*/ 90340 h 635"/>
              <a:gd name="T80" fmla="*/ 52987 w 561"/>
              <a:gd name="T81" fmla="*/ 100778 h 635"/>
              <a:gd name="T82" fmla="*/ 147504 w 561"/>
              <a:gd name="T83" fmla="*/ 100778 h 635"/>
              <a:gd name="T84" fmla="*/ 158245 w 561"/>
              <a:gd name="T85" fmla="*/ 90340 h 635"/>
              <a:gd name="T86" fmla="*/ 147504 w 561"/>
              <a:gd name="T87" fmla="*/ 84941 h 635"/>
              <a:gd name="T88" fmla="*/ 147504 w 561"/>
              <a:gd name="T89" fmla="*/ 42471 h 635"/>
              <a:gd name="T90" fmla="*/ 147504 w 561"/>
              <a:gd name="T91" fmla="*/ 42471 h 635"/>
              <a:gd name="T92" fmla="*/ 52987 w 561"/>
              <a:gd name="T93" fmla="*/ 42471 h 635"/>
              <a:gd name="T94" fmla="*/ 42246 w 561"/>
              <a:gd name="T95" fmla="*/ 47870 h 635"/>
              <a:gd name="T96" fmla="*/ 52987 w 561"/>
              <a:gd name="T97" fmla="*/ 58667 h 635"/>
              <a:gd name="T98" fmla="*/ 147504 w 561"/>
              <a:gd name="T99" fmla="*/ 58667 h 635"/>
              <a:gd name="T100" fmla="*/ 158245 w 561"/>
              <a:gd name="T101" fmla="*/ 47870 h 635"/>
              <a:gd name="T102" fmla="*/ 147504 w 561"/>
              <a:gd name="T103" fmla="*/ 42471 h 6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61" h="635">
                <a:moveTo>
                  <a:pt x="471" y="0"/>
                </a:moveTo>
                <a:lnTo>
                  <a:pt x="471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634"/>
                  <a:pt x="0" y="634"/>
                  <a:pt x="0" y="634"/>
                </a:cubicBezTo>
                <a:cubicBezTo>
                  <a:pt x="44" y="634"/>
                  <a:pt x="44" y="634"/>
                  <a:pt x="44" y="634"/>
                </a:cubicBezTo>
                <a:cubicBezTo>
                  <a:pt x="118" y="575"/>
                  <a:pt x="118" y="575"/>
                  <a:pt x="118" y="575"/>
                </a:cubicBezTo>
                <a:cubicBezTo>
                  <a:pt x="207" y="634"/>
                  <a:pt x="207" y="634"/>
                  <a:pt x="207" y="634"/>
                </a:cubicBezTo>
                <a:cubicBezTo>
                  <a:pt x="280" y="575"/>
                  <a:pt x="280" y="575"/>
                  <a:pt x="280" y="575"/>
                </a:cubicBezTo>
                <a:cubicBezTo>
                  <a:pt x="354" y="634"/>
                  <a:pt x="354" y="634"/>
                  <a:pt x="354" y="634"/>
                </a:cubicBezTo>
                <a:cubicBezTo>
                  <a:pt x="442" y="575"/>
                  <a:pt x="442" y="575"/>
                  <a:pt x="442" y="575"/>
                </a:cubicBezTo>
                <a:cubicBezTo>
                  <a:pt x="516" y="634"/>
                  <a:pt x="516" y="634"/>
                  <a:pt x="516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560" y="74"/>
                  <a:pt x="560" y="74"/>
                  <a:pt x="560" y="74"/>
                </a:cubicBezTo>
                <a:cubicBezTo>
                  <a:pt x="560" y="30"/>
                  <a:pt x="516" y="0"/>
                  <a:pt x="471" y="0"/>
                </a:cubicBezTo>
                <a:close/>
                <a:moveTo>
                  <a:pt x="516" y="589"/>
                </a:moveTo>
                <a:lnTo>
                  <a:pt x="516" y="589"/>
                </a:lnTo>
                <a:cubicBezTo>
                  <a:pt x="442" y="530"/>
                  <a:pt x="442" y="530"/>
                  <a:pt x="442" y="530"/>
                </a:cubicBezTo>
                <a:cubicBezTo>
                  <a:pt x="354" y="589"/>
                  <a:pt x="354" y="589"/>
                  <a:pt x="354" y="589"/>
                </a:cubicBezTo>
                <a:cubicBezTo>
                  <a:pt x="280" y="530"/>
                  <a:pt x="280" y="530"/>
                  <a:pt x="280" y="530"/>
                </a:cubicBezTo>
                <a:cubicBezTo>
                  <a:pt x="207" y="589"/>
                  <a:pt x="207" y="589"/>
                  <a:pt x="207" y="589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471" y="45"/>
                  <a:pt x="471" y="45"/>
                  <a:pt x="471" y="45"/>
                </a:cubicBezTo>
                <a:cubicBezTo>
                  <a:pt x="501" y="45"/>
                  <a:pt x="516" y="59"/>
                  <a:pt x="516" y="74"/>
                </a:cubicBezTo>
                <a:lnTo>
                  <a:pt x="516" y="589"/>
                </a:lnTo>
                <a:close/>
                <a:moveTo>
                  <a:pt x="412" y="354"/>
                </a:moveTo>
                <a:lnTo>
                  <a:pt x="412" y="354"/>
                </a:lnTo>
                <a:cubicBezTo>
                  <a:pt x="148" y="354"/>
                  <a:pt x="148" y="354"/>
                  <a:pt x="148" y="354"/>
                </a:cubicBezTo>
                <a:cubicBezTo>
                  <a:pt x="133" y="354"/>
                  <a:pt x="118" y="368"/>
                  <a:pt x="118" y="368"/>
                </a:cubicBezTo>
                <a:cubicBezTo>
                  <a:pt x="118" y="383"/>
                  <a:pt x="133" y="398"/>
                  <a:pt x="148" y="398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27" y="398"/>
                  <a:pt x="442" y="383"/>
                  <a:pt x="442" y="368"/>
                </a:cubicBezTo>
                <a:cubicBezTo>
                  <a:pt x="442" y="368"/>
                  <a:pt x="427" y="354"/>
                  <a:pt x="412" y="354"/>
                </a:cubicBezTo>
                <a:close/>
                <a:moveTo>
                  <a:pt x="412" y="236"/>
                </a:moveTo>
                <a:lnTo>
                  <a:pt x="412" y="236"/>
                </a:lnTo>
                <a:cubicBezTo>
                  <a:pt x="148" y="236"/>
                  <a:pt x="148" y="236"/>
                  <a:pt x="148" y="236"/>
                </a:cubicBezTo>
                <a:cubicBezTo>
                  <a:pt x="133" y="236"/>
                  <a:pt x="118" y="251"/>
                  <a:pt x="118" y="251"/>
                </a:cubicBezTo>
                <a:cubicBezTo>
                  <a:pt x="118" y="266"/>
                  <a:pt x="133" y="280"/>
                  <a:pt x="148" y="280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427" y="280"/>
                  <a:pt x="442" y="266"/>
                  <a:pt x="442" y="251"/>
                </a:cubicBezTo>
                <a:cubicBezTo>
                  <a:pt x="442" y="251"/>
                  <a:pt x="427" y="236"/>
                  <a:pt x="412" y="236"/>
                </a:cubicBezTo>
                <a:close/>
                <a:moveTo>
                  <a:pt x="412" y="118"/>
                </a:moveTo>
                <a:lnTo>
                  <a:pt x="412" y="118"/>
                </a:lnTo>
                <a:cubicBezTo>
                  <a:pt x="148" y="118"/>
                  <a:pt x="148" y="118"/>
                  <a:pt x="148" y="118"/>
                </a:cubicBezTo>
                <a:cubicBezTo>
                  <a:pt x="133" y="118"/>
                  <a:pt x="118" y="133"/>
                  <a:pt x="118" y="133"/>
                </a:cubicBezTo>
                <a:cubicBezTo>
                  <a:pt x="118" y="148"/>
                  <a:pt x="133" y="163"/>
                  <a:pt x="148" y="163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427" y="163"/>
                  <a:pt x="442" y="148"/>
                  <a:pt x="442" y="133"/>
                </a:cubicBezTo>
                <a:cubicBezTo>
                  <a:pt x="442" y="133"/>
                  <a:pt x="427" y="118"/>
                  <a:pt x="412" y="118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56" name="Freeform 117"/>
          <p:cNvSpPr>
            <a:spLocks noChangeArrowheads="1"/>
          </p:cNvSpPr>
          <p:nvPr/>
        </p:nvSpPr>
        <p:spPr bwMode="auto">
          <a:xfrm>
            <a:off x="4952215" y="4064985"/>
            <a:ext cx="269745" cy="278378"/>
          </a:xfrm>
          <a:custGeom>
            <a:avLst/>
            <a:gdLst>
              <a:gd name="T0" fmla="*/ 164810 w 458"/>
              <a:gd name="T1" fmla="*/ 79795 h 472"/>
              <a:gd name="T2" fmla="*/ 164810 w 458"/>
              <a:gd name="T3" fmla="*/ 79795 h 472"/>
              <a:gd name="T4" fmla="*/ 85110 w 458"/>
              <a:gd name="T5" fmla="*/ 5416 h 472"/>
              <a:gd name="T6" fmla="*/ 74291 w 458"/>
              <a:gd name="T7" fmla="*/ 5416 h 472"/>
              <a:gd name="T8" fmla="*/ 74291 w 458"/>
              <a:gd name="T9" fmla="*/ 15887 h 472"/>
              <a:gd name="T10" fmla="*/ 148582 w 458"/>
              <a:gd name="T11" fmla="*/ 84850 h 472"/>
              <a:gd name="T12" fmla="*/ 74291 w 458"/>
              <a:gd name="T13" fmla="*/ 159590 h 472"/>
              <a:gd name="T14" fmla="*/ 74291 w 458"/>
              <a:gd name="T15" fmla="*/ 170061 h 472"/>
              <a:gd name="T16" fmla="*/ 85110 w 458"/>
              <a:gd name="T17" fmla="*/ 170061 h 472"/>
              <a:gd name="T18" fmla="*/ 164810 w 458"/>
              <a:gd name="T19" fmla="*/ 90266 h 472"/>
              <a:gd name="T20" fmla="*/ 164810 w 458"/>
              <a:gd name="T21" fmla="*/ 84850 h 472"/>
              <a:gd name="T22" fmla="*/ 164810 w 458"/>
              <a:gd name="T23" fmla="*/ 79795 h 472"/>
              <a:gd name="T24" fmla="*/ 79700 w 458"/>
              <a:gd name="T25" fmla="*/ 84850 h 472"/>
              <a:gd name="T26" fmla="*/ 79700 w 458"/>
              <a:gd name="T27" fmla="*/ 84850 h 472"/>
              <a:gd name="T28" fmla="*/ 79700 w 458"/>
              <a:gd name="T29" fmla="*/ 79795 h 472"/>
              <a:gd name="T30" fmla="*/ 15868 w 458"/>
              <a:gd name="T31" fmla="*/ 15887 h 472"/>
              <a:gd name="T32" fmla="*/ 5410 w 458"/>
              <a:gd name="T33" fmla="*/ 15887 h 472"/>
              <a:gd name="T34" fmla="*/ 5410 w 458"/>
              <a:gd name="T35" fmla="*/ 26719 h 472"/>
              <a:gd name="T36" fmla="*/ 63832 w 458"/>
              <a:gd name="T37" fmla="*/ 84850 h 472"/>
              <a:gd name="T38" fmla="*/ 5410 w 458"/>
              <a:gd name="T39" fmla="*/ 143342 h 472"/>
              <a:gd name="T40" fmla="*/ 5410 w 458"/>
              <a:gd name="T41" fmla="*/ 154174 h 472"/>
              <a:gd name="T42" fmla="*/ 15868 w 458"/>
              <a:gd name="T43" fmla="*/ 154174 h 472"/>
              <a:gd name="T44" fmla="*/ 79700 w 458"/>
              <a:gd name="T45" fmla="*/ 90266 h 472"/>
              <a:gd name="T46" fmla="*/ 79700 w 458"/>
              <a:gd name="T47" fmla="*/ 84850 h 4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8" h="472">
                <a:moveTo>
                  <a:pt x="457" y="221"/>
                </a:moveTo>
                <a:lnTo>
                  <a:pt x="457" y="221"/>
                </a:lnTo>
                <a:cubicBezTo>
                  <a:pt x="236" y="15"/>
                  <a:pt x="236" y="15"/>
                  <a:pt x="236" y="15"/>
                </a:cubicBezTo>
                <a:cubicBezTo>
                  <a:pt x="236" y="0"/>
                  <a:pt x="221" y="0"/>
                  <a:pt x="206" y="15"/>
                </a:cubicBezTo>
                <a:cubicBezTo>
                  <a:pt x="206" y="15"/>
                  <a:pt x="206" y="30"/>
                  <a:pt x="206" y="44"/>
                </a:cubicBezTo>
                <a:cubicBezTo>
                  <a:pt x="412" y="235"/>
                  <a:pt x="412" y="235"/>
                  <a:pt x="412" y="235"/>
                </a:cubicBezTo>
                <a:cubicBezTo>
                  <a:pt x="206" y="442"/>
                  <a:pt x="206" y="442"/>
                  <a:pt x="206" y="442"/>
                </a:cubicBezTo>
                <a:cubicBezTo>
                  <a:pt x="206" y="456"/>
                  <a:pt x="206" y="456"/>
                  <a:pt x="206" y="471"/>
                </a:cubicBezTo>
                <a:cubicBezTo>
                  <a:pt x="221" y="471"/>
                  <a:pt x="236" y="471"/>
                  <a:pt x="236" y="471"/>
                </a:cubicBezTo>
                <a:cubicBezTo>
                  <a:pt x="457" y="250"/>
                  <a:pt x="457" y="250"/>
                  <a:pt x="457" y="250"/>
                </a:cubicBezTo>
                <a:cubicBezTo>
                  <a:pt x="457" y="250"/>
                  <a:pt x="457" y="250"/>
                  <a:pt x="457" y="235"/>
                </a:cubicBezTo>
                <a:cubicBezTo>
                  <a:pt x="457" y="235"/>
                  <a:pt x="457" y="235"/>
                  <a:pt x="457" y="221"/>
                </a:cubicBezTo>
                <a:close/>
                <a:moveTo>
                  <a:pt x="221" y="235"/>
                </a:moveTo>
                <a:lnTo>
                  <a:pt x="221" y="235"/>
                </a:lnTo>
                <a:cubicBezTo>
                  <a:pt x="221" y="235"/>
                  <a:pt x="221" y="235"/>
                  <a:pt x="221" y="221"/>
                </a:cubicBezTo>
                <a:cubicBezTo>
                  <a:pt x="44" y="44"/>
                  <a:pt x="44" y="44"/>
                  <a:pt x="44" y="44"/>
                </a:cubicBezTo>
                <a:cubicBezTo>
                  <a:pt x="30" y="44"/>
                  <a:pt x="15" y="44"/>
                  <a:pt x="15" y="44"/>
                </a:cubicBezTo>
                <a:cubicBezTo>
                  <a:pt x="0" y="59"/>
                  <a:pt x="0" y="74"/>
                  <a:pt x="15" y="74"/>
                </a:cubicBezTo>
                <a:cubicBezTo>
                  <a:pt x="177" y="235"/>
                  <a:pt x="177" y="235"/>
                  <a:pt x="177" y="235"/>
                </a:cubicBezTo>
                <a:cubicBezTo>
                  <a:pt x="15" y="397"/>
                  <a:pt x="15" y="397"/>
                  <a:pt x="15" y="397"/>
                </a:cubicBezTo>
                <a:cubicBezTo>
                  <a:pt x="0" y="412"/>
                  <a:pt x="0" y="427"/>
                  <a:pt x="15" y="427"/>
                </a:cubicBezTo>
                <a:cubicBezTo>
                  <a:pt x="15" y="442"/>
                  <a:pt x="30" y="442"/>
                  <a:pt x="44" y="427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21" y="250"/>
                  <a:pt x="221" y="250"/>
                  <a:pt x="221" y="235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57" name="Freeform 161"/>
          <p:cNvSpPr>
            <a:spLocks noChangeArrowheads="1"/>
          </p:cNvSpPr>
          <p:nvPr/>
        </p:nvSpPr>
        <p:spPr bwMode="auto">
          <a:xfrm>
            <a:off x="6918956" y="4064985"/>
            <a:ext cx="278378" cy="362537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1658975" y="256837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TextBox 91"/>
          <p:cNvSpPr txBox="1"/>
          <p:nvPr/>
        </p:nvSpPr>
        <p:spPr>
          <a:xfrm>
            <a:off x="1503671" y="2902146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8294419" y="2562872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TextBox 104"/>
          <p:cNvSpPr txBox="1"/>
          <p:nvPr/>
        </p:nvSpPr>
        <p:spPr>
          <a:xfrm>
            <a:off x="8369887" y="2902146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1658975" y="4173444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91"/>
          <p:cNvSpPr txBox="1"/>
          <p:nvPr/>
        </p:nvSpPr>
        <p:spPr>
          <a:xfrm>
            <a:off x="1503671" y="4507212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4" name="Text Placeholder 2"/>
          <p:cNvSpPr txBox="1"/>
          <p:nvPr/>
        </p:nvSpPr>
        <p:spPr>
          <a:xfrm>
            <a:off x="8294419" y="4167938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Box 104"/>
          <p:cNvSpPr txBox="1"/>
          <p:nvPr/>
        </p:nvSpPr>
        <p:spPr>
          <a:xfrm>
            <a:off x="8369887" y="4507212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6" name="Text Placeholder 2"/>
          <p:cNvSpPr txBox="1"/>
          <p:nvPr/>
        </p:nvSpPr>
        <p:spPr>
          <a:xfrm>
            <a:off x="6691236" y="1464345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Box 104"/>
          <p:cNvSpPr txBox="1"/>
          <p:nvPr/>
        </p:nvSpPr>
        <p:spPr>
          <a:xfrm>
            <a:off x="6766704" y="1803619"/>
            <a:ext cx="235834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8" name="Text Placeholder 2"/>
          <p:cNvSpPr txBox="1"/>
          <p:nvPr/>
        </p:nvSpPr>
        <p:spPr>
          <a:xfrm>
            <a:off x="3422534" y="5409178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Box 91"/>
          <p:cNvSpPr txBox="1"/>
          <p:nvPr/>
        </p:nvSpPr>
        <p:spPr>
          <a:xfrm>
            <a:off x="3267230" y="5742946"/>
            <a:ext cx="23242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eft Brace 150"/>
          <p:cNvSpPr/>
          <p:nvPr/>
        </p:nvSpPr>
        <p:spPr>
          <a:xfrm rot="5400000">
            <a:off x="8047421" y="1178837"/>
            <a:ext cx="261790" cy="4164634"/>
          </a:xfrm>
          <a:prstGeom prst="leftBrace">
            <a:avLst>
              <a:gd name="adj1" fmla="val 37194"/>
              <a:gd name="adj2" fmla="val 50000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" name="Rounded Rectangle 3"/>
          <p:cNvSpPr/>
          <p:nvPr/>
        </p:nvSpPr>
        <p:spPr>
          <a:xfrm>
            <a:off x="792480" y="3799844"/>
            <a:ext cx="10607040" cy="24384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11" name="TextBox 10"/>
          <p:cNvSpPr txBox="1"/>
          <p:nvPr/>
        </p:nvSpPr>
        <p:spPr>
          <a:xfrm flipH="1">
            <a:off x="1662623" y="4263393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683709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102" name="Freeform 49"/>
          <p:cNvSpPr>
            <a:spLocks noEditPoints="1"/>
          </p:cNvSpPr>
          <p:nvPr/>
        </p:nvSpPr>
        <p:spPr bwMode="auto">
          <a:xfrm>
            <a:off x="1822964" y="3797852"/>
            <a:ext cx="247897" cy="210286"/>
          </a:xfrm>
          <a:custGeom>
            <a:avLst/>
            <a:gdLst>
              <a:gd name="T0" fmla="*/ 185 w 265"/>
              <a:gd name="T1" fmla="*/ 190 h 225"/>
              <a:gd name="T2" fmla="*/ 185 w 265"/>
              <a:gd name="T3" fmla="*/ 225 h 225"/>
              <a:gd name="T4" fmla="*/ 0 w 265"/>
              <a:gd name="T5" fmla="*/ 225 h 225"/>
              <a:gd name="T6" fmla="*/ 0 w 265"/>
              <a:gd name="T7" fmla="*/ 179 h 225"/>
              <a:gd name="T8" fmla="*/ 23 w 265"/>
              <a:gd name="T9" fmla="*/ 158 h 225"/>
              <a:gd name="T10" fmla="*/ 57 w 265"/>
              <a:gd name="T11" fmla="*/ 120 h 225"/>
              <a:gd name="T12" fmla="*/ 46 w 265"/>
              <a:gd name="T13" fmla="*/ 90 h 225"/>
              <a:gd name="T14" fmla="*/ 36 w 265"/>
              <a:gd name="T15" fmla="*/ 71 h 225"/>
              <a:gd name="T16" fmla="*/ 40 w 265"/>
              <a:gd name="T17" fmla="*/ 61 h 225"/>
              <a:gd name="T18" fmla="*/ 37 w 265"/>
              <a:gd name="T19" fmla="*/ 40 h 225"/>
              <a:gd name="T20" fmla="*/ 79 w 265"/>
              <a:gd name="T21" fmla="*/ 0 h 225"/>
              <a:gd name="T22" fmla="*/ 122 w 265"/>
              <a:gd name="T23" fmla="*/ 40 h 225"/>
              <a:gd name="T24" fmla="*/ 119 w 265"/>
              <a:gd name="T25" fmla="*/ 61 h 225"/>
              <a:gd name="T26" fmla="*/ 123 w 265"/>
              <a:gd name="T27" fmla="*/ 71 h 225"/>
              <a:gd name="T28" fmla="*/ 113 w 265"/>
              <a:gd name="T29" fmla="*/ 90 h 225"/>
              <a:gd name="T30" fmla="*/ 101 w 265"/>
              <a:gd name="T31" fmla="*/ 120 h 225"/>
              <a:gd name="T32" fmla="*/ 136 w 265"/>
              <a:gd name="T33" fmla="*/ 158 h 225"/>
              <a:gd name="T34" fmla="*/ 185 w 265"/>
              <a:gd name="T35" fmla="*/ 190 h 225"/>
              <a:gd name="T36" fmla="*/ 206 w 265"/>
              <a:gd name="T37" fmla="*/ 225 h 225"/>
              <a:gd name="T38" fmla="*/ 206 w 265"/>
              <a:gd name="T39" fmla="*/ 187 h 225"/>
              <a:gd name="T40" fmla="*/ 157 w 265"/>
              <a:gd name="T41" fmla="*/ 143 h 225"/>
              <a:gd name="T42" fmla="*/ 168 w 265"/>
              <a:gd name="T43" fmla="*/ 122 h 225"/>
              <a:gd name="T44" fmla="*/ 159 w 265"/>
              <a:gd name="T45" fmla="*/ 100 h 225"/>
              <a:gd name="T46" fmla="*/ 152 w 265"/>
              <a:gd name="T47" fmla="*/ 85 h 225"/>
              <a:gd name="T48" fmla="*/ 155 w 265"/>
              <a:gd name="T49" fmla="*/ 78 h 225"/>
              <a:gd name="T50" fmla="*/ 153 w 265"/>
              <a:gd name="T51" fmla="*/ 62 h 225"/>
              <a:gd name="T52" fmla="*/ 185 w 265"/>
              <a:gd name="T53" fmla="*/ 32 h 225"/>
              <a:gd name="T54" fmla="*/ 217 w 265"/>
              <a:gd name="T55" fmla="*/ 62 h 225"/>
              <a:gd name="T56" fmla="*/ 215 w 265"/>
              <a:gd name="T57" fmla="*/ 78 h 225"/>
              <a:gd name="T58" fmla="*/ 217 w 265"/>
              <a:gd name="T59" fmla="*/ 85 h 225"/>
              <a:gd name="T60" fmla="*/ 210 w 265"/>
              <a:gd name="T61" fmla="*/ 100 h 225"/>
              <a:gd name="T62" fmla="*/ 201 w 265"/>
              <a:gd name="T63" fmla="*/ 122 h 225"/>
              <a:gd name="T64" fmla="*/ 227 w 265"/>
              <a:gd name="T65" fmla="*/ 151 h 225"/>
              <a:gd name="T66" fmla="*/ 262 w 265"/>
              <a:gd name="T67" fmla="*/ 172 h 225"/>
              <a:gd name="T68" fmla="*/ 265 w 265"/>
              <a:gd name="T69" fmla="*/ 225 h 225"/>
              <a:gd name="T70" fmla="*/ 206 w 265"/>
              <a:gd name="T71" fmla="*/ 225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5" h="225">
                <a:moveTo>
                  <a:pt x="185" y="190"/>
                </a:moveTo>
                <a:cubicBezTo>
                  <a:pt x="185" y="198"/>
                  <a:pt x="185" y="225"/>
                  <a:pt x="185" y="225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166"/>
                  <a:pt x="15" y="161"/>
                  <a:pt x="23" y="158"/>
                </a:cubicBezTo>
                <a:cubicBezTo>
                  <a:pt x="49" y="147"/>
                  <a:pt x="57" y="139"/>
                  <a:pt x="57" y="120"/>
                </a:cubicBezTo>
                <a:cubicBezTo>
                  <a:pt x="57" y="108"/>
                  <a:pt x="49" y="112"/>
                  <a:pt x="46" y="90"/>
                </a:cubicBezTo>
                <a:cubicBezTo>
                  <a:pt x="44" y="82"/>
                  <a:pt x="37" y="90"/>
                  <a:pt x="36" y="71"/>
                </a:cubicBezTo>
                <a:cubicBezTo>
                  <a:pt x="36" y="63"/>
                  <a:pt x="40" y="61"/>
                  <a:pt x="40" y="61"/>
                </a:cubicBezTo>
                <a:cubicBezTo>
                  <a:pt x="40" y="61"/>
                  <a:pt x="38" y="49"/>
                  <a:pt x="37" y="40"/>
                </a:cubicBezTo>
                <a:cubicBezTo>
                  <a:pt x="36" y="28"/>
                  <a:pt x="43" y="0"/>
                  <a:pt x="79" y="0"/>
                </a:cubicBezTo>
                <a:cubicBezTo>
                  <a:pt x="116" y="0"/>
                  <a:pt x="123" y="28"/>
                  <a:pt x="122" y="40"/>
                </a:cubicBezTo>
                <a:cubicBezTo>
                  <a:pt x="121" y="49"/>
                  <a:pt x="119" y="61"/>
                  <a:pt x="119" y="61"/>
                </a:cubicBezTo>
                <a:cubicBezTo>
                  <a:pt x="119" y="61"/>
                  <a:pt x="123" y="63"/>
                  <a:pt x="123" y="71"/>
                </a:cubicBezTo>
                <a:cubicBezTo>
                  <a:pt x="122" y="90"/>
                  <a:pt x="114" y="82"/>
                  <a:pt x="113" y="90"/>
                </a:cubicBezTo>
                <a:cubicBezTo>
                  <a:pt x="109" y="112"/>
                  <a:pt x="101" y="108"/>
                  <a:pt x="101" y="120"/>
                </a:cubicBezTo>
                <a:cubicBezTo>
                  <a:pt x="101" y="139"/>
                  <a:pt x="110" y="147"/>
                  <a:pt x="136" y="158"/>
                </a:cubicBezTo>
                <a:cubicBezTo>
                  <a:pt x="162" y="168"/>
                  <a:pt x="185" y="179"/>
                  <a:pt x="185" y="190"/>
                </a:cubicBezTo>
                <a:close/>
                <a:moveTo>
                  <a:pt x="206" y="225"/>
                </a:moveTo>
                <a:cubicBezTo>
                  <a:pt x="206" y="187"/>
                  <a:pt x="206" y="187"/>
                  <a:pt x="206" y="187"/>
                </a:cubicBezTo>
                <a:cubicBezTo>
                  <a:pt x="206" y="168"/>
                  <a:pt x="200" y="164"/>
                  <a:pt x="157" y="143"/>
                </a:cubicBezTo>
                <a:cubicBezTo>
                  <a:pt x="165" y="138"/>
                  <a:pt x="168" y="132"/>
                  <a:pt x="168" y="122"/>
                </a:cubicBezTo>
                <a:cubicBezTo>
                  <a:pt x="168" y="113"/>
                  <a:pt x="162" y="116"/>
                  <a:pt x="159" y="100"/>
                </a:cubicBezTo>
                <a:cubicBezTo>
                  <a:pt x="158" y="94"/>
                  <a:pt x="153" y="100"/>
                  <a:pt x="152" y="85"/>
                </a:cubicBezTo>
                <a:cubicBezTo>
                  <a:pt x="152" y="79"/>
                  <a:pt x="155" y="78"/>
                  <a:pt x="155" y="78"/>
                </a:cubicBezTo>
                <a:cubicBezTo>
                  <a:pt x="155" y="78"/>
                  <a:pt x="153" y="69"/>
                  <a:pt x="153" y="62"/>
                </a:cubicBezTo>
                <a:cubicBezTo>
                  <a:pt x="152" y="54"/>
                  <a:pt x="157" y="32"/>
                  <a:pt x="185" y="32"/>
                </a:cubicBezTo>
                <a:cubicBezTo>
                  <a:pt x="212" y="32"/>
                  <a:pt x="217" y="54"/>
                  <a:pt x="217" y="62"/>
                </a:cubicBezTo>
                <a:cubicBezTo>
                  <a:pt x="216" y="69"/>
                  <a:pt x="215" y="78"/>
                  <a:pt x="215" y="78"/>
                </a:cubicBezTo>
                <a:cubicBezTo>
                  <a:pt x="215" y="78"/>
                  <a:pt x="217" y="79"/>
                  <a:pt x="217" y="85"/>
                </a:cubicBezTo>
                <a:cubicBezTo>
                  <a:pt x="216" y="100"/>
                  <a:pt x="211" y="94"/>
                  <a:pt x="210" y="100"/>
                </a:cubicBezTo>
                <a:cubicBezTo>
                  <a:pt x="207" y="116"/>
                  <a:pt x="201" y="113"/>
                  <a:pt x="201" y="122"/>
                </a:cubicBezTo>
                <a:cubicBezTo>
                  <a:pt x="201" y="136"/>
                  <a:pt x="208" y="143"/>
                  <a:pt x="227" y="151"/>
                </a:cubicBezTo>
                <a:cubicBezTo>
                  <a:pt x="247" y="159"/>
                  <a:pt x="258" y="164"/>
                  <a:pt x="262" y="172"/>
                </a:cubicBezTo>
                <a:cubicBezTo>
                  <a:pt x="265" y="176"/>
                  <a:pt x="265" y="225"/>
                  <a:pt x="265" y="225"/>
                </a:cubicBezTo>
                <a:lnTo>
                  <a:pt x="206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1931365" y="3372402"/>
            <a:ext cx="0" cy="30480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 flipH="1">
            <a:off x="3744941" y="3438550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766027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13682" y="4164877"/>
            <a:ext cx="0" cy="30480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 flipH="1">
            <a:off x="5827258" y="4263393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5848344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27" name="Straight Connector 126"/>
          <p:cNvCxnSpPr/>
          <p:nvPr/>
        </p:nvCxnSpPr>
        <p:spPr>
          <a:xfrm flipV="1">
            <a:off x="6096000" y="3372402"/>
            <a:ext cx="0" cy="3048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 flipH="1">
            <a:off x="7909575" y="3438550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7930661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34" name="Straight Connector 133"/>
          <p:cNvCxnSpPr/>
          <p:nvPr/>
        </p:nvCxnSpPr>
        <p:spPr>
          <a:xfrm flipV="1">
            <a:off x="8178318" y="4164877"/>
            <a:ext cx="0" cy="304800"/>
          </a:xfrm>
          <a:prstGeom prst="line">
            <a:avLst/>
          </a:prstGeom>
          <a:ln w="12700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 flipH="1">
            <a:off x="9991891" y="4263393"/>
            <a:ext cx="537486" cy="227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en-US" sz="1400" b="1" cap="all" spc="27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10012977" y="3677202"/>
            <a:ext cx="495314" cy="495298"/>
          </a:xfrm>
          <a:prstGeom prst="ellipse">
            <a:avLst/>
          </a:prstGeom>
          <a:solidFill>
            <a:srgbClr val="017ED6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cxnSp>
        <p:nvCxnSpPr>
          <p:cNvPr id="141" name="Straight Connector 140"/>
          <p:cNvCxnSpPr/>
          <p:nvPr/>
        </p:nvCxnSpPr>
        <p:spPr>
          <a:xfrm flipV="1">
            <a:off x="10260634" y="3372402"/>
            <a:ext cx="0" cy="3048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Freeform 142"/>
          <p:cNvSpPr>
            <a:spLocks noEditPoints="1"/>
          </p:cNvSpPr>
          <p:nvPr/>
        </p:nvSpPr>
        <p:spPr bwMode="auto">
          <a:xfrm>
            <a:off x="3883904" y="3812385"/>
            <a:ext cx="259557" cy="230642"/>
          </a:xfrm>
          <a:custGeom>
            <a:avLst/>
            <a:gdLst>
              <a:gd name="T0" fmla="*/ 374 w 2388"/>
              <a:gd name="T1" fmla="*/ 687 h 2123"/>
              <a:gd name="T2" fmla="*/ 700 w 2388"/>
              <a:gd name="T3" fmla="*/ 802 h 2123"/>
              <a:gd name="T4" fmla="*/ 743 w 2388"/>
              <a:gd name="T5" fmla="*/ 790 h 2123"/>
              <a:gd name="T6" fmla="*/ 924 w 2388"/>
              <a:gd name="T7" fmla="*/ 628 h 2123"/>
              <a:gd name="T8" fmla="*/ 928 w 2388"/>
              <a:gd name="T9" fmla="*/ 594 h 2123"/>
              <a:gd name="T10" fmla="*/ 840 w 2388"/>
              <a:gd name="T11" fmla="*/ 480 h 2123"/>
              <a:gd name="T12" fmla="*/ 1305 w 2388"/>
              <a:gd name="T13" fmla="*/ 5 h 2123"/>
              <a:gd name="T14" fmla="*/ 953 w 2388"/>
              <a:gd name="T15" fmla="*/ 4 h 2123"/>
              <a:gd name="T16" fmla="*/ 512 w 2388"/>
              <a:gd name="T17" fmla="*/ 230 h 2123"/>
              <a:gd name="T18" fmla="*/ 330 w 2388"/>
              <a:gd name="T19" fmla="*/ 374 h 2123"/>
              <a:gd name="T20" fmla="*/ 260 w 2388"/>
              <a:gd name="T21" fmla="*/ 534 h 2123"/>
              <a:gd name="T22" fmla="*/ 109 w 2388"/>
              <a:gd name="T23" fmla="*/ 583 h 2123"/>
              <a:gd name="T24" fmla="*/ 19 w 2388"/>
              <a:gd name="T25" fmla="*/ 656 h 2123"/>
              <a:gd name="T26" fmla="*/ 16 w 2388"/>
              <a:gd name="T27" fmla="*/ 712 h 2123"/>
              <a:gd name="T28" fmla="*/ 179 w 2388"/>
              <a:gd name="T29" fmla="*/ 893 h 2123"/>
              <a:gd name="T30" fmla="*/ 247 w 2388"/>
              <a:gd name="T31" fmla="*/ 901 h 2123"/>
              <a:gd name="T32" fmla="*/ 331 w 2388"/>
              <a:gd name="T33" fmla="*/ 827 h 2123"/>
              <a:gd name="T34" fmla="*/ 374 w 2388"/>
              <a:gd name="T35" fmla="*/ 687 h 2123"/>
              <a:gd name="T36" fmla="*/ 1053 w 2388"/>
              <a:gd name="T37" fmla="*/ 748 h 2123"/>
              <a:gd name="T38" fmla="*/ 1006 w 2388"/>
              <a:gd name="T39" fmla="*/ 745 h 2123"/>
              <a:gd name="T40" fmla="*/ 835 w 2388"/>
              <a:gd name="T41" fmla="*/ 894 h 2123"/>
              <a:gd name="T42" fmla="*/ 832 w 2388"/>
              <a:gd name="T43" fmla="*/ 942 h 2123"/>
              <a:gd name="T44" fmla="*/ 1819 w 2388"/>
              <a:gd name="T45" fmla="*/ 2065 h 2123"/>
              <a:gd name="T46" fmla="*/ 1909 w 2388"/>
              <a:gd name="T47" fmla="*/ 2072 h 2123"/>
              <a:gd name="T48" fmla="*/ 2024 w 2388"/>
              <a:gd name="T49" fmla="*/ 1975 h 2123"/>
              <a:gd name="T50" fmla="*/ 2031 w 2388"/>
              <a:gd name="T51" fmla="*/ 1885 h 2123"/>
              <a:gd name="T52" fmla="*/ 1053 w 2388"/>
              <a:gd name="T53" fmla="*/ 748 h 2123"/>
              <a:gd name="T54" fmla="*/ 2370 w 2388"/>
              <a:gd name="T55" fmla="*/ 270 h 2123"/>
              <a:gd name="T56" fmla="*/ 2315 w 2388"/>
              <a:gd name="T57" fmla="*/ 248 h 2123"/>
              <a:gd name="T58" fmla="*/ 2200 w 2388"/>
              <a:gd name="T59" fmla="*/ 428 h 2123"/>
              <a:gd name="T60" fmla="*/ 1970 w 2388"/>
              <a:gd name="T61" fmla="*/ 476 h 2123"/>
              <a:gd name="T62" fmla="*/ 1905 w 2388"/>
              <a:gd name="T63" fmla="*/ 267 h 2123"/>
              <a:gd name="T64" fmla="*/ 2012 w 2388"/>
              <a:gd name="T65" fmla="*/ 78 h 2123"/>
              <a:gd name="T66" fmla="*/ 1968 w 2388"/>
              <a:gd name="T67" fmla="*/ 35 h 2123"/>
              <a:gd name="T68" fmla="*/ 1632 w 2388"/>
              <a:gd name="T69" fmla="*/ 304 h 2123"/>
              <a:gd name="T70" fmla="*/ 1531 w 2388"/>
              <a:gd name="T71" fmla="*/ 720 h 2123"/>
              <a:gd name="T72" fmla="*/ 1371 w 2388"/>
              <a:gd name="T73" fmla="*/ 886 h 2123"/>
              <a:gd name="T74" fmla="*/ 1532 w 2388"/>
              <a:gd name="T75" fmla="*/ 1073 h 2123"/>
              <a:gd name="T76" fmla="*/ 1729 w 2388"/>
              <a:gd name="T77" fmla="*/ 886 h 2123"/>
              <a:gd name="T78" fmla="*/ 1967 w 2388"/>
              <a:gd name="T79" fmla="*/ 814 h 2123"/>
              <a:gd name="T80" fmla="*/ 2331 w 2388"/>
              <a:gd name="T81" fmla="*/ 664 h 2123"/>
              <a:gd name="T82" fmla="*/ 2370 w 2388"/>
              <a:gd name="T83" fmla="*/ 270 h 2123"/>
              <a:gd name="T84" fmla="*/ 327 w 2388"/>
              <a:gd name="T85" fmla="*/ 1897 h 2123"/>
              <a:gd name="T86" fmla="*/ 327 w 2388"/>
              <a:gd name="T87" fmla="*/ 1987 h 2123"/>
              <a:gd name="T88" fmla="*/ 440 w 2388"/>
              <a:gd name="T89" fmla="*/ 2098 h 2123"/>
              <a:gd name="T90" fmla="*/ 529 w 2388"/>
              <a:gd name="T91" fmla="*/ 2087 h 2123"/>
              <a:gd name="T92" fmla="*/ 1113 w 2388"/>
              <a:gd name="T93" fmla="*/ 1513 h 2123"/>
              <a:gd name="T94" fmla="*/ 934 w 2388"/>
              <a:gd name="T95" fmla="*/ 1309 h 2123"/>
              <a:gd name="T96" fmla="*/ 327 w 2388"/>
              <a:gd name="T97" fmla="*/ 1897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88" h="2123">
                <a:moveTo>
                  <a:pt x="374" y="687"/>
                </a:moveTo>
                <a:cubicBezTo>
                  <a:pt x="485" y="600"/>
                  <a:pt x="577" y="660"/>
                  <a:pt x="700" y="802"/>
                </a:cubicBezTo>
                <a:cubicBezTo>
                  <a:pt x="714" y="818"/>
                  <a:pt x="732" y="800"/>
                  <a:pt x="743" y="790"/>
                </a:cubicBezTo>
                <a:cubicBezTo>
                  <a:pt x="753" y="781"/>
                  <a:pt x="916" y="635"/>
                  <a:pt x="924" y="628"/>
                </a:cubicBezTo>
                <a:cubicBezTo>
                  <a:pt x="931" y="621"/>
                  <a:pt x="941" y="608"/>
                  <a:pt x="928" y="594"/>
                </a:cubicBezTo>
                <a:cubicBezTo>
                  <a:pt x="916" y="579"/>
                  <a:pt x="870" y="519"/>
                  <a:pt x="840" y="480"/>
                </a:cubicBezTo>
                <a:cubicBezTo>
                  <a:pt x="625" y="199"/>
                  <a:pt x="1429" y="8"/>
                  <a:pt x="1305" y="5"/>
                </a:cubicBezTo>
                <a:cubicBezTo>
                  <a:pt x="1243" y="3"/>
                  <a:pt x="990" y="0"/>
                  <a:pt x="953" y="4"/>
                </a:cubicBezTo>
                <a:cubicBezTo>
                  <a:pt x="800" y="20"/>
                  <a:pt x="608" y="163"/>
                  <a:pt x="512" y="230"/>
                </a:cubicBezTo>
                <a:cubicBezTo>
                  <a:pt x="385" y="316"/>
                  <a:pt x="338" y="367"/>
                  <a:pt x="330" y="374"/>
                </a:cubicBezTo>
                <a:cubicBezTo>
                  <a:pt x="295" y="405"/>
                  <a:pt x="325" y="477"/>
                  <a:pt x="260" y="534"/>
                </a:cubicBezTo>
                <a:cubicBezTo>
                  <a:pt x="191" y="594"/>
                  <a:pt x="149" y="549"/>
                  <a:pt x="109" y="583"/>
                </a:cubicBezTo>
                <a:cubicBezTo>
                  <a:pt x="89" y="601"/>
                  <a:pt x="34" y="642"/>
                  <a:pt x="19" y="656"/>
                </a:cubicBezTo>
                <a:cubicBezTo>
                  <a:pt x="3" y="669"/>
                  <a:pt x="0" y="693"/>
                  <a:pt x="16" y="712"/>
                </a:cubicBezTo>
                <a:cubicBezTo>
                  <a:pt x="16" y="712"/>
                  <a:pt x="167" y="878"/>
                  <a:pt x="179" y="893"/>
                </a:cubicBezTo>
                <a:cubicBezTo>
                  <a:pt x="192" y="907"/>
                  <a:pt x="226" y="920"/>
                  <a:pt x="247" y="901"/>
                </a:cubicBezTo>
                <a:cubicBezTo>
                  <a:pt x="268" y="882"/>
                  <a:pt x="322" y="835"/>
                  <a:pt x="331" y="827"/>
                </a:cubicBezTo>
                <a:cubicBezTo>
                  <a:pt x="340" y="819"/>
                  <a:pt x="325" y="724"/>
                  <a:pt x="374" y="687"/>
                </a:cubicBezTo>
                <a:close/>
                <a:moveTo>
                  <a:pt x="1053" y="748"/>
                </a:moveTo>
                <a:cubicBezTo>
                  <a:pt x="1039" y="732"/>
                  <a:pt x="1021" y="731"/>
                  <a:pt x="1006" y="745"/>
                </a:cubicBezTo>
                <a:cubicBezTo>
                  <a:pt x="835" y="894"/>
                  <a:pt x="835" y="894"/>
                  <a:pt x="835" y="894"/>
                </a:cubicBezTo>
                <a:cubicBezTo>
                  <a:pt x="822" y="906"/>
                  <a:pt x="820" y="928"/>
                  <a:pt x="832" y="942"/>
                </a:cubicBezTo>
                <a:cubicBezTo>
                  <a:pt x="1819" y="2065"/>
                  <a:pt x="1819" y="2065"/>
                  <a:pt x="1819" y="2065"/>
                </a:cubicBezTo>
                <a:cubicBezTo>
                  <a:pt x="1843" y="2092"/>
                  <a:pt x="1883" y="2095"/>
                  <a:pt x="1909" y="2072"/>
                </a:cubicBezTo>
                <a:cubicBezTo>
                  <a:pt x="2024" y="1975"/>
                  <a:pt x="2024" y="1975"/>
                  <a:pt x="2024" y="1975"/>
                </a:cubicBezTo>
                <a:cubicBezTo>
                  <a:pt x="2051" y="1952"/>
                  <a:pt x="2054" y="1911"/>
                  <a:pt x="2031" y="1885"/>
                </a:cubicBezTo>
                <a:lnTo>
                  <a:pt x="1053" y="748"/>
                </a:lnTo>
                <a:close/>
                <a:moveTo>
                  <a:pt x="2370" y="270"/>
                </a:moveTo>
                <a:cubicBezTo>
                  <a:pt x="2361" y="211"/>
                  <a:pt x="2331" y="223"/>
                  <a:pt x="2315" y="248"/>
                </a:cubicBezTo>
                <a:cubicBezTo>
                  <a:pt x="2299" y="273"/>
                  <a:pt x="2229" y="380"/>
                  <a:pt x="2200" y="428"/>
                </a:cubicBezTo>
                <a:cubicBezTo>
                  <a:pt x="2172" y="475"/>
                  <a:pt x="2101" y="569"/>
                  <a:pt x="1970" y="476"/>
                </a:cubicBezTo>
                <a:cubicBezTo>
                  <a:pt x="1833" y="380"/>
                  <a:pt x="1881" y="313"/>
                  <a:pt x="1905" y="267"/>
                </a:cubicBezTo>
                <a:cubicBezTo>
                  <a:pt x="1928" y="222"/>
                  <a:pt x="2002" y="94"/>
                  <a:pt x="2012" y="78"/>
                </a:cubicBezTo>
                <a:cubicBezTo>
                  <a:pt x="2023" y="62"/>
                  <a:pt x="2011" y="15"/>
                  <a:pt x="1968" y="35"/>
                </a:cubicBezTo>
                <a:cubicBezTo>
                  <a:pt x="1926" y="54"/>
                  <a:pt x="1668" y="157"/>
                  <a:pt x="1632" y="304"/>
                </a:cubicBezTo>
                <a:cubicBezTo>
                  <a:pt x="1596" y="453"/>
                  <a:pt x="1663" y="587"/>
                  <a:pt x="1531" y="720"/>
                </a:cubicBezTo>
                <a:cubicBezTo>
                  <a:pt x="1371" y="886"/>
                  <a:pt x="1371" y="886"/>
                  <a:pt x="1371" y="886"/>
                </a:cubicBezTo>
                <a:cubicBezTo>
                  <a:pt x="1532" y="1073"/>
                  <a:pt x="1532" y="1073"/>
                  <a:pt x="1532" y="1073"/>
                </a:cubicBezTo>
                <a:cubicBezTo>
                  <a:pt x="1729" y="886"/>
                  <a:pt x="1729" y="886"/>
                  <a:pt x="1729" y="886"/>
                </a:cubicBezTo>
                <a:cubicBezTo>
                  <a:pt x="1776" y="839"/>
                  <a:pt x="1876" y="793"/>
                  <a:pt x="1967" y="814"/>
                </a:cubicBezTo>
                <a:cubicBezTo>
                  <a:pt x="2161" y="858"/>
                  <a:pt x="2267" y="785"/>
                  <a:pt x="2331" y="664"/>
                </a:cubicBezTo>
                <a:cubicBezTo>
                  <a:pt x="2388" y="556"/>
                  <a:pt x="2379" y="329"/>
                  <a:pt x="2370" y="270"/>
                </a:cubicBezTo>
                <a:close/>
                <a:moveTo>
                  <a:pt x="327" y="1897"/>
                </a:moveTo>
                <a:cubicBezTo>
                  <a:pt x="302" y="1922"/>
                  <a:pt x="302" y="1962"/>
                  <a:pt x="327" y="1987"/>
                </a:cubicBezTo>
                <a:cubicBezTo>
                  <a:pt x="440" y="2098"/>
                  <a:pt x="440" y="2098"/>
                  <a:pt x="440" y="2098"/>
                </a:cubicBezTo>
                <a:cubicBezTo>
                  <a:pt x="465" y="2123"/>
                  <a:pt x="504" y="2112"/>
                  <a:pt x="529" y="2087"/>
                </a:cubicBezTo>
                <a:cubicBezTo>
                  <a:pt x="1113" y="1513"/>
                  <a:pt x="1113" y="1513"/>
                  <a:pt x="1113" y="1513"/>
                </a:cubicBezTo>
                <a:cubicBezTo>
                  <a:pt x="934" y="1309"/>
                  <a:pt x="934" y="1309"/>
                  <a:pt x="934" y="1309"/>
                </a:cubicBezTo>
                <a:lnTo>
                  <a:pt x="327" y="18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>
              <a:latin typeface="PT Sans" panose="020B0503020203020204" pitchFamily="34" charset="0"/>
            </a:endParaRPr>
          </a:p>
        </p:txBody>
      </p:sp>
      <p:sp>
        <p:nvSpPr>
          <p:cNvPr id="144" name="Freeform 87"/>
          <p:cNvSpPr/>
          <p:nvPr/>
        </p:nvSpPr>
        <p:spPr bwMode="auto">
          <a:xfrm>
            <a:off x="5969935" y="3834451"/>
            <a:ext cx="247897" cy="208576"/>
          </a:xfrm>
          <a:custGeom>
            <a:avLst/>
            <a:gdLst>
              <a:gd name="T0" fmla="*/ 251 w 265"/>
              <a:gd name="T1" fmla="*/ 39 h 222"/>
              <a:gd name="T2" fmla="*/ 154 w 265"/>
              <a:gd name="T3" fmla="*/ 165 h 222"/>
              <a:gd name="T4" fmla="*/ 52 w 265"/>
              <a:gd name="T5" fmla="*/ 167 h 222"/>
              <a:gd name="T6" fmla="*/ 23 w 265"/>
              <a:gd name="T7" fmla="*/ 213 h 222"/>
              <a:gd name="T8" fmla="*/ 3 w 265"/>
              <a:gd name="T9" fmla="*/ 204 h 222"/>
              <a:gd name="T10" fmla="*/ 183 w 265"/>
              <a:gd name="T11" fmla="*/ 62 h 222"/>
              <a:gd name="T12" fmla="*/ 19 w 265"/>
              <a:gd name="T13" fmla="*/ 135 h 222"/>
              <a:gd name="T14" fmla="*/ 65 w 265"/>
              <a:gd name="T15" fmla="*/ 40 h 222"/>
              <a:gd name="T16" fmla="*/ 251 w 265"/>
              <a:gd name="T17" fmla="*/ 39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5" h="222">
                <a:moveTo>
                  <a:pt x="251" y="39"/>
                </a:moveTo>
                <a:cubicBezTo>
                  <a:pt x="191" y="71"/>
                  <a:pt x="196" y="136"/>
                  <a:pt x="154" y="165"/>
                </a:cubicBezTo>
                <a:cubicBezTo>
                  <a:pt x="122" y="187"/>
                  <a:pt x="78" y="176"/>
                  <a:pt x="52" y="167"/>
                </a:cubicBezTo>
                <a:cubicBezTo>
                  <a:pt x="52" y="167"/>
                  <a:pt x="35" y="186"/>
                  <a:pt x="23" y="213"/>
                </a:cubicBezTo>
                <a:cubicBezTo>
                  <a:pt x="18" y="222"/>
                  <a:pt x="0" y="212"/>
                  <a:pt x="3" y="204"/>
                </a:cubicBezTo>
                <a:cubicBezTo>
                  <a:pt x="44" y="109"/>
                  <a:pt x="183" y="62"/>
                  <a:pt x="183" y="62"/>
                </a:cubicBezTo>
                <a:cubicBezTo>
                  <a:pt x="183" y="62"/>
                  <a:pt x="85" y="58"/>
                  <a:pt x="19" y="135"/>
                </a:cubicBezTo>
                <a:cubicBezTo>
                  <a:pt x="17" y="117"/>
                  <a:pt x="15" y="70"/>
                  <a:pt x="65" y="40"/>
                </a:cubicBezTo>
                <a:cubicBezTo>
                  <a:pt x="134" y="0"/>
                  <a:pt x="265" y="31"/>
                  <a:pt x="251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46" name="Freeform 96"/>
          <p:cNvSpPr>
            <a:spLocks noEditPoints="1"/>
          </p:cNvSpPr>
          <p:nvPr/>
        </p:nvSpPr>
        <p:spPr bwMode="auto">
          <a:xfrm>
            <a:off x="10149508" y="3820856"/>
            <a:ext cx="222251" cy="229090"/>
          </a:xfrm>
          <a:custGeom>
            <a:avLst/>
            <a:gdLst>
              <a:gd name="T0" fmla="*/ 136 w 239"/>
              <a:gd name="T1" fmla="*/ 198 h 245"/>
              <a:gd name="T2" fmla="*/ 179 w 239"/>
              <a:gd name="T3" fmla="*/ 221 h 245"/>
              <a:gd name="T4" fmla="*/ 120 w 239"/>
              <a:gd name="T5" fmla="*/ 245 h 245"/>
              <a:gd name="T6" fmla="*/ 61 w 239"/>
              <a:gd name="T7" fmla="*/ 221 h 245"/>
              <a:gd name="T8" fmla="*/ 104 w 239"/>
              <a:gd name="T9" fmla="*/ 198 h 245"/>
              <a:gd name="T10" fmla="*/ 104 w 239"/>
              <a:gd name="T11" fmla="*/ 180 h 245"/>
              <a:gd name="T12" fmla="*/ 66 w 239"/>
              <a:gd name="T13" fmla="*/ 135 h 245"/>
              <a:gd name="T14" fmla="*/ 0 w 239"/>
              <a:gd name="T15" fmla="*/ 34 h 245"/>
              <a:gd name="T16" fmla="*/ 10 w 239"/>
              <a:gd name="T17" fmla="*/ 25 h 245"/>
              <a:gd name="T18" fmla="*/ 56 w 239"/>
              <a:gd name="T19" fmla="*/ 25 h 245"/>
              <a:gd name="T20" fmla="*/ 120 w 239"/>
              <a:gd name="T21" fmla="*/ 0 h 245"/>
              <a:gd name="T22" fmla="*/ 185 w 239"/>
              <a:gd name="T23" fmla="*/ 25 h 245"/>
              <a:gd name="T24" fmla="*/ 230 w 239"/>
              <a:gd name="T25" fmla="*/ 25 h 245"/>
              <a:gd name="T26" fmla="*/ 239 w 239"/>
              <a:gd name="T27" fmla="*/ 34 h 245"/>
              <a:gd name="T28" fmla="*/ 174 w 239"/>
              <a:gd name="T29" fmla="*/ 135 h 245"/>
              <a:gd name="T30" fmla="*/ 136 w 239"/>
              <a:gd name="T31" fmla="*/ 180 h 245"/>
              <a:gd name="T32" fmla="*/ 136 w 239"/>
              <a:gd name="T33" fmla="*/ 198 h 245"/>
              <a:gd name="T34" fmla="*/ 67 w 239"/>
              <a:gd name="T35" fmla="*/ 113 h 245"/>
              <a:gd name="T36" fmla="*/ 53 w 239"/>
              <a:gd name="T37" fmla="*/ 43 h 245"/>
              <a:gd name="T38" fmla="*/ 19 w 239"/>
              <a:gd name="T39" fmla="*/ 43 h 245"/>
              <a:gd name="T40" fmla="*/ 67 w 239"/>
              <a:gd name="T41" fmla="*/ 113 h 245"/>
              <a:gd name="T42" fmla="*/ 69 w 239"/>
              <a:gd name="T43" fmla="*/ 37 h 245"/>
              <a:gd name="T44" fmla="*/ 120 w 239"/>
              <a:gd name="T45" fmla="*/ 57 h 245"/>
              <a:gd name="T46" fmla="*/ 170 w 239"/>
              <a:gd name="T47" fmla="*/ 37 h 245"/>
              <a:gd name="T48" fmla="*/ 120 w 239"/>
              <a:gd name="T49" fmla="*/ 17 h 245"/>
              <a:gd name="T50" fmla="*/ 69 w 239"/>
              <a:gd name="T51" fmla="*/ 37 h 245"/>
              <a:gd name="T52" fmla="*/ 220 w 239"/>
              <a:gd name="T53" fmla="*/ 43 h 245"/>
              <a:gd name="T54" fmla="*/ 187 w 239"/>
              <a:gd name="T55" fmla="*/ 43 h 245"/>
              <a:gd name="T56" fmla="*/ 172 w 239"/>
              <a:gd name="T57" fmla="*/ 113 h 245"/>
              <a:gd name="T58" fmla="*/ 220 w 239"/>
              <a:gd name="T59" fmla="*/ 43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39" h="245">
                <a:moveTo>
                  <a:pt x="136" y="198"/>
                </a:moveTo>
                <a:cubicBezTo>
                  <a:pt x="161" y="201"/>
                  <a:pt x="179" y="210"/>
                  <a:pt x="179" y="221"/>
                </a:cubicBezTo>
                <a:cubicBezTo>
                  <a:pt x="179" y="234"/>
                  <a:pt x="153" y="245"/>
                  <a:pt x="120" y="245"/>
                </a:cubicBezTo>
                <a:cubicBezTo>
                  <a:pt x="87" y="245"/>
                  <a:pt x="61" y="234"/>
                  <a:pt x="61" y="221"/>
                </a:cubicBezTo>
                <a:cubicBezTo>
                  <a:pt x="61" y="210"/>
                  <a:pt x="79" y="201"/>
                  <a:pt x="104" y="198"/>
                </a:cubicBezTo>
                <a:cubicBezTo>
                  <a:pt x="104" y="180"/>
                  <a:pt x="104" y="180"/>
                  <a:pt x="104" y="180"/>
                </a:cubicBezTo>
                <a:cubicBezTo>
                  <a:pt x="104" y="161"/>
                  <a:pt x="89" y="151"/>
                  <a:pt x="66" y="135"/>
                </a:cubicBezTo>
                <a:cubicBezTo>
                  <a:pt x="37" y="116"/>
                  <a:pt x="0" y="91"/>
                  <a:pt x="0" y="34"/>
                </a:cubicBezTo>
                <a:cubicBezTo>
                  <a:pt x="0" y="29"/>
                  <a:pt x="5" y="25"/>
                  <a:pt x="10" y="25"/>
                </a:cubicBezTo>
                <a:cubicBezTo>
                  <a:pt x="56" y="25"/>
                  <a:pt x="56" y="25"/>
                  <a:pt x="56" y="25"/>
                </a:cubicBezTo>
                <a:cubicBezTo>
                  <a:pt x="62" y="13"/>
                  <a:pt x="81" y="0"/>
                  <a:pt x="120" y="0"/>
                </a:cubicBezTo>
                <a:cubicBezTo>
                  <a:pt x="159" y="0"/>
                  <a:pt x="178" y="13"/>
                  <a:pt x="185" y="25"/>
                </a:cubicBezTo>
                <a:cubicBezTo>
                  <a:pt x="230" y="25"/>
                  <a:pt x="230" y="25"/>
                  <a:pt x="230" y="25"/>
                </a:cubicBezTo>
                <a:cubicBezTo>
                  <a:pt x="235" y="25"/>
                  <a:pt x="239" y="29"/>
                  <a:pt x="239" y="34"/>
                </a:cubicBezTo>
                <a:cubicBezTo>
                  <a:pt x="239" y="91"/>
                  <a:pt x="203" y="116"/>
                  <a:pt x="174" y="135"/>
                </a:cubicBezTo>
                <a:cubicBezTo>
                  <a:pt x="150" y="151"/>
                  <a:pt x="136" y="161"/>
                  <a:pt x="136" y="180"/>
                </a:cubicBezTo>
                <a:lnTo>
                  <a:pt x="136" y="198"/>
                </a:lnTo>
                <a:close/>
                <a:moveTo>
                  <a:pt x="67" y="113"/>
                </a:moveTo>
                <a:cubicBezTo>
                  <a:pt x="60" y="97"/>
                  <a:pt x="54" y="76"/>
                  <a:pt x="53" y="43"/>
                </a:cubicBezTo>
                <a:cubicBezTo>
                  <a:pt x="19" y="43"/>
                  <a:pt x="19" y="43"/>
                  <a:pt x="19" y="43"/>
                </a:cubicBezTo>
                <a:cubicBezTo>
                  <a:pt x="23" y="79"/>
                  <a:pt x="44" y="97"/>
                  <a:pt x="67" y="113"/>
                </a:cubicBezTo>
                <a:close/>
                <a:moveTo>
                  <a:pt x="69" y="37"/>
                </a:moveTo>
                <a:cubicBezTo>
                  <a:pt x="69" y="42"/>
                  <a:pt x="84" y="57"/>
                  <a:pt x="120" y="57"/>
                </a:cubicBezTo>
                <a:cubicBezTo>
                  <a:pt x="156" y="57"/>
                  <a:pt x="170" y="42"/>
                  <a:pt x="170" y="37"/>
                </a:cubicBezTo>
                <a:cubicBezTo>
                  <a:pt x="170" y="32"/>
                  <a:pt x="156" y="17"/>
                  <a:pt x="120" y="17"/>
                </a:cubicBezTo>
                <a:cubicBezTo>
                  <a:pt x="84" y="17"/>
                  <a:pt x="69" y="32"/>
                  <a:pt x="69" y="37"/>
                </a:cubicBezTo>
                <a:close/>
                <a:moveTo>
                  <a:pt x="220" y="43"/>
                </a:moveTo>
                <a:cubicBezTo>
                  <a:pt x="187" y="43"/>
                  <a:pt x="187" y="43"/>
                  <a:pt x="187" y="43"/>
                </a:cubicBezTo>
                <a:cubicBezTo>
                  <a:pt x="186" y="76"/>
                  <a:pt x="180" y="97"/>
                  <a:pt x="172" y="113"/>
                </a:cubicBezTo>
                <a:cubicBezTo>
                  <a:pt x="196" y="97"/>
                  <a:pt x="217" y="79"/>
                  <a:pt x="220" y="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47" name="Freeform 97"/>
          <p:cNvSpPr>
            <a:spLocks noEditPoints="1"/>
          </p:cNvSpPr>
          <p:nvPr/>
        </p:nvSpPr>
        <p:spPr bwMode="auto">
          <a:xfrm>
            <a:off x="8063773" y="3814712"/>
            <a:ext cx="229090" cy="229090"/>
          </a:xfrm>
          <a:custGeom>
            <a:avLst/>
            <a:gdLst>
              <a:gd name="T0" fmla="*/ 245 w 245"/>
              <a:gd name="T1" fmla="*/ 122 h 245"/>
              <a:gd name="T2" fmla="*/ 123 w 245"/>
              <a:gd name="T3" fmla="*/ 245 h 245"/>
              <a:gd name="T4" fmla="*/ 0 w 245"/>
              <a:gd name="T5" fmla="*/ 122 h 245"/>
              <a:gd name="T6" fmla="*/ 123 w 245"/>
              <a:gd name="T7" fmla="*/ 0 h 245"/>
              <a:gd name="T8" fmla="*/ 245 w 245"/>
              <a:gd name="T9" fmla="*/ 122 h 245"/>
              <a:gd name="T10" fmla="*/ 218 w 245"/>
              <a:gd name="T11" fmla="*/ 122 h 245"/>
              <a:gd name="T12" fmla="*/ 123 w 245"/>
              <a:gd name="T13" fmla="*/ 27 h 245"/>
              <a:gd name="T14" fmla="*/ 27 w 245"/>
              <a:gd name="T15" fmla="*/ 122 h 245"/>
              <a:gd name="T16" fmla="*/ 123 w 245"/>
              <a:gd name="T17" fmla="*/ 218 h 245"/>
              <a:gd name="T18" fmla="*/ 218 w 245"/>
              <a:gd name="T19" fmla="*/ 122 h 245"/>
              <a:gd name="T20" fmla="*/ 132 w 245"/>
              <a:gd name="T21" fmla="*/ 119 h 245"/>
              <a:gd name="T22" fmla="*/ 171 w 245"/>
              <a:gd name="T23" fmla="*/ 159 h 245"/>
              <a:gd name="T24" fmla="*/ 158 w 245"/>
              <a:gd name="T25" fmla="*/ 171 h 245"/>
              <a:gd name="T26" fmla="*/ 113 w 245"/>
              <a:gd name="T27" fmla="*/ 126 h 245"/>
              <a:gd name="T28" fmla="*/ 113 w 245"/>
              <a:gd name="T29" fmla="*/ 53 h 245"/>
              <a:gd name="T30" fmla="*/ 132 w 245"/>
              <a:gd name="T31" fmla="*/ 53 h 245"/>
              <a:gd name="T32" fmla="*/ 132 w 245"/>
              <a:gd name="T33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245">
                <a:moveTo>
                  <a:pt x="245" y="122"/>
                </a:moveTo>
                <a:cubicBezTo>
                  <a:pt x="245" y="190"/>
                  <a:pt x="190" y="245"/>
                  <a:pt x="123" y="245"/>
                </a:cubicBezTo>
                <a:cubicBezTo>
                  <a:pt x="55" y="245"/>
                  <a:pt x="0" y="190"/>
                  <a:pt x="0" y="122"/>
                </a:cubicBezTo>
                <a:cubicBezTo>
                  <a:pt x="0" y="55"/>
                  <a:pt x="55" y="0"/>
                  <a:pt x="123" y="0"/>
                </a:cubicBezTo>
                <a:cubicBezTo>
                  <a:pt x="190" y="0"/>
                  <a:pt x="245" y="55"/>
                  <a:pt x="245" y="122"/>
                </a:cubicBezTo>
                <a:close/>
                <a:moveTo>
                  <a:pt x="218" y="122"/>
                </a:moveTo>
                <a:cubicBezTo>
                  <a:pt x="218" y="70"/>
                  <a:pt x="175" y="27"/>
                  <a:pt x="123" y="27"/>
                </a:cubicBezTo>
                <a:cubicBezTo>
                  <a:pt x="69" y="27"/>
                  <a:pt x="27" y="70"/>
                  <a:pt x="27" y="122"/>
                </a:cubicBezTo>
                <a:cubicBezTo>
                  <a:pt x="27" y="175"/>
                  <a:pt x="69" y="218"/>
                  <a:pt x="123" y="218"/>
                </a:cubicBezTo>
                <a:cubicBezTo>
                  <a:pt x="175" y="218"/>
                  <a:pt x="218" y="175"/>
                  <a:pt x="218" y="122"/>
                </a:cubicBezTo>
                <a:close/>
                <a:moveTo>
                  <a:pt x="132" y="119"/>
                </a:moveTo>
                <a:cubicBezTo>
                  <a:pt x="171" y="159"/>
                  <a:pt x="171" y="159"/>
                  <a:pt x="171" y="159"/>
                </a:cubicBezTo>
                <a:cubicBezTo>
                  <a:pt x="158" y="171"/>
                  <a:pt x="158" y="171"/>
                  <a:pt x="158" y="171"/>
                </a:cubicBezTo>
                <a:cubicBezTo>
                  <a:pt x="113" y="126"/>
                  <a:pt x="113" y="126"/>
                  <a:pt x="113" y="126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32" y="53"/>
                  <a:pt x="132" y="53"/>
                  <a:pt x="132" y="53"/>
                </a:cubicBezTo>
                <a:lnTo>
                  <a:pt x="132" y="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52" name="TextBox 151"/>
          <p:cNvSpPr txBox="1"/>
          <p:nvPr/>
        </p:nvSpPr>
        <p:spPr>
          <a:xfrm flipH="1">
            <a:off x="7688032" y="2654570"/>
            <a:ext cx="97463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cap="all" spc="27" dirty="0">
                <a:solidFill>
                  <a:srgbClr val="017ED6"/>
                </a:solidFill>
                <a:latin typeface="微软雅黑" panose="020B0503020204020204" pitchFamily="34" charset="-122"/>
              </a:rPr>
              <a:t>$34m in revenue</a:t>
            </a:r>
            <a:endParaRPr lang="en-US" sz="1400" b="1" cap="all" spc="27" dirty="0">
              <a:solidFill>
                <a:srgbClr val="017ED6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" name="Text Placeholder 2"/>
          <p:cNvSpPr txBox="1"/>
          <p:nvPr/>
        </p:nvSpPr>
        <p:spPr>
          <a:xfrm>
            <a:off x="792481" y="2090731"/>
            <a:ext cx="2294487" cy="298318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TextBox 37"/>
          <p:cNvSpPr txBox="1"/>
          <p:nvPr/>
        </p:nvSpPr>
        <p:spPr>
          <a:xfrm>
            <a:off x="912114" y="2465870"/>
            <a:ext cx="206896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Placeholder 2"/>
          <p:cNvSpPr txBox="1"/>
          <p:nvPr/>
        </p:nvSpPr>
        <p:spPr>
          <a:xfrm>
            <a:off x="2866439" y="4824631"/>
            <a:ext cx="2294487" cy="298318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37"/>
          <p:cNvSpPr txBox="1"/>
          <p:nvPr/>
        </p:nvSpPr>
        <p:spPr>
          <a:xfrm>
            <a:off x="2986072" y="5199770"/>
            <a:ext cx="2068964" cy="392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 Placeholder 2"/>
          <p:cNvSpPr txBox="1"/>
          <p:nvPr/>
        </p:nvSpPr>
        <p:spPr>
          <a:xfrm>
            <a:off x="7031074" y="4824631"/>
            <a:ext cx="2294487" cy="298318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37"/>
          <p:cNvSpPr txBox="1"/>
          <p:nvPr/>
        </p:nvSpPr>
        <p:spPr>
          <a:xfrm>
            <a:off x="7150707" y="5199770"/>
            <a:ext cx="20689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51"/>
          <p:cNvSpPr txBox="1"/>
          <p:nvPr/>
        </p:nvSpPr>
        <p:spPr>
          <a:xfrm>
            <a:off x="6026653" y="1838193"/>
            <a:ext cx="4297390" cy="69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1520" r="387" b="345"/>
          <a:stretch>
            <a:fillRect/>
          </a:stretch>
        </p:blipFill>
        <p:spPr>
          <a:xfrm>
            <a:off x="7067055" y="2106926"/>
            <a:ext cx="4430665" cy="3271526"/>
          </a:xfrm>
          <a:custGeom>
            <a:avLst/>
            <a:gdLst>
              <a:gd name="connsiteX0" fmla="*/ 0 w 4430665"/>
              <a:gd name="connsiteY0" fmla="*/ 0 h 3271526"/>
              <a:gd name="connsiteX1" fmla="*/ 4430665 w 4430665"/>
              <a:gd name="connsiteY1" fmla="*/ 0 h 3271526"/>
              <a:gd name="connsiteX2" fmla="*/ 4430665 w 4430665"/>
              <a:gd name="connsiteY2" fmla="*/ 3271526 h 3271526"/>
              <a:gd name="connsiteX3" fmla="*/ 0 w 4430665"/>
              <a:gd name="connsiteY3" fmla="*/ 3271526 h 327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0665" h="3271526">
                <a:moveTo>
                  <a:pt x="0" y="0"/>
                </a:moveTo>
                <a:lnTo>
                  <a:pt x="4430665" y="0"/>
                </a:lnTo>
                <a:lnTo>
                  <a:pt x="4430665" y="3271526"/>
                </a:lnTo>
                <a:lnTo>
                  <a:pt x="0" y="3271526"/>
                </a:lnTo>
                <a:close/>
              </a:path>
            </a:pathLst>
          </a:custGeom>
        </p:spPr>
      </p:pic>
      <p:sp>
        <p:nvSpPr>
          <p:cNvPr id="4" name="空心弧 3"/>
          <p:cNvSpPr/>
          <p:nvPr/>
        </p:nvSpPr>
        <p:spPr>
          <a:xfrm rot="8777890">
            <a:off x="4905612" y="2120398"/>
            <a:ext cx="1270331" cy="1282045"/>
          </a:xfrm>
          <a:prstGeom prst="blockArc">
            <a:avLst>
              <a:gd name="adj1" fmla="val 10968615"/>
              <a:gd name="adj2" fmla="val 120573"/>
              <a:gd name="adj3" fmla="val 806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 rot="8777890">
            <a:off x="4902727" y="2118417"/>
            <a:ext cx="1282046" cy="128204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空心弧 8"/>
          <p:cNvSpPr/>
          <p:nvPr/>
        </p:nvSpPr>
        <p:spPr>
          <a:xfrm rot="16200000">
            <a:off x="3112569" y="2114845"/>
            <a:ext cx="1270331" cy="1282045"/>
          </a:xfrm>
          <a:prstGeom prst="blockArc">
            <a:avLst>
              <a:gd name="adj1" fmla="val 5020765"/>
              <a:gd name="adj2" fmla="val 120573"/>
              <a:gd name="adj3" fmla="val 806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 rot="16200000">
            <a:off x="3106711" y="2118417"/>
            <a:ext cx="1282046" cy="128204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空心弧 11"/>
          <p:cNvSpPr/>
          <p:nvPr/>
        </p:nvSpPr>
        <p:spPr>
          <a:xfrm rot="8777890">
            <a:off x="1313582" y="2120398"/>
            <a:ext cx="1270331" cy="1282045"/>
          </a:xfrm>
          <a:prstGeom prst="blockArc">
            <a:avLst>
              <a:gd name="adj1" fmla="val 17098802"/>
              <a:gd name="adj2" fmla="val 120573"/>
              <a:gd name="adj3" fmla="val 806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 rot="8777890">
            <a:off x="1310697" y="2118417"/>
            <a:ext cx="1282046" cy="128204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463266" y="2525033"/>
            <a:ext cx="9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62253" y="2525033"/>
            <a:ext cx="9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</a:t>
            </a:r>
            <a:r>
              <a:rPr lang="zh-CN" altLang="en-US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55296" y="2525033"/>
            <a:ext cx="97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zh-CN" altLang="en-US" sz="24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％</a:t>
            </a:r>
            <a:endParaRPr lang="zh-CN" altLang="en-US" sz="24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1016610" y="36214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Text Placeholder 2"/>
          <p:cNvSpPr txBox="1"/>
          <p:nvPr/>
        </p:nvSpPr>
        <p:spPr>
          <a:xfrm>
            <a:off x="2815597" y="36214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Text Placeholder 2"/>
          <p:cNvSpPr txBox="1"/>
          <p:nvPr/>
        </p:nvSpPr>
        <p:spPr>
          <a:xfrm>
            <a:off x="4608640" y="36214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TextBox 51"/>
          <p:cNvSpPr txBox="1"/>
          <p:nvPr/>
        </p:nvSpPr>
        <p:spPr>
          <a:xfrm>
            <a:off x="1148152" y="4281946"/>
            <a:ext cx="5199160" cy="1094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6096000" y="2057400"/>
            <a:ext cx="0" cy="3657600"/>
          </a:xfrm>
          <a:prstGeom prst="line">
            <a:avLst/>
          </a:prstGeom>
          <a:ln w="9525">
            <a:solidFill>
              <a:srgbClr val="017E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6748838" y="2061747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32" name="TextBox 31"/>
          <p:cNvSpPr txBox="1"/>
          <p:nvPr/>
        </p:nvSpPr>
        <p:spPr>
          <a:xfrm>
            <a:off x="6795905" y="2169422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01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6748838" y="3080036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68" name="TextBox 67"/>
          <p:cNvSpPr txBox="1"/>
          <p:nvPr/>
        </p:nvSpPr>
        <p:spPr>
          <a:xfrm>
            <a:off x="6795905" y="3187711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02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6748838" y="5116613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3" name="TextBox 72"/>
          <p:cNvSpPr txBox="1"/>
          <p:nvPr/>
        </p:nvSpPr>
        <p:spPr>
          <a:xfrm>
            <a:off x="6795905" y="5224288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04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6748838" y="4098325"/>
            <a:ext cx="477054" cy="477054"/>
          </a:xfrm>
          <a:prstGeom prst="ellipse">
            <a:avLst/>
          </a:prstGeom>
          <a:solidFill>
            <a:srgbClr val="017E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78" name="TextBox 77"/>
          <p:cNvSpPr txBox="1"/>
          <p:nvPr/>
        </p:nvSpPr>
        <p:spPr>
          <a:xfrm>
            <a:off x="6795905" y="4206000"/>
            <a:ext cx="37440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cap="all" spc="27" dirty="0">
                <a:solidFill>
                  <a:schemeClr val="bg1"/>
                </a:solidFill>
                <a:latin typeface="微软雅黑" panose="020B0503020204020204" pitchFamily="34" charset="-122"/>
              </a:rPr>
              <a:t>03</a:t>
            </a:r>
            <a:endParaRPr lang="en-US" sz="1600" b="1" cap="all" spc="27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3338489" y="3237690"/>
            <a:ext cx="283532" cy="287238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22" name="Freeform 7"/>
          <p:cNvSpPr/>
          <p:nvPr/>
        </p:nvSpPr>
        <p:spPr bwMode="auto">
          <a:xfrm>
            <a:off x="3117964" y="3552724"/>
            <a:ext cx="726433" cy="1530698"/>
          </a:xfrm>
          <a:custGeom>
            <a:avLst/>
            <a:gdLst>
              <a:gd name="T0" fmla="*/ 728 w 916"/>
              <a:gd name="T1" fmla="*/ 0 h 1939"/>
              <a:gd name="T2" fmla="*/ 589 w 916"/>
              <a:gd name="T3" fmla="*/ 0 h 1939"/>
              <a:gd name="T4" fmla="*/ 569 w 916"/>
              <a:gd name="T5" fmla="*/ 148 h 1939"/>
              <a:gd name="T6" fmla="*/ 525 w 916"/>
              <a:gd name="T7" fmla="*/ 294 h 1939"/>
              <a:gd name="T8" fmla="*/ 498 w 916"/>
              <a:gd name="T9" fmla="*/ 186 h 1939"/>
              <a:gd name="T10" fmla="*/ 476 w 916"/>
              <a:gd name="T11" fmla="*/ 127 h 1939"/>
              <a:gd name="T12" fmla="*/ 504 w 916"/>
              <a:gd name="T13" fmla="*/ 90 h 1939"/>
              <a:gd name="T14" fmla="*/ 458 w 916"/>
              <a:gd name="T15" fmla="*/ 46 h 1939"/>
              <a:gd name="T16" fmla="*/ 412 w 916"/>
              <a:gd name="T17" fmla="*/ 90 h 1939"/>
              <a:gd name="T18" fmla="*/ 440 w 916"/>
              <a:gd name="T19" fmla="*/ 127 h 1939"/>
              <a:gd name="T20" fmla="*/ 417 w 916"/>
              <a:gd name="T21" fmla="*/ 186 h 1939"/>
              <a:gd name="T22" fmla="*/ 391 w 916"/>
              <a:gd name="T23" fmla="*/ 294 h 1939"/>
              <a:gd name="T24" fmla="*/ 347 w 916"/>
              <a:gd name="T25" fmla="*/ 148 h 1939"/>
              <a:gd name="T26" fmla="*/ 327 w 916"/>
              <a:gd name="T27" fmla="*/ 0 h 1939"/>
              <a:gd name="T28" fmla="*/ 187 w 916"/>
              <a:gd name="T29" fmla="*/ 0 h 1939"/>
              <a:gd name="T30" fmla="*/ 0 w 916"/>
              <a:gd name="T31" fmla="*/ 189 h 1939"/>
              <a:gd name="T32" fmla="*/ 0 w 916"/>
              <a:gd name="T33" fmla="*/ 869 h 1939"/>
              <a:gd name="T34" fmla="*/ 76 w 916"/>
              <a:gd name="T35" fmla="*/ 945 h 1939"/>
              <a:gd name="T36" fmla="*/ 149 w 916"/>
              <a:gd name="T37" fmla="*/ 869 h 1939"/>
              <a:gd name="T38" fmla="*/ 149 w 916"/>
              <a:gd name="T39" fmla="*/ 302 h 1939"/>
              <a:gd name="T40" fmla="*/ 223 w 916"/>
              <a:gd name="T41" fmla="*/ 302 h 1939"/>
              <a:gd name="T42" fmla="*/ 223 w 916"/>
              <a:gd name="T43" fmla="*/ 1837 h 1939"/>
              <a:gd name="T44" fmla="*/ 326 w 916"/>
              <a:gd name="T45" fmla="*/ 1939 h 1939"/>
              <a:gd name="T46" fmla="*/ 427 w 916"/>
              <a:gd name="T47" fmla="*/ 1837 h 1939"/>
              <a:gd name="T48" fmla="*/ 427 w 916"/>
              <a:gd name="T49" fmla="*/ 932 h 1939"/>
              <a:gd name="T50" fmla="*/ 490 w 916"/>
              <a:gd name="T51" fmla="*/ 932 h 1939"/>
              <a:gd name="T52" fmla="*/ 490 w 916"/>
              <a:gd name="T53" fmla="*/ 1837 h 1939"/>
              <a:gd name="T54" fmla="*/ 591 w 916"/>
              <a:gd name="T55" fmla="*/ 1939 h 1939"/>
              <a:gd name="T56" fmla="*/ 693 w 916"/>
              <a:gd name="T57" fmla="*/ 1837 h 1939"/>
              <a:gd name="T58" fmla="*/ 693 w 916"/>
              <a:gd name="T59" fmla="*/ 302 h 1939"/>
              <a:gd name="T60" fmla="*/ 766 w 916"/>
              <a:gd name="T61" fmla="*/ 302 h 1939"/>
              <a:gd name="T62" fmla="*/ 766 w 916"/>
              <a:gd name="T63" fmla="*/ 869 h 1939"/>
              <a:gd name="T64" fmla="*/ 840 w 916"/>
              <a:gd name="T65" fmla="*/ 945 h 1939"/>
              <a:gd name="T66" fmla="*/ 916 w 916"/>
              <a:gd name="T67" fmla="*/ 869 h 1939"/>
              <a:gd name="T68" fmla="*/ 916 w 916"/>
              <a:gd name="T69" fmla="*/ 189 h 1939"/>
              <a:gd name="T70" fmla="*/ 728 w 916"/>
              <a:gd name="T71" fmla="*/ 0 h 1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916" h="1939">
                <a:moveTo>
                  <a:pt x="728" y="0"/>
                </a:moveTo>
                <a:cubicBezTo>
                  <a:pt x="677" y="0"/>
                  <a:pt x="631" y="0"/>
                  <a:pt x="589" y="0"/>
                </a:cubicBezTo>
                <a:cubicBezTo>
                  <a:pt x="587" y="18"/>
                  <a:pt x="582" y="81"/>
                  <a:pt x="569" y="148"/>
                </a:cubicBezTo>
                <a:cubicBezTo>
                  <a:pt x="561" y="186"/>
                  <a:pt x="525" y="294"/>
                  <a:pt x="525" y="294"/>
                </a:cubicBezTo>
                <a:cubicBezTo>
                  <a:pt x="525" y="294"/>
                  <a:pt x="505" y="211"/>
                  <a:pt x="498" y="186"/>
                </a:cubicBezTo>
                <a:cubicBezTo>
                  <a:pt x="494" y="167"/>
                  <a:pt x="476" y="127"/>
                  <a:pt x="476" y="127"/>
                </a:cubicBezTo>
                <a:cubicBezTo>
                  <a:pt x="504" y="90"/>
                  <a:pt x="504" y="90"/>
                  <a:pt x="504" y="90"/>
                </a:cubicBezTo>
                <a:cubicBezTo>
                  <a:pt x="458" y="46"/>
                  <a:pt x="458" y="46"/>
                  <a:pt x="458" y="46"/>
                </a:cubicBezTo>
                <a:cubicBezTo>
                  <a:pt x="412" y="90"/>
                  <a:pt x="412" y="90"/>
                  <a:pt x="412" y="90"/>
                </a:cubicBezTo>
                <a:cubicBezTo>
                  <a:pt x="440" y="127"/>
                  <a:pt x="440" y="127"/>
                  <a:pt x="440" y="127"/>
                </a:cubicBezTo>
                <a:cubicBezTo>
                  <a:pt x="440" y="127"/>
                  <a:pt x="422" y="167"/>
                  <a:pt x="417" y="186"/>
                </a:cubicBezTo>
                <a:cubicBezTo>
                  <a:pt x="410" y="211"/>
                  <a:pt x="391" y="294"/>
                  <a:pt x="391" y="294"/>
                </a:cubicBezTo>
                <a:cubicBezTo>
                  <a:pt x="391" y="294"/>
                  <a:pt x="355" y="186"/>
                  <a:pt x="347" y="148"/>
                </a:cubicBezTo>
                <a:cubicBezTo>
                  <a:pt x="333" y="81"/>
                  <a:pt x="328" y="18"/>
                  <a:pt x="327" y="0"/>
                </a:cubicBezTo>
                <a:cubicBezTo>
                  <a:pt x="187" y="0"/>
                  <a:pt x="187" y="0"/>
                  <a:pt x="187" y="0"/>
                </a:cubicBezTo>
                <a:cubicBezTo>
                  <a:pt x="84" y="0"/>
                  <a:pt x="0" y="85"/>
                  <a:pt x="0" y="189"/>
                </a:cubicBezTo>
                <a:cubicBezTo>
                  <a:pt x="0" y="270"/>
                  <a:pt x="0" y="869"/>
                  <a:pt x="0" y="869"/>
                </a:cubicBezTo>
                <a:cubicBezTo>
                  <a:pt x="0" y="911"/>
                  <a:pt x="34" y="945"/>
                  <a:pt x="76" y="945"/>
                </a:cubicBezTo>
                <a:cubicBezTo>
                  <a:pt x="116" y="945"/>
                  <a:pt x="149" y="911"/>
                  <a:pt x="149" y="869"/>
                </a:cubicBezTo>
                <a:cubicBezTo>
                  <a:pt x="149" y="805"/>
                  <a:pt x="149" y="302"/>
                  <a:pt x="149" y="302"/>
                </a:cubicBezTo>
                <a:cubicBezTo>
                  <a:pt x="223" y="302"/>
                  <a:pt x="223" y="302"/>
                  <a:pt x="223" y="302"/>
                </a:cubicBezTo>
                <a:cubicBezTo>
                  <a:pt x="223" y="782"/>
                  <a:pt x="223" y="1837"/>
                  <a:pt x="223" y="1837"/>
                </a:cubicBezTo>
                <a:cubicBezTo>
                  <a:pt x="223" y="1894"/>
                  <a:pt x="269" y="1939"/>
                  <a:pt x="326" y="1939"/>
                </a:cubicBezTo>
                <a:cubicBezTo>
                  <a:pt x="381" y="1939"/>
                  <a:pt x="427" y="1894"/>
                  <a:pt x="427" y="1837"/>
                </a:cubicBezTo>
                <a:cubicBezTo>
                  <a:pt x="427" y="932"/>
                  <a:pt x="427" y="932"/>
                  <a:pt x="427" y="932"/>
                </a:cubicBezTo>
                <a:cubicBezTo>
                  <a:pt x="490" y="932"/>
                  <a:pt x="490" y="932"/>
                  <a:pt x="490" y="932"/>
                </a:cubicBezTo>
                <a:cubicBezTo>
                  <a:pt x="490" y="1837"/>
                  <a:pt x="490" y="1837"/>
                  <a:pt x="490" y="1837"/>
                </a:cubicBezTo>
                <a:cubicBezTo>
                  <a:pt x="490" y="1894"/>
                  <a:pt x="535" y="1939"/>
                  <a:pt x="591" y="1939"/>
                </a:cubicBezTo>
                <a:cubicBezTo>
                  <a:pt x="646" y="1939"/>
                  <a:pt x="693" y="1894"/>
                  <a:pt x="693" y="1837"/>
                </a:cubicBezTo>
                <a:cubicBezTo>
                  <a:pt x="693" y="805"/>
                  <a:pt x="693" y="302"/>
                  <a:pt x="693" y="302"/>
                </a:cubicBezTo>
                <a:cubicBezTo>
                  <a:pt x="766" y="302"/>
                  <a:pt x="766" y="302"/>
                  <a:pt x="766" y="302"/>
                </a:cubicBezTo>
                <a:cubicBezTo>
                  <a:pt x="766" y="777"/>
                  <a:pt x="766" y="869"/>
                  <a:pt x="766" y="869"/>
                </a:cubicBezTo>
                <a:cubicBezTo>
                  <a:pt x="766" y="911"/>
                  <a:pt x="800" y="945"/>
                  <a:pt x="840" y="945"/>
                </a:cubicBezTo>
                <a:cubicBezTo>
                  <a:pt x="882" y="945"/>
                  <a:pt x="916" y="911"/>
                  <a:pt x="916" y="869"/>
                </a:cubicBezTo>
                <a:cubicBezTo>
                  <a:pt x="916" y="593"/>
                  <a:pt x="916" y="189"/>
                  <a:pt x="916" y="189"/>
                </a:cubicBezTo>
                <a:cubicBezTo>
                  <a:pt x="916" y="85"/>
                  <a:pt x="831" y="0"/>
                  <a:pt x="728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5" name="Freeform 18"/>
          <p:cNvSpPr/>
          <p:nvPr/>
        </p:nvSpPr>
        <p:spPr bwMode="auto">
          <a:xfrm>
            <a:off x="3924365" y="4044483"/>
            <a:ext cx="707423" cy="1260985"/>
          </a:xfrm>
          <a:custGeom>
            <a:avLst/>
            <a:gdLst>
              <a:gd name="T0" fmla="*/ 1668 w 1668"/>
              <a:gd name="T1" fmla="*/ 339 h 2965"/>
              <a:gd name="T2" fmla="*/ 1330 w 1668"/>
              <a:gd name="T3" fmla="*/ 0 h 2965"/>
              <a:gd name="T4" fmla="*/ 1092 w 1668"/>
              <a:gd name="T5" fmla="*/ 98 h 2965"/>
              <a:gd name="T6" fmla="*/ 1063 w 1668"/>
              <a:gd name="T7" fmla="*/ 119 h 2965"/>
              <a:gd name="T8" fmla="*/ 636 w 1668"/>
              <a:gd name="T9" fmla="*/ 546 h 2965"/>
              <a:gd name="T10" fmla="*/ 123 w 1668"/>
              <a:gd name="T11" fmla="*/ 546 h 2965"/>
              <a:gd name="T12" fmla="*/ 0 w 1668"/>
              <a:gd name="T13" fmla="*/ 668 h 2965"/>
              <a:gd name="T14" fmla="*/ 123 w 1668"/>
              <a:gd name="T15" fmla="*/ 790 h 2965"/>
              <a:gd name="T16" fmla="*/ 664 w 1668"/>
              <a:gd name="T17" fmla="*/ 790 h 2965"/>
              <a:gd name="T18" fmla="*/ 664 w 1668"/>
              <a:gd name="T19" fmla="*/ 790 h 2965"/>
              <a:gd name="T20" fmla="*/ 692 w 1668"/>
              <a:gd name="T21" fmla="*/ 790 h 2965"/>
              <a:gd name="T22" fmla="*/ 692 w 1668"/>
              <a:gd name="T23" fmla="*/ 787 h 2965"/>
              <a:gd name="T24" fmla="*/ 744 w 1668"/>
              <a:gd name="T25" fmla="*/ 757 h 2965"/>
              <a:gd name="T26" fmla="*/ 991 w 1668"/>
              <a:gd name="T27" fmla="*/ 510 h 2965"/>
              <a:gd name="T28" fmla="*/ 991 w 1668"/>
              <a:gd name="T29" fmla="*/ 1283 h 2965"/>
              <a:gd name="T30" fmla="*/ 209 w 1668"/>
              <a:gd name="T31" fmla="*/ 1283 h 2965"/>
              <a:gd name="T32" fmla="*/ 196 w 1668"/>
              <a:gd name="T33" fmla="*/ 1283 h 2965"/>
              <a:gd name="T34" fmla="*/ 184 w 1668"/>
              <a:gd name="T35" fmla="*/ 1283 h 2965"/>
              <a:gd name="T36" fmla="*/ 0 w 1668"/>
              <a:gd name="T37" fmla="*/ 1467 h 2965"/>
              <a:gd name="T38" fmla="*/ 0 w 1668"/>
              <a:gd name="T39" fmla="*/ 1491 h 2965"/>
              <a:gd name="T40" fmla="*/ 0 w 1668"/>
              <a:gd name="T41" fmla="*/ 1491 h 2965"/>
              <a:gd name="T42" fmla="*/ 0 w 1668"/>
              <a:gd name="T43" fmla="*/ 1491 h 2965"/>
              <a:gd name="T44" fmla="*/ 0 w 1668"/>
              <a:gd name="T45" fmla="*/ 2780 h 2965"/>
              <a:gd name="T46" fmla="*/ 184 w 1668"/>
              <a:gd name="T47" fmla="*/ 2965 h 2965"/>
              <a:gd name="T48" fmla="*/ 369 w 1668"/>
              <a:gd name="T49" fmla="*/ 2780 h 2965"/>
              <a:gd name="T50" fmla="*/ 369 w 1668"/>
              <a:gd name="T51" fmla="*/ 1700 h 2965"/>
              <a:gd name="T52" fmla="*/ 1460 w 1668"/>
              <a:gd name="T53" fmla="*/ 1700 h 2965"/>
              <a:gd name="T54" fmla="*/ 1668 w 1668"/>
              <a:gd name="T55" fmla="*/ 1491 h 2965"/>
              <a:gd name="T56" fmla="*/ 1668 w 1668"/>
              <a:gd name="T57" fmla="*/ 1361 h 2965"/>
              <a:gd name="T58" fmla="*/ 1668 w 1668"/>
              <a:gd name="T59" fmla="*/ 339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68" h="2965">
                <a:moveTo>
                  <a:pt x="1668" y="339"/>
                </a:moveTo>
                <a:cubicBezTo>
                  <a:pt x="1668" y="152"/>
                  <a:pt x="1517" y="0"/>
                  <a:pt x="1330" y="0"/>
                </a:cubicBezTo>
                <a:cubicBezTo>
                  <a:pt x="1237" y="0"/>
                  <a:pt x="1153" y="37"/>
                  <a:pt x="1092" y="98"/>
                </a:cubicBezTo>
                <a:cubicBezTo>
                  <a:pt x="1081" y="103"/>
                  <a:pt x="1072" y="110"/>
                  <a:pt x="1063" y="119"/>
                </a:cubicBezTo>
                <a:cubicBezTo>
                  <a:pt x="636" y="546"/>
                  <a:pt x="636" y="546"/>
                  <a:pt x="636" y="546"/>
                </a:cubicBezTo>
                <a:cubicBezTo>
                  <a:pt x="123" y="546"/>
                  <a:pt x="123" y="546"/>
                  <a:pt x="123" y="546"/>
                </a:cubicBezTo>
                <a:cubicBezTo>
                  <a:pt x="55" y="546"/>
                  <a:pt x="0" y="600"/>
                  <a:pt x="0" y="668"/>
                </a:cubicBezTo>
                <a:cubicBezTo>
                  <a:pt x="0" y="736"/>
                  <a:pt x="55" y="790"/>
                  <a:pt x="123" y="790"/>
                </a:cubicBezTo>
                <a:cubicBezTo>
                  <a:pt x="664" y="790"/>
                  <a:pt x="664" y="790"/>
                  <a:pt x="664" y="790"/>
                </a:cubicBezTo>
                <a:cubicBezTo>
                  <a:pt x="664" y="790"/>
                  <a:pt x="664" y="790"/>
                  <a:pt x="664" y="790"/>
                </a:cubicBezTo>
                <a:cubicBezTo>
                  <a:pt x="692" y="790"/>
                  <a:pt x="692" y="790"/>
                  <a:pt x="692" y="790"/>
                </a:cubicBezTo>
                <a:cubicBezTo>
                  <a:pt x="692" y="787"/>
                  <a:pt x="692" y="787"/>
                  <a:pt x="692" y="787"/>
                </a:cubicBezTo>
                <a:cubicBezTo>
                  <a:pt x="711" y="782"/>
                  <a:pt x="729" y="772"/>
                  <a:pt x="744" y="757"/>
                </a:cubicBezTo>
                <a:cubicBezTo>
                  <a:pt x="991" y="510"/>
                  <a:pt x="991" y="510"/>
                  <a:pt x="991" y="510"/>
                </a:cubicBezTo>
                <a:cubicBezTo>
                  <a:pt x="991" y="1283"/>
                  <a:pt x="991" y="1283"/>
                  <a:pt x="991" y="1283"/>
                </a:cubicBezTo>
                <a:cubicBezTo>
                  <a:pt x="209" y="1283"/>
                  <a:pt x="209" y="1283"/>
                  <a:pt x="209" y="1283"/>
                </a:cubicBezTo>
                <a:cubicBezTo>
                  <a:pt x="205" y="1283"/>
                  <a:pt x="200" y="1283"/>
                  <a:pt x="196" y="1283"/>
                </a:cubicBezTo>
                <a:cubicBezTo>
                  <a:pt x="192" y="1283"/>
                  <a:pt x="188" y="1283"/>
                  <a:pt x="184" y="1283"/>
                </a:cubicBezTo>
                <a:cubicBezTo>
                  <a:pt x="83" y="1283"/>
                  <a:pt x="0" y="1365"/>
                  <a:pt x="0" y="1467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2780"/>
                  <a:pt x="0" y="2780"/>
                  <a:pt x="0" y="2780"/>
                </a:cubicBezTo>
                <a:cubicBezTo>
                  <a:pt x="0" y="2882"/>
                  <a:pt x="83" y="2965"/>
                  <a:pt x="184" y="2965"/>
                </a:cubicBezTo>
                <a:cubicBezTo>
                  <a:pt x="286" y="2965"/>
                  <a:pt x="369" y="2882"/>
                  <a:pt x="369" y="2780"/>
                </a:cubicBezTo>
                <a:cubicBezTo>
                  <a:pt x="369" y="1700"/>
                  <a:pt x="369" y="1700"/>
                  <a:pt x="369" y="1700"/>
                </a:cubicBezTo>
                <a:cubicBezTo>
                  <a:pt x="1460" y="1700"/>
                  <a:pt x="1460" y="1700"/>
                  <a:pt x="1460" y="1700"/>
                </a:cubicBezTo>
                <a:cubicBezTo>
                  <a:pt x="1575" y="1700"/>
                  <a:pt x="1668" y="1606"/>
                  <a:pt x="1668" y="1491"/>
                </a:cubicBezTo>
                <a:cubicBezTo>
                  <a:pt x="1668" y="1471"/>
                  <a:pt x="1668" y="1386"/>
                  <a:pt x="1668" y="1361"/>
                </a:cubicBezTo>
                <a:lnTo>
                  <a:pt x="1668" y="33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 dirty="0"/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4332428" y="3711676"/>
            <a:ext cx="289324" cy="289324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9" name="Freeform 20"/>
          <p:cNvSpPr/>
          <p:nvPr/>
        </p:nvSpPr>
        <p:spPr bwMode="auto">
          <a:xfrm>
            <a:off x="4098294" y="4149844"/>
            <a:ext cx="724146" cy="1269348"/>
          </a:xfrm>
          <a:custGeom>
            <a:avLst/>
            <a:gdLst>
              <a:gd name="T0" fmla="*/ 1521 w 1705"/>
              <a:gd name="T1" fmla="*/ 0 h 2985"/>
              <a:gd name="T2" fmla="*/ 1521 w 1705"/>
              <a:gd name="T3" fmla="*/ 0 h 2985"/>
              <a:gd name="T4" fmla="*/ 1338 w 1705"/>
              <a:gd name="T5" fmla="*/ 184 h 2985"/>
              <a:gd name="T6" fmla="*/ 1338 w 1705"/>
              <a:gd name="T7" fmla="*/ 1507 h 2985"/>
              <a:gd name="T8" fmla="*/ 184 w 1705"/>
              <a:gd name="T9" fmla="*/ 1507 h 2985"/>
              <a:gd name="T10" fmla="*/ 0 w 1705"/>
              <a:gd name="T11" fmla="*/ 1691 h 2985"/>
              <a:gd name="T12" fmla="*/ 184 w 1705"/>
              <a:gd name="T13" fmla="*/ 1874 h 2985"/>
              <a:gd name="T14" fmla="*/ 789 w 1705"/>
              <a:gd name="T15" fmla="*/ 1874 h 2985"/>
              <a:gd name="T16" fmla="*/ 789 w 1705"/>
              <a:gd name="T17" fmla="*/ 2818 h 2985"/>
              <a:gd name="T18" fmla="*/ 368 w 1705"/>
              <a:gd name="T19" fmla="*/ 2818 h 2985"/>
              <a:gd name="T20" fmla="*/ 284 w 1705"/>
              <a:gd name="T21" fmla="*/ 2901 h 2985"/>
              <a:gd name="T22" fmla="*/ 368 w 1705"/>
              <a:gd name="T23" fmla="*/ 2985 h 2985"/>
              <a:gd name="T24" fmla="*/ 1280 w 1705"/>
              <a:gd name="T25" fmla="*/ 2985 h 2985"/>
              <a:gd name="T26" fmla="*/ 1363 w 1705"/>
              <a:gd name="T27" fmla="*/ 2901 h 2985"/>
              <a:gd name="T28" fmla="*/ 1280 w 1705"/>
              <a:gd name="T29" fmla="*/ 2818 h 2985"/>
              <a:gd name="T30" fmla="*/ 917 w 1705"/>
              <a:gd name="T31" fmla="*/ 2818 h 2985"/>
              <a:gd name="T32" fmla="*/ 917 w 1705"/>
              <a:gd name="T33" fmla="*/ 1874 h 2985"/>
              <a:gd name="T34" fmla="*/ 1521 w 1705"/>
              <a:gd name="T35" fmla="*/ 1874 h 2985"/>
              <a:gd name="T36" fmla="*/ 1521 w 1705"/>
              <a:gd name="T37" fmla="*/ 1874 h 2985"/>
              <a:gd name="T38" fmla="*/ 1705 w 1705"/>
              <a:gd name="T39" fmla="*/ 1691 h 2985"/>
              <a:gd name="T40" fmla="*/ 1705 w 1705"/>
              <a:gd name="T41" fmla="*/ 184 h 2985"/>
              <a:gd name="T42" fmla="*/ 1521 w 1705"/>
              <a:gd name="T43" fmla="*/ 0 h 2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05" h="2985">
                <a:moveTo>
                  <a:pt x="1521" y="0"/>
                </a:moveTo>
                <a:cubicBezTo>
                  <a:pt x="1521" y="0"/>
                  <a:pt x="1521" y="0"/>
                  <a:pt x="1521" y="0"/>
                </a:cubicBezTo>
                <a:cubicBezTo>
                  <a:pt x="1420" y="0"/>
                  <a:pt x="1338" y="82"/>
                  <a:pt x="1338" y="184"/>
                </a:cubicBezTo>
                <a:cubicBezTo>
                  <a:pt x="1338" y="1507"/>
                  <a:pt x="1338" y="1507"/>
                  <a:pt x="1338" y="1507"/>
                </a:cubicBezTo>
                <a:cubicBezTo>
                  <a:pt x="184" y="1507"/>
                  <a:pt x="184" y="1507"/>
                  <a:pt x="184" y="1507"/>
                </a:cubicBezTo>
                <a:cubicBezTo>
                  <a:pt x="83" y="1507"/>
                  <a:pt x="0" y="1590"/>
                  <a:pt x="0" y="1691"/>
                </a:cubicBezTo>
                <a:cubicBezTo>
                  <a:pt x="0" y="1792"/>
                  <a:pt x="83" y="1874"/>
                  <a:pt x="184" y="1874"/>
                </a:cubicBezTo>
                <a:cubicBezTo>
                  <a:pt x="789" y="1874"/>
                  <a:pt x="789" y="1874"/>
                  <a:pt x="789" y="1874"/>
                </a:cubicBezTo>
                <a:cubicBezTo>
                  <a:pt x="789" y="2818"/>
                  <a:pt x="789" y="2818"/>
                  <a:pt x="789" y="2818"/>
                </a:cubicBezTo>
                <a:cubicBezTo>
                  <a:pt x="368" y="2818"/>
                  <a:pt x="368" y="2818"/>
                  <a:pt x="368" y="2818"/>
                </a:cubicBezTo>
                <a:cubicBezTo>
                  <a:pt x="322" y="2818"/>
                  <a:pt x="284" y="2855"/>
                  <a:pt x="284" y="2901"/>
                </a:cubicBezTo>
                <a:cubicBezTo>
                  <a:pt x="284" y="2948"/>
                  <a:pt x="322" y="2985"/>
                  <a:pt x="368" y="2985"/>
                </a:cubicBezTo>
                <a:cubicBezTo>
                  <a:pt x="1280" y="2985"/>
                  <a:pt x="1280" y="2985"/>
                  <a:pt x="1280" y="2985"/>
                </a:cubicBezTo>
                <a:cubicBezTo>
                  <a:pt x="1326" y="2985"/>
                  <a:pt x="1363" y="2948"/>
                  <a:pt x="1363" y="2901"/>
                </a:cubicBezTo>
                <a:cubicBezTo>
                  <a:pt x="1363" y="2855"/>
                  <a:pt x="1326" y="2818"/>
                  <a:pt x="1280" y="2818"/>
                </a:cubicBezTo>
                <a:cubicBezTo>
                  <a:pt x="917" y="2818"/>
                  <a:pt x="917" y="2818"/>
                  <a:pt x="917" y="2818"/>
                </a:cubicBezTo>
                <a:cubicBezTo>
                  <a:pt x="917" y="1874"/>
                  <a:pt x="917" y="1874"/>
                  <a:pt x="917" y="1874"/>
                </a:cubicBezTo>
                <a:cubicBezTo>
                  <a:pt x="1521" y="1874"/>
                  <a:pt x="1521" y="1874"/>
                  <a:pt x="1521" y="1874"/>
                </a:cubicBezTo>
                <a:cubicBezTo>
                  <a:pt x="1521" y="1874"/>
                  <a:pt x="1521" y="1874"/>
                  <a:pt x="1521" y="1874"/>
                </a:cubicBezTo>
                <a:cubicBezTo>
                  <a:pt x="1623" y="1874"/>
                  <a:pt x="1705" y="1792"/>
                  <a:pt x="1705" y="1691"/>
                </a:cubicBezTo>
                <a:cubicBezTo>
                  <a:pt x="1705" y="184"/>
                  <a:pt x="1705" y="184"/>
                  <a:pt x="1705" y="184"/>
                </a:cubicBezTo>
                <a:cubicBezTo>
                  <a:pt x="1705" y="82"/>
                  <a:pt x="1623" y="0"/>
                  <a:pt x="1521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3" name="Freeform 21"/>
          <p:cNvSpPr/>
          <p:nvPr/>
        </p:nvSpPr>
        <p:spPr bwMode="auto">
          <a:xfrm>
            <a:off x="2330573" y="4044483"/>
            <a:ext cx="707423" cy="1260985"/>
          </a:xfrm>
          <a:custGeom>
            <a:avLst/>
            <a:gdLst>
              <a:gd name="T0" fmla="*/ 0 w 1668"/>
              <a:gd name="T1" fmla="*/ 339 h 2965"/>
              <a:gd name="T2" fmla="*/ 339 w 1668"/>
              <a:gd name="T3" fmla="*/ 0 h 2965"/>
              <a:gd name="T4" fmla="*/ 577 w 1668"/>
              <a:gd name="T5" fmla="*/ 98 h 2965"/>
              <a:gd name="T6" fmla="*/ 606 w 1668"/>
              <a:gd name="T7" fmla="*/ 119 h 2965"/>
              <a:gd name="T8" fmla="*/ 1033 w 1668"/>
              <a:gd name="T9" fmla="*/ 546 h 2965"/>
              <a:gd name="T10" fmla="*/ 1546 w 1668"/>
              <a:gd name="T11" fmla="*/ 546 h 2965"/>
              <a:gd name="T12" fmla="*/ 1668 w 1668"/>
              <a:gd name="T13" fmla="*/ 668 h 2965"/>
              <a:gd name="T14" fmla="*/ 1546 w 1668"/>
              <a:gd name="T15" fmla="*/ 790 h 2965"/>
              <a:gd name="T16" fmla="*/ 1005 w 1668"/>
              <a:gd name="T17" fmla="*/ 790 h 2965"/>
              <a:gd name="T18" fmla="*/ 1005 w 1668"/>
              <a:gd name="T19" fmla="*/ 790 h 2965"/>
              <a:gd name="T20" fmla="*/ 977 w 1668"/>
              <a:gd name="T21" fmla="*/ 790 h 2965"/>
              <a:gd name="T22" fmla="*/ 977 w 1668"/>
              <a:gd name="T23" fmla="*/ 787 h 2965"/>
              <a:gd name="T24" fmla="*/ 925 w 1668"/>
              <a:gd name="T25" fmla="*/ 757 h 2965"/>
              <a:gd name="T26" fmla="*/ 678 w 1668"/>
              <a:gd name="T27" fmla="*/ 510 h 2965"/>
              <a:gd name="T28" fmla="*/ 678 w 1668"/>
              <a:gd name="T29" fmla="*/ 1283 h 2965"/>
              <a:gd name="T30" fmla="*/ 1460 w 1668"/>
              <a:gd name="T31" fmla="*/ 1283 h 2965"/>
              <a:gd name="T32" fmla="*/ 1472 w 1668"/>
              <a:gd name="T33" fmla="*/ 1283 h 2965"/>
              <a:gd name="T34" fmla="*/ 1484 w 1668"/>
              <a:gd name="T35" fmla="*/ 1283 h 2965"/>
              <a:gd name="T36" fmla="*/ 1668 w 1668"/>
              <a:gd name="T37" fmla="*/ 1467 h 2965"/>
              <a:gd name="T38" fmla="*/ 1668 w 1668"/>
              <a:gd name="T39" fmla="*/ 1491 h 2965"/>
              <a:gd name="T40" fmla="*/ 1668 w 1668"/>
              <a:gd name="T41" fmla="*/ 1491 h 2965"/>
              <a:gd name="T42" fmla="*/ 1668 w 1668"/>
              <a:gd name="T43" fmla="*/ 1491 h 2965"/>
              <a:gd name="T44" fmla="*/ 1668 w 1668"/>
              <a:gd name="T45" fmla="*/ 2780 h 2965"/>
              <a:gd name="T46" fmla="*/ 1484 w 1668"/>
              <a:gd name="T47" fmla="*/ 2965 h 2965"/>
              <a:gd name="T48" fmla="*/ 1300 w 1668"/>
              <a:gd name="T49" fmla="*/ 2780 h 2965"/>
              <a:gd name="T50" fmla="*/ 1300 w 1668"/>
              <a:gd name="T51" fmla="*/ 1700 h 2965"/>
              <a:gd name="T52" fmla="*/ 209 w 1668"/>
              <a:gd name="T53" fmla="*/ 1700 h 2965"/>
              <a:gd name="T54" fmla="*/ 0 w 1668"/>
              <a:gd name="T55" fmla="*/ 1491 h 2965"/>
              <a:gd name="T56" fmla="*/ 0 w 1668"/>
              <a:gd name="T57" fmla="*/ 1361 h 2965"/>
              <a:gd name="T58" fmla="*/ 0 w 1668"/>
              <a:gd name="T59" fmla="*/ 339 h 2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68" h="2965">
                <a:moveTo>
                  <a:pt x="0" y="339"/>
                </a:moveTo>
                <a:cubicBezTo>
                  <a:pt x="0" y="152"/>
                  <a:pt x="152" y="0"/>
                  <a:pt x="339" y="0"/>
                </a:cubicBezTo>
                <a:cubicBezTo>
                  <a:pt x="432" y="0"/>
                  <a:pt x="516" y="37"/>
                  <a:pt x="577" y="98"/>
                </a:cubicBezTo>
                <a:cubicBezTo>
                  <a:pt x="587" y="103"/>
                  <a:pt x="597" y="110"/>
                  <a:pt x="606" y="119"/>
                </a:cubicBezTo>
                <a:cubicBezTo>
                  <a:pt x="1033" y="546"/>
                  <a:pt x="1033" y="546"/>
                  <a:pt x="1033" y="546"/>
                </a:cubicBezTo>
                <a:cubicBezTo>
                  <a:pt x="1546" y="546"/>
                  <a:pt x="1546" y="546"/>
                  <a:pt x="1546" y="546"/>
                </a:cubicBezTo>
                <a:cubicBezTo>
                  <a:pt x="1613" y="546"/>
                  <a:pt x="1668" y="600"/>
                  <a:pt x="1668" y="668"/>
                </a:cubicBezTo>
                <a:cubicBezTo>
                  <a:pt x="1668" y="736"/>
                  <a:pt x="1613" y="790"/>
                  <a:pt x="1546" y="790"/>
                </a:cubicBezTo>
                <a:cubicBezTo>
                  <a:pt x="1005" y="790"/>
                  <a:pt x="1005" y="790"/>
                  <a:pt x="1005" y="790"/>
                </a:cubicBezTo>
                <a:cubicBezTo>
                  <a:pt x="1005" y="790"/>
                  <a:pt x="1005" y="790"/>
                  <a:pt x="1005" y="790"/>
                </a:cubicBezTo>
                <a:cubicBezTo>
                  <a:pt x="977" y="790"/>
                  <a:pt x="977" y="790"/>
                  <a:pt x="977" y="790"/>
                </a:cubicBezTo>
                <a:cubicBezTo>
                  <a:pt x="977" y="787"/>
                  <a:pt x="977" y="787"/>
                  <a:pt x="977" y="787"/>
                </a:cubicBezTo>
                <a:cubicBezTo>
                  <a:pt x="958" y="782"/>
                  <a:pt x="940" y="772"/>
                  <a:pt x="925" y="757"/>
                </a:cubicBezTo>
                <a:cubicBezTo>
                  <a:pt x="678" y="510"/>
                  <a:pt x="678" y="510"/>
                  <a:pt x="678" y="510"/>
                </a:cubicBezTo>
                <a:cubicBezTo>
                  <a:pt x="678" y="1283"/>
                  <a:pt x="678" y="1283"/>
                  <a:pt x="678" y="1283"/>
                </a:cubicBezTo>
                <a:cubicBezTo>
                  <a:pt x="1460" y="1283"/>
                  <a:pt x="1460" y="1283"/>
                  <a:pt x="1460" y="1283"/>
                </a:cubicBezTo>
                <a:cubicBezTo>
                  <a:pt x="1464" y="1283"/>
                  <a:pt x="1468" y="1283"/>
                  <a:pt x="1472" y="1283"/>
                </a:cubicBezTo>
                <a:cubicBezTo>
                  <a:pt x="1476" y="1283"/>
                  <a:pt x="1480" y="1283"/>
                  <a:pt x="1484" y="1283"/>
                </a:cubicBezTo>
                <a:cubicBezTo>
                  <a:pt x="1586" y="1283"/>
                  <a:pt x="1668" y="1365"/>
                  <a:pt x="1668" y="1467"/>
                </a:cubicBezTo>
                <a:cubicBezTo>
                  <a:pt x="1668" y="1491"/>
                  <a:pt x="1668" y="1491"/>
                  <a:pt x="1668" y="1491"/>
                </a:cubicBezTo>
                <a:cubicBezTo>
                  <a:pt x="1668" y="1491"/>
                  <a:pt x="1668" y="1491"/>
                  <a:pt x="1668" y="1491"/>
                </a:cubicBezTo>
                <a:cubicBezTo>
                  <a:pt x="1668" y="1491"/>
                  <a:pt x="1668" y="1491"/>
                  <a:pt x="1668" y="1491"/>
                </a:cubicBezTo>
                <a:cubicBezTo>
                  <a:pt x="1668" y="2780"/>
                  <a:pt x="1668" y="2780"/>
                  <a:pt x="1668" y="2780"/>
                </a:cubicBezTo>
                <a:cubicBezTo>
                  <a:pt x="1668" y="2882"/>
                  <a:pt x="1586" y="2965"/>
                  <a:pt x="1484" y="2965"/>
                </a:cubicBezTo>
                <a:cubicBezTo>
                  <a:pt x="1382" y="2965"/>
                  <a:pt x="1300" y="2882"/>
                  <a:pt x="1300" y="2780"/>
                </a:cubicBezTo>
                <a:cubicBezTo>
                  <a:pt x="1300" y="1700"/>
                  <a:pt x="1300" y="1700"/>
                  <a:pt x="1300" y="1700"/>
                </a:cubicBezTo>
                <a:cubicBezTo>
                  <a:pt x="209" y="1700"/>
                  <a:pt x="209" y="1700"/>
                  <a:pt x="209" y="1700"/>
                </a:cubicBezTo>
                <a:cubicBezTo>
                  <a:pt x="94" y="1700"/>
                  <a:pt x="0" y="1606"/>
                  <a:pt x="0" y="1491"/>
                </a:cubicBezTo>
                <a:cubicBezTo>
                  <a:pt x="0" y="1471"/>
                  <a:pt x="0" y="1386"/>
                  <a:pt x="0" y="1361"/>
                </a:cubicBezTo>
                <a:lnTo>
                  <a:pt x="0" y="33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2340607" y="3711676"/>
            <a:ext cx="289324" cy="289324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1" name="Freeform 23"/>
          <p:cNvSpPr/>
          <p:nvPr/>
        </p:nvSpPr>
        <p:spPr bwMode="auto">
          <a:xfrm>
            <a:off x="2139920" y="4149844"/>
            <a:ext cx="724146" cy="1269348"/>
          </a:xfrm>
          <a:custGeom>
            <a:avLst/>
            <a:gdLst>
              <a:gd name="T0" fmla="*/ 184 w 1705"/>
              <a:gd name="T1" fmla="*/ 0 h 2985"/>
              <a:gd name="T2" fmla="*/ 184 w 1705"/>
              <a:gd name="T3" fmla="*/ 0 h 2985"/>
              <a:gd name="T4" fmla="*/ 368 w 1705"/>
              <a:gd name="T5" fmla="*/ 184 h 2985"/>
              <a:gd name="T6" fmla="*/ 368 w 1705"/>
              <a:gd name="T7" fmla="*/ 1507 h 2985"/>
              <a:gd name="T8" fmla="*/ 1521 w 1705"/>
              <a:gd name="T9" fmla="*/ 1507 h 2985"/>
              <a:gd name="T10" fmla="*/ 1705 w 1705"/>
              <a:gd name="T11" fmla="*/ 1691 h 2985"/>
              <a:gd name="T12" fmla="*/ 1521 w 1705"/>
              <a:gd name="T13" fmla="*/ 1874 h 2985"/>
              <a:gd name="T14" fmla="*/ 917 w 1705"/>
              <a:gd name="T15" fmla="*/ 1874 h 2985"/>
              <a:gd name="T16" fmla="*/ 917 w 1705"/>
              <a:gd name="T17" fmla="*/ 2818 h 2985"/>
              <a:gd name="T18" fmla="*/ 1337 w 1705"/>
              <a:gd name="T19" fmla="*/ 2818 h 2985"/>
              <a:gd name="T20" fmla="*/ 1421 w 1705"/>
              <a:gd name="T21" fmla="*/ 2901 h 2985"/>
              <a:gd name="T22" fmla="*/ 1337 w 1705"/>
              <a:gd name="T23" fmla="*/ 2985 h 2985"/>
              <a:gd name="T24" fmla="*/ 426 w 1705"/>
              <a:gd name="T25" fmla="*/ 2985 h 2985"/>
              <a:gd name="T26" fmla="*/ 342 w 1705"/>
              <a:gd name="T27" fmla="*/ 2901 h 2985"/>
              <a:gd name="T28" fmla="*/ 426 w 1705"/>
              <a:gd name="T29" fmla="*/ 2818 h 2985"/>
              <a:gd name="T30" fmla="*/ 789 w 1705"/>
              <a:gd name="T31" fmla="*/ 2818 h 2985"/>
              <a:gd name="T32" fmla="*/ 789 w 1705"/>
              <a:gd name="T33" fmla="*/ 1874 h 2985"/>
              <a:gd name="T34" fmla="*/ 184 w 1705"/>
              <a:gd name="T35" fmla="*/ 1874 h 2985"/>
              <a:gd name="T36" fmla="*/ 184 w 1705"/>
              <a:gd name="T37" fmla="*/ 1874 h 2985"/>
              <a:gd name="T38" fmla="*/ 0 w 1705"/>
              <a:gd name="T39" fmla="*/ 1691 h 2985"/>
              <a:gd name="T40" fmla="*/ 0 w 1705"/>
              <a:gd name="T41" fmla="*/ 184 h 2985"/>
              <a:gd name="T42" fmla="*/ 184 w 1705"/>
              <a:gd name="T43" fmla="*/ 0 h 2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05" h="2985">
                <a:moveTo>
                  <a:pt x="184" y="0"/>
                </a:moveTo>
                <a:cubicBezTo>
                  <a:pt x="184" y="0"/>
                  <a:pt x="184" y="0"/>
                  <a:pt x="184" y="0"/>
                </a:cubicBezTo>
                <a:cubicBezTo>
                  <a:pt x="285" y="0"/>
                  <a:pt x="368" y="82"/>
                  <a:pt x="368" y="184"/>
                </a:cubicBezTo>
                <a:cubicBezTo>
                  <a:pt x="368" y="1507"/>
                  <a:pt x="368" y="1507"/>
                  <a:pt x="368" y="1507"/>
                </a:cubicBezTo>
                <a:cubicBezTo>
                  <a:pt x="1521" y="1507"/>
                  <a:pt x="1521" y="1507"/>
                  <a:pt x="1521" y="1507"/>
                </a:cubicBezTo>
                <a:cubicBezTo>
                  <a:pt x="1622" y="1507"/>
                  <a:pt x="1705" y="1590"/>
                  <a:pt x="1705" y="1691"/>
                </a:cubicBezTo>
                <a:cubicBezTo>
                  <a:pt x="1705" y="1792"/>
                  <a:pt x="1622" y="1874"/>
                  <a:pt x="1521" y="1874"/>
                </a:cubicBezTo>
                <a:cubicBezTo>
                  <a:pt x="917" y="1874"/>
                  <a:pt x="917" y="1874"/>
                  <a:pt x="917" y="1874"/>
                </a:cubicBezTo>
                <a:cubicBezTo>
                  <a:pt x="917" y="2818"/>
                  <a:pt x="917" y="2818"/>
                  <a:pt x="917" y="2818"/>
                </a:cubicBezTo>
                <a:cubicBezTo>
                  <a:pt x="1337" y="2818"/>
                  <a:pt x="1337" y="2818"/>
                  <a:pt x="1337" y="2818"/>
                </a:cubicBezTo>
                <a:cubicBezTo>
                  <a:pt x="1384" y="2818"/>
                  <a:pt x="1421" y="2855"/>
                  <a:pt x="1421" y="2901"/>
                </a:cubicBezTo>
                <a:cubicBezTo>
                  <a:pt x="1421" y="2948"/>
                  <a:pt x="1384" y="2985"/>
                  <a:pt x="1337" y="2985"/>
                </a:cubicBezTo>
                <a:cubicBezTo>
                  <a:pt x="426" y="2985"/>
                  <a:pt x="426" y="2985"/>
                  <a:pt x="426" y="2985"/>
                </a:cubicBezTo>
                <a:cubicBezTo>
                  <a:pt x="380" y="2985"/>
                  <a:pt x="342" y="2948"/>
                  <a:pt x="342" y="2901"/>
                </a:cubicBezTo>
                <a:cubicBezTo>
                  <a:pt x="342" y="2855"/>
                  <a:pt x="380" y="2818"/>
                  <a:pt x="426" y="2818"/>
                </a:cubicBezTo>
                <a:cubicBezTo>
                  <a:pt x="789" y="2818"/>
                  <a:pt x="789" y="2818"/>
                  <a:pt x="789" y="2818"/>
                </a:cubicBezTo>
                <a:cubicBezTo>
                  <a:pt x="789" y="1874"/>
                  <a:pt x="789" y="1874"/>
                  <a:pt x="789" y="1874"/>
                </a:cubicBezTo>
                <a:cubicBezTo>
                  <a:pt x="184" y="1874"/>
                  <a:pt x="184" y="1874"/>
                  <a:pt x="184" y="1874"/>
                </a:cubicBezTo>
                <a:cubicBezTo>
                  <a:pt x="184" y="1874"/>
                  <a:pt x="184" y="1874"/>
                  <a:pt x="184" y="1874"/>
                </a:cubicBezTo>
                <a:cubicBezTo>
                  <a:pt x="83" y="1874"/>
                  <a:pt x="0" y="1792"/>
                  <a:pt x="0" y="1691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82"/>
                  <a:pt x="83" y="0"/>
                  <a:pt x="184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12" name="Freeform 24"/>
          <p:cNvSpPr/>
          <p:nvPr/>
        </p:nvSpPr>
        <p:spPr bwMode="auto">
          <a:xfrm>
            <a:off x="2731948" y="4414082"/>
            <a:ext cx="1498465" cy="1005109"/>
          </a:xfrm>
          <a:custGeom>
            <a:avLst/>
            <a:gdLst>
              <a:gd name="T0" fmla="*/ 3346 w 3529"/>
              <a:gd name="T1" fmla="*/ 0 h 2365"/>
              <a:gd name="T2" fmla="*/ 184 w 3529"/>
              <a:gd name="T3" fmla="*/ 0 h 2365"/>
              <a:gd name="T4" fmla="*/ 0 w 3529"/>
              <a:gd name="T5" fmla="*/ 129 h 2365"/>
              <a:gd name="T6" fmla="*/ 184 w 3529"/>
              <a:gd name="T7" fmla="*/ 258 h 2365"/>
              <a:gd name="T8" fmla="*/ 991 w 3529"/>
              <a:gd name="T9" fmla="*/ 258 h 2365"/>
              <a:gd name="T10" fmla="*/ 991 w 3529"/>
              <a:gd name="T11" fmla="*/ 2161 h 2365"/>
              <a:gd name="T12" fmla="*/ 844 w 3529"/>
              <a:gd name="T13" fmla="*/ 2161 h 2365"/>
              <a:gd name="T14" fmla="*/ 742 w 3529"/>
              <a:gd name="T15" fmla="*/ 2263 h 2365"/>
              <a:gd name="T16" fmla="*/ 844 w 3529"/>
              <a:gd name="T17" fmla="*/ 2365 h 2365"/>
              <a:gd name="T18" fmla="*/ 991 w 3529"/>
              <a:gd name="T19" fmla="*/ 2365 h 2365"/>
              <a:gd name="T20" fmla="*/ 2538 w 3529"/>
              <a:gd name="T21" fmla="*/ 2365 h 2365"/>
              <a:gd name="T22" fmla="*/ 2686 w 3529"/>
              <a:gd name="T23" fmla="*/ 2365 h 2365"/>
              <a:gd name="T24" fmla="*/ 2788 w 3529"/>
              <a:gd name="T25" fmla="*/ 2263 h 2365"/>
              <a:gd name="T26" fmla="*/ 2686 w 3529"/>
              <a:gd name="T27" fmla="*/ 2161 h 2365"/>
              <a:gd name="T28" fmla="*/ 2538 w 3529"/>
              <a:gd name="T29" fmla="*/ 2161 h 2365"/>
              <a:gd name="T30" fmla="*/ 2538 w 3529"/>
              <a:gd name="T31" fmla="*/ 258 h 2365"/>
              <a:gd name="T32" fmla="*/ 3346 w 3529"/>
              <a:gd name="T33" fmla="*/ 258 h 2365"/>
              <a:gd name="T34" fmla="*/ 3529 w 3529"/>
              <a:gd name="T35" fmla="*/ 129 h 2365"/>
              <a:gd name="T36" fmla="*/ 3346 w 3529"/>
              <a:gd name="T37" fmla="*/ 0 h 2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529" h="2365">
                <a:moveTo>
                  <a:pt x="3346" y="0"/>
                </a:moveTo>
                <a:cubicBezTo>
                  <a:pt x="184" y="0"/>
                  <a:pt x="184" y="0"/>
                  <a:pt x="184" y="0"/>
                </a:cubicBezTo>
                <a:cubicBezTo>
                  <a:pt x="83" y="0"/>
                  <a:pt x="0" y="58"/>
                  <a:pt x="0" y="129"/>
                </a:cubicBezTo>
                <a:cubicBezTo>
                  <a:pt x="0" y="200"/>
                  <a:pt x="83" y="258"/>
                  <a:pt x="184" y="258"/>
                </a:cubicBezTo>
                <a:cubicBezTo>
                  <a:pt x="991" y="258"/>
                  <a:pt x="991" y="258"/>
                  <a:pt x="991" y="258"/>
                </a:cubicBezTo>
                <a:cubicBezTo>
                  <a:pt x="991" y="2161"/>
                  <a:pt x="991" y="2161"/>
                  <a:pt x="991" y="2161"/>
                </a:cubicBezTo>
                <a:cubicBezTo>
                  <a:pt x="844" y="2161"/>
                  <a:pt x="844" y="2161"/>
                  <a:pt x="844" y="2161"/>
                </a:cubicBezTo>
                <a:cubicBezTo>
                  <a:pt x="787" y="2161"/>
                  <a:pt x="742" y="2207"/>
                  <a:pt x="742" y="2263"/>
                </a:cubicBezTo>
                <a:cubicBezTo>
                  <a:pt x="742" y="2320"/>
                  <a:pt x="787" y="2365"/>
                  <a:pt x="844" y="2365"/>
                </a:cubicBezTo>
                <a:cubicBezTo>
                  <a:pt x="991" y="2365"/>
                  <a:pt x="991" y="2365"/>
                  <a:pt x="991" y="2365"/>
                </a:cubicBezTo>
                <a:cubicBezTo>
                  <a:pt x="2538" y="2365"/>
                  <a:pt x="2538" y="2365"/>
                  <a:pt x="2538" y="2365"/>
                </a:cubicBezTo>
                <a:cubicBezTo>
                  <a:pt x="2686" y="2365"/>
                  <a:pt x="2686" y="2365"/>
                  <a:pt x="2686" y="2365"/>
                </a:cubicBezTo>
                <a:cubicBezTo>
                  <a:pt x="2742" y="2365"/>
                  <a:pt x="2788" y="2320"/>
                  <a:pt x="2788" y="2263"/>
                </a:cubicBezTo>
                <a:cubicBezTo>
                  <a:pt x="2788" y="2207"/>
                  <a:pt x="2742" y="2161"/>
                  <a:pt x="2686" y="2161"/>
                </a:cubicBezTo>
                <a:cubicBezTo>
                  <a:pt x="2538" y="2161"/>
                  <a:pt x="2538" y="2161"/>
                  <a:pt x="2538" y="2161"/>
                </a:cubicBezTo>
                <a:cubicBezTo>
                  <a:pt x="2538" y="258"/>
                  <a:pt x="2538" y="258"/>
                  <a:pt x="2538" y="258"/>
                </a:cubicBezTo>
                <a:cubicBezTo>
                  <a:pt x="3346" y="258"/>
                  <a:pt x="3346" y="258"/>
                  <a:pt x="3346" y="258"/>
                </a:cubicBezTo>
                <a:cubicBezTo>
                  <a:pt x="3447" y="258"/>
                  <a:pt x="3529" y="200"/>
                  <a:pt x="3529" y="129"/>
                </a:cubicBezTo>
                <a:cubicBezTo>
                  <a:pt x="3529" y="58"/>
                  <a:pt x="3447" y="0"/>
                  <a:pt x="334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3725047" y="3261784"/>
            <a:ext cx="2117" cy="2117"/>
          </a:xfrm>
          <a:prstGeom prst="rect">
            <a:avLst/>
          </a:prstGeom>
          <a:solidFill>
            <a:srgbClr val="ED1C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39" name="Oval Callout 38"/>
          <p:cNvSpPr/>
          <p:nvPr/>
        </p:nvSpPr>
        <p:spPr>
          <a:xfrm flipH="1">
            <a:off x="2185455" y="3208153"/>
            <a:ext cx="512064" cy="422118"/>
          </a:xfrm>
          <a:prstGeom prst="wedgeEllipseCallout">
            <a:avLst>
              <a:gd name="adj1" fmla="val -25369"/>
              <a:gd name="adj2" fmla="val 7002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2" name="Freeform 52"/>
          <p:cNvSpPr>
            <a:spLocks noEditPoints="1"/>
          </p:cNvSpPr>
          <p:nvPr/>
        </p:nvSpPr>
        <p:spPr bwMode="auto">
          <a:xfrm>
            <a:off x="2354878" y="3315594"/>
            <a:ext cx="164940" cy="207232"/>
          </a:xfrm>
          <a:custGeom>
            <a:avLst/>
            <a:gdLst>
              <a:gd name="T0" fmla="*/ 226 w 226"/>
              <a:gd name="T1" fmla="*/ 173 h 286"/>
              <a:gd name="T2" fmla="*/ 113 w 226"/>
              <a:gd name="T3" fmla="*/ 286 h 286"/>
              <a:gd name="T4" fmla="*/ 0 w 226"/>
              <a:gd name="T5" fmla="*/ 173 h 286"/>
              <a:gd name="T6" fmla="*/ 69 w 226"/>
              <a:gd name="T7" fmla="*/ 70 h 286"/>
              <a:gd name="T8" fmla="*/ 41 w 226"/>
              <a:gd name="T9" fmla="*/ 8 h 286"/>
              <a:gd name="T10" fmla="*/ 50 w 226"/>
              <a:gd name="T11" fmla="*/ 0 h 286"/>
              <a:gd name="T12" fmla="*/ 176 w 226"/>
              <a:gd name="T13" fmla="*/ 0 h 286"/>
              <a:gd name="T14" fmla="*/ 186 w 226"/>
              <a:gd name="T15" fmla="*/ 8 h 286"/>
              <a:gd name="T16" fmla="*/ 158 w 226"/>
              <a:gd name="T17" fmla="*/ 70 h 286"/>
              <a:gd name="T18" fmla="*/ 226 w 226"/>
              <a:gd name="T19" fmla="*/ 173 h 286"/>
              <a:gd name="T20" fmla="*/ 156 w 226"/>
              <a:gd name="T21" fmla="*/ 145 h 286"/>
              <a:gd name="T22" fmla="*/ 159 w 226"/>
              <a:gd name="T23" fmla="*/ 146 h 286"/>
              <a:gd name="T24" fmla="*/ 174 w 226"/>
              <a:gd name="T25" fmla="*/ 115 h 286"/>
              <a:gd name="T26" fmla="*/ 172 w 226"/>
              <a:gd name="T27" fmla="*/ 114 h 286"/>
              <a:gd name="T28" fmla="*/ 167 w 226"/>
              <a:gd name="T29" fmla="*/ 116 h 286"/>
              <a:gd name="T30" fmla="*/ 163 w 226"/>
              <a:gd name="T31" fmla="*/ 115 h 286"/>
              <a:gd name="T32" fmla="*/ 119 w 226"/>
              <a:gd name="T33" fmla="*/ 103 h 286"/>
              <a:gd name="T34" fmla="*/ 119 w 226"/>
              <a:gd name="T35" fmla="*/ 97 h 286"/>
              <a:gd name="T36" fmla="*/ 126 w 226"/>
              <a:gd name="T37" fmla="*/ 90 h 286"/>
              <a:gd name="T38" fmla="*/ 126 w 226"/>
              <a:gd name="T39" fmla="*/ 87 h 286"/>
              <a:gd name="T40" fmla="*/ 99 w 226"/>
              <a:gd name="T41" fmla="*/ 87 h 286"/>
              <a:gd name="T42" fmla="*/ 99 w 226"/>
              <a:gd name="T43" fmla="*/ 90 h 286"/>
              <a:gd name="T44" fmla="*/ 105 w 226"/>
              <a:gd name="T45" fmla="*/ 97 h 286"/>
              <a:gd name="T46" fmla="*/ 105 w 226"/>
              <a:gd name="T47" fmla="*/ 102 h 286"/>
              <a:gd name="T48" fmla="*/ 52 w 226"/>
              <a:gd name="T49" fmla="*/ 144 h 286"/>
              <a:gd name="T50" fmla="*/ 105 w 226"/>
              <a:gd name="T51" fmla="*/ 182 h 286"/>
              <a:gd name="T52" fmla="*/ 105 w 226"/>
              <a:gd name="T53" fmla="*/ 215 h 286"/>
              <a:gd name="T54" fmla="*/ 65 w 226"/>
              <a:gd name="T55" fmla="*/ 193 h 286"/>
              <a:gd name="T56" fmla="*/ 62 w 226"/>
              <a:gd name="T57" fmla="*/ 192 h 286"/>
              <a:gd name="T58" fmla="*/ 48 w 226"/>
              <a:gd name="T59" fmla="*/ 224 h 286"/>
              <a:gd name="T60" fmla="*/ 50 w 226"/>
              <a:gd name="T61" fmla="*/ 226 h 286"/>
              <a:gd name="T62" fmla="*/ 54 w 226"/>
              <a:gd name="T63" fmla="*/ 224 h 286"/>
              <a:gd name="T64" fmla="*/ 57 w 226"/>
              <a:gd name="T65" fmla="*/ 225 h 286"/>
              <a:gd name="T66" fmla="*/ 105 w 226"/>
              <a:gd name="T67" fmla="*/ 239 h 286"/>
              <a:gd name="T68" fmla="*/ 105 w 226"/>
              <a:gd name="T69" fmla="*/ 245 h 286"/>
              <a:gd name="T70" fmla="*/ 99 w 226"/>
              <a:gd name="T71" fmla="*/ 252 h 286"/>
              <a:gd name="T72" fmla="*/ 99 w 226"/>
              <a:gd name="T73" fmla="*/ 255 h 286"/>
              <a:gd name="T74" fmla="*/ 126 w 226"/>
              <a:gd name="T75" fmla="*/ 255 h 286"/>
              <a:gd name="T76" fmla="*/ 126 w 226"/>
              <a:gd name="T77" fmla="*/ 252 h 286"/>
              <a:gd name="T78" fmla="*/ 119 w 226"/>
              <a:gd name="T79" fmla="*/ 245 h 286"/>
              <a:gd name="T80" fmla="*/ 119 w 226"/>
              <a:gd name="T81" fmla="*/ 239 h 286"/>
              <a:gd name="T82" fmla="*/ 174 w 226"/>
              <a:gd name="T83" fmla="*/ 195 h 286"/>
              <a:gd name="T84" fmla="*/ 123 w 226"/>
              <a:gd name="T85" fmla="*/ 155 h 286"/>
              <a:gd name="T86" fmla="*/ 119 w 226"/>
              <a:gd name="T87" fmla="*/ 155 h 286"/>
              <a:gd name="T88" fmla="*/ 119 w 226"/>
              <a:gd name="T89" fmla="*/ 125 h 286"/>
              <a:gd name="T90" fmla="*/ 144 w 226"/>
              <a:gd name="T91" fmla="*/ 132 h 286"/>
              <a:gd name="T92" fmla="*/ 156 w 226"/>
              <a:gd name="T93" fmla="*/ 145 h 286"/>
              <a:gd name="T94" fmla="*/ 105 w 226"/>
              <a:gd name="T95" fmla="*/ 125 h 286"/>
              <a:gd name="T96" fmla="*/ 105 w 226"/>
              <a:gd name="T97" fmla="*/ 154 h 286"/>
              <a:gd name="T98" fmla="*/ 79 w 226"/>
              <a:gd name="T99" fmla="*/ 141 h 286"/>
              <a:gd name="T100" fmla="*/ 82 w 226"/>
              <a:gd name="T101" fmla="*/ 133 h 286"/>
              <a:gd name="T102" fmla="*/ 105 w 226"/>
              <a:gd name="T103" fmla="*/ 125 h 286"/>
              <a:gd name="T104" fmla="*/ 119 w 226"/>
              <a:gd name="T105" fmla="*/ 185 h 286"/>
              <a:gd name="T106" fmla="*/ 146 w 226"/>
              <a:gd name="T107" fmla="*/ 197 h 286"/>
              <a:gd name="T108" fmla="*/ 119 w 226"/>
              <a:gd name="T109" fmla="*/ 216 h 286"/>
              <a:gd name="T110" fmla="*/ 119 w 226"/>
              <a:gd name="T111" fmla="*/ 185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6" h="286">
                <a:moveTo>
                  <a:pt x="226" y="173"/>
                </a:moveTo>
                <a:cubicBezTo>
                  <a:pt x="226" y="236"/>
                  <a:pt x="175" y="286"/>
                  <a:pt x="113" y="286"/>
                </a:cubicBezTo>
                <a:cubicBezTo>
                  <a:pt x="51" y="286"/>
                  <a:pt x="0" y="236"/>
                  <a:pt x="0" y="173"/>
                </a:cubicBezTo>
                <a:cubicBezTo>
                  <a:pt x="0" y="127"/>
                  <a:pt x="28" y="87"/>
                  <a:pt x="69" y="70"/>
                </a:cubicBezTo>
                <a:cubicBezTo>
                  <a:pt x="41" y="8"/>
                  <a:pt x="41" y="8"/>
                  <a:pt x="41" y="8"/>
                </a:cubicBezTo>
                <a:cubicBezTo>
                  <a:pt x="41" y="2"/>
                  <a:pt x="44" y="0"/>
                  <a:pt x="50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82" y="0"/>
                  <a:pt x="186" y="2"/>
                  <a:pt x="186" y="8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98" y="87"/>
                  <a:pt x="226" y="127"/>
                  <a:pt x="226" y="173"/>
                </a:cubicBezTo>
                <a:close/>
                <a:moveTo>
                  <a:pt x="156" y="145"/>
                </a:moveTo>
                <a:cubicBezTo>
                  <a:pt x="159" y="146"/>
                  <a:pt x="159" y="146"/>
                  <a:pt x="159" y="146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2" y="114"/>
                  <a:pt x="172" y="114"/>
                  <a:pt x="172" y="114"/>
                </a:cubicBezTo>
                <a:cubicBezTo>
                  <a:pt x="170" y="115"/>
                  <a:pt x="169" y="116"/>
                  <a:pt x="167" y="116"/>
                </a:cubicBezTo>
                <a:cubicBezTo>
                  <a:pt x="166" y="116"/>
                  <a:pt x="165" y="116"/>
                  <a:pt x="163" y="115"/>
                </a:cubicBezTo>
                <a:cubicBezTo>
                  <a:pt x="142" y="107"/>
                  <a:pt x="132" y="103"/>
                  <a:pt x="119" y="103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4"/>
                  <a:pt x="121" y="92"/>
                  <a:pt x="126" y="90"/>
                </a:cubicBezTo>
                <a:cubicBezTo>
                  <a:pt x="126" y="87"/>
                  <a:pt x="126" y="87"/>
                  <a:pt x="126" y="87"/>
                </a:cubicBezTo>
                <a:cubicBezTo>
                  <a:pt x="99" y="87"/>
                  <a:pt x="99" y="87"/>
                  <a:pt x="99" y="87"/>
                </a:cubicBezTo>
                <a:cubicBezTo>
                  <a:pt x="99" y="90"/>
                  <a:pt x="99" y="90"/>
                  <a:pt x="99" y="90"/>
                </a:cubicBezTo>
                <a:cubicBezTo>
                  <a:pt x="104" y="92"/>
                  <a:pt x="105" y="94"/>
                  <a:pt x="105" y="97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72" y="103"/>
                  <a:pt x="52" y="119"/>
                  <a:pt x="52" y="144"/>
                </a:cubicBezTo>
                <a:cubicBezTo>
                  <a:pt x="52" y="170"/>
                  <a:pt x="66" y="179"/>
                  <a:pt x="105" y="182"/>
                </a:cubicBezTo>
                <a:cubicBezTo>
                  <a:pt x="105" y="215"/>
                  <a:pt x="105" y="215"/>
                  <a:pt x="105" y="215"/>
                </a:cubicBezTo>
                <a:cubicBezTo>
                  <a:pt x="78" y="213"/>
                  <a:pt x="65" y="202"/>
                  <a:pt x="65" y="193"/>
                </a:cubicBezTo>
                <a:cubicBezTo>
                  <a:pt x="62" y="192"/>
                  <a:pt x="62" y="192"/>
                  <a:pt x="62" y="192"/>
                </a:cubicBezTo>
                <a:cubicBezTo>
                  <a:pt x="48" y="224"/>
                  <a:pt x="48" y="224"/>
                  <a:pt x="48" y="224"/>
                </a:cubicBezTo>
                <a:cubicBezTo>
                  <a:pt x="50" y="226"/>
                  <a:pt x="50" y="226"/>
                  <a:pt x="50" y="226"/>
                </a:cubicBezTo>
                <a:cubicBezTo>
                  <a:pt x="52" y="224"/>
                  <a:pt x="53" y="224"/>
                  <a:pt x="54" y="224"/>
                </a:cubicBezTo>
                <a:cubicBezTo>
                  <a:pt x="55" y="224"/>
                  <a:pt x="56" y="224"/>
                  <a:pt x="57" y="225"/>
                </a:cubicBezTo>
                <a:cubicBezTo>
                  <a:pt x="74" y="233"/>
                  <a:pt x="90" y="238"/>
                  <a:pt x="105" y="239"/>
                </a:cubicBezTo>
                <a:cubicBezTo>
                  <a:pt x="105" y="245"/>
                  <a:pt x="105" y="245"/>
                  <a:pt x="105" y="245"/>
                </a:cubicBezTo>
                <a:cubicBezTo>
                  <a:pt x="105" y="249"/>
                  <a:pt x="104" y="251"/>
                  <a:pt x="99" y="252"/>
                </a:cubicBezTo>
                <a:cubicBezTo>
                  <a:pt x="99" y="255"/>
                  <a:pt x="99" y="255"/>
                  <a:pt x="99" y="255"/>
                </a:cubicBezTo>
                <a:cubicBezTo>
                  <a:pt x="126" y="255"/>
                  <a:pt x="126" y="255"/>
                  <a:pt x="126" y="255"/>
                </a:cubicBezTo>
                <a:cubicBezTo>
                  <a:pt x="126" y="252"/>
                  <a:pt x="126" y="252"/>
                  <a:pt x="126" y="252"/>
                </a:cubicBezTo>
                <a:cubicBezTo>
                  <a:pt x="121" y="251"/>
                  <a:pt x="119" y="249"/>
                  <a:pt x="119" y="245"/>
                </a:cubicBezTo>
                <a:cubicBezTo>
                  <a:pt x="119" y="239"/>
                  <a:pt x="119" y="239"/>
                  <a:pt x="119" y="239"/>
                </a:cubicBezTo>
                <a:cubicBezTo>
                  <a:pt x="153" y="237"/>
                  <a:pt x="174" y="220"/>
                  <a:pt x="174" y="195"/>
                </a:cubicBezTo>
                <a:cubicBezTo>
                  <a:pt x="174" y="171"/>
                  <a:pt x="156" y="159"/>
                  <a:pt x="123" y="155"/>
                </a:cubicBezTo>
                <a:cubicBezTo>
                  <a:pt x="119" y="155"/>
                  <a:pt x="119" y="155"/>
                  <a:pt x="119" y="155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27" y="126"/>
                  <a:pt x="135" y="128"/>
                  <a:pt x="144" y="132"/>
                </a:cubicBezTo>
                <a:cubicBezTo>
                  <a:pt x="154" y="138"/>
                  <a:pt x="156" y="140"/>
                  <a:pt x="156" y="145"/>
                </a:cubicBezTo>
                <a:close/>
                <a:moveTo>
                  <a:pt x="105" y="125"/>
                </a:moveTo>
                <a:cubicBezTo>
                  <a:pt x="105" y="154"/>
                  <a:pt x="105" y="154"/>
                  <a:pt x="105" y="154"/>
                </a:cubicBezTo>
                <a:cubicBezTo>
                  <a:pt x="88" y="152"/>
                  <a:pt x="79" y="151"/>
                  <a:pt x="79" y="141"/>
                </a:cubicBezTo>
                <a:cubicBezTo>
                  <a:pt x="79" y="138"/>
                  <a:pt x="80" y="136"/>
                  <a:pt x="82" y="133"/>
                </a:cubicBezTo>
                <a:cubicBezTo>
                  <a:pt x="87" y="127"/>
                  <a:pt x="94" y="126"/>
                  <a:pt x="105" y="125"/>
                </a:cubicBezTo>
                <a:close/>
                <a:moveTo>
                  <a:pt x="119" y="185"/>
                </a:moveTo>
                <a:cubicBezTo>
                  <a:pt x="140" y="187"/>
                  <a:pt x="146" y="188"/>
                  <a:pt x="146" y="197"/>
                </a:cubicBezTo>
                <a:cubicBezTo>
                  <a:pt x="146" y="207"/>
                  <a:pt x="138" y="214"/>
                  <a:pt x="119" y="216"/>
                </a:cubicBezTo>
                <a:lnTo>
                  <a:pt x="119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4" name="Oval Callout 3"/>
          <p:cNvSpPr/>
          <p:nvPr/>
        </p:nvSpPr>
        <p:spPr>
          <a:xfrm>
            <a:off x="4289393" y="3208153"/>
            <a:ext cx="512064" cy="422118"/>
          </a:xfrm>
          <a:prstGeom prst="wedgeEllipseCallout">
            <a:avLst>
              <a:gd name="adj1" fmla="val -25369"/>
              <a:gd name="adj2" fmla="val 70022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0"/>
          </a:p>
        </p:txBody>
      </p:sp>
      <p:sp>
        <p:nvSpPr>
          <p:cNvPr id="43" name="Freeform 70"/>
          <p:cNvSpPr>
            <a:spLocks noEditPoints="1"/>
          </p:cNvSpPr>
          <p:nvPr/>
        </p:nvSpPr>
        <p:spPr bwMode="auto">
          <a:xfrm>
            <a:off x="4432599" y="3310571"/>
            <a:ext cx="225653" cy="225653"/>
          </a:xfrm>
          <a:custGeom>
            <a:avLst/>
            <a:gdLst>
              <a:gd name="T0" fmla="*/ 280 w 280"/>
              <a:gd name="T1" fmla="*/ 140 h 280"/>
              <a:gd name="T2" fmla="*/ 140 w 280"/>
              <a:gd name="T3" fmla="*/ 280 h 280"/>
              <a:gd name="T4" fmla="*/ 0 w 280"/>
              <a:gd name="T5" fmla="*/ 140 h 280"/>
              <a:gd name="T6" fmla="*/ 140 w 280"/>
              <a:gd name="T7" fmla="*/ 0 h 280"/>
              <a:gd name="T8" fmla="*/ 280 w 280"/>
              <a:gd name="T9" fmla="*/ 140 h 280"/>
              <a:gd name="T10" fmla="*/ 249 w 280"/>
              <a:gd name="T11" fmla="*/ 140 h 280"/>
              <a:gd name="T12" fmla="*/ 140 w 280"/>
              <a:gd name="T13" fmla="*/ 31 h 280"/>
              <a:gd name="T14" fmla="*/ 30 w 280"/>
              <a:gd name="T15" fmla="*/ 140 h 280"/>
              <a:gd name="T16" fmla="*/ 140 w 280"/>
              <a:gd name="T17" fmla="*/ 249 h 280"/>
              <a:gd name="T18" fmla="*/ 249 w 280"/>
              <a:gd name="T19" fmla="*/ 140 h 280"/>
              <a:gd name="T20" fmla="*/ 57 w 280"/>
              <a:gd name="T21" fmla="*/ 131 h 280"/>
              <a:gd name="T22" fmla="*/ 65 w 280"/>
              <a:gd name="T23" fmla="*/ 139 h 280"/>
              <a:gd name="T24" fmla="*/ 57 w 280"/>
              <a:gd name="T25" fmla="*/ 148 h 280"/>
              <a:gd name="T26" fmla="*/ 49 w 280"/>
              <a:gd name="T27" fmla="*/ 139 h 280"/>
              <a:gd name="T28" fmla="*/ 57 w 280"/>
              <a:gd name="T29" fmla="*/ 131 h 280"/>
              <a:gd name="T30" fmla="*/ 181 w 280"/>
              <a:gd name="T31" fmla="*/ 126 h 280"/>
              <a:gd name="T32" fmla="*/ 144 w 280"/>
              <a:gd name="T33" fmla="*/ 126 h 280"/>
              <a:gd name="T34" fmla="*/ 99 w 280"/>
              <a:gd name="T35" fmla="*/ 77 h 280"/>
              <a:gd name="T36" fmla="*/ 77 w 280"/>
              <a:gd name="T37" fmla="*/ 98 h 280"/>
              <a:gd name="T38" fmla="*/ 126 w 280"/>
              <a:gd name="T39" fmla="*/ 152 h 280"/>
              <a:gd name="T40" fmla="*/ 137 w 280"/>
              <a:gd name="T41" fmla="*/ 157 h 280"/>
              <a:gd name="T42" fmla="*/ 181 w 280"/>
              <a:gd name="T43" fmla="*/ 157 h 280"/>
              <a:gd name="T44" fmla="*/ 181 w 280"/>
              <a:gd name="T45" fmla="*/ 126 h 280"/>
              <a:gd name="T46" fmla="*/ 83 w 280"/>
              <a:gd name="T47" fmla="*/ 192 h 280"/>
              <a:gd name="T48" fmla="*/ 91 w 280"/>
              <a:gd name="T49" fmla="*/ 200 h 280"/>
              <a:gd name="T50" fmla="*/ 83 w 280"/>
              <a:gd name="T51" fmla="*/ 208 h 280"/>
              <a:gd name="T52" fmla="*/ 75 w 280"/>
              <a:gd name="T53" fmla="*/ 200 h 280"/>
              <a:gd name="T54" fmla="*/ 83 w 280"/>
              <a:gd name="T55" fmla="*/ 192 h 280"/>
              <a:gd name="T56" fmla="*/ 139 w 280"/>
              <a:gd name="T57" fmla="*/ 214 h 280"/>
              <a:gd name="T58" fmla="*/ 147 w 280"/>
              <a:gd name="T59" fmla="*/ 222 h 280"/>
              <a:gd name="T60" fmla="*/ 139 w 280"/>
              <a:gd name="T61" fmla="*/ 230 h 280"/>
              <a:gd name="T62" fmla="*/ 131 w 280"/>
              <a:gd name="T63" fmla="*/ 222 h 280"/>
              <a:gd name="T64" fmla="*/ 139 w 280"/>
              <a:gd name="T65" fmla="*/ 214 h 280"/>
              <a:gd name="T66" fmla="*/ 139 w 280"/>
              <a:gd name="T67" fmla="*/ 50 h 280"/>
              <a:gd name="T68" fmla="*/ 148 w 280"/>
              <a:gd name="T69" fmla="*/ 58 h 280"/>
              <a:gd name="T70" fmla="*/ 139 w 280"/>
              <a:gd name="T71" fmla="*/ 66 h 280"/>
              <a:gd name="T72" fmla="*/ 131 w 280"/>
              <a:gd name="T73" fmla="*/ 58 h 280"/>
              <a:gd name="T74" fmla="*/ 139 w 280"/>
              <a:gd name="T75" fmla="*/ 50 h 280"/>
              <a:gd name="T76" fmla="*/ 197 w 280"/>
              <a:gd name="T77" fmla="*/ 72 h 280"/>
              <a:gd name="T78" fmla="*/ 205 w 280"/>
              <a:gd name="T79" fmla="*/ 80 h 280"/>
              <a:gd name="T80" fmla="*/ 197 w 280"/>
              <a:gd name="T81" fmla="*/ 89 h 280"/>
              <a:gd name="T82" fmla="*/ 189 w 280"/>
              <a:gd name="T83" fmla="*/ 80 h 280"/>
              <a:gd name="T84" fmla="*/ 197 w 280"/>
              <a:gd name="T85" fmla="*/ 72 h 280"/>
              <a:gd name="T86" fmla="*/ 199 w 280"/>
              <a:gd name="T87" fmla="*/ 189 h 280"/>
              <a:gd name="T88" fmla="*/ 208 w 280"/>
              <a:gd name="T89" fmla="*/ 197 h 280"/>
              <a:gd name="T90" fmla="*/ 199 w 280"/>
              <a:gd name="T91" fmla="*/ 205 h 280"/>
              <a:gd name="T92" fmla="*/ 191 w 280"/>
              <a:gd name="T93" fmla="*/ 197 h 280"/>
              <a:gd name="T94" fmla="*/ 199 w 280"/>
              <a:gd name="T95" fmla="*/ 189 h 280"/>
              <a:gd name="T96" fmla="*/ 222 w 280"/>
              <a:gd name="T97" fmla="*/ 131 h 280"/>
              <a:gd name="T98" fmla="*/ 230 w 280"/>
              <a:gd name="T99" fmla="*/ 139 h 280"/>
              <a:gd name="T100" fmla="*/ 222 w 280"/>
              <a:gd name="T101" fmla="*/ 148 h 280"/>
              <a:gd name="T102" fmla="*/ 214 w 280"/>
              <a:gd name="T103" fmla="*/ 139 h 280"/>
              <a:gd name="T104" fmla="*/ 222 w 280"/>
              <a:gd name="T105" fmla="*/ 131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0" h="280">
                <a:moveTo>
                  <a:pt x="280" y="140"/>
                </a:moveTo>
                <a:cubicBezTo>
                  <a:pt x="280" y="217"/>
                  <a:pt x="217" y="280"/>
                  <a:pt x="140" y="280"/>
                </a:cubicBezTo>
                <a:cubicBezTo>
                  <a:pt x="62" y="280"/>
                  <a:pt x="0" y="217"/>
                  <a:pt x="0" y="140"/>
                </a:cubicBezTo>
                <a:cubicBezTo>
                  <a:pt x="0" y="63"/>
                  <a:pt x="62" y="0"/>
                  <a:pt x="140" y="0"/>
                </a:cubicBezTo>
                <a:cubicBezTo>
                  <a:pt x="217" y="0"/>
                  <a:pt x="280" y="63"/>
                  <a:pt x="280" y="140"/>
                </a:cubicBezTo>
                <a:close/>
                <a:moveTo>
                  <a:pt x="249" y="140"/>
                </a:moveTo>
                <a:cubicBezTo>
                  <a:pt x="249" y="80"/>
                  <a:pt x="200" y="31"/>
                  <a:pt x="140" y="31"/>
                </a:cubicBezTo>
                <a:cubicBezTo>
                  <a:pt x="80" y="31"/>
                  <a:pt x="30" y="80"/>
                  <a:pt x="30" y="140"/>
                </a:cubicBezTo>
                <a:cubicBezTo>
                  <a:pt x="30" y="200"/>
                  <a:pt x="80" y="249"/>
                  <a:pt x="140" y="249"/>
                </a:cubicBezTo>
                <a:cubicBezTo>
                  <a:pt x="200" y="249"/>
                  <a:pt x="249" y="200"/>
                  <a:pt x="249" y="140"/>
                </a:cubicBezTo>
                <a:close/>
                <a:moveTo>
                  <a:pt x="57" y="131"/>
                </a:moveTo>
                <a:cubicBezTo>
                  <a:pt x="61" y="131"/>
                  <a:pt x="65" y="135"/>
                  <a:pt x="65" y="139"/>
                </a:cubicBezTo>
                <a:cubicBezTo>
                  <a:pt x="65" y="144"/>
                  <a:pt x="61" y="148"/>
                  <a:pt x="57" y="148"/>
                </a:cubicBezTo>
                <a:cubicBezTo>
                  <a:pt x="53" y="148"/>
                  <a:pt x="49" y="144"/>
                  <a:pt x="49" y="139"/>
                </a:cubicBezTo>
                <a:cubicBezTo>
                  <a:pt x="49" y="135"/>
                  <a:pt x="53" y="131"/>
                  <a:pt x="57" y="131"/>
                </a:cubicBezTo>
                <a:close/>
                <a:moveTo>
                  <a:pt x="181" y="126"/>
                </a:moveTo>
                <a:cubicBezTo>
                  <a:pt x="144" y="126"/>
                  <a:pt x="144" y="126"/>
                  <a:pt x="144" y="126"/>
                </a:cubicBezTo>
                <a:cubicBezTo>
                  <a:pt x="99" y="77"/>
                  <a:pt x="99" y="77"/>
                  <a:pt x="99" y="77"/>
                </a:cubicBezTo>
                <a:cubicBezTo>
                  <a:pt x="85" y="63"/>
                  <a:pt x="63" y="84"/>
                  <a:pt x="77" y="98"/>
                </a:cubicBezTo>
                <a:cubicBezTo>
                  <a:pt x="126" y="152"/>
                  <a:pt x="126" y="152"/>
                  <a:pt x="126" y="152"/>
                </a:cubicBezTo>
                <a:cubicBezTo>
                  <a:pt x="129" y="155"/>
                  <a:pt x="133" y="157"/>
                  <a:pt x="137" y="157"/>
                </a:cubicBezTo>
                <a:cubicBezTo>
                  <a:pt x="181" y="157"/>
                  <a:pt x="181" y="157"/>
                  <a:pt x="181" y="157"/>
                </a:cubicBezTo>
                <a:cubicBezTo>
                  <a:pt x="200" y="157"/>
                  <a:pt x="202" y="126"/>
                  <a:pt x="181" y="126"/>
                </a:cubicBezTo>
                <a:close/>
                <a:moveTo>
                  <a:pt x="83" y="192"/>
                </a:moveTo>
                <a:cubicBezTo>
                  <a:pt x="87" y="192"/>
                  <a:pt x="91" y="195"/>
                  <a:pt x="91" y="200"/>
                </a:cubicBezTo>
                <a:cubicBezTo>
                  <a:pt x="91" y="204"/>
                  <a:pt x="87" y="208"/>
                  <a:pt x="83" y="208"/>
                </a:cubicBezTo>
                <a:cubicBezTo>
                  <a:pt x="79" y="208"/>
                  <a:pt x="75" y="204"/>
                  <a:pt x="75" y="200"/>
                </a:cubicBezTo>
                <a:cubicBezTo>
                  <a:pt x="75" y="195"/>
                  <a:pt x="79" y="192"/>
                  <a:pt x="83" y="192"/>
                </a:cubicBezTo>
                <a:close/>
                <a:moveTo>
                  <a:pt x="139" y="214"/>
                </a:moveTo>
                <a:cubicBezTo>
                  <a:pt x="143" y="214"/>
                  <a:pt x="147" y="218"/>
                  <a:pt x="147" y="222"/>
                </a:cubicBezTo>
                <a:cubicBezTo>
                  <a:pt x="147" y="226"/>
                  <a:pt x="143" y="230"/>
                  <a:pt x="139" y="230"/>
                </a:cubicBezTo>
                <a:cubicBezTo>
                  <a:pt x="135" y="230"/>
                  <a:pt x="131" y="226"/>
                  <a:pt x="131" y="222"/>
                </a:cubicBezTo>
                <a:cubicBezTo>
                  <a:pt x="131" y="218"/>
                  <a:pt x="135" y="214"/>
                  <a:pt x="139" y="214"/>
                </a:cubicBezTo>
                <a:close/>
                <a:moveTo>
                  <a:pt x="139" y="50"/>
                </a:moveTo>
                <a:cubicBezTo>
                  <a:pt x="144" y="50"/>
                  <a:pt x="148" y="54"/>
                  <a:pt x="148" y="58"/>
                </a:cubicBezTo>
                <a:cubicBezTo>
                  <a:pt x="148" y="62"/>
                  <a:pt x="144" y="66"/>
                  <a:pt x="139" y="66"/>
                </a:cubicBezTo>
                <a:cubicBezTo>
                  <a:pt x="135" y="66"/>
                  <a:pt x="131" y="62"/>
                  <a:pt x="131" y="58"/>
                </a:cubicBezTo>
                <a:cubicBezTo>
                  <a:pt x="131" y="54"/>
                  <a:pt x="135" y="50"/>
                  <a:pt x="139" y="50"/>
                </a:cubicBezTo>
                <a:close/>
                <a:moveTo>
                  <a:pt x="197" y="72"/>
                </a:moveTo>
                <a:cubicBezTo>
                  <a:pt x="201" y="72"/>
                  <a:pt x="205" y="76"/>
                  <a:pt x="205" y="80"/>
                </a:cubicBezTo>
                <a:cubicBezTo>
                  <a:pt x="205" y="85"/>
                  <a:pt x="201" y="89"/>
                  <a:pt x="197" y="89"/>
                </a:cubicBezTo>
                <a:cubicBezTo>
                  <a:pt x="192" y="89"/>
                  <a:pt x="189" y="85"/>
                  <a:pt x="189" y="80"/>
                </a:cubicBezTo>
                <a:cubicBezTo>
                  <a:pt x="189" y="76"/>
                  <a:pt x="192" y="72"/>
                  <a:pt x="197" y="72"/>
                </a:cubicBezTo>
                <a:close/>
                <a:moveTo>
                  <a:pt x="199" y="189"/>
                </a:moveTo>
                <a:cubicBezTo>
                  <a:pt x="204" y="189"/>
                  <a:pt x="208" y="193"/>
                  <a:pt x="208" y="197"/>
                </a:cubicBezTo>
                <a:cubicBezTo>
                  <a:pt x="208" y="201"/>
                  <a:pt x="204" y="205"/>
                  <a:pt x="199" y="205"/>
                </a:cubicBezTo>
                <a:cubicBezTo>
                  <a:pt x="195" y="205"/>
                  <a:pt x="191" y="201"/>
                  <a:pt x="191" y="197"/>
                </a:cubicBezTo>
                <a:cubicBezTo>
                  <a:pt x="191" y="193"/>
                  <a:pt x="195" y="189"/>
                  <a:pt x="199" y="189"/>
                </a:cubicBezTo>
                <a:close/>
                <a:moveTo>
                  <a:pt x="222" y="131"/>
                </a:moveTo>
                <a:cubicBezTo>
                  <a:pt x="227" y="131"/>
                  <a:pt x="230" y="135"/>
                  <a:pt x="230" y="139"/>
                </a:cubicBezTo>
                <a:cubicBezTo>
                  <a:pt x="230" y="144"/>
                  <a:pt x="227" y="148"/>
                  <a:pt x="222" y="148"/>
                </a:cubicBezTo>
                <a:cubicBezTo>
                  <a:pt x="218" y="148"/>
                  <a:pt x="214" y="144"/>
                  <a:pt x="214" y="139"/>
                </a:cubicBezTo>
                <a:cubicBezTo>
                  <a:pt x="214" y="135"/>
                  <a:pt x="218" y="131"/>
                  <a:pt x="222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110"/>
          </a:p>
        </p:txBody>
      </p:sp>
      <p:sp>
        <p:nvSpPr>
          <p:cNvPr id="49" name="TextBox 51"/>
          <p:cNvSpPr txBox="1"/>
          <p:nvPr/>
        </p:nvSpPr>
        <p:spPr>
          <a:xfrm>
            <a:off x="1190928" y="2080578"/>
            <a:ext cx="4578654" cy="69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Text Placeholder 2"/>
          <p:cNvSpPr txBox="1"/>
          <p:nvPr/>
        </p:nvSpPr>
        <p:spPr>
          <a:xfrm>
            <a:off x="7369417" y="2025260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TextBox 61"/>
          <p:cNvSpPr txBox="1"/>
          <p:nvPr/>
        </p:nvSpPr>
        <p:spPr>
          <a:xfrm>
            <a:off x="7482775" y="2424903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2" name="Text Placeholder 2"/>
          <p:cNvSpPr txBox="1"/>
          <p:nvPr/>
        </p:nvSpPr>
        <p:spPr>
          <a:xfrm>
            <a:off x="7374043" y="3080036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61"/>
          <p:cNvSpPr txBox="1"/>
          <p:nvPr/>
        </p:nvSpPr>
        <p:spPr>
          <a:xfrm>
            <a:off x="7487401" y="3479680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4" name="Text Placeholder 2"/>
          <p:cNvSpPr txBox="1"/>
          <p:nvPr/>
        </p:nvSpPr>
        <p:spPr>
          <a:xfrm>
            <a:off x="7369417" y="4044483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TextBox 61"/>
          <p:cNvSpPr txBox="1"/>
          <p:nvPr/>
        </p:nvSpPr>
        <p:spPr>
          <a:xfrm>
            <a:off x="7482775" y="4444126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6" name="Text Placeholder 2"/>
          <p:cNvSpPr txBox="1"/>
          <p:nvPr/>
        </p:nvSpPr>
        <p:spPr>
          <a:xfrm>
            <a:off x="7369417" y="5119654"/>
            <a:ext cx="2932327" cy="399643"/>
          </a:xfrm>
          <a:prstGeom prst="rect">
            <a:avLst/>
          </a:prstGeom>
          <a:noFill/>
        </p:spPr>
        <p:txBody>
          <a:bodyPr vert="horz" lIns="112542" tIns="56271" rIns="112542" bIns="56271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TextBox 61"/>
          <p:cNvSpPr txBox="1"/>
          <p:nvPr/>
        </p:nvSpPr>
        <p:spPr>
          <a:xfrm>
            <a:off x="7482775" y="5519297"/>
            <a:ext cx="3392117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Other_1"/>
          <p:cNvSpPr/>
          <p:nvPr>
            <p:custDataLst>
              <p:tags r:id="rId1"/>
            </p:custDataLst>
          </p:nvPr>
        </p:nvSpPr>
        <p:spPr>
          <a:xfrm rot="19232175" flipH="1">
            <a:off x="5042694" y="2361526"/>
            <a:ext cx="2233612" cy="2517775"/>
          </a:xfrm>
          <a:custGeom>
            <a:avLst/>
            <a:gdLst>
              <a:gd name="connsiteX0" fmla="*/ 120527 w 2233191"/>
              <a:gd name="connsiteY0" fmla="*/ 0 h 2517588"/>
              <a:gd name="connsiteX1" fmla="*/ 551180 w 2233191"/>
              <a:gd name="connsiteY1" fmla="*/ 580399 h 2517588"/>
              <a:gd name="connsiteX2" fmla="*/ 18900 w 2233191"/>
              <a:gd name="connsiteY2" fmla="*/ 574822 h 2517588"/>
              <a:gd name="connsiteX3" fmla="*/ 0 w 2233191"/>
              <a:gd name="connsiteY3" fmla="*/ 559306 h 2517588"/>
              <a:gd name="connsiteX4" fmla="*/ 64988 w 2233191"/>
              <a:gd name="connsiteY4" fmla="*/ 616983 h 2517588"/>
              <a:gd name="connsiteX5" fmla="*/ 588737 w 2233191"/>
              <a:gd name="connsiteY5" fmla="*/ 631015 h 2517588"/>
              <a:gd name="connsiteX6" fmla="*/ 1353438 w 2233191"/>
              <a:gd name="connsiteY6" fmla="*/ 1661615 h 2517588"/>
              <a:gd name="connsiteX7" fmla="*/ 1179962 w 2233191"/>
              <a:gd name="connsiteY7" fmla="*/ 1804434 h 2517588"/>
              <a:gd name="connsiteX8" fmla="*/ 470714 w 2233191"/>
              <a:gd name="connsiteY8" fmla="*/ 1745579 h 2517588"/>
              <a:gd name="connsiteX9" fmla="*/ 434629 w 2233191"/>
              <a:gd name="connsiteY9" fmla="*/ 1313086 h 2517588"/>
              <a:gd name="connsiteX10" fmla="*/ 383964 w 2233191"/>
              <a:gd name="connsiteY10" fmla="*/ 1260380 h 2517588"/>
              <a:gd name="connsiteX11" fmla="*/ 397641 w 2233191"/>
              <a:gd name="connsiteY11" fmla="*/ 1275750 h 2517588"/>
              <a:gd name="connsiteX12" fmla="*/ 425716 w 2233191"/>
              <a:gd name="connsiteY12" fmla="*/ 1716772 h 2517588"/>
              <a:gd name="connsiteX13" fmla="*/ 89781 w 2233191"/>
              <a:gd name="connsiteY13" fmla="*/ 1409705 h 2517588"/>
              <a:gd name="connsiteX14" fmla="*/ 54946 w 2233191"/>
              <a:gd name="connsiteY14" fmla="*/ 1364717 h 2517588"/>
              <a:gd name="connsiteX15" fmla="*/ 173777 w 2233191"/>
              <a:gd name="connsiteY15" fmla="*/ 1528081 h 2517588"/>
              <a:gd name="connsiteX16" fmla="*/ 670396 w 2233191"/>
              <a:gd name="connsiteY16" fmla="*/ 1926808 h 2517588"/>
              <a:gd name="connsiteX17" fmla="*/ 174071 w 2233191"/>
              <a:gd name="connsiteY17" fmla="*/ 2005506 h 2517588"/>
              <a:gd name="connsiteX18" fmla="*/ 152070 w 2233191"/>
              <a:gd name="connsiteY18" fmla="*/ 1994692 h 2517588"/>
              <a:gd name="connsiteX19" fmla="*/ 228711 w 2233191"/>
              <a:gd name="connsiteY19" fmla="*/ 2036101 h 2517588"/>
              <a:gd name="connsiteX20" fmla="*/ 729359 w 2233191"/>
              <a:gd name="connsiteY20" fmla="*/ 1951937 h 2517588"/>
              <a:gd name="connsiteX21" fmla="*/ 1263958 w 2233191"/>
              <a:gd name="connsiteY21" fmla="*/ 1922808 h 2517588"/>
              <a:gd name="connsiteX22" fmla="*/ 1439816 w 2233191"/>
              <a:gd name="connsiteY22" fmla="*/ 1778028 h 2517588"/>
              <a:gd name="connsiteX23" fmla="*/ 1988566 w 2233191"/>
              <a:gd name="connsiteY23" fmla="*/ 2517588 h 2517588"/>
              <a:gd name="connsiteX24" fmla="*/ 2219028 w 2233191"/>
              <a:gd name="connsiteY24" fmla="*/ 2327856 h 2517588"/>
              <a:gd name="connsiteX25" fmla="*/ 1602577 w 2233191"/>
              <a:gd name="connsiteY25" fmla="*/ 1644031 h 2517588"/>
              <a:gd name="connsiteX26" fmla="*/ 1825293 w 2233191"/>
              <a:gd name="connsiteY26" fmla="*/ 1460675 h 2517588"/>
              <a:gd name="connsiteX27" fmla="*/ 1965009 w 2233191"/>
              <a:gd name="connsiteY27" fmla="*/ 990735 h 2517588"/>
              <a:gd name="connsiteX28" fmla="*/ 2233191 w 2233191"/>
              <a:gd name="connsiteY28" fmla="*/ 631466 h 2517588"/>
              <a:gd name="connsiteX29" fmla="*/ 2227576 w 2233191"/>
              <a:gd name="connsiteY29" fmla="*/ 558679 h 2517588"/>
              <a:gd name="connsiteX30" fmla="*/ 2228366 w 2233191"/>
              <a:gd name="connsiteY30" fmla="*/ 579208 h 2517588"/>
              <a:gd name="connsiteX31" fmla="*/ 1960797 w 2233191"/>
              <a:gd name="connsiteY31" fmla="*/ 938426 h 2517588"/>
              <a:gd name="connsiteX32" fmla="*/ 1960797 w 2233191"/>
              <a:gd name="connsiteY32" fmla="*/ 966431 h 2517588"/>
              <a:gd name="connsiteX33" fmla="*/ 1682118 w 2233191"/>
              <a:gd name="connsiteY33" fmla="*/ 359968 h 2517588"/>
              <a:gd name="connsiteX34" fmla="*/ 1859609 w 2233191"/>
              <a:gd name="connsiteY34" fmla="*/ 766556 h 2517588"/>
              <a:gd name="connsiteX35" fmla="*/ 1853955 w 2233191"/>
              <a:gd name="connsiteY35" fmla="*/ 761609 h 2517588"/>
              <a:gd name="connsiteX36" fmla="*/ 1407417 w 2233191"/>
              <a:gd name="connsiteY36" fmla="*/ 726458 h 2517588"/>
              <a:gd name="connsiteX37" fmla="*/ 1392487 w 2233191"/>
              <a:gd name="connsiteY37" fmla="*/ 712346 h 2517588"/>
              <a:gd name="connsiteX38" fmla="*/ 1443571 w 2233191"/>
              <a:gd name="connsiteY38" fmla="*/ 764499 h 2517588"/>
              <a:gd name="connsiteX39" fmla="*/ 1870564 w 2233191"/>
              <a:gd name="connsiteY39" fmla="*/ 816522 h 2517588"/>
              <a:gd name="connsiteX40" fmla="*/ 1741297 w 2233191"/>
              <a:gd name="connsiteY40" fmla="*/ 1342300 h 2517588"/>
              <a:gd name="connsiteX41" fmla="*/ 1505543 w 2233191"/>
              <a:gd name="connsiteY41" fmla="*/ 1536391 h 2517588"/>
              <a:gd name="connsiteX42" fmla="*/ 771531 w 2233191"/>
              <a:gd name="connsiteY42" fmla="*/ 722157 h 2517588"/>
              <a:gd name="connsiteX43" fmla="*/ 868252 w 2233191"/>
              <a:gd name="connsiteY43" fmla="*/ 198766 h 2517588"/>
              <a:gd name="connsiteX44" fmla="*/ 824130 w 2233191"/>
              <a:gd name="connsiteY44" fmla="*/ 123911 h 2517588"/>
              <a:gd name="connsiteX45" fmla="*/ 835727 w 2233191"/>
              <a:gd name="connsiteY45" fmla="*/ 145439 h 2517588"/>
              <a:gd name="connsiteX46" fmla="*/ 833939 w 2233191"/>
              <a:gd name="connsiteY46" fmla="*/ 582384 h 2517588"/>
              <a:gd name="connsiteX47" fmla="*/ 738959 w 2233191"/>
              <a:gd name="connsiteY47" fmla="*/ 668767 h 2517588"/>
              <a:gd name="connsiteX48" fmla="*/ 725647 w 2233191"/>
              <a:gd name="connsiteY48" fmla="*/ 671258 h 25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233191" h="2517588">
                <a:moveTo>
                  <a:pt x="120527" y="0"/>
                </a:moveTo>
                <a:lnTo>
                  <a:pt x="551180" y="580399"/>
                </a:lnTo>
                <a:cubicBezTo>
                  <a:pt x="440718" y="717546"/>
                  <a:pt x="204405" y="715547"/>
                  <a:pt x="18900" y="574822"/>
                </a:cubicBezTo>
                <a:cubicBezTo>
                  <a:pt x="12358" y="569859"/>
                  <a:pt x="5965" y="564789"/>
                  <a:pt x="0" y="559306"/>
                </a:cubicBezTo>
                <a:cubicBezTo>
                  <a:pt x="19643" y="579704"/>
                  <a:pt x="41342" y="599045"/>
                  <a:pt x="64988" y="616983"/>
                </a:cubicBezTo>
                <a:cubicBezTo>
                  <a:pt x="246256" y="754494"/>
                  <a:pt x="476038" y="759543"/>
                  <a:pt x="588737" y="631015"/>
                </a:cubicBezTo>
                <a:lnTo>
                  <a:pt x="1353438" y="1661615"/>
                </a:lnTo>
                <a:lnTo>
                  <a:pt x="1179962" y="1804434"/>
                </a:lnTo>
                <a:cubicBezTo>
                  <a:pt x="1011677" y="1942978"/>
                  <a:pt x="737962" y="1910082"/>
                  <a:pt x="470714" y="1745579"/>
                </a:cubicBezTo>
                <a:cubicBezTo>
                  <a:pt x="567617" y="1644882"/>
                  <a:pt x="553455" y="1457420"/>
                  <a:pt x="434629" y="1313086"/>
                </a:cubicBezTo>
                <a:cubicBezTo>
                  <a:pt x="418756" y="1293808"/>
                  <a:pt x="401770" y="1276213"/>
                  <a:pt x="383964" y="1260380"/>
                </a:cubicBezTo>
                <a:cubicBezTo>
                  <a:pt x="388773" y="1265213"/>
                  <a:pt x="393250" y="1270417"/>
                  <a:pt x="397641" y="1275750"/>
                </a:cubicBezTo>
                <a:cubicBezTo>
                  <a:pt x="519804" y="1424139"/>
                  <a:pt x="531341" y="1618112"/>
                  <a:pt x="425716" y="1716772"/>
                </a:cubicBezTo>
                <a:cubicBezTo>
                  <a:pt x="307922" y="1638609"/>
                  <a:pt x="192878" y="1534931"/>
                  <a:pt x="89781" y="1409705"/>
                </a:cubicBezTo>
                <a:cubicBezTo>
                  <a:pt x="77634" y="1394951"/>
                  <a:pt x="65812" y="1380091"/>
                  <a:pt x="54946" y="1364717"/>
                </a:cubicBezTo>
                <a:cubicBezTo>
                  <a:pt x="90212" y="1420037"/>
                  <a:pt x="129868" y="1474747"/>
                  <a:pt x="173777" y="1528081"/>
                </a:cubicBezTo>
                <a:cubicBezTo>
                  <a:pt x="323764" y="1710265"/>
                  <a:pt x="499045" y="1846839"/>
                  <a:pt x="670396" y="1926808"/>
                </a:cubicBezTo>
                <a:cubicBezTo>
                  <a:pt x="578732" y="2056108"/>
                  <a:pt x="368962" y="2092191"/>
                  <a:pt x="174071" y="2005506"/>
                </a:cubicBezTo>
                <a:cubicBezTo>
                  <a:pt x="166550" y="2002160"/>
                  <a:pt x="159149" y="1998677"/>
                  <a:pt x="152070" y="1994692"/>
                </a:cubicBezTo>
                <a:cubicBezTo>
                  <a:pt x="175916" y="2010102"/>
                  <a:pt x="201524" y="2024009"/>
                  <a:pt x="228711" y="2036101"/>
                </a:cubicBezTo>
                <a:cubicBezTo>
                  <a:pt x="426441" y="2124047"/>
                  <a:pt x="639482" y="2085627"/>
                  <a:pt x="729359" y="1951937"/>
                </a:cubicBezTo>
                <a:cubicBezTo>
                  <a:pt x="936284" y="2034651"/>
                  <a:pt x="1132356" y="2031152"/>
                  <a:pt x="1263958" y="1922808"/>
                </a:cubicBezTo>
                <a:lnTo>
                  <a:pt x="1439816" y="1778028"/>
                </a:lnTo>
                <a:lnTo>
                  <a:pt x="1988566" y="2517588"/>
                </a:lnTo>
                <a:lnTo>
                  <a:pt x="2219028" y="2327856"/>
                </a:lnTo>
                <a:lnTo>
                  <a:pt x="1602577" y="1644031"/>
                </a:lnTo>
                <a:lnTo>
                  <a:pt x="1825293" y="1460675"/>
                </a:lnTo>
                <a:cubicBezTo>
                  <a:pt x="1946945" y="1360522"/>
                  <a:pt x="1991255" y="1189096"/>
                  <a:pt x="1965009" y="990735"/>
                </a:cubicBezTo>
                <a:cubicBezTo>
                  <a:pt x="2113687" y="987189"/>
                  <a:pt x="2233191" y="827648"/>
                  <a:pt x="2233191" y="631466"/>
                </a:cubicBezTo>
                <a:cubicBezTo>
                  <a:pt x="2233191" y="606530"/>
                  <a:pt x="2231261" y="582186"/>
                  <a:pt x="2227576" y="558679"/>
                </a:cubicBezTo>
                <a:lnTo>
                  <a:pt x="2228366" y="579208"/>
                </a:lnTo>
                <a:cubicBezTo>
                  <a:pt x="2228366" y="775116"/>
                  <a:pt x="2109195" y="934485"/>
                  <a:pt x="1960797" y="938426"/>
                </a:cubicBezTo>
                <a:lnTo>
                  <a:pt x="1960797" y="966431"/>
                </a:lnTo>
                <a:cubicBezTo>
                  <a:pt x="1930832" y="774269"/>
                  <a:pt x="1835724" y="559158"/>
                  <a:pt x="1682118" y="359968"/>
                </a:cubicBezTo>
                <a:cubicBezTo>
                  <a:pt x="1768626" y="495572"/>
                  <a:pt x="1828848" y="634792"/>
                  <a:pt x="1859609" y="766556"/>
                </a:cubicBezTo>
                <a:lnTo>
                  <a:pt x="1853955" y="761609"/>
                </a:lnTo>
                <a:cubicBezTo>
                  <a:pt x="1753275" y="870702"/>
                  <a:pt x="1554862" y="855454"/>
                  <a:pt x="1407417" y="726458"/>
                </a:cubicBezTo>
                <a:cubicBezTo>
                  <a:pt x="1402225" y="721916"/>
                  <a:pt x="1397164" y="717292"/>
                  <a:pt x="1392487" y="712346"/>
                </a:cubicBezTo>
                <a:cubicBezTo>
                  <a:pt x="1407752" y="730596"/>
                  <a:pt x="1424802" y="748079"/>
                  <a:pt x="1443571" y="764499"/>
                </a:cubicBezTo>
                <a:cubicBezTo>
                  <a:pt x="1582357" y="885921"/>
                  <a:pt x="1766303" y="906559"/>
                  <a:pt x="1870564" y="816522"/>
                </a:cubicBezTo>
                <a:cubicBezTo>
                  <a:pt x="1914836" y="1038198"/>
                  <a:pt x="1874270" y="1232828"/>
                  <a:pt x="1741297" y="1342300"/>
                </a:cubicBezTo>
                <a:lnTo>
                  <a:pt x="1505543" y="1536391"/>
                </a:lnTo>
                <a:lnTo>
                  <a:pt x="771531" y="722157"/>
                </a:lnTo>
                <a:cubicBezTo>
                  <a:pt x="927316" y="640101"/>
                  <a:pt x="970724" y="407825"/>
                  <a:pt x="868252" y="198766"/>
                </a:cubicBezTo>
                <a:cubicBezTo>
                  <a:pt x="855189" y="172114"/>
                  <a:pt x="840376" y="147106"/>
                  <a:pt x="824130" y="123911"/>
                </a:cubicBezTo>
                <a:lnTo>
                  <a:pt x="835727" y="145439"/>
                </a:lnTo>
                <a:cubicBezTo>
                  <a:pt x="912697" y="302473"/>
                  <a:pt x="907362" y="472606"/>
                  <a:pt x="833939" y="582384"/>
                </a:cubicBezTo>
                <a:lnTo>
                  <a:pt x="738959" y="668767"/>
                </a:lnTo>
                <a:lnTo>
                  <a:pt x="725647" y="671258"/>
                </a:lnTo>
                <a:close/>
              </a:path>
            </a:pathLst>
          </a:cu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4" name="MH_Other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77470" y="5125363"/>
            <a:ext cx="4429125" cy="79375"/>
          </a:xfrm>
          <a:prstGeom prst="ellipse">
            <a:avLst/>
          </a:prstGeom>
          <a:gradFill rotWithShape="1">
            <a:gsLst>
              <a:gs pos="0">
                <a:sysClr val="windowText" lastClr="000000">
                  <a:lumMod val="75000"/>
                  <a:lumOff val="25000"/>
                </a:sysClr>
              </a:gs>
              <a:gs pos="100000">
                <a:srgbClr val="EEECE1"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MH_SubTitle_2"/>
          <p:cNvSpPr/>
          <p:nvPr>
            <p:custDataLst>
              <p:tags r:id="rId3"/>
            </p:custDataLst>
          </p:nvPr>
        </p:nvSpPr>
        <p:spPr>
          <a:xfrm>
            <a:off x="5704681" y="1599526"/>
            <a:ext cx="782638" cy="782637"/>
          </a:xfrm>
          <a:prstGeom prst="ellipse">
            <a:avLst/>
          </a:prstGeom>
          <a:solidFill>
            <a:srgbClr val="017ED6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14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MH_SubTitle_3"/>
          <p:cNvSpPr/>
          <p:nvPr>
            <p:custDataLst>
              <p:tags r:id="rId4"/>
            </p:custDataLst>
          </p:nvPr>
        </p:nvSpPr>
        <p:spPr>
          <a:xfrm>
            <a:off x="6777831" y="2412326"/>
            <a:ext cx="782638" cy="782637"/>
          </a:xfrm>
          <a:prstGeom prst="ellipse">
            <a:avLst/>
          </a:prstGeom>
          <a:solidFill>
            <a:srgbClr val="017ED6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14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MH_Other_3"/>
          <p:cNvSpPr/>
          <p:nvPr>
            <p:custDataLst>
              <p:tags r:id="rId5"/>
            </p:custDataLst>
          </p:nvPr>
        </p:nvSpPr>
        <p:spPr>
          <a:xfrm>
            <a:off x="6441281" y="3033037"/>
            <a:ext cx="444500" cy="446088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8" name="MH_Other_4"/>
          <p:cNvSpPr/>
          <p:nvPr>
            <p:custDataLst>
              <p:tags r:id="rId6"/>
            </p:custDataLst>
          </p:nvPr>
        </p:nvSpPr>
        <p:spPr>
          <a:xfrm rot="2733302">
            <a:off x="7229475" y="3375144"/>
            <a:ext cx="309563" cy="311150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9" name="MH_Other_5"/>
          <p:cNvSpPr/>
          <p:nvPr>
            <p:custDataLst>
              <p:tags r:id="rId7"/>
            </p:custDataLst>
          </p:nvPr>
        </p:nvSpPr>
        <p:spPr>
          <a:xfrm>
            <a:off x="6361907" y="2251988"/>
            <a:ext cx="447675" cy="447675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0" name="MH_SubTitle_1"/>
          <p:cNvSpPr/>
          <p:nvPr>
            <p:custDataLst>
              <p:tags r:id="rId8"/>
            </p:custDataLst>
          </p:nvPr>
        </p:nvSpPr>
        <p:spPr>
          <a:xfrm>
            <a:off x="4702970" y="2620287"/>
            <a:ext cx="782637" cy="782638"/>
          </a:xfrm>
          <a:prstGeom prst="ellipse">
            <a:avLst/>
          </a:prstGeom>
          <a:solidFill>
            <a:srgbClr val="017ED6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endParaRPr lang="zh-CN" altLang="en-US" sz="14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MH_Other_6"/>
          <p:cNvSpPr/>
          <p:nvPr>
            <p:custDataLst>
              <p:tags r:id="rId9"/>
            </p:custDataLst>
          </p:nvPr>
        </p:nvSpPr>
        <p:spPr>
          <a:xfrm>
            <a:off x="5458619" y="3207662"/>
            <a:ext cx="336550" cy="336550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" name="MH_Other_7"/>
          <p:cNvSpPr/>
          <p:nvPr>
            <p:custDataLst>
              <p:tags r:id="rId10"/>
            </p:custDataLst>
          </p:nvPr>
        </p:nvSpPr>
        <p:spPr>
          <a:xfrm>
            <a:off x="4602957" y="3553738"/>
            <a:ext cx="396875" cy="398463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3" name="MH_Other_8"/>
          <p:cNvSpPr/>
          <p:nvPr>
            <p:custDataLst>
              <p:tags r:id="rId11"/>
            </p:custDataLst>
          </p:nvPr>
        </p:nvSpPr>
        <p:spPr>
          <a:xfrm>
            <a:off x="5507831" y="2447251"/>
            <a:ext cx="300038" cy="300037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89600" y="1692895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90907" y="2523591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85036" y="2747288"/>
            <a:ext cx="81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51"/>
          <p:cNvSpPr txBox="1"/>
          <p:nvPr/>
        </p:nvSpPr>
        <p:spPr>
          <a:xfrm>
            <a:off x="911321" y="5547932"/>
            <a:ext cx="10361421" cy="69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Rectangle 71"/>
          <p:cNvSpPr/>
          <p:nvPr/>
        </p:nvSpPr>
        <p:spPr>
          <a:xfrm>
            <a:off x="1841317" y="2988988"/>
            <a:ext cx="2602494" cy="44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72"/>
          <p:cNvSpPr txBox="1"/>
          <p:nvPr/>
        </p:nvSpPr>
        <p:spPr>
          <a:xfrm>
            <a:off x="2276997" y="2707734"/>
            <a:ext cx="2171567" cy="32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 Placeholder 1"/>
          <p:cNvSpPr txBox="1"/>
          <p:nvPr/>
        </p:nvSpPr>
        <p:spPr>
          <a:xfrm>
            <a:off x="7773563" y="300115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7677278" y="280322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Text Placeholder 1"/>
          <p:cNvSpPr txBox="1"/>
          <p:nvPr/>
        </p:nvSpPr>
        <p:spPr>
          <a:xfrm>
            <a:off x="7773563" y="189082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35" name="Text Placeholder 2"/>
          <p:cNvSpPr txBox="1"/>
          <p:nvPr/>
        </p:nvSpPr>
        <p:spPr>
          <a:xfrm>
            <a:off x="7677278" y="169289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3245210" y="1484108"/>
            <a:ext cx="678227" cy="678227"/>
            <a:chOff x="3245210" y="1484108"/>
            <a:chExt cx="678227" cy="678227"/>
          </a:xfrm>
        </p:grpSpPr>
        <p:sp>
          <p:nvSpPr>
            <p:cNvPr id="13" name="椭圆 12"/>
            <p:cNvSpPr/>
            <p:nvPr/>
          </p:nvSpPr>
          <p:spPr>
            <a:xfrm>
              <a:off x="3245210" y="1484108"/>
              <a:ext cx="678227" cy="678227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Group 50"/>
            <p:cNvGrpSpPr/>
            <p:nvPr/>
          </p:nvGrpSpPr>
          <p:grpSpPr>
            <a:xfrm>
              <a:off x="3390454" y="1627065"/>
              <a:ext cx="387738" cy="383572"/>
              <a:chOff x="1497013" y="3013075"/>
              <a:chExt cx="295275" cy="292101"/>
            </a:xfrm>
            <a:solidFill>
              <a:srgbClr val="017ED6"/>
            </a:solidFill>
          </p:grpSpPr>
          <p:sp>
            <p:nvSpPr>
              <p:cNvPr id="15" name="Freeform 104"/>
              <p:cNvSpPr/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6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  <a:ea typeface="+mn-ea"/>
                </a:endParaRPr>
              </a:p>
            </p:txBody>
          </p:sp>
          <p:sp>
            <p:nvSpPr>
              <p:cNvPr id="17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0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1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2510440" y="2074238"/>
            <a:ext cx="1776230" cy="1776230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algn="ctr"/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3677158" y="1944128"/>
            <a:ext cx="870155" cy="870155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121920" tIns="60960" rIns="121920" bIns="60960" numCol="1" rtlCol="0" anchor="t" anchorCtr="0" compatLnSpc="1"/>
          <a:lstStyle/>
          <a:p>
            <a:pPr algn="ctr"/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70500" y="2059189"/>
            <a:ext cx="483471" cy="640035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8" name="Group 7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11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9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02649" y="2538420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15K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98450" y="309279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Oval 60"/>
          <p:cNvSpPr/>
          <p:nvPr/>
        </p:nvSpPr>
        <p:spPr bwMode="auto">
          <a:xfrm flipH="1">
            <a:off x="7905329" y="2074238"/>
            <a:ext cx="1776230" cy="1776230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6" name="Oval 65"/>
          <p:cNvSpPr/>
          <p:nvPr/>
        </p:nvSpPr>
        <p:spPr bwMode="auto">
          <a:xfrm flipH="1">
            <a:off x="7644686" y="1944128"/>
            <a:ext cx="870155" cy="870155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8" name="Freeform 22"/>
          <p:cNvSpPr/>
          <p:nvPr/>
        </p:nvSpPr>
        <p:spPr bwMode="auto">
          <a:xfrm>
            <a:off x="8124853" y="2558942"/>
            <a:ext cx="68889" cy="17535"/>
          </a:xfrm>
          <a:custGeom>
            <a:avLst/>
            <a:gdLst>
              <a:gd name="T0" fmla="*/ 61 w 63"/>
              <a:gd name="T1" fmla="*/ 9 h 16"/>
              <a:gd name="T2" fmla="*/ 2 w 63"/>
              <a:gd name="T3" fmla="*/ 0 h 16"/>
              <a:gd name="T4" fmla="*/ 0 w 63"/>
              <a:gd name="T5" fmla="*/ 5 h 16"/>
              <a:gd name="T6" fmla="*/ 63 w 63"/>
              <a:gd name="T7" fmla="*/ 16 h 16"/>
              <a:gd name="T8" fmla="*/ 61 w 63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6">
                <a:moveTo>
                  <a:pt x="61" y="9"/>
                </a:moveTo>
                <a:cubicBezTo>
                  <a:pt x="61" y="9"/>
                  <a:pt x="19" y="4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59" y="9"/>
                  <a:pt x="6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838027" y="2059189"/>
            <a:ext cx="483472" cy="640035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70" name="Group 69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73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4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71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 flipH="1">
            <a:off x="8397535" y="253842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30%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65" name="Rectangle 64"/>
          <p:cNvSpPr/>
          <p:nvPr/>
        </p:nvSpPr>
        <p:spPr>
          <a:xfrm flipH="1">
            <a:off x="8393338" y="309279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5212462" y="3914897"/>
            <a:ext cx="1776230" cy="1776230"/>
          </a:xfrm>
          <a:prstGeom prst="ellipse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44423" y="4408367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75%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700472" y="4933458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6379180" y="3784786"/>
            <a:ext cx="870155" cy="870155"/>
          </a:xfrm>
          <a:prstGeom prst="ellipse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3" name="Freeform 22"/>
          <p:cNvSpPr/>
          <p:nvPr/>
        </p:nvSpPr>
        <p:spPr bwMode="auto">
          <a:xfrm>
            <a:off x="6707965" y="4399600"/>
            <a:ext cx="68889" cy="17535"/>
          </a:xfrm>
          <a:custGeom>
            <a:avLst/>
            <a:gdLst>
              <a:gd name="T0" fmla="*/ 61 w 63"/>
              <a:gd name="T1" fmla="*/ 9 h 16"/>
              <a:gd name="T2" fmla="*/ 2 w 63"/>
              <a:gd name="T3" fmla="*/ 0 h 16"/>
              <a:gd name="T4" fmla="*/ 0 w 63"/>
              <a:gd name="T5" fmla="*/ 5 h 16"/>
              <a:gd name="T6" fmla="*/ 63 w 63"/>
              <a:gd name="T7" fmla="*/ 16 h 16"/>
              <a:gd name="T8" fmla="*/ 61 w 63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6">
                <a:moveTo>
                  <a:pt x="61" y="9"/>
                </a:moveTo>
                <a:cubicBezTo>
                  <a:pt x="61" y="9"/>
                  <a:pt x="19" y="4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59" y="9"/>
                  <a:pt x="6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421139" y="3899847"/>
            <a:ext cx="483472" cy="640035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85" name="Group 84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88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86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91" name="Freeform 22"/>
          <p:cNvSpPr/>
          <p:nvPr/>
        </p:nvSpPr>
        <p:spPr bwMode="auto">
          <a:xfrm>
            <a:off x="6996551" y="4421100"/>
            <a:ext cx="48937" cy="12456"/>
          </a:xfrm>
          <a:custGeom>
            <a:avLst/>
            <a:gdLst>
              <a:gd name="T0" fmla="*/ 61 w 63"/>
              <a:gd name="T1" fmla="*/ 9 h 16"/>
              <a:gd name="T2" fmla="*/ 2 w 63"/>
              <a:gd name="T3" fmla="*/ 0 h 16"/>
              <a:gd name="T4" fmla="*/ 0 w 63"/>
              <a:gd name="T5" fmla="*/ 5 h 16"/>
              <a:gd name="T6" fmla="*/ 63 w 63"/>
              <a:gd name="T7" fmla="*/ 16 h 16"/>
              <a:gd name="T8" fmla="*/ 61 w 63"/>
              <a:gd name="T9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16">
                <a:moveTo>
                  <a:pt x="61" y="9"/>
                </a:moveTo>
                <a:cubicBezTo>
                  <a:pt x="61" y="9"/>
                  <a:pt x="19" y="4"/>
                  <a:pt x="2" y="0"/>
                </a:cubicBezTo>
                <a:cubicBezTo>
                  <a:pt x="0" y="5"/>
                  <a:pt x="0" y="5"/>
                  <a:pt x="0" y="5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16"/>
                  <a:pt x="59" y="9"/>
                  <a:pt x="6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6792798" y="4066090"/>
            <a:ext cx="343444" cy="454662"/>
            <a:chOff x="4127500" y="2260600"/>
            <a:chExt cx="612776" cy="811213"/>
          </a:xfrm>
          <a:solidFill>
            <a:schemeClr val="bg1"/>
          </a:solidFill>
        </p:grpSpPr>
        <p:grpSp>
          <p:nvGrpSpPr>
            <p:cNvPr id="93" name="Group 92"/>
            <p:cNvGrpSpPr/>
            <p:nvPr/>
          </p:nvGrpSpPr>
          <p:grpSpPr>
            <a:xfrm>
              <a:off x="4127500" y="2260600"/>
              <a:ext cx="612776" cy="811213"/>
              <a:chOff x="4127500" y="2260600"/>
              <a:chExt cx="612776" cy="811213"/>
            </a:xfrm>
            <a:grpFill/>
          </p:grpSpPr>
          <p:sp>
            <p:nvSpPr>
              <p:cNvPr id="96" name="Freeform 19"/>
              <p:cNvSpPr/>
              <p:nvPr/>
            </p:nvSpPr>
            <p:spPr bwMode="auto">
              <a:xfrm>
                <a:off x="4267200" y="2260600"/>
                <a:ext cx="271463" cy="234950"/>
              </a:xfrm>
              <a:custGeom>
                <a:avLst/>
                <a:gdLst>
                  <a:gd name="T0" fmla="*/ 98 w 196"/>
                  <a:gd name="T1" fmla="*/ 0 h 170"/>
                  <a:gd name="T2" fmla="*/ 170 w 196"/>
                  <a:gd name="T3" fmla="*/ 32 h 170"/>
                  <a:gd name="T4" fmla="*/ 180 w 196"/>
                  <a:gd name="T5" fmla="*/ 121 h 170"/>
                  <a:gd name="T6" fmla="*/ 165 w 196"/>
                  <a:gd name="T7" fmla="*/ 168 h 170"/>
                  <a:gd name="T8" fmla="*/ 157 w 196"/>
                  <a:gd name="T9" fmla="*/ 121 h 170"/>
                  <a:gd name="T10" fmla="*/ 142 w 196"/>
                  <a:gd name="T11" fmla="*/ 67 h 170"/>
                  <a:gd name="T12" fmla="*/ 97 w 196"/>
                  <a:gd name="T13" fmla="*/ 61 h 170"/>
                  <a:gd name="T14" fmla="*/ 41 w 196"/>
                  <a:gd name="T15" fmla="*/ 71 h 170"/>
                  <a:gd name="T16" fmla="*/ 30 w 196"/>
                  <a:gd name="T17" fmla="*/ 123 h 170"/>
                  <a:gd name="T18" fmla="*/ 26 w 196"/>
                  <a:gd name="T19" fmla="*/ 159 h 170"/>
                  <a:gd name="T20" fmla="*/ 18 w 196"/>
                  <a:gd name="T21" fmla="*/ 97 h 170"/>
                  <a:gd name="T22" fmla="*/ 98 w 196"/>
                  <a:gd name="T2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6" h="170">
                    <a:moveTo>
                      <a:pt x="98" y="0"/>
                    </a:moveTo>
                    <a:cubicBezTo>
                      <a:pt x="98" y="0"/>
                      <a:pt x="145" y="4"/>
                      <a:pt x="170" y="32"/>
                    </a:cubicBezTo>
                    <a:cubicBezTo>
                      <a:pt x="196" y="60"/>
                      <a:pt x="186" y="97"/>
                      <a:pt x="180" y="121"/>
                    </a:cubicBezTo>
                    <a:cubicBezTo>
                      <a:pt x="180" y="121"/>
                      <a:pt x="165" y="165"/>
                      <a:pt x="165" y="168"/>
                    </a:cubicBezTo>
                    <a:cubicBezTo>
                      <a:pt x="165" y="170"/>
                      <a:pt x="162" y="132"/>
                      <a:pt x="157" y="121"/>
                    </a:cubicBezTo>
                    <a:cubicBezTo>
                      <a:pt x="152" y="110"/>
                      <a:pt x="160" y="79"/>
                      <a:pt x="142" y="67"/>
                    </a:cubicBezTo>
                    <a:cubicBezTo>
                      <a:pt x="123" y="55"/>
                      <a:pt x="97" y="61"/>
                      <a:pt x="97" y="61"/>
                    </a:cubicBezTo>
                    <a:cubicBezTo>
                      <a:pt x="97" y="61"/>
                      <a:pt x="59" y="50"/>
                      <a:pt x="41" y="71"/>
                    </a:cubicBezTo>
                    <a:cubicBezTo>
                      <a:pt x="23" y="91"/>
                      <a:pt x="33" y="107"/>
                      <a:pt x="30" y="123"/>
                    </a:cubicBezTo>
                    <a:cubicBezTo>
                      <a:pt x="28" y="139"/>
                      <a:pt x="26" y="159"/>
                      <a:pt x="26" y="159"/>
                    </a:cubicBezTo>
                    <a:cubicBezTo>
                      <a:pt x="26" y="159"/>
                      <a:pt x="19" y="115"/>
                      <a:pt x="18" y="97"/>
                    </a:cubicBezTo>
                    <a:cubicBezTo>
                      <a:pt x="16" y="80"/>
                      <a:pt x="0" y="18"/>
                      <a:pt x="9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" name="Freeform 20"/>
              <p:cNvSpPr/>
              <p:nvPr/>
            </p:nvSpPr>
            <p:spPr bwMode="auto">
              <a:xfrm>
                <a:off x="4127500" y="2557463"/>
                <a:ext cx="612776" cy="514350"/>
              </a:xfrm>
              <a:custGeom>
                <a:avLst/>
                <a:gdLst>
                  <a:gd name="T0" fmla="*/ 152 w 442"/>
                  <a:gd name="T1" fmla="*/ 10 h 371"/>
                  <a:gd name="T2" fmla="*/ 158 w 442"/>
                  <a:gd name="T3" fmla="*/ 40 h 371"/>
                  <a:gd name="T4" fmla="*/ 200 w 442"/>
                  <a:gd name="T5" fmla="*/ 72 h 371"/>
                  <a:gd name="T6" fmla="*/ 258 w 442"/>
                  <a:gd name="T7" fmla="*/ 14 h 371"/>
                  <a:gd name="T8" fmla="*/ 257 w 442"/>
                  <a:gd name="T9" fmla="*/ 0 h 371"/>
                  <a:gd name="T10" fmla="*/ 277 w 442"/>
                  <a:gd name="T11" fmla="*/ 19 h 371"/>
                  <a:gd name="T12" fmla="*/ 278 w 442"/>
                  <a:gd name="T13" fmla="*/ 28 h 371"/>
                  <a:gd name="T14" fmla="*/ 374 w 442"/>
                  <a:gd name="T15" fmla="*/ 56 h 371"/>
                  <a:gd name="T16" fmla="*/ 429 w 442"/>
                  <a:gd name="T17" fmla="*/ 197 h 371"/>
                  <a:gd name="T18" fmla="*/ 420 w 442"/>
                  <a:gd name="T19" fmla="*/ 336 h 371"/>
                  <a:gd name="T20" fmla="*/ 360 w 442"/>
                  <a:gd name="T21" fmla="*/ 356 h 371"/>
                  <a:gd name="T22" fmla="*/ 325 w 442"/>
                  <a:gd name="T23" fmla="*/ 352 h 371"/>
                  <a:gd name="T24" fmla="*/ 324 w 442"/>
                  <a:gd name="T25" fmla="*/ 309 h 371"/>
                  <a:gd name="T26" fmla="*/ 316 w 442"/>
                  <a:gd name="T27" fmla="*/ 252 h 371"/>
                  <a:gd name="T28" fmla="*/ 334 w 442"/>
                  <a:gd name="T29" fmla="*/ 248 h 371"/>
                  <a:gd name="T30" fmla="*/ 311 w 442"/>
                  <a:gd name="T31" fmla="*/ 226 h 371"/>
                  <a:gd name="T32" fmla="*/ 269 w 442"/>
                  <a:gd name="T33" fmla="*/ 248 h 371"/>
                  <a:gd name="T34" fmla="*/ 208 w 442"/>
                  <a:gd name="T35" fmla="*/ 237 h 371"/>
                  <a:gd name="T36" fmla="*/ 206 w 442"/>
                  <a:gd name="T37" fmla="*/ 117 h 371"/>
                  <a:gd name="T38" fmla="*/ 202 w 442"/>
                  <a:gd name="T39" fmla="*/ 105 h 371"/>
                  <a:gd name="T40" fmla="*/ 211 w 442"/>
                  <a:gd name="T41" fmla="*/ 89 h 371"/>
                  <a:gd name="T42" fmla="*/ 234 w 442"/>
                  <a:gd name="T43" fmla="*/ 73 h 371"/>
                  <a:gd name="T44" fmla="*/ 227 w 442"/>
                  <a:gd name="T45" fmla="*/ 64 h 371"/>
                  <a:gd name="T46" fmla="*/ 204 w 442"/>
                  <a:gd name="T47" fmla="*/ 81 h 371"/>
                  <a:gd name="T48" fmla="*/ 196 w 442"/>
                  <a:gd name="T49" fmla="*/ 81 h 371"/>
                  <a:gd name="T50" fmla="*/ 176 w 442"/>
                  <a:gd name="T51" fmla="*/ 68 h 371"/>
                  <a:gd name="T52" fmla="*/ 166 w 442"/>
                  <a:gd name="T53" fmla="*/ 79 h 371"/>
                  <a:gd name="T54" fmla="*/ 187 w 442"/>
                  <a:gd name="T55" fmla="*/ 91 h 371"/>
                  <a:gd name="T56" fmla="*/ 184 w 442"/>
                  <a:gd name="T57" fmla="*/ 101 h 371"/>
                  <a:gd name="T58" fmla="*/ 174 w 442"/>
                  <a:gd name="T59" fmla="*/ 117 h 371"/>
                  <a:gd name="T60" fmla="*/ 165 w 442"/>
                  <a:gd name="T61" fmla="*/ 226 h 371"/>
                  <a:gd name="T62" fmla="*/ 118 w 442"/>
                  <a:gd name="T63" fmla="*/ 227 h 371"/>
                  <a:gd name="T64" fmla="*/ 89 w 442"/>
                  <a:gd name="T65" fmla="*/ 267 h 371"/>
                  <a:gd name="T66" fmla="*/ 102 w 442"/>
                  <a:gd name="T67" fmla="*/ 275 h 371"/>
                  <a:gd name="T68" fmla="*/ 98 w 442"/>
                  <a:gd name="T69" fmla="*/ 364 h 371"/>
                  <a:gd name="T70" fmla="*/ 53 w 442"/>
                  <a:gd name="T71" fmla="*/ 367 h 371"/>
                  <a:gd name="T72" fmla="*/ 4 w 442"/>
                  <a:gd name="T73" fmla="*/ 310 h 371"/>
                  <a:gd name="T74" fmla="*/ 6 w 442"/>
                  <a:gd name="T75" fmla="*/ 180 h 371"/>
                  <a:gd name="T76" fmla="*/ 46 w 442"/>
                  <a:gd name="T77" fmla="*/ 77 h 371"/>
                  <a:gd name="T78" fmla="*/ 125 w 442"/>
                  <a:gd name="T79" fmla="*/ 46 h 371"/>
                  <a:gd name="T80" fmla="*/ 152 w 442"/>
                  <a:gd name="T81" fmla="*/ 1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2" h="371">
                    <a:moveTo>
                      <a:pt x="152" y="10"/>
                    </a:moveTo>
                    <a:cubicBezTo>
                      <a:pt x="152" y="10"/>
                      <a:pt x="149" y="27"/>
                      <a:pt x="158" y="40"/>
                    </a:cubicBezTo>
                    <a:cubicBezTo>
                      <a:pt x="168" y="53"/>
                      <a:pt x="193" y="75"/>
                      <a:pt x="200" y="72"/>
                    </a:cubicBezTo>
                    <a:cubicBezTo>
                      <a:pt x="207" y="70"/>
                      <a:pt x="255" y="26"/>
                      <a:pt x="258" y="14"/>
                    </a:cubicBezTo>
                    <a:cubicBezTo>
                      <a:pt x="261" y="2"/>
                      <a:pt x="257" y="0"/>
                      <a:pt x="257" y="0"/>
                    </a:cubicBezTo>
                    <a:cubicBezTo>
                      <a:pt x="257" y="0"/>
                      <a:pt x="276" y="15"/>
                      <a:pt x="277" y="19"/>
                    </a:cubicBezTo>
                    <a:cubicBezTo>
                      <a:pt x="278" y="24"/>
                      <a:pt x="278" y="28"/>
                      <a:pt x="278" y="28"/>
                    </a:cubicBezTo>
                    <a:cubicBezTo>
                      <a:pt x="278" y="28"/>
                      <a:pt x="346" y="34"/>
                      <a:pt x="374" y="56"/>
                    </a:cubicBezTo>
                    <a:cubicBezTo>
                      <a:pt x="402" y="78"/>
                      <a:pt x="421" y="146"/>
                      <a:pt x="429" y="197"/>
                    </a:cubicBezTo>
                    <a:cubicBezTo>
                      <a:pt x="437" y="247"/>
                      <a:pt x="442" y="316"/>
                      <a:pt x="420" y="336"/>
                    </a:cubicBezTo>
                    <a:cubicBezTo>
                      <a:pt x="398" y="356"/>
                      <a:pt x="360" y="356"/>
                      <a:pt x="360" y="356"/>
                    </a:cubicBezTo>
                    <a:cubicBezTo>
                      <a:pt x="360" y="356"/>
                      <a:pt x="328" y="360"/>
                      <a:pt x="325" y="352"/>
                    </a:cubicBezTo>
                    <a:cubicBezTo>
                      <a:pt x="323" y="344"/>
                      <a:pt x="331" y="328"/>
                      <a:pt x="324" y="309"/>
                    </a:cubicBezTo>
                    <a:cubicBezTo>
                      <a:pt x="317" y="291"/>
                      <a:pt x="310" y="263"/>
                      <a:pt x="316" y="252"/>
                    </a:cubicBezTo>
                    <a:cubicBezTo>
                      <a:pt x="334" y="248"/>
                      <a:pt x="334" y="248"/>
                      <a:pt x="334" y="248"/>
                    </a:cubicBezTo>
                    <a:cubicBezTo>
                      <a:pt x="334" y="248"/>
                      <a:pt x="328" y="225"/>
                      <a:pt x="311" y="226"/>
                    </a:cubicBezTo>
                    <a:cubicBezTo>
                      <a:pt x="294" y="227"/>
                      <a:pt x="290" y="248"/>
                      <a:pt x="269" y="248"/>
                    </a:cubicBezTo>
                    <a:cubicBezTo>
                      <a:pt x="249" y="248"/>
                      <a:pt x="208" y="237"/>
                      <a:pt x="208" y="237"/>
                    </a:cubicBezTo>
                    <a:cubicBezTo>
                      <a:pt x="206" y="117"/>
                      <a:pt x="206" y="117"/>
                      <a:pt x="206" y="117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11" y="89"/>
                      <a:pt x="211" y="89"/>
                      <a:pt x="211" y="89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27" y="64"/>
                      <a:pt x="227" y="64"/>
                      <a:pt x="227" y="64"/>
                    </a:cubicBezTo>
                    <a:cubicBezTo>
                      <a:pt x="204" y="81"/>
                      <a:pt x="204" y="81"/>
                      <a:pt x="204" y="81"/>
                    </a:cubicBezTo>
                    <a:cubicBezTo>
                      <a:pt x="196" y="81"/>
                      <a:pt x="196" y="81"/>
                      <a:pt x="196" y="81"/>
                    </a:cubicBezTo>
                    <a:cubicBezTo>
                      <a:pt x="176" y="68"/>
                      <a:pt x="176" y="68"/>
                      <a:pt x="176" y="68"/>
                    </a:cubicBezTo>
                    <a:cubicBezTo>
                      <a:pt x="166" y="79"/>
                      <a:pt x="166" y="79"/>
                      <a:pt x="166" y="7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4" y="101"/>
                      <a:pt x="184" y="101"/>
                      <a:pt x="184" y="101"/>
                    </a:cubicBezTo>
                    <a:cubicBezTo>
                      <a:pt x="174" y="117"/>
                      <a:pt x="174" y="117"/>
                      <a:pt x="174" y="11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65" y="226"/>
                      <a:pt x="136" y="221"/>
                      <a:pt x="118" y="227"/>
                    </a:cubicBezTo>
                    <a:cubicBezTo>
                      <a:pt x="100" y="234"/>
                      <a:pt x="88" y="254"/>
                      <a:pt x="89" y="267"/>
                    </a:cubicBezTo>
                    <a:cubicBezTo>
                      <a:pt x="89" y="267"/>
                      <a:pt x="88" y="276"/>
                      <a:pt x="102" y="275"/>
                    </a:cubicBezTo>
                    <a:cubicBezTo>
                      <a:pt x="102" y="275"/>
                      <a:pt x="98" y="362"/>
                      <a:pt x="98" y="364"/>
                    </a:cubicBezTo>
                    <a:cubicBezTo>
                      <a:pt x="98" y="366"/>
                      <a:pt x="76" y="371"/>
                      <a:pt x="53" y="367"/>
                    </a:cubicBezTo>
                    <a:cubicBezTo>
                      <a:pt x="31" y="364"/>
                      <a:pt x="9" y="335"/>
                      <a:pt x="4" y="310"/>
                    </a:cubicBezTo>
                    <a:cubicBezTo>
                      <a:pt x="0" y="284"/>
                      <a:pt x="2" y="210"/>
                      <a:pt x="6" y="180"/>
                    </a:cubicBezTo>
                    <a:cubicBezTo>
                      <a:pt x="11" y="150"/>
                      <a:pt x="17" y="88"/>
                      <a:pt x="46" y="77"/>
                    </a:cubicBezTo>
                    <a:cubicBezTo>
                      <a:pt x="74" y="66"/>
                      <a:pt x="114" y="56"/>
                      <a:pt x="125" y="46"/>
                    </a:cubicBezTo>
                    <a:cubicBezTo>
                      <a:pt x="135" y="35"/>
                      <a:pt x="148" y="11"/>
                      <a:pt x="152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 dirty="0">
                  <a:latin typeface="微软雅黑" panose="020B0503020204020204" pitchFamily="34" charset="-122"/>
                </a:endParaRPr>
              </a:p>
            </p:txBody>
          </p:sp>
        </p:grpSp>
        <p:sp>
          <p:nvSpPr>
            <p:cNvPr id="94" name="Freeform 21"/>
            <p:cNvSpPr/>
            <p:nvPr/>
          </p:nvSpPr>
          <p:spPr bwMode="auto">
            <a:xfrm>
              <a:off x="4267200" y="2928938"/>
              <a:ext cx="368300" cy="120650"/>
            </a:xfrm>
            <a:custGeom>
              <a:avLst/>
              <a:gdLst>
                <a:gd name="T0" fmla="*/ 230 w 266"/>
                <a:gd name="T1" fmla="*/ 79 h 87"/>
                <a:gd name="T2" fmla="*/ 151 w 266"/>
                <a:gd name="T3" fmla="*/ 49 h 87"/>
                <a:gd name="T4" fmla="*/ 82 w 266"/>
                <a:gd name="T5" fmla="*/ 17 h 87"/>
                <a:gd name="T6" fmla="*/ 1 w 266"/>
                <a:gd name="T7" fmla="*/ 7 h 87"/>
                <a:gd name="T8" fmla="*/ 0 w 266"/>
                <a:gd name="T9" fmla="*/ 10 h 87"/>
                <a:gd name="T10" fmla="*/ 81 w 266"/>
                <a:gd name="T11" fmla="*/ 22 h 87"/>
                <a:gd name="T12" fmla="*/ 230 w 266"/>
                <a:gd name="T13" fmla="*/ 84 h 87"/>
                <a:gd name="T14" fmla="*/ 230 w 266"/>
                <a:gd name="T15" fmla="*/ 7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87">
                  <a:moveTo>
                    <a:pt x="230" y="79"/>
                  </a:moveTo>
                  <a:cubicBezTo>
                    <a:pt x="230" y="79"/>
                    <a:pt x="182" y="65"/>
                    <a:pt x="151" y="49"/>
                  </a:cubicBezTo>
                  <a:cubicBezTo>
                    <a:pt x="120" y="33"/>
                    <a:pt x="87" y="17"/>
                    <a:pt x="82" y="17"/>
                  </a:cubicBezTo>
                  <a:cubicBezTo>
                    <a:pt x="77" y="17"/>
                    <a:pt x="25" y="0"/>
                    <a:pt x="1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42" y="5"/>
                    <a:pt x="81" y="22"/>
                  </a:cubicBezTo>
                  <a:cubicBezTo>
                    <a:pt x="121" y="40"/>
                    <a:pt x="195" y="87"/>
                    <a:pt x="230" y="84"/>
                  </a:cubicBezTo>
                  <a:cubicBezTo>
                    <a:pt x="266" y="81"/>
                    <a:pt x="230" y="79"/>
                    <a:pt x="23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Freeform 23"/>
            <p:cNvSpPr/>
            <p:nvPr/>
          </p:nvSpPr>
          <p:spPr bwMode="auto">
            <a:xfrm>
              <a:off x="4251325" y="3009900"/>
              <a:ext cx="244475" cy="55563"/>
            </a:xfrm>
            <a:custGeom>
              <a:avLst/>
              <a:gdLst>
                <a:gd name="T0" fmla="*/ 5 w 177"/>
                <a:gd name="T1" fmla="*/ 32 h 40"/>
                <a:gd name="T2" fmla="*/ 107 w 177"/>
                <a:gd name="T3" fmla="*/ 22 h 40"/>
                <a:gd name="T4" fmla="*/ 169 w 177"/>
                <a:gd name="T5" fmla="*/ 0 h 40"/>
                <a:gd name="T6" fmla="*/ 177 w 177"/>
                <a:gd name="T7" fmla="*/ 3 h 40"/>
                <a:gd name="T8" fmla="*/ 103 w 177"/>
                <a:gd name="T9" fmla="*/ 29 h 40"/>
                <a:gd name="T10" fmla="*/ 0 w 177"/>
                <a:gd name="T11" fmla="*/ 40 h 40"/>
                <a:gd name="T12" fmla="*/ 5 w 177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40">
                  <a:moveTo>
                    <a:pt x="5" y="32"/>
                  </a:moveTo>
                  <a:cubicBezTo>
                    <a:pt x="5" y="32"/>
                    <a:pt x="61" y="33"/>
                    <a:pt x="107" y="22"/>
                  </a:cubicBezTo>
                  <a:cubicBezTo>
                    <a:pt x="154" y="10"/>
                    <a:pt x="169" y="0"/>
                    <a:pt x="169" y="0"/>
                  </a:cubicBezTo>
                  <a:cubicBezTo>
                    <a:pt x="177" y="3"/>
                    <a:pt x="177" y="3"/>
                    <a:pt x="177" y="3"/>
                  </a:cubicBezTo>
                  <a:cubicBezTo>
                    <a:pt x="177" y="3"/>
                    <a:pt x="142" y="22"/>
                    <a:pt x="103" y="29"/>
                  </a:cubicBezTo>
                  <a:cubicBezTo>
                    <a:pt x="64" y="36"/>
                    <a:pt x="0" y="40"/>
                    <a:pt x="0" y="40"/>
                  </a:cubicBezTo>
                  <a:lnTo>
                    <a:pt x="5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62" name="Rectangle 71"/>
          <p:cNvSpPr/>
          <p:nvPr/>
        </p:nvSpPr>
        <p:spPr>
          <a:xfrm>
            <a:off x="2475331" y="4825345"/>
            <a:ext cx="2602494" cy="44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72"/>
          <p:cNvSpPr txBox="1"/>
          <p:nvPr/>
        </p:nvSpPr>
        <p:spPr>
          <a:xfrm>
            <a:off x="2911011" y="4544091"/>
            <a:ext cx="2171567" cy="324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 Placeholder 1"/>
          <p:cNvSpPr txBox="1"/>
          <p:nvPr/>
        </p:nvSpPr>
        <p:spPr>
          <a:xfrm>
            <a:off x="4602479" y="275035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98" name="Text Placeholder 2"/>
          <p:cNvSpPr txBox="1"/>
          <p:nvPr/>
        </p:nvSpPr>
        <p:spPr>
          <a:xfrm>
            <a:off x="4506194" y="255242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1" name="Text Placeholder 1"/>
          <p:cNvSpPr txBox="1"/>
          <p:nvPr/>
        </p:nvSpPr>
        <p:spPr>
          <a:xfrm>
            <a:off x="8030708" y="4173520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102" name="Text Placeholder 2"/>
          <p:cNvSpPr txBox="1"/>
          <p:nvPr/>
        </p:nvSpPr>
        <p:spPr>
          <a:xfrm>
            <a:off x="7934423" y="3975586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3248698" y="1481094"/>
            <a:ext cx="674739" cy="674739"/>
            <a:chOff x="11406702" y="4917693"/>
            <a:chExt cx="512064" cy="512064"/>
          </a:xfrm>
        </p:grpSpPr>
        <p:sp>
          <p:nvSpPr>
            <p:cNvPr id="36" name="椭圆 35"/>
            <p:cNvSpPr/>
            <p:nvPr/>
          </p:nvSpPr>
          <p:spPr>
            <a:xfrm>
              <a:off x="11406702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Freeform 44"/>
            <p:cNvSpPr>
              <a:spLocks noEditPoints="1"/>
            </p:cNvSpPr>
            <p:nvPr/>
          </p:nvSpPr>
          <p:spPr bwMode="auto">
            <a:xfrm>
              <a:off x="11515710" y="5040518"/>
              <a:ext cx="294049" cy="266413"/>
            </a:xfrm>
            <a:custGeom>
              <a:avLst/>
              <a:gdLst>
                <a:gd name="T0" fmla="*/ 402481 w 256"/>
                <a:gd name="T1" fmla="*/ 382588 h 232"/>
                <a:gd name="T2" fmla="*/ 369491 w 256"/>
                <a:gd name="T3" fmla="*/ 382588 h 232"/>
                <a:gd name="T4" fmla="*/ 349696 w 256"/>
                <a:gd name="T5" fmla="*/ 382588 h 232"/>
                <a:gd name="T6" fmla="*/ 72579 w 256"/>
                <a:gd name="T7" fmla="*/ 382588 h 232"/>
                <a:gd name="T8" fmla="*/ 52784 w 256"/>
                <a:gd name="T9" fmla="*/ 382588 h 232"/>
                <a:gd name="T10" fmla="*/ 19794 w 256"/>
                <a:gd name="T11" fmla="*/ 382588 h 232"/>
                <a:gd name="T12" fmla="*/ 0 w 256"/>
                <a:gd name="T13" fmla="*/ 362799 h 232"/>
                <a:gd name="T14" fmla="*/ 0 w 256"/>
                <a:gd name="T15" fmla="*/ 323221 h 232"/>
                <a:gd name="T16" fmla="*/ 0 w 256"/>
                <a:gd name="T17" fmla="*/ 244065 h 232"/>
                <a:gd name="T18" fmla="*/ 0 w 256"/>
                <a:gd name="T19" fmla="*/ 118734 h 232"/>
                <a:gd name="T20" fmla="*/ 19794 w 256"/>
                <a:gd name="T21" fmla="*/ 98945 h 232"/>
                <a:gd name="T22" fmla="*/ 46186 w 256"/>
                <a:gd name="T23" fmla="*/ 98945 h 232"/>
                <a:gd name="T24" fmla="*/ 85775 w 256"/>
                <a:gd name="T25" fmla="*/ 98945 h 232"/>
                <a:gd name="T26" fmla="*/ 112167 w 256"/>
                <a:gd name="T27" fmla="*/ 98945 h 232"/>
                <a:gd name="T28" fmla="*/ 211138 w 256"/>
                <a:gd name="T29" fmla="*/ 0 h 232"/>
                <a:gd name="T30" fmla="*/ 310108 w 256"/>
                <a:gd name="T31" fmla="*/ 98945 h 232"/>
                <a:gd name="T32" fmla="*/ 343098 w 256"/>
                <a:gd name="T33" fmla="*/ 98945 h 232"/>
                <a:gd name="T34" fmla="*/ 382687 w 256"/>
                <a:gd name="T35" fmla="*/ 98945 h 232"/>
                <a:gd name="T36" fmla="*/ 402481 w 256"/>
                <a:gd name="T37" fmla="*/ 98945 h 232"/>
                <a:gd name="T38" fmla="*/ 422275 w 256"/>
                <a:gd name="T39" fmla="*/ 118734 h 232"/>
                <a:gd name="T40" fmla="*/ 422275 w 256"/>
                <a:gd name="T41" fmla="*/ 244065 h 232"/>
                <a:gd name="T42" fmla="*/ 422275 w 256"/>
                <a:gd name="T43" fmla="*/ 323221 h 232"/>
                <a:gd name="T44" fmla="*/ 422275 w 256"/>
                <a:gd name="T45" fmla="*/ 362799 h 232"/>
                <a:gd name="T46" fmla="*/ 402481 w 256"/>
                <a:gd name="T47" fmla="*/ 382588 h 232"/>
                <a:gd name="T48" fmla="*/ 211138 w 256"/>
                <a:gd name="T49" fmla="*/ 39578 h 232"/>
                <a:gd name="T50" fmla="*/ 151755 w 256"/>
                <a:gd name="T51" fmla="*/ 98945 h 232"/>
                <a:gd name="T52" fmla="*/ 270520 w 256"/>
                <a:gd name="T53" fmla="*/ 98945 h 232"/>
                <a:gd name="T54" fmla="*/ 211138 w 256"/>
                <a:gd name="T55" fmla="*/ 39578 h 232"/>
                <a:gd name="T56" fmla="*/ 283716 w 256"/>
                <a:gd name="T57" fmla="*/ 217679 h 232"/>
                <a:gd name="T58" fmla="*/ 230932 w 256"/>
                <a:gd name="T59" fmla="*/ 217679 h 232"/>
                <a:gd name="T60" fmla="*/ 230932 w 256"/>
                <a:gd name="T61" fmla="*/ 164909 h 232"/>
                <a:gd name="T62" fmla="*/ 211138 w 256"/>
                <a:gd name="T63" fmla="*/ 145120 h 232"/>
                <a:gd name="T64" fmla="*/ 191343 w 256"/>
                <a:gd name="T65" fmla="*/ 164909 h 232"/>
                <a:gd name="T66" fmla="*/ 191343 w 256"/>
                <a:gd name="T67" fmla="*/ 217679 h 232"/>
                <a:gd name="T68" fmla="*/ 138559 w 256"/>
                <a:gd name="T69" fmla="*/ 217679 h 232"/>
                <a:gd name="T70" fmla="*/ 118765 w 256"/>
                <a:gd name="T71" fmla="*/ 237468 h 232"/>
                <a:gd name="T72" fmla="*/ 138559 w 256"/>
                <a:gd name="T73" fmla="*/ 257257 h 232"/>
                <a:gd name="T74" fmla="*/ 191343 w 256"/>
                <a:gd name="T75" fmla="*/ 257257 h 232"/>
                <a:gd name="T76" fmla="*/ 191343 w 256"/>
                <a:gd name="T77" fmla="*/ 310028 h 232"/>
                <a:gd name="T78" fmla="*/ 211138 w 256"/>
                <a:gd name="T79" fmla="*/ 329817 h 232"/>
                <a:gd name="T80" fmla="*/ 230932 w 256"/>
                <a:gd name="T81" fmla="*/ 310028 h 232"/>
                <a:gd name="T82" fmla="*/ 230932 w 256"/>
                <a:gd name="T83" fmla="*/ 257257 h 232"/>
                <a:gd name="T84" fmla="*/ 283716 w 256"/>
                <a:gd name="T85" fmla="*/ 257257 h 232"/>
                <a:gd name="T86" fmla="*/ 303510 w 256"/>
                <a:gd name="T87" fmla="*/ 237468 h 232"/>
                <a:gd name="T88" fmla="*/ 283716 w 256"/>
                <a:gd name="T89" fmla="*/ 217679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6" h="232">
                  <a:moveTo>
                    <a:pt x="244" y="232"/>
                  </a:moveTo>
                  <a:cubicBezTo>
                    <a:pt x="224" y="232"/>
                    <a:pt x="224" y="232"/>
                    <a:pt x="224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32" y="232"/>
                    <a:pt x="32" y="232"/>
                    <a:pt x="32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5" y="232"/>
                    <a:pt x="0" y="227"/>
                    <a:pt x="0" y="22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5"/>
                    <a:pt x="5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7"/>
                    <a:pt x="95" y="0"/>
                    <a:pt x="128" y="0"/>
                  </a:cubicBezTo>
                  <a:cubicBezTo>
                    <a:pt x="161" y="0"/>
                    <a:pt x="188" y="27"/>
                    <a:pt x="18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51" y="60"/>
                    <a:pt x="256" y="65"/>
                    <a:pt x="256" y="72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20"/>
                    <a:pt x="256" y="220"/>
                    <a:pt x="256" y="220"/>
                  </a:cubicBezTo>
                  <a:cubicBezTo>
                    <a:pt x="256" y="227"/>
                    <a:pt x="251" y="232"/>
                    <a:pt x="244" y="232"/>
                  </a:cubicBezTo>
                  <a:moveTo>
                    <a:pt x="128" y="24"/>
                  </a:moveTo>
                  <a:cubicBezTo>
                    <a:pt x="108" y="24"/>
                    <a:pt x="92" y="40"/>
                    <a:pt x="92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4" y="40"/>
                    <a:pt x="148" y="24"/>
                    <a:pt x="128" y="24"/>
                  </a:cubicBezTo>
                  <a:moveTo>
                    <a:pt x="172" y="132"/>
                  </a:moveTo>
                  <a:cubicBezTo>
                    <a:pt x="140" y="132"/>
                    <a:pt x="140" y="132"/>
                    <a:pt x="140" y="13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93"/>
                    <a:pt x="135" y="88"/>
                    <a:pt x="128" y="88"/>
                  </a:cubicBezTo>
                  <a:cubicBezTo>
                    <a:pt x="121" y="88"/>
                    <a:pt x="116" y="93"/>
                    <a:pt x="116" y="100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2"/>
                    <a:pt x="72" y="137"/>
                    <a:pt x="72" y="144"/>
                  </a:cubicBezTo>
                  <a:cubicBezTo>
                    <a:pt x="72" y="151"/>
                    <a:pt x="77" y="156"/>
                    <a:pt x="84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6" y="195"/>
                    <a:pt x="121" y="200"/>
                    <a:pt x="128" y="200"/>
                  </a:cubicBezTo>
                  <a:cubicBezTo>
                    <a:pt x="135" y="200"/>
                    <a:pt x="140" y="195"/>
                    <a:pt x="140" y="188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9" y="156"/>
                    <a:pt x="184" y="151"/>
                    <a:pt x="184" y="144"/>
                  </a:cubicBezTo>
                  <a:cubicBezTo>
                    <a:pt x="184" y="137"/>
                    <a:pt x="179" y="132"/>
                    <a:pt x="172" y="132"/>
                  </a:cubicBezTo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21818" y="2272056"/>
            <a:ext cx="3113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</a:t>
            </a: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4400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4400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3718" y="3397487"/>
            <a:ext cx="4849792" cy="876645"/>
            <a:chOff x="1608881" y="4158341"/>
            <a:chExt cx="4849792" cy="876645"/>
          </a:xfrm>
        </p:grpSpPr>
        <p:sp>
          <p:nvSpPr>
            <p:cNvPr id="23" name="矩形 22"/>
            <p:cNvSpPr/>
            <p:nvPr/>
          </p:nvSpPr>
          <p:spPr>
            <a:xfrm>
              <a:off x="1608881" y="4158341"/>
              <a:ext cx="4849792" cy="876645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647648" y="4211942"/>
              <a:ext cx="47722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单击添加您的标题</a:t>
              </a:r>
              <a:endParaRPr lang="zh-CN" altLang="en-US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107154" y="4327733"/>
            <a:ext cx="4942921" cy="284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MEDICAL REPORT DEMONSTRATES POWERPOINT TEMPLATE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153504" y="4941660"/>
            <a:ext cx="4850223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点击此出编辑文本内容，以表达您的项目详细资料，建议您在展示时采用微软雅黑字体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6726427" y="2089508"/>
            <a:ext cx="321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0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矩形 27"/>
          <p:cNvSpPr>
            <a:spLocks noChangeArrowheads="1"/>
          </p:cNvSpPr>
          <p:nvPr/>
        </p:nvSpPr>
        <p:spPr bwMode="auto">
          <a:xfrm>
            <a:off x="6726427" y="2503643"/>
            <a:ext cx="3077174" cy="266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Ellipse 3"/>
          <p:cNvSpPr/>
          <p:nvPr/>
        </p:nvSpPr>
        <p:spPr>
          <a:xfrm>
            <a:off x="2647343" y="2759907"/>
            <a:ext cx="1715782" cy="1715782"/>
          </a:xfrm>
          <a:prstGeom prst="ellipse">
            <a:avLst/>
          </a:prstGeom>
          <a:solidFill>
            <a:srgbClr val="017ED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sp>
        <p:nvSpPr>
          <p:cNvPr id="4" name="Ellipse 1"/>
          <p:cNvSpPr/>
          <p:nvPr/>
        </p:nvSpPr>
        <p:spPr bwMode="auto">
          <a:xfrm>
            <a:off x="2947518" y="1642468"/>
            <a:ext cx="1153040" cy="997561"/>
          </a:xfrm>
          <a:custGeom>
            <a:avLst/>
            <a:gdLst/>
            <a:ahLst/>
            <a:cxnLst/>
            <a:rect l="l" t="t" r="r" b="b"/>
            <a:pathLst>
              <a:path w="1881327" h="1627643">
                <a:moveTo>
                  <a:pt x="909737" y="0"/>
                </a:moveTo>
                <a:cubicBezTo>
                  <a:pt x="1446331" y="0"/>
                  <a:pt x="1881327" y="434996"/>
                  <a:pt x="1881327" y="971590"/>
                </a:cubicBezTo>
                <a:cubicBezTo>
                  <a:pt x="1881327" y="1225467"/>
                  <a:pt x="1783954" y="1456601"/>
                  <a:pt x="1622304" y="1627643"/>
                </a:cubicBezTo>
                <a:cubicBezTo>
                  <a:pt x="1407823" y="1531333"/>
                  <a:pt x="1169935" y="1478429"/>
                  <a:pt x="919691" y="1478429"/>
                </a:cubicBezTo>
                <a:cubicBezTo>
                  <a:pt x="752338" y="1478429"/>
                  <a:pt x="590510" y="1502090"/>
                  <a:pt x="437764" y="1547609"/>
                </a:cubicBezTo>
                <a:cubicBezTo>
                  <a:pt x="439086" y="1543067"/>
                  <a:pt x="439528" y="1538427"/>
                  <a:pt x="439938" y="1533777"/>
                </a:cubicBezTo>
                <a:cubicBezTo>
                  <a:pt x="472664" y="1162783"/>
                  <a:pt x="292347" y="822130"/>
                  <a:pt x="0" y="633018"/>
                </a:cubicBezTo>
                <a:cubicBezTo>
                  <a:pt x="136468" y="263166"/>
                  <a:pt x="492370" y="0"/>
                  <a:pt x="909737" y="0"/>
                </a:cubicBezTo>
                <a:close/>
              </a:path>
            </a:pathLst>
          </a:custGeom>
          <a:solidFill>
            <a:srgbClr val="017ED6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latin typeface="Lucida Sans Unicode" panose="020B0602030504020204" pitchFamily="34" charset="0"/>
            </a:endParaRPr>
          </a:p>
        </p:txBody>
      </p:sp>
      <p:sp>
        <p:nvSpPr>
          <p:cNvPr id="5" name="Ellipse 2"/>
          <p:cNvSpPr/>
          <p:nvPr/>
        </p:nvSpPr>
        <p:spPr bwMode="auto">
          <a:xfrm rot="21307012">
            <a:off x="3934982" y="1927674"/>
            <a:ext cx="1060913" cy="1190761"/>
          </a:xfrm>
          <a:custGeom>
            <a:avLst/>
            <a:gdLst/>
            <a:ahLst/>
            <a:cxnLst/>
            <a:rect l="l" t="t" r="r" b="b"/>
            <a:pathLst>
              <a:path w="1731010" h="1942872">
                <a:moveTo>
                  <a:pt x="858760" y="5016"/>
                </a:moveTo>
                <a:cubicBezTo>
                  <a:pt x="1348690" y="54771"/>
                  <a:pt x="1731010" y="468533"/>
                  <a:pt x="1731010" y="971590"/>
                </a:cubicBezTo>
                <a:cubicBezTo>
                  <a:pt x="1731011" y="1506152"/>
                  <a:pt x="1299302" y="1939885"/>
                  <a:pt x="765509" y="1942872"/>
                </a:cubicBezTo>
                <a:cubicBezTo>
                  <a:pt x="615484" y="1581148"/>
                  <a:pt x="345116" y="1278803"/>
                  <a:pt x="0" y="1090065"/>
                </a:cubicBezTo>
                <a:cubicBezTo>
                  <a:pt x="173819" y="931818"/>
                  <a:pt x="290325" y="709981"/>
                  <a:pt x="311916" y="457252"/>
                </a:cubicBezTo>
                <a:cubicBezTo>
                  <a:pt x="321717" y="342547"/>
                  <a:pt x="311168" y="230797"/>
                  <a:pt x="282160" y="125858"/>
                </a:cubicBezTo>
                <a:cubicBezTo>
                  <a:pt x="422873" y="45524"/>
                  <a:pt x="585831" y="0"/>
                  <a:pt x="759421" y="0"/>
                </a:cubicBezTo>
                <a:cubicBezTo>
                  <a:pt x="792958" y="0"/>
                  <a:pt x="826098" y="1699"/>
                  <a:pt x="858760" y="5016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6" name="Ellipse 3"/>
          <p:cNvSpPr/>
          <p:nvPr/>
        </p:nvSpPr>
        <p:spPr bwMode="auto">
          <a:xfrm rot="20990394">
            <a:off x="4466953" y="2765556"/>
            <a:ext cx="1002088" cy="1163229"/>
          </a:xfrm>
          <a:custGeom>
            <a:avLst/>
            <a:gdLst/>
            <a:ahLst/>
            <a:cxnLst/>
            <a:rect l="l" t="t" r="r" b="b"/>
            <a:pathLst>
              <a:path w="1635030" h="1897952">
                <a:moveTo>
                  <a:pt x="956588" y="0"/>
                </a:moveTo>
                <a:cubicBezTo>
                  <a:pt x="1349940" y="124139"/>
                  <a:pt x="1635030" y="491957"/>
                  <a:pt x="1635030" y="926362"/>
                </a:cubicBezTo>
                <a:cubicBezTo>
                  <a:pt x="1635030" y="1462956"/>
                  <a:pt x="1200034" y="1897952"/>
                  <a:pt x="663440" y="1897952"/>
                </a:cubicBezTo>
                <a:cubicBezTo>
                  <a:pt x="406603" y="1897952"/>
                  <a:pt x="173042" y="1798295"/>
                  <a:pt x="0" y="1634809"/>
                </a:cubicBezTo>
                <a:cubicBezTo>
                  <a:pt x="50748" y="1518368"/>
                  <a:pt x="88053" y="1394101"/>
                  <a:pt x="111401" y="1263820"/>
                </a:cubicBezTo>
                <a:cubicBezTo>
                  <a:pt x="162526" y="978537"/>
                  <a:pt x="140877" y="697051"/>
                  <a:pt x="58634" y="438772"/>
                </a:cubicBezTo>
                <a:cubicBezTo>
                  <a:pt x="428124" y="471037"/>
                  <a:pt x="767689" y="291430"/>
                  <a:pt x="956588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sp>
        <p:nvSpPr>
          <p:cNvPr id="7" name="Ellipse 4"/>
          <p:cNvSpPr/>
          <p:nvPr/>
        </p:nvSpPr>
        <p:spPr bwMode="auto">
          <a:xfrm rot="1800000">
            <a:off x="4282360" y="3781817"/>
            <a:ext cx="1022433" cy="1174958"/>
          </a:xfrm>
          <a:custGeom>
            <a:avLst/>
            <a:gdLst/>
            <a:ahLst/>
            <a:cxnLst/>
            <a:rect l="l" t="t" r="r" b="b"/>
            <a:pathLst>
              <a:path w="1668225" h="1917087">
                <a:moveTo>
                  <a:pt x="63584" y="420981"/>
                </a:moveTo>
                <a:cubicBezTo>
                  <a:pt x="301175" y="436911"/>
                  <a:pt x="544391" y="362470"/>
                  <a:pt x="740979" y="196574"/>
                </a:cubicBezTo>
                <a:cubicBezTo>
                  <a:pt x="810270" y="138102"/>
                  <a:pt x="869335" y="72009"/>
                  <a:pt x="917157" y="0"/>
                </a:cubicBezTo>
                <a:cubicBezTo>
                  <a:pt x="1347622" y="99043"/>
                  <a:pt x="1668225" y="484830"/>
                  <a:pt x="1668225" y="945497"/>
                </a:cubicBezTo>
                <a:cubicBezTo>
                  <a:pt x="1668225" y="1482091"/>
                  <a:pt x="1233229" y="1917087"/>
                  <a:pt x="696635" y="1917087"/>
                </a:cubicBezTo>
                <a:cubicBezTo>
                  <a:pt x="423198" y="1917087"/>
                  <a:pt x="176143" y="1804131"/>
                  <a:pt x="0" y="1621933"/>
                </a:cubicBezTo>
                <a:cubicBezTo>
                  <a:pt x="162221" y="1248707"/>
                  <a:pt x="190159" y="822130"/>
                  <a:pt x="63584" y="420981"/>
                </a:cubicBezTo>
                <a:close/>
              </a:path>
            </a:pathLst>
          </a:custGeom>
          <a:solidFill>
            <a:srgbClr val="017ED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latin typeface="Lucida Sans Unicode" panose="020B0602030504020204" pitchFamily="34" charset="0"/>
            </a:endParaRPr>
          </a:p>
        </p:txBody>
      </p:sp>
      <p:sp>
        <p:nvSpPr>
          <p:cNvPr id="8" name="Ellipse 5"/>
          <p:cNvSpPr/>
          <p:nvPr/>
        </p:nvSpPr>
        <p:spPr bwMode="auto">
          <a:xfrm rot="1503323">
            <a:off x="3359788" y="4431473"/>
            <a:ext cx="1190949" cy="1088062"/>
          </a:xfrm>
          <a:custGeom>
            <a:avLst/>
            <a:gdLst/>
            <a:ahLst/>
            <a:cxnLst/>
            <a:rect l="l" t="t" r="r" b="b"/>
            <a:pathLst>
              <a:path w="1943180" h="1775308">
                <a:moveTo>
                  <a:pt x="904367" y="0"/>
                </a:moveTo>
                <a:cubicBezTo>
                  <a:pt x="1062994" y="197860"/>
                  <a:pt x="1299569" y="331902"/>
                  <a:pt x="1572225" y="355491"/>
                </a:cubicBezTo>
                <a:cubicBezTo>
                  <a:pt x="1659461" y="363038"/>
                  <a:pt x="1745001" y="358812"/>
                  <a:pt x="1827075" y="343010"/>
                </a:cubicBezTo>
                <a:cubicBezTo>
                  <a:pt x="1901182" y="480062"/>
                  <a:pt x="1943180" y="636986"/>
                  <a:pt x="1943180" y="803718"/>
                </a:cubicBezTo>
                <a:cubicBezTo>
                  <a:pt x="1943180" y="1340312"/>
                  <a:pt x="1508184" y="1775308"/>
                  <a:pt x="971590" y="1775308"/>
                </a:cubicBezTo>
                <a:cubicBezTo>
                  <a:pt x="434996" y="1775308"/>
                  <a:pt x="0" y="1340312"/>
                  <a:pt x="0" y="803718"/>
                </a:cubicBezTo>
                <a:lnTo>
                  <a:pt x="291" y="799869"/>
                </a:lnTo>
                <a:lnTo>
                  <a:pt x="109854" y="755236"/>
                </a:lnTo>
                <a:cubicBezTo>
                  <a:pt x="463499" y="589912"/>
                  <a:pt x="735380" y="320692"/>
                  <a:pt x="904367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 dirty="0">
              <a:latin typeface="微软雅黑" panose="020B0503020204020204" pitchFamily="34" charset="-122"/>
            </a:endParaRPr>
          </a:p>
        </p:txBody>
      </p:sp>
      <p:sp>
        <p:nvSpPr>
          <p:cNvPr id="9" name="Ellipse 6"/>
          <p:cNvSpPr/>
          <p:nvPr/>
        </p:nvSpPr>
        <p:spPr bwMode="auto">
          <a:xfrm rot="1176661">
            <a:off x="2422065" y="4500028"/>
            <a:ext cx="1157984" cy="1012332"/>
          </a:xfrm>
          <a:custGeom>
            <a:avLst/>
            <a:gdLst/>
            <a:ahLst/>
            <a:cxnLst/>
            <a:rect l="l" t="t" r="r" b="b"/>
            <a:pathLst>
              <a:path w="1889394" h="1651744">
                <a:moveTo>
                  <a:pt x="279665" y="0"/>
                </a:moveTo>
                <a:cubicBezTo>
                  <a:pt x="634044" y="154724"/>
                  <a:pt x="1040729" y="190238"/>
                  <a:pt x="1435837" y="76626"/>
                </a:cubicBezTo>
                <a:cubicBezTo>
                  <a:pt x="1435485" y="77872"/>
                  <a:pt x="1435361" y="79143"/>
                  <a:pt x="1435240" y="80413"/>
                </a:cubicBezTo>
                <a:cubicBezTo>
                  <a:pt x="1399091" y="459696"/>
                  <a:pt x="1586117" y="808797"/>
                  <a:pt x="1889394" y="996686"/>
                </a:cubicBezTo>
                <a:cubicBezTo>
                  <a:pt x="1758959" y="1378030"/>
                  <a:pt x="1397239" y="1651744"/>
                  <a:pt x="971590" y="1651744"/>
                </a:cubicBezTo>
                <a:cubicBezTo>
                  <a:pt x="434996" y="1651744"/>
                  <a:pt x="0" y="1216748"/>
                  <a:pt x="0" y="680154"/>
                </a:cubicBezTo>
                <a:cubicBezTo>
                  <a:pt x="0" y="414855"/>
                  <a:pt x="106332" y="174391"/>
                  <a:pt x="279665" y="0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sp>
        <p:nvSpPr>
          <p:cNvPr id="10" name="Ellipse 7"/>
          <p:cNvSpPr/>
          <p:nvPr/>
        </p:nvSpPr>
        <p:spPr bwMode="auto">
          <a:xfrm rot="909458">
            <a:off x="1696173" y="3687701"/>
            <a:ext cx="1101106" cy="1190949"/>
          </a:xfrm>
          <a:custGeom>
            <a:avLst/>
            <a:gdLst/>
            <a:ahLst/>
            <a:cxnLst/>
            <a:rect l="l" t="t" r="r" b="b"/>
            <a:pathLst>
              <a:path w="1796590" h="1943180">
                <a:moveTo>
                  <a:pt x="682669" y="43681"/>
                </a:moveTo>
                <a:cubicBezTo>
                  <a:pt x="773939" y="15293"/>
                  <a:pt x="870979" y="0"/>
                  <a:pt x="971590" y="0"/>
                </a:cubicBezTo>
                <a:lnTo>
                  <a:pt x="982053" y="950"/>
                </a:lnTo>
                <a:cubicBezTo>
                  <a:pt x="1137146" y="405830"/>
                  <a:pt x="1432341" y="724421"/>
                  <a:pt x="1796590" y="913797"/>
                </a:cubicBezTo>
                <a:cubicBezTo>
                  <a:pt x="1609613" y="1073552"/>
                  <a:pt x="1484803" y="1305144"/>
                  <a:pt x="1464191" y="1569791"/>
                </a:cubicBezTo>
                <a:cubicBezTo>
                  <a:pt x="1458025" y="1648968"/>
                  <a:pt x="1461531" y="1726667"/>
                  <a:pt x="1474818" y="1801546"/>
                </a:cubicBezTo>
                <a:cubicBezTo>
                  <a:pt x="1328502" y="1891776"/>
                  <a:pt x="1156049" y="1943180"/>
                  <a:pt x="971590" y="1943180"/>
                </a:cubicBezTo>
                <a:cubicBezTo>
                  <a:pt x="434996" y="1943180"/>
                  <a:pt x="0" y="1508184"/>
                  <a:pt x="0" y="971590"/>
                </a:cubicBezTo>
                <a:cubicBezTo>
                  <a:pt x="0" y="535607"/>
                  <a:pt x="287165" y="166695"/>
                  <a:pt x="682669" y="43681"/>
                </a:cubicBezTo>
                <a:close/>
              </a:path>
            </a:pathLst>
          </a:custGeom>
          <a:solidFill>
            <a:srgbClr val="017ED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200" b="1">
              <a:latin typeface="Lucida Sans Unicode" panose="020B0602030504020204" pitchFamily="34" charset="0"/>
            </a:endParaRPr>
          </a:p>
        </p:txBody>
      </p:sp>
      <p:sp>
        <p:nvSpPr>
          <p:cNvPr id="11" name="Ellipse 8"/>
          <p:cNvSpPr/>
          <p:nvPr/>
        </p:nvSpPr>
        <p:spPr bwMode="auto">
          <a:xfrm rot="548672">
            <a:off x="1549504" y="2750157"/>
            <a:ext cx="1022395" cy="1158759"/>
          </a:xfrm>
          <a:custGeom>
            <a:avLst/>
            <a:gdLst/>
            <a:ahLst/>
            <a:cxnLst/>
            <a:rect l="l" t="t" r="r" b="b"/>
            <a:pathLst>
              <a:path w="1668163" h="1890659">
                <a:moveTo>
                  <a:pt x="775781" y="19739"/>
                </a:moveTo>
                <a:cubicBezTo>
                  <a:pt x="839029" y="6797"/>
                  <a:pt x="904516" y="0"/>
                  <a:pt x="971590" y="0"/>
                </a:cubicBezTo>
                <a:cubicBezTo>
                  <a:pt x="1244994" y="0"/>
                  <a:pt x="1492023" y="112929"/>
                  <a:pt x="1668163" y="295086"/>
                </a:cubicBezTo>
                <a:cubicBezTo>
                  <a:pt x="1526732" y="598933"/>
                  <a:pt x="1471606" y="946877"/>
                  <a:pt x="1528881" y="1302684"/>
                </a:cubicBezTo>
                <a:cubicBezTo>
                  <a:pt x="1538399" y="1361813"/>
                  <a:pt x="1550796" y="1419761"/>
                  <a:pt x="1565918" y="1476406"/>
                </a:cubicBezTo>
                <a:cubicBezTo>
                  <a:pt x="1562561" y="1475471"/>
                  <a:pt x="1559135" y="1475092"/>
                  <a:pt x="1555703" y="1474731"/>
                </a:cubicBezTo>
                <a:cubicBezTo>
                  <a:pt x="1190050" y="1436214"/>
                  <a:pt x="850441" y="1605803"/>
                  <a:pt x="658517" y="1890659"/>
                </a:cubicBezTo>
                <a:cubicBezTo>
                  <a:pt x="275385" y="1761163"/>
                  <a:pt x="0" y="1398536"/>
                  <a:pt x="0" y="971590"/>
                </a:cubicBezTo>
                <a:cubicBezTo>
                  <a:pt x="0" y="502070"/>
                  <a:pt x="333044" y="110336"/>
                  <a:pt x="775781" y="19739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sp>
        <p:nvSpPr>
          <p:cNvPr id="12" name="Ellipse 9"/>
          <p:cNvSpPr/>
          <p:nvPr/>
        </p:nvSpPr>
        <p:spPr bwMode="auto">
          <a:xfrm rot="302462">
            <a:off x="2033326" y="1934913"/>
            <a:ext cx="1190949" cy="1081172"/>
          </a:xfrm>
          <a:custGeom>
            <a:avLst/>
            <a:gdLst/>
            <a:ahLst/>
            <a:cxnLst/>
            <a:rect l="l" t="t" r="r" b="b"/>
            <a:pathLst>
              <a:path w="1943180" h="1764064">
                <a:moveTo>
                  <a:pt x="872251" y="5016"/>
                </a:moveTo>
                <a:cubicBezTo>
                  <a:pt x="904913" y="1699"/>
                  <a:pt x="938053" y="0"/>
                  <a:pt x="971590" y="0"/>
                </a:cubicBezTo>
                <a:cubicBezTo>
                  <a:pt x="1508184" y="0"/>
                  <a:pt x="1943180" y="434996"/>
                  <a:pt x="1943180" y="971590"/>
                </a:cubicBezTo>
                <a:lnTo>
                  <a:pt x="1942564" y="985441"/>
                </a:lnTo>
                <a:cubicBezTo>
                  <a:pt x="1557767" y="1132507"/>
                  <a:pt x="1243321" y="1412222"/>
                  <a:pt x="1048315" y="1764064"/>
                </a:cubicBezTo>
                <a:cubicBezTo>
                  <a:pt x="886896" y="1568582"/>
                  <a:pt x="648418" y="1438073"/>
                  <a:pt x="375495" y="1418492"/>
                </a:cubicBezTo>
                <a:cubicBezTo>
                  <a:pt x="287012" y="1412144"/>
                  <a:pt x="200448" y="1417854"/>
                  <a:pt x="117626" y="1435300"/>
                </a:cubicBezTo>
                <a:cubicBezTo>
                  <a:pt x="42605" y="1297505"/>
                  <a:pt x="0" y="1139523"/>
                  <a:pt x="0" y="971590"/>
                </a:cubicBezTo>
                <a:cubicBezTo>
                  <a:pt x="0" y="468533"/>
                  <a:pt x="382321" y="54771"/>
                  <a:pt x="872251" y="5016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fr-FR">
              <a:latin typeface="微软雅黑" panose="020B0503020204020204" pitchFamily="34" charset="-122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81826" y="3303832"/>
            <a:ext cx="759075" cy="645929"/>
            <a:chOff x="2057401" y="1725613"/>
            <a:chExt cx="1214438" cy="1073150"/>
          </a:xfrm>
          <a:solidFill>
            <a:schemeClr val="bg1"/>
          </a:solidFill>
        </p:grpSpPr>
        <p:sp>
          <p:nvSpPr>
            <p:cNvPr id="34" name="Oval 11"/>
            <p:cNvSpPr>
              <a:spLocks noChangeArrowheads="1"/>
            </p:cNvSpPr>
            <p:nvPr/>
          </p:nvSpPr>
          <p:spPr bwMode="auto">
            <a:xfrm>
              <a:off x="2500313" y="2616200"/>
              <a:ext cx="182563" cy="182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Oval 12"/>
            <p:cNvSpPr>
              <a:spLocks noChangeArrowheads="1"/>
            </p:cNvSpPr>
            <p:nvPr/>
          </p:nvSpPr>
          <p:spPr bwMode="auto">
            <a:xfrm>
              <a:off x="2867026" y="2616200"/>
              <a:ext cx="184150" cy="182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2057401" y="1725613"/>
              <a:ext cx="1214438" cy="823913"/>
            </a:xfrm>
            <a:custGeom>
              <a:avLst/>
              <a:gdLst>
                <a:gd name="T0" fmla="*/ 383 w 390"/>
                <a:gd name="T1" fmla="*/ 64 h 265"/>
                <a:gd name="T2" fmla="*/ 364 w 390"/>
                <a:gd name="T3" fmla="*/ 57 h 265"/>
                <a:gd name="T4" fmla="*/ 105 w 390"/>
                <a:gd name="T5" fmla="*/ 57 h 265"/>
                <a:gd name="T6" fmla="*/ 102 w 390"/>
                <a:gd name="T7" fmla="*/ 44 h 265"/>
                <a:gd name="T8" fmla="*/ 61 w 390"/>
                <a:gd name="T9" fmla="*/ 0 h 265"/>
                <a:gd name="T10" fmla="*/ 0 w 390"/>
                <a:gd name="T11" fmla="*/ 0 h 265"/>
                <a:gd name="T12" fmla="*/ 14 w 390"/>
                <a:gd name="T13" fmla="*/ 28 h 265"/>
                <a:gd name="T14" fmla="*/ 62 w 390"/>
                <a:gd name="T15" fmla="*/ 28 h 265"/>
                <a:gd name="T16" fmla="*/ 75 w 390"/>
                <a:gd name="T17" fmla="*/ 44 h 265"/>
                <a:gd name="T18" fmla="*/ 116 w 390"/>
                <a:gd name="T19" fmla="*/ 242 h 265"/>
                <a:gd name="T20" fmla="*/ 163 w 390"/>
                <a:gd name="T21" fmla="*/ 265 h 265"/>
                <a:gd name="T22" fmla="*/ 327 w 390"/>
                <a:gd name="T23" fmla="*/ 265 h 265"/>
                <a:gd name="T24" fmla="*/ 352 w 390"/>
                <a:gd name="T25" fmla="*/ 239 h 265"/>
                <a:gd name="T26" fmla="*/ 166 w 390"/>
                <a:gd name="T27" fmla="*/ 239 h 265"/>
                <a:gd name="T28" fmla="*/ 138 w 390"/>
                <a:gd name="T29" fmla="*/ 213 h 265"/>
                <a:gd name="T30" fmla="*/ 130 w 390"/>
                <a:gd name="T31" fmla="*/ 172 h 265"/>
                <a:gd name="T32" fmla="*/ 362 w 390"/>
                <a:gd name="T33" fmla="*/ 172 h 265"/>
                <a:gd name="T34" fmla="*/ 362 w 390"/>
                <a:gd name="T35" fmla="*/ 172 h 265"/>
                <a:gd name="T36" fmla="*/ 382 w 390"/>
                <a:gd name="T37" fmla="*/ 153 h 265"/>
                <a:gd name="T38" fmla="*/ 390 w 390"/>
                <a:gd name="T39" fmla="*/ 81 h 265"/>
                <a:gd name="T40" fmla="*/ 383 w 390"/>
                <a:gd name="T41" fmla="*/ 64 h 265"/>
                <a:gd name="T42" fmla="*/ 356 w 390"/>
                <a:gd name="T43" fmla="*/ 143 h 265"/>
                <a:gd name="T44" fmla="*/ 123 w 390"/>
                <a:gd name="T45" fmla="*/ 143 h 265"/>
                <a:gd name="T46" fmla="*/ 112 w 390"/>
                <a:gd name="T47" fmla="*/ 90 h 265"/>
                <a:gd name="T48" fmla="*/ 362 w 390"/>
                <a:gd name="T49" fmla="*/ 90 h 265"/>
                <a:gd name="T50" fmla="*/ 356 w 390"/>
                <a:gd name="T51" fmla="*/ 14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0" h="265">
                  <a:moveTo>
                    <a:pt x="383" y="64"/>
                  </a:moveTo>
                  <a:cubicBezTo>
                    <a:pt x="377" y="57"/>
                    <a:pt x="364" y="57"/>
                    <a:pt x="364" y="57"/>
                  </a:cubicBezTo>
                  <a:cubicBezTo>
                    <a:pt x="105" y="57"/>
                    <a:pt x="105" y="57"/>
                    <a:pt x="105" y="57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2" y="44"/>
                    <a:pt x="96" y="0"/>
                    <a:pt x="61" y="0"/>
                  </a:cubicBezTo>
                  <a:cubicBezTo>
                    <a:pt x="26" y="0"/>
                    <a:pt x="0" y="0"/>
                    <a:pt x="0" y="0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62" y="28"/>
                    <a:pt x="73" y="25"/>
                    <a:pt x="75" y="44"/>
                  </a:cubicBezTo>
                  <a:cubicBezTo>
                    <a:pt x="116" y="242"/>
                    <a:pt x="116" y="242"/>
                    <a:pt x="116" y="242"/>
                  </a:cubicBezTo>
                  <a:cubicBezTo>
                    <a:pt x="116" y="242"/>
                    <a:pt x="123" y="265"/>
                    <a:pt x="163" y="265"/>
                  </a:cubicBezTo>
                  <a:cubicBezTo>
                    <a:pt x="163" y="265"/>
                    <a:pt x="304" y="265"/>
                    <a:pt x="327" y="265"/>
                  </a:cubicBezTo>
                  <a:cubicBezTo>
                    <a:pt x="350" y="265"/>
                    <a:pt x="352" y="239"/>
                    <a:pt x="352" y="239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166" y="239"/>
                    <a:pt x="142" y="241"/>
                    <a:pt x="138" y="213"/>
                  </a:cubicBezTo>
                  <a:cubicBezTo>
                    <a:pt x="130" y="172"/>
                    <a:pt x="130" y="172"/>
                    <a:pt x="130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62" y="172"/>
                    <a:pt x="362" y="172"/>
                    <a:pt x="362" y="172"/>
                  </a:cubicBezTo>
                  <a:cubicBezTo>
                    <a:pt x="372" y="171"/>
                    <a:pt x="381" y="163"/>
                    <a:pt x="382" y="153"/>
                  </a:cubicBezTo>
                  <a:cubicBezTo>
                    <a:pt x="390" y="81"/>
                    <a:pt x="390" y="81"/>
                    <a:pt x="390" y="81"/>
                  </a:cubicBezTo>
                  <a:cubicBezTo>
                    <a:pt x="390" y="74"/>
                    <a:pt x="390" y="70"/>
                    <a:pt x="383" y="64"/>
                  </a:cubicBezTo>
                  <a:close/>
                  <a:moveTo>
                    <a:pt x="356" y="143"/>
                  </a:moveTo>
                  <a:cubicBezTo>
                    <a:pt x="123" y="143"/>
                    <a:pt x="123" y="143"/>
                    <a:pt x="123" y="143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362" y="90"/>
                    <a:pt x="362" y="90"/>
                    <a:pt x="362" y="90"/>
                  </a:cubicBezTo>
                  <a:lnTo>
                    <a:pt x="35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1" name="Freeform 33"/>
          <p:cNvSpPr>
            <a:spLocks noChangeArrowheads="1"/>
          </p:cNvSpPr>
          <p:nvPr/>
        </p:nvSpPr>
        <p:spPr bwMode="auto">
          <a:xfrm>
            <a:off x="3761135" y="4852985"/>
            <a:ext cx="465104" cy="380541"/>
          </a:xfrm>
          <a:custGeom>
            <a:avLst/>
            <a:gdLst>
              <a:gd name="T0" fmla="*/ 216437 w 649"/>
              <a:gd name="T1" fmla="*/ 10748 h 531"/>
              <a:gd name="T2" fmla="*/ 216437 w 649"/>
              <a:gd name="T3" fmla="*/ 10748 h 531"/>
              <a:gd name="T4" fmla="*/ 179528 w 649"/>
              <a:gd name="T5" fmla="*/ 10748 h 531"/>
              <a:gd name="T6" fmla="*/ 74176 w 649"/>
              <a:gd name="T7" fmla="*/ 116077 h 531"/>
              <a:gd name="T8" fmla="*/ 53034 w 649"/>
              <a:gd name="T9" fmla="*/ 89924 h 531"/>
              <a:gd name="T10" fmla="*/ 10750 w 649"/>
              <a:gd name="T11" fmla="*/ 89924 h 531"/>
              <a:gd name="T12" fmla="*/ 10750 w 649"/>
              <a:gd name="T13" fmla="*/ 132199 h 531"/>
              <a:gd name="T14" fmla="*/ 58051 w 649"/>
              <a:gd name="T15" fmla="*/ 174116 h 531"/>
              <a:gd name="T16" fmla="*/ 95318 w 649"/>
              <a:gd name="T17" fmla="*/ 174116 h 531"/>
              <a:gd name="T18" fmla="*/ 216437 w 649"/>
              <a:gd name="T19" fmla="*/ 53023 h 531"/>
              <a:gd name="T20" fmla="*/ 216437 w 649"/>
              <a:gd name="T21" fmla="*/ 10748 h 531"/>
              <a:gd name="T22" fmla="*/ 206045 w 649"/>
              <a:gd name="T23" fmla="*/ 42275 h 531"/>
              <a:gd name="T24" fmla="*/ 206045 w 649"/>
              <a:gd name="T25" fmla="*/ 42275 h 531"/>
              <a:gd name="T26" fmla="*/ 84568 w 649"/>
              <a:gd name="T27" fmla="*/ 163726 h 531"/>
              <a:gd name="T28" fmla="*/ 68801 w 649"/>
              <a:gd name="T29" fmla="*/ 163726 h 531"/>
              <a:gd name="T30" fmla="*/ 21142 w 649"/>
              <a:gd name="T31" fmla="*/ 116077 h 531"/>
              <a:gd name="T32" fmla="*/ 21142 w 649"/>
              <a:gd name="T33" fmla="*/ 100314 h 531"/>
              <a:gd name="T34" fmla="*/ 42284 w 649"/>
              <a:gd name="T35" fmla="*/ 100314 h 531"/>
              <a:gd name="T36" fmla="*/ 74176 w 649"/>
              <a:gd name="T37" fmla="*/ 132199 h 531"/>
              <a:gd name="T38" fmla="*/ 189920 w 649"/>
              <a:gd name="T39" fmla="*/ 21138 h 531"/>
              <a:gd name="T40" fmla="*/ 206045 w 649"/>
              <a:gd name="T41" fmla="*/ 21138 h 531"/>
              <a:gd name="T42" fmla="*/ 206045 w 649"/>
              <a:gd name="T43" fmla="*/ 42275 h 53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649" h="531">
                <a:moveTo>
                  <a:pt x="604" y="30"/>
                </a:moveTo>
                <a:lnTo>
                  <a:pt x="604" y="30"/>
                </a:lnTo>
                <a:cubicBezTo>
                  <a:pt x="575" y="0"/>
                  <a:pt x="530" y="0"/>
                  <a:pt x="501" y="30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148" y="251"/>
                  <a:pt x="148" y="251"/>
                  <a:pt x="148" y="251"/>
                </a:cubicBezTo>
                <a:cubicBezTo>
                  <a:pt x="103" y="207"/>
                  <a:pt x="59" y="207"/>
                  <a:pt x="30" y="251"/>
                </a:cubicBezTo>
                <a:cubicBezTo>
                  <a:pt x="0" y="280"/>
                  <a:pt x="0" y="324"/>
                  <a:pt x="30" y="369"/>
                </a:cubicBezTo>
                <a:cubicBezTo>
                  <a:pt x="162" y="486"/>
                  <a:pt x="162" y="486"/>
                  <a:pt x="162" y="486"/>
                </a:cubicBezTo>
                <a:cubicBezTo>
                  <a:pt x="192" y="530"/>
                  <a:pt x="236" y="530"/>
                  <a:pt x="266" y="486"/>
                </a:cubicBezTo>
                <a:cubicBezTo>
                  <a:pt x="604" y="148"/>
                  <a:pt x="604" y="148"/>
                  <a:pt x="604" y="148"/>
                </a:cubicBezTo>
                <a:cubicBezTo>
                  <a:pt x="648" y="118"/>
                  <a:pt x="648" y="59"/>
                  <a:pt x="604" y="30"/>
                </a:cubicBezTo>
                <a:close/>
                <a:moveTo>
                  <a:pt x="575" y="118"/>
                </a:moveTo>
                <a:lnTo>
                  <a:pt x="575" y="118"/>
                </a:lnTo>
                <a:cubicBezTo>
                  <a:pt x="575" y="118"/>
                  <a:pt x="251" y="457"/>
                  <a:pt x="236" y="457"/>
                </a:cubicBezTo>
                <a:cubicBezTo>
                  <a:pt x="221" y="471"/>
                  <a:pt x="207" y="471"/>
                  <a:pt x="192" y="457"/>
                </a:cubicBezTo>
                <a:lnTo>
                  <a:pt x="59" y="324"/>
                </a:lnTo>
                <a:cubicBezTo>
                  <a:pt x="45" y="310"/>
                  <a:pt x="45" y="295"/>
                  <a:pt x="59" y="280"/>
                </a:cubicBezTo>
                <a:cubicBezTo>
                  <a:pt x="74" y="265"/>
                  <a:pt x="103" y="265"/>
                  <a:pt x="118" y="280"/>
                </a:cubicBezTo>
                <a:cubicBezTo>
                  <a:pt x="207" y="369"/>
                  <a:pt x="207" y="369"/>
                  <a:pt x="207" y="369"/>
                </a:cubicBezTo>
                <a:cubicBezTo>
                  <a:pt x="530" y="59"/>
                  <a:pt x="530" y="59"/>
                  <a:pt x="530" y="59"/>
                </a:cubicBezTo>
                <a:cubicBezTo>
                  <a:pt x="545" y="45"/>
                  <a:pt x="560" y="45"/>
                  <a:pt x="575" y="59"/>
                </a:cubicBezTo>
                <a:cubicBezTo>
                  <a:pt x="604" y="74"/>
                  <a:pt x="604" y="103"/>
                  <a:pt x="575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2" name="Freeform 56"/>
          <p:cNvSpPr>
            <a:spLocks noChangeArrowheads="1"/>
          </p:cNvSpPr>
          <p:nvPr/>
        </p:nvSpPr>
        <p:spPr bwMode="auto">
          <a:xfrm>
            <a:off x="2767408" y="4776956"/>
            <a:ext cx="457176" cy="393753"/>
          </a:xfrm>
          <a:custGeom>
            <a:avLst/>
            <a:gdLst>
              <a:gd name="T0" fmla="*/ 122231 w 634"/>
              <a:gd name="T1" fmla="*/ 143388 h 545"/>
              <a:gd name="T2" fmla="*/ 122231 w 634"/>
              <a:gd name="T3" fmla="*/ 143388 h 545"/>
              <a:gd name="T4" fmla="*/ 122231 w 634"/>
              <a:gd name="T5" fmla="*/ 154224 h 545"/>
              <a:gd name="T6" fmla="*/ 133048 w 634"/>
              <a:gd name="T7" fmla="*/ 154224 h 545"/>
              <a:gd name="T8" fmla="*/ 186051 w 634"/>
              <a:gd name="T9" fmla="*/ 101130 h 545"/>
              <a:gd name="T10" fmla="*/ 186051 w 634"/>
              <a:gd name="T11" fmla="*/ 95713 h 545"/>
              <a:gd name="T12" fmla="*/ 186051 w 634"/>
              <a:gd name="T13" fmla="*/ 90295 h 545"/>
              <a:gd name="T14" fmla="*/ 133048 w 634"/>
              <a:gd name="T15" fmla="*/ 42619 h 545"/>
              <a:gd name="T16" fmla="*/ 122231 w 634"/>
              <a:gd name="T17" fmla="*/ 42619 h 545"/>
              <a:gd name="T18" fmla="*/ 122231 w 634"/>
              <a:gd name="T19" fmla="*/ 53093 h 545"/>
              <a:gd name="T20" fmla="*/ 159369 w 634"/>
              <a:gd name="T21" fmla="*/ 90295 h 545"/>
              <a:gd name="T22" fmla="*/ 10817 w 634"/>
              <a:gd name="T23" fmla="*/ 90295 h 545"/>
              <a:gd name="T24" fmla="*/ 0 w 634"/>
              <a:gd name="T25" fmla="*/ 95713 h 545"/>
              <a:gd name="T26" fmla="*/ 10817 w 634"/>
              <a:gd name="T27" fmla="*/ 106187 h 545"/>
              <a:gd name="T28" fmla="*/ 159369 w 634"/>
              <a:gd name="T29" fmla="*/ 106187 h 545"/>
              <a:gd name="T30" fmla="*/ 122231 w 634"/>
              <a:gd name="T31" fmla="*/ 143388 h 545"/>
              <a:gd name="T32" fmla="*/ 201915 w 634"/>
              <a:gd name="T33" fmla="*/ 0 h 545"/>
              <a:gd name="T34" fmla="*/ 201915 w 634"/>
              <a:gd name="T35" fmla="*/ 0 h 545"/>
              <a:gd name="T36" fmla="*/ 58411 w 634"/>
              <a:gd name="T37" fmla="*/ 0 h 545"/>
              <a:gd name="T38" fmla="*/ 32090 w 634"/>
              <a:gd name="T39" fmla="*/ 26366 h 545"/>
              <a:gd name="T40" fmla="*/ 32090 w 634"/>
              <a:gd name="T41" fmla="*/ 53093 h 545"/>
              <a:gd name="T42" fmla="*/ 42546 w 634"/>
              <a:gd name="T43" fmla="*/ 53093 h 545"/>
              <a:gd name="T44" fmla="*/ 42546 w 634"/>
              <a:gd name="T45" fmla="*/ 26366 h 545"/>
              <a:gd name="T46" fmla="*/ 58411 w 634"/>
              <a:gd name="T47" fmla="*/ 10474 h 545"/>
              <a:gd name="T48" fmla="*/ 201915 w 634"/>
              <a:gd name="T49" fmla="*/ 10474 h 545"/>
              <a:gd name="T50" fmla="*/ 212372 w 634"/>
              <a:gd name="T51" fmla="*/ 26366 h 545"/>
              <a:gd name="T52" fmla="*/ 212372 w 634"/>
              <a:gd name="T53" fmla="*/ 170116 h 545"/>
              <a:gd name="T54" fmla="*/ 201915 w 634"/>
              <a:gd name="T55" fmla="*/ 180590 h 545"/>
              <a:gd name="T56" fmla="*/ 58411 w 634"/>
              <a:gd name="T57" fmla="*/ 180590 h 545"/>
              <a:gd name="T58" fmla="*/ 42546 w 634"/>
              <a:gd name="T59" fmla="*/ 170116 h 545"/>
              <a:gd name="T60" fmla="*/ 42546 w 634"/>
              <a:gd name="T61" fmla="*/ 137971 h 545"/>
              <a:gd name="T62" fmla="*/ 32090 w 634"/>
              <a:gd name="T63" fmla="*/ 137971 h 545"/>
              <a:gd name="T64" fmla="*/ 32090 w 634"/>
              <a:gd name="T65" fmla="*/ 170116 h 545"/>
              <a:gd name="T66" fmla="*/ 58411 w 634"/>
              <a:gd name="T67" fmla="*/ 196482 h 545"/>
              <a:gd name="T68" fmla="*/ 201915 w 634"/>
              <a:gd name="T69" fmla="*/ 196482 h 545"/>
              <a:gd name="T70" fmla="*/ 228236 w 634"/>
              <a:gd name="T71" fmla="*/ 170116 h 545"/>
              <a:gd name="T72" fmla="*/ 228236 w 634"/>
              <a:gd name="T73" fmla="*/ 26366 h 545"/>
              <a:gd name="T74" fmla="*/ 201915 w 634"/>
              <a:gd name="T75" fmla="*/ 0 h 545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34" h="545">
                <a:moveTo>
                  <a:pt x="339" y="397"/>
                </a:moveTo>
                <a:lnTo>
                  <a:pt x="339" y="397"/>
                </a:lnTo>
                <a:cubicBezTo>
                  <a:pt x="339" y="397"/>
                  <a:pt x="339" y="412"/>
                  <a:pt x="339" y="427"/>
                </a:cubicBezTo>
                <a:cubicBezTo>
                  <a:pt x="354" y="427"/>
                  <a:pt x="369" y="427"/>
                  <a:pt x="369" y="427"/>
                </a:cubicBezTo>
                <a:cubicBezTo>
                  <a:pt x="516" y="280"/>
                  <a:pt x="516" y="280"/>
                  <a:pt x="516" y="280"/>
                </a:cubicBezTo>
                <a:cubicBezTo>
                  <a:pt x="516" y="280"/>
                  <a:pt x="516" y="280"/>
                  <a:pt x="516" y="265"/>
                </a:cubicBezTo>
                <a:cubicBezTo>
                  <a:pt x="516" y="265"/>
                  <a:pt x="516" y="265"/>
                  <a:pt x="516" y="250"/>
                </a:cubicBezTo>
                <a:cubicBezTo>
                  <a:pt x="369" y="118"/>
                  <a:pt x="369" y="118"/>
                  <a:pt x="369" y="118"/>
                </a:cubicBezTo>
                <a:cubicBezTo>
                  <a:pt x="369" y="118"/>
                  <a:pt x="354" y="118"/>
                  <a:pt x="339" y="118"/>
                </a:cubicBezTo>
                <a:cubicBezTo>
                  <a:pt x="339" y="132"/>
                  <a:pt x="339" y="132"/>
                  <a:pt x="339" y="147"/>
                </a:cubicBezTo>
                <a:cubicBezTo>
                  <a:pt x="442" y="250"/>
                  <a:pt x="442" y="250"/>
                  <a:pt x="442" y="250"/>
                </a:cubicBezTo>
                <a:cubicBezTo>
                  <a:pt x="30" y="250"/>
                  <a:pt x="30" y="250"/>
                  <a:pt x="30" y="250"/>
                </a:cubicBezTo>
                <a:cubicBezTo>
                  <a:pt x="15" y="250"/>
                  <a:pt x="0" y="265"/>
                  <a:pt x="0" y="265"/>
                </a:cubicBezTo>
                <a:cubicBezTo>
                  <a:pt x="0" y="280"/>
                  <a:pt x="15" y="294"/>
                  <a:pt x="30" y="294"/>
                </a:cubicBezTo>
                <a:cubicBezTo>
                  <a:pt x="442" y="294"/>
                  <a:pt x="442" y="294"/>
                  <a:pt x="442" y="294"/>
                </a:cubicBezTo>
                <a:lnTo>
                  <a:pt x="339" y="397"/>
                </a:lnTo>
                <a:close/>
                <a:moveTo>
                  <a:pt x="560" y="0"/>
                </a:moveTo>
                <a:lnTo>
                  <a:pt x="560" y="0"/>
                </a:lnTo>
                <a:cubicBezTo>
                  <a:pt x="162" y="0"/>
                  <a:pt x="162" y="0"/>
                  <a:pt x="162" y="0"/>
                </a:cubicBezTo>
                <a:cubicBezTo>
                  <a:pt x="118" y="0"/>
                  <a:pt x="89" y="29"/>
                  <a:pt x="89" y="73"/>
                </a:cubicBezTo>
                <a:cubicBezTo>
                  <a:pt x="89" y="147"/>
                  <a:pt x="89" y="147"/>
                  <a:pt x="89" y="147"/>
                </a:cubicBezTo>
                <a:cubicBezTo>
                  <a:pt x="118" y="147"/>
                  <a:pt x="118" y="147"/>
                  <a:pt x="118" y="147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8" y="59"/>
                  <a:pt x="148" y="29"/>
                  <a:pt x="162" y="29"/>
                </a:cubicBezTo>
                <a:cubicBezTo>
                  <a:pt x="560" y="29"/>
                  <a:pt x="560" y="29"/>
                  <a:pt x="560" y="29"/>
                </a:cubicBezTo>
                <a:cubicBezTo>
                  <a:pt x="575" y="29"/>
                  <a:pt x="589" y="59"/>
                  <a:pt x="589" y="73"/>
                </a:cubicBezTo>
                <a:cubicBezTo>
                  <a:pt x="589" y="471"/>
                  <a:pt x="589" y="471"/>
                  <a:pt x="589" y="471"/>
                </a:cubicBezTo>
                <a:cubicBezTo>
                  <a:pt x="589" y="486"/>
                  <a:pt x="575" y="500"/>
                  <a:pt x="560" y="500"/>
                </a:cubicBezTo>
                <a:cubicBezTo>
                  <a:pt x="162" y="500"/>
                  <a:pt x="162" y="500"/>
                  <a:pt x="162" y="500"/>
                </a:cubicBezTo>
                <a:cubicBezTo>
                  <a:pt x="148" y="500"/>
                  <a:pt x="118" y="486"/>
                  <a:pt x="118" y="471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89" y="382"/>
                  <a:pt x="89" y="382"/>
                  <a:pt x="89" y="382"/>
                </a:cubicBezTo>
                <a:cubicBezTo>
                  <a:pt x="89" y="471"/>
                  <a:pt x="89" y="471"/>
                  <a:pt x="89" y="471"/>
                </a:cubicBezTo>
                <a:cubicBezTo>
                  <a:pt x="89" y="515"/>
                  <a:pt x="118" y="544"/>
                  <a:pt x="162" y="544"/>
                </a:cubicBezTo>
                <a:cubicBezTo>
                  <a:pt x="560" y="544"/>
                  <a:pt x="560" y="544"/>
                  <a:pt x="560" y="544"/>
                </a:cubicBezTo>
                <a:cubicBezTo>
                  <a:pt x="604" y="544"/>
                  <a:pt x="633" y="515"/>
                  <a:pt x="633" y="471"/>
                </a:cubicBezTo>
                <a:cubicBezTo>
                  <a:pt x="633" y="73"/>
                  <a:pt x="633" y="73"/>
                  <a:pt x="633" y="73"/>
                </a:cubicBezTo>
                <a:cubicBezTo>
                  <a:pt x="633" y="29"/>
                  <a:pt x="604" y="0"/>
                  <a:pt x="5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7" name="Freeform 85"/>
          <p:cNvSpPr>
            <a:spLocks noChangeArrowheads="1"/>
          </p:cNvSpPr>
          <p:nvPr/>
        </p:nvSpPr>
        <p:spPr bwMode="auto">
          <a:xfrm>
            <a:off x="4309539" y="2242791"/>
            <a:ext cx="401682" cy="457176"/>
          </a:xfrm>
          <a:custGeom>
            <a:avLst/>
            <a:gdLst>
              <a:gd name="T0" fmla="*/ 168627 w 561"/>
              <a:gd name="T1" fmla="*/ 0 h 635"/>
              <a:gd name="T2" fmla="*/ 168627 w 561"/>
              <a:gd name="T3" fmla="*/ 0 h 635"/>
              <a:gd name="T4" fmla="*/ 31864 w 561"/>
              <a:gd name="T5" fmla="*/ 0 h 635"/>
              <a:gd name="T6" fmla="*/ 0 w 561"/>
              <a:gd name="T7" fmla="*/ 26634 h 635"/>
              <a:gd name="T8" fmla="*/ 0 w 561"/>
              <a:gd name="T9" fmla="*/ 228190 h 635"/>
              <a:gd name="T10" fmla="*/ 15753 w 561"/>
              <a:gd name="T11" fmla="*/ 228190 h 635"/>
              <a:gd name="T12" fmla="*/ 42246 w 561"/>
              <a:gd name="T13" fmla="*/ 206955 h 635"/>
              <a:gd name="T14" fmla="*/ 74110 w 561"/>
              <a:gd name="T15" fmla="*/ 228190 h 635"/>
              <a:gd name="T16" fmla="*/ 100245 w 561"/>
              <a:gd name="T17" fmla="*/ 206955 h 635"/>
              <a:gd name="T18" fmla="*/ 126739 w 561"/>
              <a:gd name="T19" fmla="*/ 228190 h 635"/>
              <a:gd name="T20" fmla="*/ 158245 w 561"/>
              <a:gd name="T21" fmla="*/ 206955 h 635"/>
              <a:gd name="T22" fmla="*/ 184738 w 561"/>
              <a:gd name="T23" fmla="*/ 228190 h 635"/>
              <a:gd name="T24" fmla="*/ 200491 w 561"/>
              <a:gd name="T25" fmla="*/ 228190 h 635"/>
              <a:gd name="T26" fmla="*/ 200491 w 561"/>
              <a:gd name="T27" fmla="*/ 26634 h 635"/>
              <a:gd name="T28" fmla="*/ 168627 w 561"/>
              <a:gd name="T29" fmla="*/ 0 h 635"/>
              <a:gd name="T30" fmla="*/ 184738 w 561"/>
              <a:gd name="T31" fmla="*/ 211994 h 635"/>
              <a:gd name="T32" fmla="*/ 184738 w 561"/>
              <a:gd name="T33" fmla="*/ 211994 h 635"/>
              <a:gd name="T34" fmla="*/ 158245 w 561"/>
              <a:gd name="T35" fmla="*/ 190758 h 635"/>
              <a:gd name="T36" fmla="*/ 126739 w 561"/>
              <a:gd name="T37" fmla="*/ 211994 h 635"/>
              <a:gd name="T38" fmla="*/ 100245 w 561"/>
              <a:gd name="T39" fmla="*/ 190758 h 635"/>
              <a:gd name="T40" fmla="*/ 74110 w 561"/>
              <a:gd name="T41" fmla="*/ 211994 h 635"/>
              <a:gd name="T42" fmla="*/ 42246 w 561"/>
              <a:gd name="T43" fmla="*/ 190758 h 635"/>
              <a:gd name="T44" fmla="*/ 15753 w 561"/>
              <a:gd name="T45" fmla="*/ 211994 h 635"/>
              <a:gd name="T46" fmla="*/ 15753 w 561"/>
              <a:gd name="T47" fmla="*/ 26634 h 635"/>
              <a:gd name="T48" fmla="*/ 31864 w 561"/>
              <a:gd name="T49" fmla="*/ 16196 h 635"/>
              <a:gd name="T50" fmla="*/ 168627 w 561"/>
              <a:gd name="T51" fmla="*/ 16196 h 635"/>
              <a:gd name="T52" fmla="*/ 184738 w 561"/>
              <a:gd name="T53" fmla="*/ 26634 h 635"/>
              <a:gd name="T54" fmla="*/ 184738 w 561"/>
              <a:gd name="T55" fmla="*/ 211994 h 635"/>
              <a:gd name="T56" fmla="*/ 147504 w 561"/>
              <a:gd name="T57" fmla="*/ 127412 h 635"/>
              <a:gd name="T58" fmla="*/ 147504 w 561"/>
              <a:gd name="T59" fmla="*/ 127412 h 635"/>
              <a:gd name="T60" fmla="*/ 52987 w 561"/>
              <a:gd name="T61" fmla="*/ 127412 h 635"/>
              <a:gd name="T62" fmla="*/ 42246 w 561"/>
              <a:gd name="T63" fmla="*/ 132451 h 635"/>
              <a:gd name="T64" fmla="*/ 52987 w 561"/>
              <a:gd name="T65" fmla="*/ 143249 h 635"/>
              <a:gd name="T66" fmla="*/ 147504 w 561"/>
              <a:gd name="T67" fmla="*/ 143249 h 635"/>
              <a:gd name="T68" fmla="*/ 158245 w 561"/>
              <a:gd name="T69" fmla="*/ 132451 h 635"/>
              <a:gd name="T70" fmla="*/ 147504 w 561"/>
              <a:gd name="T71" fmla="*/ 127412 h 635"/>
              <a:gd name="T72" fmla="*/ 147504 w 561"/>
              <a:gd name="T73" fmla="*/ 84941 h 635"/>
              <a:gd name="T74" fmla="*/ 147504 w 561"/>
              <a:gd name="T75" fmla="*/ 84941 h 635"/>
              <a:gd name="T76" fmla="*/ 52987 w 561"/>
              <a:gd name="T77" fmla="*/ 84941 h 635"/>
              <a:gd name="T78" fmla="*/ 42246 w 561"/>
              <a:gd name="T79" fmla="*/ 90340 h 635"/>
              <a:gd name="T80" fmla="*/ 52987 w 561"/>
              <a:gd name="T81" fmla="*/ 100778 h 635"/>
              <a:gd name="T82" fmla="*/ 147504 w 561"/>
              <a:gd name="T83" fmla="*/ 100778 h 635"/>
              <a:gd name="T84" fmla="*/ 158245 w 561"/>
              <a:gd name="T85" fmla="*/ 90340 h 635"/>
              <a:gd name="T86" fmla="*/ 147504 w 561"/>
              <a:gd name="T87" fmla="*/ 84941 h 635"/>
              <a:gd name="T88" fmla="*/ 147504 w 561"/>
              <a:gd name="T89" fmla="*/ 42471 h 635"/>
              <a:gd name="T90" fmla="*/ 147504 w 561"/>
              <a:gd name="T91" fmla="*/ 42471 h 635"/>
              <a:gd name="T92" fmla="*/ 52987 w 561"/>
              <a:gd name="T93" fmla="*/ 42471 h 635"/>
              <a:gd name="T94" fmla="*/ 42246 w 561"/>
              <a:gd name="T95" fmla="*/ 47870 h 635"/>
              <a:gd name="T96" fmla="*/ 52987 w 561"/>
              <a:gd name="T97" fmla="*/ 58667 h 635"/>
              <a:gd name="T98" fmla="*/ 147504 w 561"/>
              <a:gd name="T99" fmla="*/ 58667 h 635"/>
              <a:gd name="T100" fmla="*/ 158245 w 561"/>
              <a:gd name="T101" fmla="*/ 47870 h 635"/>
              <a:gd name="T102" fmla="*/ 147504 w 561"/>
              <a:gd name="T103" fmla="*/ 42471 h 6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61" h="635">
                <a:moveTo>
                  <a:pt x="471" y="0"/>
                </a:moveTo>
                <a:lnTo>
                  <a:pt x="471" y="0"/>
                </a:lnTo>
                <a:cubicBezTo>
                  <a:pt x="89" y="0"/>
                  <a:pt x="89" y="0"/>
                  <a:pt x="89" y="0"/>
                </a:cubicBezTo>
                <a:cubicBezTo>
                  <a:pt x="44" y="0"/>
                  <a:pt x="0" y="30"/>
                  <a:pt x="0" y="74"/>
                </a:cubicBezTo>
                <a:cubicBezTo>
                  <a:pt x="0" y="634"/>
                  <a:pt x="0" y="634"/>
                  <a:pt x="0" y="634"/>
                </a:cubicBezTo>
                <a:cubicBezTo>
                  <a:pt x="44" y="634"/>
                  <a:pt x="44" y="634"/>
                  <a:pt x="44" y="634"/>
                </a:cubicBezTo>
                <a:cubicBezTo>
                  <a:pt x="118" y="575"/>
                  <a:pt x="118" y="575"/>
                  <a:pt x="118" y="575"/>
                </a:cubicBezTo>
                <a:cubicBezTo>
                  <a:pt x="207" y="634"/>
                  <a:pt x="207" y="634"/>
                  <a:pt x="207" y="634"/>
                </a:cubicBezTo>
                <a:cubicBezTo>
                  <a:pt x="280" y="575"/>
                  <a:pt x="280" y="575"/>
                  <a:pt x="280" y="575"/>
                </a:cubicBezTo>
                <a:cubicBezTo>
                  <a:pt x="354" y="634"/>
                  <a:pt x="354" y="634"/>
                  <a:pt x="354" y="634"/>
                </a:cubicBezTo>
                <a:cubicBezTo>
                  <a:pt x="442" y="575"/>
                  <a:pt x="442" y="575"/>
                  <a:pt x="442" y="575"/>
                </a:cubicBezTo>
                <a:cubicBezTo>
                  <a:pt x="516" y="634"/>
                  <a:pt x="516" y="634"/>
                  <a:pt x="516" y="634"/>
                </a:cubicBezTo>
                <a:cubicBezTo>
                  <a:pt x="560" y="634"/>
                  <a:pt x="560" y="634"/>
                  <a:pt x="560" y="634"/>
                </a:cubicBezTo>
                <a:cubicBezTo>
                  <a:pt x="560" y="74"/>
                  <a:pt x="560" y="74"/>
                  <a:pt x="560" y="74"/>
                </a:cubicBezTo>
                <a:cubicBezTo>
                  <a:pt x="560" y="30"/>
                  <a:pt x="516" y="0"/>
                  <a:pt x="471" y="0"/>
                </a:cubicBezTo>
                <a:close/>
                <a:moveTo>
                  <a:pt x="516" y="589"/>
                </a:moveTo>
                <a:lnTo>
                  <a:pt x="516" y="589"/>
                </a:lnTo>
                <a:cubicBezTo>
                  <a:pt x="442" y="530"/>
                  <a:pt x="442" y="530"/>
                  <a:pt x="442" y="530"/>
                </a:cubicBezTo>
                <a:cubicBezTo>
                  <a:pt x="354" y="589"/>
                  <a:pt x="354" y="589"/>
                  <a:pt x="354" y="589"/>
                </a:cubicBezTo>
                <a:cubicBezTo>
                  <a:pt x="280" y="530"/>
                  <a:pt x="280" y="530"/>
                  <a:pt x="280" y="530"/>
                </a:cubicBezTo>
                <a:cubicBezTo>
                  <a:pt x="207" y="589"/>
                  <a:pt x="207" y="589"/>
                  <a:pt x="207" y="589"/>
                </a:cubicBezTo>
                <a:cubicBezTo>
                  <a:pt x="118" y="530"/>
                  <a:pt x="118" y="530"/>
                  <a:pt x="118" y="530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4" y="74"/>
                  <a:pt x="44" y="74"/>
                  <a:pt x="44" y="74"/>
                </a:cubicBezTo>
                <a:cubicBezTo>
                  <a:pt x="44" y="59"/>
                  <a:pt x="59" y="45"/>
                  <a:pt x="89" y="45"/>
                </a:cubicBezTo>
                <a:cubicBezTo>
                  <a:pt x="471" y="45"/>
                  <a:pt x="471" y="45"/>
                  <a:pt x="471" y="45"/>
                </a:cubicBezTo>
                <a:cubicBezTo>
                  <a:pt x="501" y="45"/>
                  <a:pt x="516" y="59"/>
                  <a:pt x="516" y="74"/>
                </a:cubicBezTo>
                <a:lnTo>
                  <a:pt x="516" y="589"/>
                </a:lnTo>
                <a:close/>
                <a:moveTo>
                  <a:pt x="412" y="354"/>
                </a:moveTo>
                <a:lnTo>
                  <a:pt x="412" y="354"/>
                </a:lnTo>
                <a:cubicBezTo>
                  <a:pt x="148" y="354"/>
                  <a:pt x="148" y="354"/>
                  <a:pt x="148" y="354"/>
                </a:cubicBezTo>
                <a:cubicBezTo>
                  <a:pt x="133" y="354"/>
                  <a:pt x="118" y="368"/>
                  <a:pt x="118" y="368"/>
                </a:cubicBezTo>
                <a:cubicBezTo>
                  <a:pt x="118" y="383"/>
                  <a:pt x="133" y="398"/>
                  <a:pt x="148" y="398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27" y="398"/>
                  <a:pt x="442" y="383"/>
                  <a:pt x="442" y="368"/>
                </a:cubicBezTo>
                <a:cubicBezTo>
                  <a:pt x="442" y="368"/>
                  <a:pt x="427" y="354"/>
                  <a:pt x="412" y="354"/>
                </a:cubicBezTo>
                <a:close/>
                <a:moveTo>
                  <a:pt x="412" y="236"/>
                </a:moveTo>
                <a:lnTo>
                  <a:pt x="412" y="236"/>
                </a:lnTo>
                <a:cubicBezTo>
                  <a:pt x="148" y="236"/>
                  <a:pt x="148" y="236"/>
                  <a:pt x="148" y="236"/>
                </a:cubicBezTo>
                <a:cubicBezTo>
                  <a:pt x="133" y="236"/>
                  <a:pt x="118" y="251"/>
                  <a:pt x="118" y="251"/>
                </a:cubicBezTo>
                <a:cubicBezTo>
                  <a:pt x="118" y="266"/>
                  <a:pt x="133" y="280"/>
                  <a:pt x="148" y="280"/>
                </a:cubicBezTo>
                <a:cubicBezTo>
                  <a:pt x="412" y="280"/>
                  <a:pt x="412" y="280"/>
                  <a:pt x="412" y="280"/>
                </a:cubicBezTo>
                <a:cubicBezTo>
                  <a:pt x="427" y="280"/>
                  <a:pt x="442" y="266"/>
                  <a:pt x="442" y="251"/>
                </a:cubicBezTo>
                <a:cubicBezTo>
                  <a:pt x="442" y="251"/>
                  <a:pt x="427" y="236"/>
                  <a:pt x="412" y="236"/>
                </a:cubicBezTo>
                <a:close/>
                <a:moveTo>
                  <a:pt x="412" y="118"/>
                </a:moveTo>
                <a:lnTo>
                  <a:pt x="412" y="118"/>
                </a:lnTo>
                <a:cubicBezTo>
                  <a:pt x="148" y="118"/>
                  <a:pt x="148" y="118"/>
                  <a:pt x="148" y="118"/>
                </a:cubicBezTo>
                <a:cubicBezTo>
                  <a:pt x="133" y="118"/>
                  <a:pt x="118" y="133"/>
                  <a:pt x="118" y="133"/>
                </a:cubicBezTo>
                <a:cubicBezTo>
                  <a:pt x="118" y="148"/>
                  <a:pt x="133" y="163"/>
                  <a:pt x="148" y="163"/>
                </a:cubicBezTo>
                <a:cubicBezTo>
                  <a:pt x="412" y="163"/>
                  <a:pt x="412" y="163"/>
                  <a:pt x="412" y="163"/>
                </a:cubicBezTo>
                <a:cubicBezTo>
                  <a:pt x="427" y="163"/>
                  <a:pt x="442" y="148"/>
                  <a:pt x="442" y="133"/>
                </a:cubicBezTo>
                <a:cubicBezTo>
                  <a:pt x="442" y="133"/>
                  <a:pt x="427" y="118"/>
                  <a:pt x="412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8" name="Freeform 97"/>
          <p:cNvSpPr>
            <a:spLocks noChangeArrowheads="1"/>
          </p:cNvSpPr>
          <p:nvPr/>
        </p:nvSpPr>
        <p:spPr bwMode="auto">
          <a:xfrm>
            <a:off x="4590258" y="4188274"/>
            <a:ext cx="340900" cy="362043"/>
          </a:xfrm>
          <a:custGeom>
            <a:avLst/>
            <a:gdLst>
              <a:gd name="T0" fmla="*/ 138316 w 472"/>
              <a:gd name="T1" fmla="*/ 111629 h 501"/>
              <a:gd name="T2" fmla="*/ 138316 w 472"/>
              <a:gd name="T3" fmla="*/ 111629 h 501"/>
              <a:gd name="T4" fmla="*/ 106536 w 472"/>
              <a:gd name="T5" fmla="*/ 127525 h 501"/>
              <a:gd name="T6" fmla="*/ 69338 w 472"/>
              <a:gd name="T7" fmla="*/ 106210 h 501"/>
              <a:gd name="T8" fmla="*/ 74394 w 472"/>
              <a:gd name="T9" fmla="*/ 90315 h 501"/>
              <a:gd name="T10" fmla="*/ 69338 w 472"/>
              <a:gd name="T11" fmla="*/ 79838 h 501"/>
              <a:gd name="T12" fmla="*/ 111953 w 472"/>
              <a:gd name="T13" fmla="*/ 58524 h 501"/>
              <a:gd name="T14" fmla="*/ 138316 w 472"/>
              <a:gd name="T15" fmla="*/ 69001 h 501"/>
              <a:gd name="T16" fmla="*/ 170096 w 472"/>
              <a:gd name="T17" fmla="*/ 31791 h 501"/>
              <a:gd name="T18" fmla="*/ 138316 w 472"/>
              <a:gd name="T19" fmla="*/ 0 h 501"/>
              <a:gd name="T20" fmla="*/ 101119 w 472"/>
              <a:gd name="T21" fmla="*/ 31791 h 501"/>
              <a:gd name="T22" fmla="*/ 101119 w 472"/>
              <a:gd name="T23" fmla="*/ 42267 h 501"/>
              <a:gd name="T24" fmla="*/ 63921 w 472"/>
              <a:gd name="T25" fmla="*/ 63582 h 501"/>
              <a:gd name="T26" fmla="*/ 37197 w 472"/>
              <a:gd name="T27" fmla="*/ 53105 h 501"/>
              <a:gd name="T28" fmla="*/ 0 w 472"/>
              <a:gd name="T29" fmla="*/ 90315 h 501"/>
              <a:gd name="T30" fmla="*/ 37197 w 472"/>
              <a:gd name="T31" fmla="*/ 127525 h 501"/>
              <a:gd name="T32" fmla="*/ 58504 w 472"/>
              <a:gd name="T33" fmla="*/ 116687 h 501"/>
              <a:gd name="T34" fmla="*/ 58504 w 472"/>
              <a:gd name="T35" fmla="*/ 116687 h 501"/>
              <a:gd name="T36" fmla="*/ 101119 w 472"/>
              <a:gd name="T37" fmla="*/ 143420 h 501"/>
              <a:gd name="T38" fmla="*/ 101119 w 472"/>
              <a:gd name="T39" fmla="*/ 148839 h 501"/>
              <a:gd name="T40" fmla="*/ 138316 w 472"/>
              <a:gd name="T41" fmla="*/ 180630 h 501"/>
              <a:gd name="T42" fmla="*/ 170096 w 472"/>
              <a:gd name="T43" fmla="*/ 148839 h 501"/>
              <a:gd name="T44" fmla="*/ 138316 w 472"/>
              <a:gd name="T45" fmla="*/ 111629 h 501"/>
              <a:gd name="T46" fmla="*/ 138316 w 472"/>
              <a:gd name="T47" fmla="*/ 10477 h 501"/>
              <a:gd name="T48" fmla="*/ 138316 w 472"/>
              <a:gd name="T49" fmla="*/ 10477 h 501"/>
              <a:gd name="T50" fmla="*/ 159623 w 472"/>
              <a:gd name="T51" fmla="*/ 31791 h 501"/>
              <a:gd name="T52" fmla="*/ 138316 w 472"/>
              <a:gd name="T53" fmla="*/ 53105 h 501"/>
              <a:gd name="T54" fmla="*/ 117009 w 472"/>
              <a:gd name="T55" fmla="*/ 31791 h 501"/>
              <a:gd name="T56" fmla="*/ 138316 w 472"/>
              <a:gd name="T57" fmla="*/ 10477 h 501"/>
              <a:gd name="T58" fmla="*/ 37197 w 472"/>
              <a:gd name="T59" fmla="*/ 111629 h 501"/>
              <a:gd name="T60" fmla="*/ 37197 w 472"/>
              <a:gd name="T61" fmla="*/ 111629 h 501"/>
              <a:gd name="T62" fmla="*/ 15890 w 472"/>
              <a:gd name="T63" fmla="*/ 90315 h 501"/>
              <a:gd name="T64" fmla="*/ 37197 w 472"/>
              <a:gd name="T65" fmla="*/ 69001 h 501"/>
              <a:gd name="T66" fmla="*/ 58504 w 472"/>
              <a:gd name="T67" fmla="*/ 90315 h 501"/>
              <a:gd name="T68" fmla="*/ 37197 w 472"/>
              <a:gd name="T69" fmla="*/ 111629 h 501"/>
              <a:gd name="T70" fmla="*/ 138316 w 472"/>
              <a:gd name="T71" fmla="*/ 170153 h 501"/>
              <a:gd name="T72" fmla="*/ 138316 w 472"/>
              <a:gd name="T73" fmla="*/ 170153 h 501"/>
              <a:gd name="T74" fmla="*/ 117009 w 472"/>
              <a:gd name="T75" fmla="*/ 148839 h 501"/>
              <a:gd name="T76" fmla="*/ 138316 w 472"/>
              <a:gd name="T77" fmla="*/ 127525 h 501"/>
              <a:gd name="T78" fmla="*/ 159623 w 472"/>
              <a:gd name="T79" fmla="*/ 148839 h 501"/>
              <a:gd name="T80" fmla="*/ 138316 w 472"/>
              <a:gd name="T81" fmla="*/ 170153 h 50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72" h="501">
                <a:moveTo>
                  <a:pt x="383" y="309"/>
                </a:moveTo>
                <a:lnTo>
                  <a:pt x="383" y="309"/>
                </a:lnTo>
                <a:cubicBezTo>
                  <a:pt x="339" y="309"/>
                  <a:pt x="310" y="323"/>
                  <a:pt x="295" y="353"/>
                </a:cubicBezTo>
                <a:cubicBezTo>
                  <a:pt x="192" y="294"/>
                  <a:pt x="192" y="294"/>
                  <a:pt x="192" y="294"/>
                </a:cubicBezTo>
                <a:cubicBezTo>
                  <a:pt x="192" y="280"/>
                  <a:pt x="206" y="264"/>
                  <a:pt x="206" y="250"/>
                </a:cubicBezTo>
                <a:cubicBezTo>
                  <a:pt x="206" y="235"/>
                  <a:pt x="206" y="235"/>
                  <a:pt x="192" y="221"/>
                </a:cubicBezTo>
                <a:cubicBezTo>
                  <a:pt x="310" y="162"/>
                  <a:pt x="310" y="162"/>
                  <a:pt x="310" y="162"/>
                </a:cubicBezTo>
                <a:cubicBezTo>
                  <a:pt x="324" y="176"/>
                  <a:pt x="353" y="191"/>
                  <a:pt x="383" y="191"/>
                </a:cubicBezTo>
                <a:cubicBezTo>
                  <a:pt x="427" y="191"/>
                  <a:pt x="471" y="147"/>
                  <a:pt x="471" y="88"/>
                </a:cubicBezTo>
                <a:cubicBezTo>
                  <a:pt x="471" y="44"/>
                  <a:pt x="427" y="0"/>
                  <a:pt x="383" y="0"/>
                </a:cubicBezTo>
                <a:cubicBezTo>
                  <a:pt x="324" y="0"/>
                  <a:pt x="280" y="44"/>
                  <a:pt x="280" y="88"/>
                </a:cubicBezTo>
                <a:cubicBezTo>
                  <a:pt x="280" y="103"/>
                  <a:pt x="280" y="117"/>
                  <a:pt x="280" y="117"/>
                </a:cubicBezTo>
                <a:cubicBezTo>
                  <a:pt x="177" y="176"/>
                  <a:pt x="177" y="176"/>
                  <a:pt x="177" y="176"/>
                </a:cubicBezTo>
                <a:cubicBezTo>
                  <a:pt x="162" y="162"/>
                  <a:pt x="133" y="147"/>
                  <a:pt x="103" y="147"/>
                </a:cubicBezTo>
                <a:cubicBezTo>
                  <a:pt x="44" y="147"/>
                  <a:pt x="0" y="191"/>
                  <a:pt x="0" y="250"/>
                </a:cubicBezTo>
                <a:cubicBezTo>
                  <a:pt x="0" y="309"/>
                  <a:pt x="44" y="353"/>
                  <a:pt x="103" y="353"/>
                </a:cubicBezTo>
                <a:cubicBezTo>
                  <a:pt x="133" y="353"/>
                  <a:pt x="148" y="338"/>
                  <a:pt x="162" y="323"/>
                </a:cubicBezTo>
                <a:cubicBezTo>
                  <a:pt x="280" y="397"/>
                  <a:pt x="280" y="397"/>
                  <a:pt x="280" y="397"/>
                </a:cubicBezTo>
                <a:cubicBezTo>
                  <a:pt x="280" y="397"/>
                  <a:pt x="280" y="397"/>
                  <a:pt x="280" y="412"/>
                </a:cubicBezTo>
                <a:cubicBezTo>
                  <a:pt x="280" y="456"/>
                  <a:pt x="324" y="500"/>
                  <a:pt x="383" y="500"/>
                </a:cubicBezTo>
                <a:cubicBezTo>
                  <a:pt x="427" y="500"/>
                  <a:pt x="471" y="456"/>
                  <a:pt x="471" y="412"/>
                </a:cubicBezTo>
                <a:cubicBezTo>
                  <a:pt x="471" y="353"/>
                  <a:pt x="427" y="309"/>
                  <a:pt x="383" y="309"/>
                </a:cubicBezTo>
                <a:close/>
                <a:moveTo>
                  <a:pt x="383" y="29"/>
                </a:moveTo>
                <a:lnTo>
                  <a:pt x="383" y="29"/>
                </a:lnTo>
                <a:cubicBezTo>
                  <a:pt x="412" y="29"/>
                  <a:pt x="442" y="59"/>
                  <a:pt x="442" y="88"/>
                </a:cubicBezTo>
                <a:cubicBezTo>
                  <a:pt x="442" y="132"/>
                  <a:pt x="412" y="147"/>
                  <a:pt x="383" y="147"/>
                </a:cubicBezTo>
                <a:cubicBezTo>
                  <a:pt x="339" y="147"/>
                  <a:pt x="324" y="132"/>
                  <a:pt x="324" y="88"/>
                </a:cubicBezTo>
                <a:cubicBezTo>
                  <a:pt x="324" y="59"/>
                  <a:pt x="339" y="29"/>
                  <a:pt x="383" y="29"/>
                </a:cubicBezTo>
                <a:close/>
                <a:moveTo>
                  <a:pt x="103" y="309"/>
                </a:moveTo>
                <a:lnTo>
                  <a:pt x="103" y="309"/>
                </a:lnTo>
                <a:cubicBezTo>
                  <a:pt x="74" y="309"/>
                  <a:pt x="44" y="280"/>
                  <a:pt x="44" y="250"/>
                </a:cubicBezTo>
                <a:cubicBezTo>
                  <a:pt x="44" y="221"/>
                  <a:pt x="74" y="191"/>
                  <a:pt x="103" y="191"/>
                </a:cubicBezTo>
                <a:cubicBezTo>
                  <a:pt x="133" y="191"/>
                  <a:pt x="162" y="221"/>
                  <a:pt x="162" y="250"/>
                </a:cubicBezTo>
                <a:cubicBezTo>
                  <a:pt x="162" y="280"/>
                  <a:pt x="133" y="309"/>
                  <a:pt x="103" y="309"/>
                </a:cubicBezTo>
                <a:close/>
                <a:moveTo>
                  <a:pt x="383" y="471"/>
                </a:moveTo>
                <a:lnTo>
                  <a:pt x="383" y="471"/>
                </a:lnTo>
                <a:cubicBezTo>
                  <a:pt x="339" y="471"/>
                  <a:pt x="324" y="441"/>
                  <a:pt x="324" y="412"/>
                </a:cubicBezTo>
                <a:cubicBezTo>
                  <a:pt x="324" y="368"/>
                  <a:pt x="339" y="353"/>
                  <a:pt x="383" y="353"/>
                </a:cubicBezTo>
                <a:cubicBezTo>
                  <a:pt x="412" y="353"/>
                  <a:pt x="442" y="368"/>
                  <a:pt x="442" y="412"/>
                </a:cubicBezTo>
                <a:cubicBezTo>
                  <a:pt x="442" y="441"/>
                  <a:pt x="412" y="471"/>
                  <a:pt x="383" y="4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9" name="Freeform 109"/>
          <p:cNvSpPr>
            <a:spLocks noChangeArrowheads="1"/>
          </p:cNvSpPr>
          <p:nvPr/>
        </p:nvSpPr>
        <p:spPr bwMode="auto">
          <a:xfrm>
            <a:off x="1860558" y="3032485"/>
            <a:ext cx="457176" cy="457176"/>
          </a:xfrm>
          <a:custGeom>
            <a:avLst/>
            <a:gdLst>
              <a:gd name="T0" fmla="*/ 116822 w 634"/>
              <a:gd name="T1" fmla="*/ 0 h 634"/>
              <a:gd name="T2" fmla="*/ 116822 w 634"/>
              <a:gd name="T3" fmla="*/ 228190 h 634"/>
              <a:gd name="T4" fmla="*/ 116822 w 634"/>
              <a:gd name="T5" fmla="*/ 0 h 634"/>
              <a:gd name="T6" fmla="*/ 196507 w 634"/>
              <a:gd name="T7" fmla="*/ 58399 h 634"/>
              <a:gd name="T8" fmla="*/ 159369 w 634"/>
              <a:gd name="T9" fmla="*/ 105984 h 634"/>
              <a:gd name="T10" fmla="*/ 196507 w 634"/>
              <a:gd name="T11" fmla="*/ 58399 h 634"/>
              <a:gd name="T12" fmla="*/ 186051 w 634"/>
              <a:gd name="T13" fmla="*/ 47945 h 634"/>
              <a:gd name="T14" fmla="*/ 138096 w 634"/>
              <a:gd name="T15" fmla="*/ 21269 h 634"/>
              <a:gd name="T16" fmla="*/ 85093 w 634"/>
              <a:gd name="T17" fmla="*/ 105984 h 634"/>
              <a:gd name="T18" fmla="*/ 90501 w 634"/>
              <a:gd name="T19" fmla="*/ 69214 h 634"/>
              <a:gd name="T20" fmla="*/ 138096 w 634"/>
              <a:gd name="T21" fmla="*/ 69214 h 634"/>
              <a:gd name="T22" fmla="*/ 85093 w 634"/>
              <a:gd name="T23" fmla="*/ 105984 h 634"/>
              <a:gd name="T24" fmla="*/ 143504 w 634"/>
              <a:gd name="T25" fmla="*/ 122206 h 634"/>
              <a:gd name="T26" fmla="*/ 116822 w 634"/>
              <a:gd name="T27" fmla="*/ 159336 h 634"/>
              <a:gd name="T28" fmla="*/ 85093 w 634"/>
              <a:gd name="T29" fmla="*/ 122206 h 634"/>
              <a:gd name="T30" fmla="*/ 106366 w 634"/>
              <a:gd name="T31" fmla="*/ 15862 h 634"/>
              <a:gd name="T32" fmla="*/ 116822 w 634"/>
              <a:gd name="T33" fmla="*/ 15862 h 634"/>
              <a:gd name="T34" fmla="*/ 138096 w 634"/>
              <a:gd name="T35" fmla="*/ 58399 h 634"/>
              <a:gd name="T36" fmla="*/ 95549 w 634"/>
              <a:gd name="T37" fmla="*/ 58399 h 634"/>
              <a:gd name="T38" fmla="*/ 90501 w 634"/>
              <a:gd name="T39" fmla="*/ 21269 h 634"/>
              <a:gd name="T40" fmla="*/ 79684 w 634"/>
              <a:gd name="T41" fmla="*/ 52992 h 634"/>
              <a:gd name="T42" fmla="*/ 90501 w 634"/>
              <a:gd name="T43" fmla="*/ 21269 h 634"/>
              <a:gd name="T44" fmla="*/ 32090 w 634"/>
              <a:gd name="T45" fmla="*/ 58399 h 634"/>
              <a:gd name="T46" fmla="*/ 74637 w 634"/>
              <a:gd name="T47" fmla="*/ 105984 h 634"/>
              <a:gd name="T48" fmla="*/ 32090 w 634"/>
              <a:gd name="T49" fmla="*/ 58399 h 634"/>
              <a:gd name="T50" fmla="*/ 32090 w 634"/>
              <a:gd name="T51" fmla="*/ 169790 h 634"/>
              <a:gd name="T52" fmla="*/ 74637 w 634"/>
              <a:gd name="T53" fmla="*/ 122206 h 634"/>
              <a:gd name="T54" fmla="*/ 32090 w 634"/>
              <a:gd name="T55" fmla="*/ 169790 h 634"/>
              <a:gd name="T56" fmla="*/ 42546 w 634"/>
              <a:gd name="T57" fmla="*/ 180605 h 634"/>
              <a:gd name="T58" fmla="*/ 90501 w 634"/>
              <a:gd name="T59" fmla="*/ 212328 h 634"/>
              <a:gd name="T60" fmla="*/ 122231 w 634"/>
              <a:gd name="T61" fmla="*/ 212328 h 634"/>
              <a:gd name="T62" fmla="*/ 116822 w 634"/>
              <a:gd name="T63" fmla="*/ 212328 h 634"/>
              <a:gd name="T64" fmla="*/ 95549 w 634"/>
              <a:gd name="T65" fmla="*/ 169790 h 634"/>
              <a:gd name="T66" fmla="*/ 138096 w 634"/>
              <a:gd name="T67" fmla="*/ 169790 h 634"/>
              <a:gd name="T68" fmla="*/ 138096 w 634"/>
              <a:gd name="T69" fmla="*/ 212328 h 634"/>
              <a:gd name="T70" fmla="*/ 148552 w 634"/>
              <a:gd name="T71" fmla="*/ 175198 h 634"/>
              <a:gd name="T72" fmla="*/ 138096 w 634"/>
              <a:gd name="T73" fmla="*/ 212328 h 634"/>
              <a:gd name="T74" fmla="*/ 196507 w 634"/>
              <a:gd name="T75" fmla="*/ 169790 h 634"/>
              <a:gd name="T76" fmla="*/ 159369 w 634"/>
              <a:gd name="T77" fmla="*/ 122206 h 634"/>
              <a:gd name="T78" fmla="*/ 196507 w 634"/>
              <a:gd name="T79" fmla="*/ 169790 h 63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34" h="634">
                <a:moveTo>
                  <a:pt x="324" y="0"/>
                </a:moveTo>
                <a:lnTo>
                  <a:pt x="324" y="0"/>
                </a:lnTo>
                <a:cubicBezTo>
                  <a:pt x="148" y="0"/>
                  <a:pt x="0" y="147"/>
                  <a:pt x="0" y="324"/>
                </a:cubicBezTo>
                <a:cubicBezTo>
                  <a:pt x="0" y="486"/>
                  <a:pt x="148" y="633"/>
                  <a:pt x="324" y="633"/>
                </a:cubicBezTo>
                <a:cubicBezTo>
                  <a:pt x="486" y="633"/>
                  <a:pt x="633" y="486"/>
                  <a:pt x="633" y="324"/>
                </a:cubicBezTo>
                <a:cubicBezTo>
                  <a:pt x="633" y="147"/>
                  <a:pt x="486" y="0"/>
                  <a:pt x="324" y="0"/>
                </a:cubicBezTo>
                <a:close/>
                <a:moveTo>
                  <a:pt x="545" y="162"/>
                </a:moveTo>
                <a:lnTo>
                  <a:pt x="545" y="162"/>
                </a:lnTo>
                <a:cubicBezTo>
                  <a:pt x="574" y="206"/>
                  <a:pt x="589" y="251"/>
                  <a:pt x="589" y="294"/>
                </a:cubicBezTo>
                <a:cubicBezTo>
                  <a:pt x="442" y="294"/>
                  <a:pt x="442" y="294"/>
                  <a:pt x="442" y="294"/>
                </a:cubicBezTo>
                <a:cubicBezTo>
                  <a:pt x="442" y="265"/>
                  <a:pt x="427" y="221"/>
                  <a:pt x="427" y="192"/>
                </a:cubicBezTo>
                <a:cubicBezTo>
                  <a:pt x="471" y="192"/>
                  <a:pt x="516" y="177"/>
                  <a:pt x="545" y="162"/>
                </a:cubicBezTo>
                <a:close/>
                <a:moveTo>
                  <a:pt x="516" y="133"/>
                </a:moveTo>
                <a:lnTo>
                  <a:pt x="516" y="133"/>
                </a:lnTo>
                <a:cubicBezTo>
                  <a:pt x="486" y="147"/>
                  <a:pt x="457" y="147"/>
                  <a:pt x="412" y="147"/>
                </a:cubicBezTo>
                <a:cubicBezTo>
                  <a:pt x="412" y="118"/>
                  <a:pt x="398" y="89"/>
                  <a:pt x="383" y="59"/>
                </a:cubicBezTo>
                <a:cubicBezTo>
                  <a:pt x="442" y="59"/>
                  <a:pt x="486" y="89"/>
                  <a:pt x="516" y="133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36" y="265"/>
                  <a:pt x="251" y="236"/>
                  <a:pt x="251" y="192"/>
                </a:cubicBezTo>
                <a:cubicBezTo>
                  <a:pt x="280" y="206"/>
                  <a:pt x="295" y="206"/>
                  <a:pt x="324" y="206"/>
                </a:cubicBezTo>
                <a:cubicBezTo>
                  <a:pt x="339" y="206"/>
                  <a:pt x="369" y="206"/>
                  <a:pt x="383" y="192"/>
                </a:cubicBezTo>
                <a:cubicBezTo>
                  <a:pt x="398" y="236"/>
                  <a:pt x="398" y="265"/>
                  <a:pt x="398" y="294"/>
                </a:cubicBezTo>
                <a:lnTo>
                  <a:pt x="236" y="294"/>
                </a:lnTo>
                <a:close/>
                <a:moveTo>
                  <a:pt x="398" y="339"/>
                </a:moveTo>
                <a:lnTo>
                  <a:pt x="398" y="339"/>
                </a:lnTo>
                <a:cubicBezTo>
                  <a:pt x="398" y="368"/>
                  <a:pt x="398" y="412"/>
                  <a:pt x="383" y="442"/>
                </a:cubicBezTo>
                <a:cubicBezTo>
                  <a:pt x="369" y="442"/>
                  <a:pt x="339" y="442"/>
                  <a:pt x="324" y="442"/>
                </a:cubicBezTo>
                <a:cubicBezTo>
                  <a:pt x="295" y="442"/>
                  <a:pt x="280" y="442"/>
                  <a:pt x="251" y="442"/>
                </a:cubicBezTo>
                <a:cubicBezTo>
                  <a:pt x="251" y="412"/>
                  <a:pt x="236" y="368"/>
                  <a:pt x="236" y="339"/>
                </a:cubicBezTo>
                <a:lnTo>
                  <a:pt x="398" y="339"/>
                </a:lnTo>
                <a:close/>
                <a:moveTo>
                  <a:pt x="295" y="44"/>
                </a:moveTo>
                <a:lnTo>
                  <a:pt x="295" y="44"/>
                </a:lnTo>
                <a:cubicBezTo>
                  <a:pt x="310" y="44"/>
                  <a:pt x="310" y="44"/>
                  <a:pt x="324" y="44"/>
                </a:cubicBezTo>
                <a:lnTo>
                  <a:pt x="339" y="44"/>
                </a:lnTo>
                <a:cubicBezTo>
                  <a:pt x="354" y="74"/>
                  <a:pt x="369" y="118"/>
                  <a:pt x="383" y="162"/>
                </a:cubicBezTo>
                <a:cubicBezTo>
                  <a:pt x="354" y="162"/>
                  <a:pt x="339" y="162"/>
                  <a:pt x="324" y="162"/>
                </a:cubicBezTo>
                <a:cubicBezTo>
                  <a:pt x="295" y="162"/>
                  <a:pt x="280" y="162"/>
                  <a:pt x="265" y="162"/>
                </a:cubicBezTo>
                <a:cubicBezTo>
                  <a:pt x="265" y="118"/>
                  <a:pt x="280" y="74"/>
                  <a:pt x="295" y="44"/>
                </a:cubicBezTo>
                <a:close/>
                <a:moveTo>
                  <a:pt x="251" y="59"/>
                </a:moveTo>
                <a:lnTo>
                  <a:pt x="251" y="59"/>
                </a:lnTo>
                <a:cubicBezTo>
                  <a:pt x="236" y="89"/>
                  <a:pt x="221" y="118"/>
                  <a:pt x="221" y="147"/>
                </a:cubicBezTo>
                <a:cubicBezTo>
                  <a:pt x="192" y="147"/>
                  <a:pt x="148" y="147"/>
                  <a:pt x="118" y="133"/>
                </a:cubicBezTo>
                <a:cubicBezTo>
                  <a:pt x="148" y="89"/>
                  <a:pt x="207" y="59"/>
                  <a:pt x="251" y="59"/>
                </a:cubicBezTo>
                <a:close/>
                <a:moveTo>
                  <a:pt x="89" y="162"/>
                </a:moveTo>
                <a:lnTo>
                  <a:pt x="89" y="162"/>
                </a:lnTo>
                <a:cubicBezTo>
                  <a:pt x="133" y="177"/>
                  <a:pt x="177" y="192"/>
                  <a:pt x="207" y="192"/>
                </a:cubicBezTo>
                <a:cubicBezTo>
                  <a:pt x="207" y="221"/>
                  <a:pt x="207" y="265"/>
                  <a:pt x="207" y="294"/>
                </a:cubicBezTo>
                <a:cubicBezTo>
                  <a:pt x="44" y="294"/>
                  <a:pt x="44" y="294"/>
                  <a:pt x="44" y="294"/>
                </a:cubicBezTo>
                <a:cubicBezTo>
                  <a:pt x="44" y="251"/>
                  <a:pt x="59" y="206"/>
                  <a:pt x="89" y="162"/>
                </a:cubicBezTo>
                <a:close/>
                <a:moveTo>
                  <a:pt x="89" y="471"/>
                </a:moveTo>
                <a:lnTo>
                  <a:pt x="89" y="471"/>
                </a:lnTo>
                <a:cubicBezTo>
                  <a:pt x="59" y="427"/>
                  <a:pt x="44" y="383"/>
                  <a:pt x="44" y="339"/>
                </a:cubicBezTo>
                <a:cubicBezTo>
                  <a:pt x="207" y="339"/>
                  <a:pt x="207" y="339"/>
                  <a:pt x="207" y="339"/>
                </a:cubicBezTo>
                <a:cubicBezTo>
                  <a:pt x="207" y="368"/>
                  <a:pt x="207" y="412"/>
                  <a:pt x="207" y="442"/>
                </a:cubicBezTo>
                <a:cubicBezTo>
                  <a:pt x="177" y="457"/>
                  <a:pt x="133" y="457"/>
                  <a:pt x="89" y="471"/>
                </a:cubicBezTo>
                <a:close/>
                <a:moveTo>
                  <a:pt x="118" y="501"/>
                </a:moveTo>
                <a:lnTo>
                  <a:pt x="118" y="501"/>
                </a:lnTo>
                <a:cubicBezTo>
                  <a:pt x="148" y="501"/>
                  <a:pt x="192" y="486"/>
                  <a:pt x="221" y="486"/>
                </a:cubicBezTo>
                <a:cubicBezTo>
                  <a:pt x="221" y="515"/>
                  <a:pt x="236" y="560"/>
                  <a:pt x="251" y="589"/>
                </a:cubicBezTo>
                <a:cubicBezTo>
                  <a:pt x="207" y="574"/>
                  <a:pt x="148" y="545"/>
                  <a:pt x="118" y="501"/>
                </a:cubicBezTo>
                <a:close/>
                <a:moveTo>
                  <a:pt x="339" y="589"/>
                </a:moveTo>
                <a:lnTo>
                  <a:pt x="339" y="589"/>
                </a:lnTo>
                <a:lnTo>
                  <a:pt x="324" y="589"/>
                </a:lnTo>
                <a:cubicBezTo>
                  <a:pt x="310" y="589"/>
                  <a:pt x="310" y="589"/>
                  <a:pt x="295" y="589"/>
                </a:cubicBezTo>
                <a:cubicBezTo>
                  <a:pt x="280" y="560"/>
                  <a:pt x="265" y="515"/>
                  <a:pt x="265" y="471"/>
                </a:cubicBezTo>
                <a:cubicBezTo>
                  <a:pt x="280" y="471"/>
                  <a:pt x="295" y="471"/>
                  <a:pt x="324" y="471"/>
                </a:cubicBezTo>
                <a:cubicBezTo>
                  <a:pt x="339" y="471"/>
                  <a:pt x="354" y="471"/>
                  <a:pt x="383" y="471"/>
                </a:cubicBezTo>
                <a:cubicBezTo>
                  <a:pt x="369" y="515"/>
                  <a:pt x="354" y="560"/>
                  <a:pt x="339" y="589"/>
                </a:cubicBezTo>
                <a:close/>
                <a:moveTo>
                  <a:pt x="383" y="589"/>
                </a:moveTo>
                <a:lnTo>
                  <a:pt x="383" y="589"/>
                </a:lnTo>
                <a:cubicBezTo>
                  <a:pt x="398" y="560"/>
                  <a:pt x="412" y="515"/>
                  <a:pt x="412" y="486"/>
                </a:cubicBezTo>
                <a:cubicBezTo>
                  <a:pt x="457" y="486"/>
                  <a:pt x="486" y="501"/>
                  <a:pt x="516" y="501"/>
                </a:cubicBezTo>
                <a:cubicBezTo>
                  <a:pt x="486" y="545"/>
                  <a:pt x="442" y="574"/>
                  <a:pt x="383" y="589"/>
                </a:cubicBezTo>
                <a:close/>
                <a:moveTo>
                  <a:pt x="545" y="471"/>
                </a:moveTo>
                <a:lnTo>
                  <a:pt x="545" y="471"/>
                </a:lnTo>
                <a:cubicBezTo>
                  <a:pt x="516" y="457"/>
                  <a:pt x="471" y="457"/>
                  <a:pt x="427" y="442"/>
                </a:cubicBezTo>
                <a:cubicBezTo>
                  <a:pt x="427" y="412"/>
                  <a:pt x="442" y="368"/>
                  <a:pt x="442" y="339"/>
                </a:cubicBezTo>
                <a:cubicBezTo>
                  <a:pt x="589" y="339"/>
                  <a:pt x="589" y="339"/>
                  <a:pt x="589" y="339"/>
                </a:cubicBezTo>
                <a:cubicBezTo>
                  <a:pt x="589" y="383"/>
                  <a:pt x="574" y="427"/>
                  <a:pt x="545" y="4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0" name="Freeform 117"/>
          <p:cNvSpPr>
            <a:spLocks noChangeArrowheads="1"/>
          </p:cNvSpPr>
          <p:nvPr/>
        </p:nvSpPr>
        <p:spPr bwMode="auto">
          <a:xfrm>
            <a:off x="3480262" y="1935769"/>
            <a:ext cx="330330" cy="340902"/>
          </a:xfrm>
          <a:custGeom>
            <a:avLst/>
            <a:gdLst>
              <a:gd name="T0" fmla="*/ 164810 w 458"/>
              <a:gd name="T1" fmla="*/ 79795 h 472"/>
              <a:gd name="T2" fmla="*/ 164810 w 458"/>
              <a:gd name="T3" fmla="*/ 79795 h 472"/>
              <a:gd name="T4" fmla="*/ 85110 w 458"/>
              <a:gd name="T5" fmla="*/ 5416 h 472"/>
              <a:gd name="T6" fmla="*/ 74291 w 458"/>
              <a:gd name="T7" fmla="*/ 5416 h 472"/>
              <a:gd name="T8" fmla="*/ 74291 w 458"/>
              <a:gd name="T9" fmla="*/ 15887 h 472"/>
              <a:gd name="T10" fmla="*/ 148582 w 458"/>
              <a:gd name="T11" fmla="*/ 84850 h 472"/>
              <a:gd name="T12" fmla="*/ 74291 w 458"/>
              <a:gd name="T13" fmla="*/ 159590 h 472"/>
              <a:gd name="T14" fmla="*/ 74291 w 458"/>
              <a:gd name="T15" fmla="*/ 170061 h 472"/>
              <a:gd name="T16" fmla="*/ 85110 w 458"/>
              <a:gd name="T17" fmla="*/ 170061 h 472"/>
              <a:gd name="T18" fmla="*/ 164810 w 458"/>
              <a:gd name="T19" fmla="*/ 90266 h 472"/>
              <a:gd name="T20" fmla="*/ 164810 w 458"/>
              <a:gd name="T21" fmla="*/ 84850 h 472"/>
              <a:gd name="T22" fmla="*/ 164810 w 458"/>
              <a:gd name="T23" fmla="*/ 79795 h 472"/>
              <a:gd name="T24" fmla="*/ 79700 w 458"/>
              <a:gd name="T25" fmla="*/ 84850 h 472"/>
              <a:gd name="T26" fmla="*/ 79700 w 458"/>
              <a:gd name="T27" fmla="*/ 84850 h 472"/>
              <a:gd name="T28" fmla="*/ 79700 w 458"/>
              <a:gd name="T29" fmla="*/ 79795 h 472"/>
              <a:gd name="T30" fmla="*/ 15868 w 458"/>
              <a:gd name="T31" fmla="*/ 15887 h 472"/>
              <a:gd name="T32" fmla="*/ 5410 w 458"/>
              <a:gd name="T33" fmla="*/ 15887 h 472"/>
              <a:gd name="T34" fmla="*/ 5410 w 458"/>
              <a:gd name="T35" fmla="*/ 26719 h 472"/>
              <a:gd name="T36" fmla="*/ 63832 w 458"/>
              <a:gd name="T37" fmla="*/ 84850 h 472"/>
              <a:gd name="T38" fmla="*/ 5410 w 458"/>
              <a:gd name="T39" fmla="*/ 143342 h 472"/>
              <a:gd name="T40" fmla="*/ 5410 w 458"/>
              <a:gd name="T41" fmla="*/ 154174 h 472"/>
              <a:gd name="T42" fmla="*/ 15868 w 458"/>
              <a:gd name="T43" fmla="*/ 154174 h 472"/>
              <a:gd name="T44" fmla="*/ 79700 w 458"/>
              <a:gd name="T45" fmla="*/ 90266 h 472"/>
              <a:gd name="T46" fmla="*/ 79700 w 458"/>
              <a:gd name="T47" fmla="*/ 84850 h 47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58" h="472">
                <a:moveTo>
                  <a:pt x="457" y="221"/>
                </a:moveTo>
                <a:lnTo>
                  <a:pt x="457" y="221"/>
                </a:lnTo>
                <a:cubicBezTo>
                  <a:pt x="236" y="15"/>
                  <a:pt x="236" y="15"/>
                  <a:pt x="236" y="15"/>
                </a:cubicBezTo>
                <a:cubicBezTo>
                  <a:pt x="236" y="0"/>
                  <a:pt x="221" y="0"/>
                  <a:pt x="206" y="15"/>
                </a:cubicBezTo>
                <a:cubicBezTo>
                  <a:pt x="206" y="15"/>
                  <a:pt x="206" y="30"/>
                  <a:pt x="206" y="44"/>
                </a:cubicBezTo>
                <a:cubicBezTo>
                  <a:pt x="412" y="235"/>
                  <a:pt x="412" y="235"/>
                  <a:pt x="412" y="235"/>
                </a:cubicBezTo>
                <a:cubicBezTo>
                  <a:pt x="206" y="442"/>
                  <a:pt x="206" y="442"/>
                  <a:pt x="206" y="442"/>
                </a:cubicBezTo>
                <a:cubicBezTo>
                  <a:pt x="206" y="456"/>
                  <a:pt x="206" y="456"/>
                  <a:pt x="206" y="471"/>
                </a:cubicBezTo>
                <a:cubicBezTo>
                  <a:pt x="221" y="471"/>
                  <a:pt x="236" y="471"/>
                  <a:pt x="236" y="471"/>
                </a:cubicBezTo>
                <a:cubicBezTo>
                  <a:pt x="457" y="250"/>
                  <a:pt x="457" y="250"/>
                  <a:pt x="457" y="250"/>
                </a:cubicBezTo>
                <a:cubicBezTo>
                  <a:pt x="457" y="250"/>
                  <a:pt x="457" y="250"/>
                  <a:pt x="457" y="235"/>
                </a:cubicBezTo>
                <a:cubicBezTo>
                  <a:pt x="457" y="235"/>
                  <a:pt x="457" y="235"/>
                  <a:pt x="457" y="221"/>
                </a:cubicBezTo>
                <a:close/>
                <a:moveTo>
                  <a:pt x="221" y="235"/>
                </a:moveTo>
                <a:lnTo>
                  <a:pt x="221" y="235"/>
                </a:lnTo>
                <a:cubicBezTo>
                  <a:pt x="221" y="235"/>
                  <a:pt x="221" y="235"/>
                  <a:pt x="221" y="221"/>
                </a:cubicBezTo>
                <a:cubicBezTo>
                  <a:pt x="44" y="44"/>
                  <a:pt x="44" y="44"/>
                  <a:pt x="44" y="44"/>
                </a:cubicBezTo>
                <a:cubicBezTo>
                  <a:pt x="30" y="44"/>
                  <a:pt x="15" y="44"/>
                  <a:pt x="15" y="44"/>
                </a:cubicBezTo>
                <a:cubicBezTo>
                  <a:pt x="0" y="59"/>
                  <a:pt x="0" y="74"/>
                  <a:pt x="15" y="74"/>
                </a:cubicBezTo>
                <a:cubicBezTo>
                  <a:pt x="177" y="235"/>
                  <a:pt x="177" y="235"/>
                  <a:pt x="177" y="235"/>
                </a:cubicBezTo>
                <a:cubicBezTo>
                  <a:pt x="15" y="397"/>
                  <a:pt x="15" y="397"/>
                  <a:pt x="15" y="397"/>
                </a:cubicBezTo>
                <a:cubicBezTo>
                  <a:pt x="0" y="412"/>
                  <a:pt x="0" y="427"/>
                  <a:pt x="15" y="427"/>
                </a:cubicBezTo>
                <a:cubicBezTo>
                  <a:pt x="15" y="442"/>
                  <a:pt x="30" y="442"/>
                  <a:pt x="44" y="427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21" y="250"/>
                  <a:pt x="221" y="250"/>
                  <a:pt x="221" y="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1" name="Freeform 157"/>
          <p:cNvSpPr>
            <a:spLocks noChangeArrowheads="1"/>
          </p:cNvSpPr>
          <p:nvPr/>
        </p:nvSpPr>
        <p:spPr bwMode="auto">
          <a:xfrm>
            <a:off x="4751289" y="3160044"/>
            <a:ext cx="457176" cy="443963"/>
          </a:xfrm>
          <a:custGeom>
            <a:avLst/>
            <a:gdLst>
              <a:gd name="T0" fmla="*/ 111414 w 634"/>
              <a:gd name="T1" fmla="*/ 31553 h 619"/>
              <a:gd name="T2" fmla="*/ 111414 w 634"/>
              <a:gd name="T3" fmla="*/ 31553 h 619"/>
              <a:gd name="T4" fmla="*/ 63459 w 634"/>
              <a:gd name="T5" fmla="*/ 84260 h 619"/>
              <a:gd name="T6" fmla="*/ 111414 w 634"/>
              <a:gd name="T7" fmla="*/ 131589 h 619"/>
              <a:gd name="T8" fmla="*/ 164417 w 634"/>
              <a:gd name="T9" fmla="*/ 84260 h 619"/>
              <a:gd name="T10" fmla="*/ 111414 w 634"/>
              <a:gd name="T11" fmla="*/ 31553 h 619"/>
              <a:gd name="T12" fmla="*/ 111414 w 634"/>
              <a:gd name="T13" fmla="*/ 115813 h 619"/>
              <a:gd name="T14" fmla="*/ 111414 w 634"/>
              <a:gd name="T15" fmla="*/ 115813 h 619"/>
              <a:gd name="T16" fmla="*/ 79684 w 634"/>
              <a:gd name="T17" fmla="*/ 84260 h 619"/>
              <a:gd name="T18" fmla="*/ 111414 w 634"/>
              <a:gd name="T19" fmla="*/ 47329 h 619"/>
              <a:gd name="T20" fmla="*/ 148552 w 634"/>
              <a:gd name="T21" fmla="*/ 84260 h 619"/>
              <a:gd name="T22" fmla="*/ 111414 w 634"/>
              <a:gd name="T23" fmla="*/ 115813 h 619"/>
              <a:gd name="T24" fmla="*/ 191098 w 634"/>
              <a:gd name="T25" fmla="*/ 121191 h 619"/>
              <a:gd name="T26" fmla="*/ 191098 w 634"/>
              <a:gd name="T27" fmla="*/ 121191 h 619"/>
              <a:gd name="T28" fmla="*/ 201555 w 634"/>
              <a:gd name="T29" fmla="*/ 84260 h 619"/>
              <a:gd name="T30" fmla="*/ 111414 w 634"/>
              <a:gd name="T31" fmla="*/ 0 h 619"/>
              <a:gd name="T32" fmla="*/ 26321 w 634"/>
              <a:gd name="T33" fmla="*/ 84260 h 619"/>
              <a:gd name="T34" fmla="*/ 37138 w 634"/>
              <a:gd name="T35" fmla="*/ 121191 h 619"/>
              <a:gd name="T36" fmla="*/ 0 w 634"/>
              <a:gd name="T37" fmla="*/ 179277 h 619"/>
              <a:gd name="T38" fmla="*/ 42186 w 634"/>
              <a:gd name="T39" fmla="*/ 190034 h 619"/>
              <a:gd name="T40" fmla="*/ 74276 w 634"/>
              <a:gd name="T41" fmla="*/ 221586 h 619"/>
              <a:gd name="T42" fmla="*/ 106006 w 634"/>
              <a:gd name="T43" fmla="*/ 168879 h 619"/>
              <a:gd name="T44" fmla="*/ 111414 w 634"/>
              <a:gd name="T45" fmla="*/ 168879 h 619"/>
              <a:gd name="T46" fmla="*/ 116822 w 634"/>
              <a:gd name="T47" fmla="*/ 168879 h 619"/>
              <a:gd name="T48" fmla="*/ 148552 w 634"/>
              <a:gd name="T49" fmla="*/ 221586 h 619"/>
              <a:gd name="T50" fmla="*/ 180282 w 634"/>
              <a:gd name="T51" fmla="*/ 190034 h 619"/>
              <a:gd name="T52" fmla="*/ 228236 w 634"/>
              <a:gd name="T53" fmla="*/ 179277 h 619"/>
              <a:gd name="T54" fmla="*/ 191098 w 634"/>
              <a:gd name="T55" fmla="*/ 121191 h 619"/>
              <a:gd name="T56" fmla="*/ 74276 w 634"/>
              <a:gd name="T57" fmla="*/ 195053 h 619"/>
              <a:gd name="T58" fmla="*/ 74276 w 634"/>
              <a:gd name="T59" fmla="*/ 195053 h 619"/>
              <a:gd name="T60" fmla="*/ 53003 w 634"/>
              <a:gd name="T61" fmla="*/ 179277 h 619"/>
              <a:gd name="T62" fmla="*/ 20913 w 634"/>
              <a:gd name="T63" fmla="*/ 168879 h 619"/>
              <a:gd name="T64" fmla="*/ 42186 w 634"/>
              <a:gd name="T65" fmla="*/ 136968 h 619"/>
              <a:gd name="T66" fmla="*/ 90141 w 634"/>
              <a:gd name="T67" fmla="*/ 163501 h 619"/>
              <a:gd name="T68" fmla="*/ 74276 w 634"/>
              <a:gd name="T69" fmla="*/ 195053 h 619"/>
              <a:gd name="T70" fmla="*/ 111414 w 634"/>
              <a:gd name="T71" fmla="*/ 152744 h 619"/>
              <a:gd name="T72" fmla="*/ 111414 w 634"/>
              <a:gd name="T73" fmla="*/ 152744 h 619"/>
              <a:gd name="T74" fmla="*/ 42186 w 634"/>
              <a:gd name="T75" fmla="*/ 84260 h 619"/>
              <a:gd name="T76" fmla="*/ 111414 w 634"/>
              <a:gd name="T77" fmla="*/ 10398 h 619"/>
              <a:gd name="T78" fmla="*/ 185690 w 634"/>
              <a:gd name="T79" fmla="*/ 84260 h 619"/>
              <a:gd name="T80" fmla="*/ 111414 w 634"/>
              <a:gd name="T81" fmla="*/ 152744 h 619"/>
              <a:gd name="T82" fmla="*/ 174873 w 634"/>
              <a:gd name="T83" fmla="*/ 179277 h 619"/>
              <a:gd name="T84" fmla="*/ 174873 w 634"/>
              <a:gd name="T85" fmla="*/ 179277 h 619"/>
              <a:gd name="T86" fmla="*/ 153600 w 634"/>
              <a:gd name="T87" fmla="*/ 195053 h 619"/>
              <a:gd name="T88" fmla="*/ 132687 w 634"/>
              <a:gd name="T89" fmla="*/ 163501 h 619"/>
              <a:gd name="T90" fmla="*/ 180282 w 634"/>
              <a:gd name="T91" fmla="*/ 136968 h 619"/>
              <a:gd name="T92" fmla="*/ 201555 w 634"/>
              <a:gd name="T93" fmla="*/ 168879 h 619"/>
              <a:gd name="T94" fmla="*/ 174873 w 634"/>
              <a:gd name="T95" fmla="*/ 179277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309" y="88"/>
                </a:moveTo>
                <a:lnTo>
                  <a:pt x="309" y="88"/>
                </a:lnTo>
                <a:cubicBezTo>
                  <a:pt x="235" y="88"/>
                  <a:pt x="176" y="162"/>
                  <a:pt x="176" y="235"/>
                </a:cubicBezTo>
                <a:cubicBezTo>
                  <a:pt x="176" y="309"/>
                  <a:pt x="235" y="367"/>
                  <a:pt x="309" y="367"/>
                </a:cubicBezTo>
                <a:cubicBezTo>
                  <a:pt x="383" y="367"/>
                  <a:pt x="456" y="309"/>
                  <a:pt x="456" y="235"/>
                </a:cubicBezTo>
                <a:cubicBezTo>
                  <a:pt x="456" y="162"/>
                  <a:pt x="383" y="88"/>
                  <a:pt x="309" y="88"/>
                </a:cubicBezTo>
                <a:close/>
                <a:moveTo>
                  <a:pt x="309" y="323"/>
                </a:moveTo>
                <a:lnTo>
                  <a:pt x="309" y="323"/>
                </a:lnTo>
                <a:cubicBezTo>
                  <a:pt x="265" y="323"/>
                  <a:pt x="221" y="279"/>
                  <a:pt x="221" y="235"/>
                </a:cubicBezTo>
                <a:cubicBezTo>
                  <a:pt x="221" y="176"/>
                  <a:pt x="265" y="132"/>
                  <a:pt x="309" y="132"/>
                </a:cubicBezTo>
                <a:cubicBezTo>
                  <a:pt x="368" y="132"/>
                  <a:pt x="412" y="176"/>
                  <a:pt x="412" y="235"/>
                </a:cubicBezTo>
                <a:cubicBezTo>
                  <a:pt x="412" y="279"/>
                  <a:pt x="368" y="323"/>
                  <a:pt x="309" y="323"/>
                </a:cubicBezTo>
                <a:close/>
                <a:moveTo>
                  <a:pt x="530" y="338"/>
                </a:moveTo>
                <a:lnTo>
                  <a:pt x="530" y="338"/>
                </a:lnTo>
                <a:cubicBezTo>
                  <a:pt x="544" y="309"/>
                  <a:pt x="559" y="264"/>
                  <a:pt x="559" y="235"/>
                </a:cubicBezTo>
                <a:cubicBezTo>
                  <a:pt x="559" y="103"/>
                  <a:pt x="441" y="0"/>
                  <a:pt x="309" y="0"/>
                </a:cubicBezTo>
                <a:cubicBezTo>
                  <a:pt x="176" y="0"/>
                  <a:pt x="73" y="103"/>
                  <a:pt x="73" y="235"/>
                </a:cubicBezTo>
                <a:cubicBezTo>
                  <a:pt x="73" y="264"/>
                  <a:pt x="88" y="309"/>
                  <a:pt x="103" y="338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58" y="515"/>
                  <a:pt x="117" y="530"/>
                </a:cubicBezTo>
                <a:cubicBezTo>
                  <a:pt x="162" y="574"/>
                  <a:pt x="206" y="618"/>
                  <a:pt x="206" y="618"/>
                </a:cubicBezTo>
                <a:cubicBezTo>
                  <a:pt x="294" y="471"/>
                  <a:pt x="294" y="471"/>
                  <a:pt x="294" y="471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12" y="618"/>
                  <a:pt x="456" y="574"/>
                  <a:pt x="500" y="530"/>
                </a:cubicBezTo>
                <a:cubicBezTo>
                  <a:pt x="559" y="515"/>
                  <a:pt x="633" y="500"/>
                  <a:pt x="633" y="500"/>
                </a:cubicBezTo>
                <a:lnTo>
                  <a:pt x="530" y="338"/>
                </a:lnTo>
                <a:close/>
                <a:moveTo>
                  <a:pt x="206" y="544"/>
                </a:moveTo>
                <a:lnTo>
                  <a:pt x="206" y="544"/>
                </a:lnTo>
                <a:cubicBezTo>
                  <a:pt x="206" y="544"/>
                  <a:pt x="176" y="530"/>
                  <a:pt x="147" y="500"/>
                </a:cubicBezTo>
                <a:cubicBezTo>
                  <a:pt x="103" y="485"/>
                  <a:pt x="58" y="471"/>
                  <a:pt x="58" y="471"/>
                </a:cubicBezTo>
                <a:cubicBezTo>
                  <a:pt x="117" y="382"/>
                  <a:pt x="117" y="382"/>
                  <a:pt x="117" y="382"/>
                </a:cubicBezTo>
                <a:cubicBezTo>
                  <a:pt x="147" y="412"/>
                  <a:pt x="206" y="456"/>
                  <a:pt x="250" y="456"/>
                </a:cubicBezTo>
                <a:lnTo>
                  <a:pt x="206" y="544"/>
                </a:lnTo>
                <a:close/>
                <a:moveTo>
                  <a:pt x="309" y="426"/>
                </a:moveTo>
                <a:lnTo>
                  <a:pt x="309" y="426"/>
                </a:lnTo>
                <a:cubicBezTo>
                  <a:pt x="206" y="426"/>
                  <a:pt x="117" y="338"/>
                  <a:pt x="117" y="235"/>
                </a:cubicBezTo>
                <a:cubicBezTo>
                  <a:pt x="117" y="117"/>
                  <a:pt x="206" y="29"/>
                  <a:pt x="309" y="29"/>
                </a:cubicBezTo>
                <a:cubicBezTo>
                  <a:pt x="426" y="29"/>
                  <a:pt x="515" y="117"/>
                  <a:pt x="515" y="235"/>
                </a:cubicBezTo>
                <a:cubicBezTo>
                  <a:pt x="515" y="338"/>
                  <a:pt x="426" y="426"/>
                  <a:pt x="309" y="426"/>
                </a:cubicBezTo>
                <a:close/>
                <a:moveTo>
                  <a:pt x="485" y="500"/>
                </a:moveTo>
                <a:lnTo>
                  <a:pt x="485" y="500"/>
                </a:lnTo>
                <a:cubicBezTo>
                  <a:pt x="456" y="530"/>
                  <a:pt x="426" y="544"/>
                  <a:pt x="426" y="544"/>
                </a:cubicBezTo>
                <a:cubicBezTo>
                  <a:pt x="368" y="456"/>
                  <a:pt x="368" y="456"/>
                  <a:pt x="368" y="456"/>
                </a:cubicBezTo>
                <a:cubicBezTo>
                  <a:pt x="426" y="456"/>
                  <a:pt x="471" y="412"/>
                  <a:pt x="500" y="382"/>
                </a:cubicBezTo>
                <a:cubicBezTo>
                  <a:pt x="559" y="471"/>
                  <a:pt x="559" y="471"/>
                  <a:pt x="559" y="471"/>
                </a:cubicBezTo>
                <a:cubicBezTo>
                  <a:pt x="559" y="471"/>
                  <a:pt x="530" y="485"/>
                  <a:pt x="485" y="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2" name="Freeform 160"/>
          <p:cNvSpPr>
            <a:spLocks noChangeArrowheads="1"/>
          </p:cNvSpPr>
          <p:nvPr/>
        </p:nvSpPr>
        <p:spPr bwMode="auto">
          <a:xfrm>
            <a:off x="2063804" y="4113079"/>
            <a:ext cx="369970" cy="443963"/>
          </a:xfrm>
          <a:custGeom>
            <a:avLst/>
            <a:gdLst>
              <a:gd name="T0" fmla="*/ 179267 w 517"/>
              <a:gd name="T1" fmla="*/ 84260 h 619"/>
              <a:gd name="T2" fmla="*/ 179267 w 517"/>
              <a:gd name="T3" fmla="*/ 84260 h 619"/>
              <a:gd name="T4" fmla="*/ 158156 w 517"/>
              <a:gd name="T5" fmla="*/ 41951 h 619"/>
              <a:gd name="T6" fmla="*/ 152788 w 517"/>
              <a:gd name="T7" fmla="*/ 41951 h 619"/>
              <a:gd name="T8" fmla="*/ 110566 w 517"/>
              <a:gd name="T9" fmla="*/ 41951 h 619"/>
              <a:gd name="T10" fmla="*/ 110566 w 517"/>
              <a:gd name="T11" fmla="*/ 26174 h 619"/>
              <a:gd name="T12" fmla="*/ 84445 w 517"/>
              <a:gd name="T13" fmla="*/ 0 h 619"/>
              <a:gd name="T14" fmla="*/ 68701 w 517"/>
              <a:gd name="T15" fmla="*/ 0 h 619"/>
              <a:gd name="T16" fmla="*/ 42223 w 517"/>
              <a:gd name="T17" fmla="*/ 26174 h 619"/>
              <a:gd name="T18" fmla="*/ 42223 w 517"/>
              <a:gd name="T19" fmla="*/ 41951 h 619"/>
              <a:gd name="T20" fmla="*/ 16102 w 517"/>
              <a:gd name="T21" fmla="*/ 41951 h 619"/>
              <a:gd name="T22" fmla="*/ 0 w 517"/>
              <a:gd name="T23" fmla="*/ 52707 h 619"/>
              <a:gd name="T24" fmla="*/ 0 w 517"/>
              <a:gd name="T25" fmla="*/ 126570 h 619"/>
              <a:gd name="T26" fmla="*/ 16102 w 517"/>
              <a:gd name="T27" fmla="*/ 136968 h 619"/>
              <a:gd name="T28" fmla="*/ 42223 w 517"/>
              <a:gd name="T29" fmla="*/ 136968 h 619"/>
              <a:gd name="T30" fmla="*/ 42223 w 517"/>
              <a:gd name="T31" fmla="*/ 195053 h 619"/>
              <a:gd name="T32" fmla="*/ 68701 w 517"/>
              <a:gd name="T33" fmla="*/ 221586 h 619"/>
              <a:gd name="T34" fmla="*/ 84445 w 517"/>
              <a:gd name="T35" fmla="*/ 221586 h 619"/>
              <a:gd name="T36" fmla="*/ 110566 w 517"/>
              <a:gd name="T37" fmla="*/ 195053 h 619"/>
              <a:gd name="T38" fmla="*/ 110566 w 517"/>
              <a:gd name="T39" fmla="*/ 136968 h 619"/>
              <a:gd name="T40" fmla="*/ 152788 w 517"/>
              <a:gd name="T41" fmla="*/ 136968 h 619"/>
              <a:gd name="T42" fmla="*/ 152788 w 517"/>
              <a:gd name="T43" fmla="*/ 136968 h 619"/>
              <a:gd name="T44" fmla="*/ 158156 w 517"/>
              <a:gd name="T45" fmla="*/ 136968 h 619"/>
              <a:gd name="T46" fmla="*/ 179267 w 517"/>
              <a:gd name="T47" fmla="*/ 94658 h 619"/>
              <a:gd name="T48" fmla="*/ 184634 w 517"/>
              <a:gd name="T49" fmla="*/ 89639 h 619"/>
              <a:gd name="T50" fmla="*/ 179267 w 517"/>
              <a:gd name="T51" fmla="*/ 84260 h 619"/>
              <a:gd name="T52" fmla="*/ 57967 w 517"/>
              <a:gd name="T53" fmla="*/ 26174 h 619"/>
              <a:gd name="T54" fmla="*/ 57967 w 517"/>
              <a:gd name="T55" fmla="*/ 26174 h 619"/>
              <a:gd name="T56" fmla="*/ 68701 w 517"/>
              <a:gd name="T57" fmla="*/ 10398 h 619"/>
              <a:gd name="T58" fmla="*/ 84445 w 517"/>
              <a:gd name="T59" fmla="*/ 10398 h 619"/>
              <a:gd name="T60" fmla="*/ 100189 w 517"/>
              <a:gd name="T61" fmla="*/ 26174 h 619"/>
              <a:gd name="T62" fmla="*/ 100189 w 517"/>
              <a:gd name="T63" fmla="*/ 41951 h 619"/>
              <a:gd name="T64" fmla="*/ 57967 w 517"/>
              <a:gd name="T65" fmla="*/ 41951 h 619"/>
              <a:gd name="T66" fmla="*/ 57967 w 517"/>
              <a:gd name="T67" fmla="*/ 26174 h 619"/>
              <a:gd name="T68" fmla="*/ 100189 w 517"/>
              <a:gd name="T69" fmla="*/ 195053 h 619"/>
              <a:gd name="T70" fmla="*/ 100189 w 517"/>
              <a:gd name="T71" fmla="*/ 195053 h 619"/>
              <a:gd name="T72" fmla="*/ 84445 w 517"/>
              <a:gd name="T73" fmla="*/ 210830 h 619"/>
              <a:gd name="T74" fmla="*/ 68701 w 517"/>
              <a:gd name="T75" fmla="*/ 210830 h 619"/>
              <a:gd name="T76" fmla="*/ 57967 w 517"/>
              <a:gd name="T77" fmla="*/ 195053 h 619"/>
              <a:gd name="T78" fmla="*/ 57967 w 517"/>
              <a:gd name="T79" fmla="*/ 136968 h 619"/>
              <a:gd name="T80" fmla="*/ 100189 w 517"/>
              <a:gd name="T81" fmla="*/ 136968 h 619"/>
              <a:gd name="T82" fmla="*/ 100189 w 517"/>
              <a:gd name="T83" fmla="*/ 195053 h 619"/>
              <a:gd name="T84" fmla="*/ 152788 w 517"/>
              <a:gd name="T85" fmla="*/ 121191 h 619"/>
              <a:gd name="T86" fmla="*/ 152788 w 517"/>
              <a:gd name="T87" fmla="*/ 121191 h 619"/>
              <a:gd name="T88" fmla="*/ 147779 w 517"/>
              <a:gd name="T89" fmla="*/ 126570 h 619"/>
              <a:gd name="T90" fmla="*/ 21111 w 517"/>
              <a:gd name="T91" fmla="*/ 126570 h 619"/>
              <a:gd name="T92" fmla="*/ 16102 w 517"/>
              <a:gd name="T93" fmla="*/ 115813 h 619"/>
              <a:gd name="T94" fmla="*/ 16102 w 517"/>
              <a:gd name="T95" fmla="*/ 63106 h 619"/>
              <a:gd name="T96" fmla="*/ 21111 w 517"/>
              <a:gd name="T97" fmla="*/ 52707 h 619"/>
              <a:gd name="T98" fmla="*/ 147779 w 517"/>
              <a:gd name="T99" fmla="*/ 52707 h 619"/>
              <a:gd name="T100" fmla="*/ 152788 w 517"/>
              <a:gd name="T101" fmla="*/ 58086 h 619"/>
              <a:gd name="T102" fmla="*/ 168890 w 517"/>
              <a:gd name="T103" fmla="*/ 89639 h 619"/>
              <a:gd name="T104" fmla="*/ 152788 w 517"/>
              <a:gd name="T105" fmla="*/ 121191 h 6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17" h="619">
                <a:moveTo>
                  <a:pt x="501" y="235"/>
                </a:moveTo>
                <a:lnTo>
                  <a:pt x="501" y="235"/>
                </a:lnTo>
                <a:cubicBezTo>
                  <a:pt x="442" y="117"/>
                  <a:pt x="442" y="117"/>
                  <a:pt x="442" y="117"/>
                </a:cubicBezTo>
                <a:cubicBezTo>
                  <a:pt x="442" y="117"/>
                  <a:pt x="442" y="117"/>
                  <a:pt x="427" y="117"/>
                </a:cubicBezTo>
                <a:cubicBezTo>
                  <a:pt x="309" y="117"/>
                  <a:pt x="309" y="117"/>
                  <a:pt x="309" y="117"/>
                </a:cubicBezTo>
                <a:cubicBezTo>
                  <a:pt x="309" y="73"/>
                  <a:pt x="309" y="73"/>
                  <a:pt x="309" y="73"/>
                </a:cubicBezTo>
                <a:cubicBezTo>
                  <a:pt x="309" y="29"/>
                  <a:pt x="280" y="0"/>
                  <a:pt x="236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48" y="0"/>
                  <a:pt x="118" y="29"/>
                  <a:pt x="118" y="73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5" y="117"/>
                  <a:pt x="0" y="132"/>
                  <a:pt x="0" y="147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67"/>
                  <a:pt x="15" y="382"/>
                  <a:pt x="45" y="382"/>
                </a:cubicBezTo>
                <a:cubicBezTo>
                  <a:pt x="118" y="382"/>
                  <a:pt x="118" y="382"/>
                  <a:pt x="118" y="382"/>
                </a:cubicBezTo>
                <a:cubicBezTo>
                  <a:pt x="118" y="544"/>
                  <a:pt x="118" y="544"/>
                  <a:pt x="118" y="544"/>
                </a:cubicBezTo>
                <a:cubicBezTo>
                  <a:pt x="118" y="588"/>
                  <a:pt x="148" y="618"/>
                  <a:pt x="192" y="618"/>
                </a:cubicBezTo>
                <a:cubicBezTo>
                  <a:pt x="236" y="618"/>
                  <a:pt x="236" y="618"/>
                  <a:pt x="236" y="618"/>
                </a:cubicBezTo>
                <a:cubicBezTo>
                  <a:pt x="280" y="618"/>
                  <a:pt x="309" y="588"/>
                  <a:pt x="309" y="544"/>
                </a:cubicBezTo>
                <a:cubicBezTo>
                  <a:pt x="309" y="382"/>
                  <a:pt x="309" y="382"/>
                  <a:pt x="309" y="382"/>
                </a:cubicBezTo>
                <a:cubicBezTo>
                  <a:pt x="427" y="382"/>
                  <a:pt x="427" y="382"/>
                  <a:pt x="427" y="382"/>
                </a:cubicBezTo>
                <a:cubicBezTo>
                  <a:pt x="442" y="382"/>
                  <a:pt x="442" y="382"/>
                  <a:pt x="442" y="382"/>
                </a:cubicBezTo>
                <a:cubicBezTo>
                  <a:pt x="501" y="264"/>
                  <a:pt x="501" y="264"/>
                  <a:pt x="501" y="264"/>
                </a:cubicBezTo>
                <a:cubicBezTo>
                  <a:pt x="516" y="250"/>
                  <a:pt x="516" y="250"/>
                  <a:pt x="516" y="250"/>
                </a:cubicBezTo>
                <a:cubicBezTo>
                  <a:pt x="516" y="250"/>
                  <a:pt x="516" y="235"/>
                  <a:pt x="501" y="235"/>
                </a:cubicBezTo>
                <a:close/>
                <a:moveTo>
                  <a:pt x="162" y="73"/>
                </a:moveTo>
                <a:lnTo>
                  <a:pt x="162" y="73"/>
                </a:lnTo>
                <a:cubicBezTo>
                  <a:pt x="162" y="58"/>
                  <a:pt x="177" y="29"/>
                  <a:pt x="192" y="29"/>
                </a:cubicBezTo>
                <a:cubicBezTo>
                  <a:pt x="236" y="29"/>
                  <a:pt x="236" y="29"/>
                  <a:pt x="236" y="29"/>
                </a:cubicBezTo>
                <a:cubicBezTo>
                  <a:pt x="251" y="29"/>
                  <a:pt x="280" y="58"/>
                  <a:pt x="280" y="73"/>
                </a:cubicBezTo>
                <a:cubicBezTo>
                  <a:pt x="280" y="117"/>
                  <a:pt x="280" y="117"/>
                  <a:pt x="280" y="117"/>
                </a:cubicBezTo>
                <a:cubicBezTo>
                  <a:pt x="162" y="117"/>
                  <a:pt x="162" y="117"/>
                  <a:pt x="162" y="117"/>
                </a:cubicBezTo>
                <a:lnTo>
                  <a:pt x="162" y="73"/>
                </a:lnTo>
                <a:close/>
                <a:moveTo>
                  <a:pt x="280" y="544"/>
                </a:moveTo>
                <a:lnTo>
                  <a:pt x="280" y="544"/>
                </a:lnTo>
                <a:cubicBezTo>
                  <a:pt x="280" y="559"/>
                  <a:pt x="251" y="588"/>
                  <a:pt x="236" y="588"/>
                </a:cubicBezTo>
                <a:cubicBezTo>
                  <a:pt x="192" y="588"/>
                  <a:pt x="192" y="588"/>
                  <a:pt x="192" y="588"/>
                </a:cubicBezTo>
                <a:cubicBezTo>
                  <a:pt x="177" y="588"/>
                  <a:pt x="162" y="559"/>
                  <a:pt x="162" y="544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280" y="382"/>
                  <a:pt x="280" y="382"/>
                  <a:pt x="280" y="382"/>
                </a:cubicBezTo>
                <a:lnTo>
                  <a:pt x="280" y="544"/>
                </a:lnTo>
                <a:close/>
                <a:moveTo>
                  <a:pt x="427" y="338"/>
                </a:moveTo>
                <a:lnTo>
                  <a:pt x="427" y="338"/>
                </a:lnTo>
                <a:cubicBezTo>
                  <a:pt x="427" y="353"/>
                  <a:pt x="413" y="353"/>
                  <a:pt x="41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5" y="353"/>
                  <a:pt x="45" y="338"/>
                  <a:pt x="45" y="323"/>
                </a:cubicBezTo>
                <a:cubicBezTo>
                  <a:pt x="45" y="176"/>
                  <a:pt x="45" y="176"/>
                  <a:pt x="45" y="176"/>
                </a:cubicBezTo>
                <a:cubicBezTo>
                  <a:pt x="45" y="162"/>
                  <a:pt x="45" y="147"/>
                  <a:pt x="59" y="147"/>
                </a:cubicBezTo>
                <a:cubicBezTo>
                  <a:pt x="413" y="147"/>
                  <a:pt x="413" y="147"/>
                  <a:pt x="413" y="147"/>
                </a:cubicBezTo>
                <a:cubicBezTo>
                  <a:pt x="413" y="147"/>
                  <a:pt x="427" y="147"/>
                  <a:pt x="427" y="162"/>
                </a:cubicBezTo>
                <a:cubicBezTo>
                  <a:pt x="472" y="250"/>
                  <a:pt x="472" y="250"/>
                  <a:pt x="472" y="250"/>
                </a:cubicBezTo>
                <a:lnTo>
                  <a:pt x="427" y="3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43" name="Freeform 161"/>
          <p:cNvSpPr>
            <a:spLocks noChangeArrowheads="1"/>
          </p:cNvSpPr>
          <p:nvPr/>
        </p:nvSpPr>
        <p:spPr bwMode="auto">
          <a:xfrm>
            <a:off x="2405693" y="2252934"/>
            <a:ext cx="340901" cy="443962"/>
          </a:xfrm>
          <a:custGeom>
            <a:avLst/>
            <a:gdLst>
              <a:gd name="T0" fmla="*/ 85229 w 472"/>
              <a:gd name="T1" fmla="*/ 0 h 619"/>
              <a:gd name="T2" fmla="*/ 85229 w 472"/>
              <a:gd name="T3" fmla="*/ 0 h 619"/>
              <a:gd name="T4" fmla="*/ 0 w 472"/>
              <a:gd name="T5" fmla="*/ 84260 h 619"/>
              <a:gd name="T6" fmla="*/ 85229 w 472"/>
              <a:gd name="T7" fmla="*/ 221586 h 619"/>
              <a:gd name="T8" fmla="*/ 170097 w 472"/>
              <a:gd name="T9" fmla="*/ 84260 h 619"/>
              <a:gd name="T10" fmla="*/ 85229 w 472"/>
              <a:gd name="T11" fmla="*/ 0 h 619"/>
              <a:gd name="T12" fmla="*/ 85229 w 472"/>
              <a:gd name="T13" fmla="*/ 200432 h 619"/>
              <a:gd name="T14" fmla="*/ 85229 w 472"/>
              <a:gd name="T15" fmla="*/ 200432 h 619"/>
              <a:gd name="T16" fmla="*/ 16251 w 472"/>
              <a:gd name="T17" fmla="*/ 84260 h 619"/>
              <a:gd name="T18" fmla="*/ 85229 w 472"/>
              <a:gd name="T19" fmla="*/ 10398 h 619"/>
              <a:gd name="T20" fmla="*/ 154207 w 472"/>
              <a:gd name="T21" fmla="*/ 84260 h 619"/>
              <a:gd name="T22" fmla="*/ 85229 w 472"/>
              <a:gd name="T23" fmla="*/ 200432 h 619"/>
              <a:gd name="T24" fmla="*/ 85229 w 472"/>
              <a:gd name="T25" fmla="*/ 47329 h 619"/>
              <a:gd name="T26" fmla="*/ 85229 w 472"/>
              <a:gd name="T27" fmla="*/ 47329 h 619"/>
              <a:gd name="T28" fmla="*/ 48032 w 472"/>
              <a:gd name="T29" fmla="*/ 84260 h 619"/>
              <a:gd name="T30" fmla="*/ 85229 w 472"/>
              <a:gd name="T31" fmla="*/ 115813 h 619"/>
              <a:gd name="T32" fmla="*/ 122426 w 472"/>
              <a:gd name="T33" fmla="*/ 84260 h 619"/>
              <a:gd name="T34" fmla="*/ 85229 w 472"/>
              <a:gd name="T35" fmla="*/ 47329 h 619"/>
              <a:gd name="T36" fmla="*/ 85229 w 472"/>
              <a:gd name="T37" fmla="*/ 105415 h 619"/>
              <a:gd name="T38" fmla="*/ 85229 w 472"/>
              <a:gd name="T39" fmla="*/ 105415 h 619"/>
              <a:gd name="T40" fmla="*/ 63922 w 472"/>
              <a:gd name="T41" fmla="*/ 84260 h 619"/>
              <a:gd name="T42" fmla="*/ 85229 w 472"/>
              <a:gd name="T43" fmla="*/ 63106 h 619"/>
              <a:gd name="T44" fmla="*/ 106536 w 472"/>
              <a:gd name="T45" fmla="*/ 84260 h 619"/>
              <a:gd name="T46" fmla="*/ 85229 w 472"/>
              <a:gd name="T47" fmla="*/ 105415 h 61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2" h="619">
                <a:moveTo>
                  <a:pt x="236" y="0"/>
                </a:moveTo>
                <a:lnTo>
                  <a:pt x="236" y="0"/>
                </a:lnTo>
                <a:cubicBezTo>
                  <a:pt x="104" y="0"/>
                  <a:pt x="0" y="103"/>
                  <a:pt x="0" y="235"/>
                </a:cubicBezTo>
                <a:cubicBezTo>
                  <a:pt x="0" y="323"/>
                  <a:pt x="192" y="618"/>
                  <a:pt x="236" y="618"/>
                </a:cubicBezTo>
                <a:cubicBezTo>
                  <a:pt x="280" y="618"/>
                  <a:pt x="471" y="323"/>
                  <a:pt x="471" y="235"/>
                </a:cubicBezTo>
                <a:cubicBezTo>
                  <a:pt x="471" y="103"/>
                  <a:pt x="368" y="0"/>
                  <a:pt x="236" y="0"/>
                </a:cubicBezTo>
                <a:close/>
                <a:moveTo>
                  <a:pt x="236" y="559"/>
                </a:moveTo>
                <a:lnTo>
                  <a:pt x="236" y="559"/>
                </a:lnTo>
                <a:cubicBezTo>
                  <a:pt x="207" y="559"/>
                  <a:pt x="45" y="309"/>
                  <a:pt x="45" y="235"/>
                </a:cubicBezTo>
                <a:cubicBezTo>
                  <a:pt x="45" y="117"/>
                  <a:pt x="133" y="29"/>
                  <a:pt x="236" y="29"/>
                </a:cubicBezTo>
                <a:cubicBezTo>
                  <a:pt x="339" y="29"/>
                  <a:pt x="427" y="117"/>
                  <a:pt x="427" y="235"/>
                </a:cubicBezTo>
                <a:cubicBezTo>
                  <a:pt x="427" y="309"/>
                  <a:pt x="266" y="559"/>
                  <a:pt x="236" y="559"/>
                </a:cubicBezTo>
                <a:close/>
                <a:moveTo>
                  <a:pt x="236" y="132"/>
                </a:moveTo>
                <a:lnTo>
                  <a:pt x="236" y="132"/>
                </a:lnTo>
                <a:cubicBezTo>
                  <a:pt x="177" y="132"/>
                  <a:pt x="133" y="176"/>
                  <a:pt x="133" y="235"/>
                </a:cubicBezTo>
                <a:cubicBezTo>
                  <a:pt x="133" y="279"/>
                  <a:pt x="177" y="323"/>
                  <a:pt x="236" y="323"/>
                </a:cubicBezTo>
                <a:cubicBezTo>
                  <a:pt x="295" y="323"/>
                  <a:pt x="339" y="279"/>
                  <a:pt x="339" y="235"/>
                </a:cubicBezTo>
                <a:cubicBezTo>
                  <a:pt x="339" y="176"/>
                  <a:pt x="295" y="132"/>
                  <a:pt x="236" y="132"/>
                </a:cubicBezTo>
                <a:close/>
                <a:moveTo>
                  <a:pt x="236" y="294"/>
                </a:moveTo>
                <a:lnTo>
                  <a:pt x="236" y="294"/>
                </a:lnTo>
                <a:cubicBezTo>
                  <a:pt x="207" y="294"/>
                  <a:pt x="177" y="264"/>
                  <a:pt x="177" y="235"/>
                </a:cubicBezTo>
                <a:cubicBezTo>
                  <a:pt x="177" y="191"/>
                  <a:pt x="207" y="176"/>
                  <a:pt x="236" y="176"/>
                </a:cubicBezTo>
                <a:cubicBezTo>
                  <a:pt x="266" y="176"/>
                  <a:pt x="295" y="191"/>
                  <a:pt x="295" y="235"/>
                </a:cubicBezTo>
                <a:cubicBezTo>
                  <a:pt x="295" y="264"/>
                  <a:pt x="266" y="294"/>
                  <a:pt x="236" y="2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1016891" y="1574800"/>
          <a:ext cx="5780149" cy="3738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椭圆 6"/>
          <p:cNvSpPr/>
          <p:nvPr/>
        </p:nvSpPr>
        <p:spPr>
          <a:xfrm>
            <a:off x="9661375" y="3891280"/>
            <a:ext cx="721360" cy="721360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66"/>
          <p:cNvSpPr>
            <a:spLocks noEditPoints="1"/>
          </p:cNvSpPr>
          <p:nvPr/>
        </p:nvSpPr>
        <p:spPr bwMode="auto">
          <a:xfrm>
            <a:off x="9838880" y="4068785"/>
            <a:ext cx="366350" cy="366350"/>
          </a:xfrm>
          <a:custGeom>
            <a:avLst/>
            <a:gdLst>
              <a:gd name="T0" fmla="*/ 144 w 288"/>
              <a:gd name="T1" fmla="*/ 0 h 289"/>
              <a:gd name="T2" fmla="*/ 0 w 288"/>
              <a:gd name="T3" fmla="*/ 145 h 289"/>
              <a:gd name="T4" fmla="*/ 144 w 288"/>
              <a:gd name="T5" fmla="*/ 289 h 289"/>
              <a:gd name="T6" fmla="*/ 288 w 288"/>
              <a:gd name="T7" fmla="*/ 145 h 289"/>
              <a:gd name="T8" fmla="*/ 144 w 288"/>
              <a:gd name="T9" fmla="*/ 0 h 289"/>
              <a:gd name="T10" fmla="*/ 208 w 288"/>
              <a:gd name="T11" fmla="*/ 148 h 289"/>
              <a:gd name="T12" fmla="*/ 117 w 288"/>
              <a:gd name="T13" fmla="*/ 239 h 289"/>
              <a:gd name="T14" fmla="*/ 114 w 288"/>
              <a:gd name="T15" fmla="*/ 240 h 289"/>
              <a:gd name="T16" fmla="*/ 111 w 288"/>
              <a:gd name="T17" fmla="*/ 239 h 289"/>
              <a:gd name="T18" fmla="*/ 111 w 288"/>
              <a:gd name="T19" fmla="*/ 239 h 289"/>
              <a:gd name="T20" fmla="*/ 110 w 288"/>
              <a:gd name="T21" fmla="*/ 236 h 289"/>
              <a:gd name="T22" fmla="*/ 110 w 288"/>
              <a:gd name="T23" fmla="*/ 192 h 289"/>
              <a:gd name="T24" fmla="*/ 111 w 288"/>
              <a:gd name="T25" fmla="*/ 189 h 289"/>
              <a:gd name="T26" fmla="*/ 155 w 288"/>
              <a:gd name="T27" fmla="*/ 145 h 289"/>
              <a:gd name="T28" fmla="*/ 111 w 288"/>
              <a:gd name="T29" fmla="*/ 101 h 289"/>
              <a:gd name="T30" fmla="*/ 110 w 288"/>
              <a:gd name="T31" fmla="*/ 98 h 289"/>
              <a:gd name="T32" fmla="*/ 110 w 288"/>
              <a:gd name="T33" fmla="*/ 54 h 289"/>
              <a:gd name="T34" fmla="*/ 111 w 288"/>
              <a:gd name="T35" fmla="*/ 51 h 289"/>
              <a:gd name="T36" fmla="*/ 111 w 288"/>
              <a:gd name="T37" fmla="*/ 51 h 289"/>
              <a:gd name="T38" fmla="*/ 117 w 288"/>
              <a:gd name="T39" fmla="*/ 51 h 289"/>
              <a:gd name="T40" fmla="*/ 208 w 288"/>
              <a:gd name="T41" fmla="*/ 142 h 289"/>
              <a:gd name="T42" fmla="*/ 209 w 288"/>
              <a:gd name="T43" fmla="*/ 145 h 289"/>
              <a:gd name="T44" fmla="*/ 208 w 288"/>
              <a:gd name="T45" fmla="*/ 14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8" h="289">
                <a:moveTo>
                  <a:pt x="144" y="0"/>
                </a:moveTo>
                <a:cubicBezTo>
                  <a:pt x="64" y="0"/>
                  <a:pt x="0" y="65"/>
                  <a:pt x="0" y="145"/>
                </a:cubicBezTo>
                <a:cubicBezTo>
                  <a:pt x="0" y="224"/>
                  <a:pt x="64" y="289"/>
                  <a:pt x="144" y="289"/>
                </a:cubicBezTo>
                <a:cubicBezTo>
                  <a:pt x="224" y="289"/>
                  <a:pt x="288" y="224"/>
                  <a:pt x="288" y="145"/>
                </a:cubicBezTo>
                <a:cubicBezTo>
                  <a:pt x="288" y="65"/>
                  <a:pt x="224" y="0"/>
                  <a:pt x="144" y="0"/>
                </a:cubicBezTo>
                <a:close/>
                <a:moveTo>
                  <a:pt x="208" y="148"/>
                </a:moveTo>
                <a:cubicBezTo>
                  <a:pt x="117" y="239"/>
                  <a:pt x="117" y="239"/>
                  <a:pt x="117" y="239"/>
                </a:cubicBezTo>
                <a:cubicBezTo>
                  <a:pt x="116" y="240"/>
                  <a:pt x="115" y="240"/>
                  <a:pt x="114" y="240"/>
                </a:cubicBezTo>
                <a:cubicBezTo>
                  <a:pt x="113" y="240"/>
                  <a:pt x="112" y="240"/>
                  <a:pt x="111" y="239"/>
                </a:cubicBezTo>
                <a:cubicBezTo>
                  <a:pt x="111" y="239"/>
                  <a:pt x="111" y="239"/>
                  <a:pt x="111" y="239"/>
                </a:cubicBezTo>
                <a:cubicBezTo>
                  <a:pt x="110" y="238"/>
                  <a:pt x="110" y="237"/>
                  <a:pt x="110" y="236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0" y="191"/>
                  <a:pt x="110" y="190"/>
                  <a:pt x="111" y="189"/>
                </a:cubicBezTo>
                <a:cubicBezTo>
                  <a:pt x="155" y="145"/>
                  <a:pt x="155" y="145"/>
                  <a:pt x="155" y="145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10" y="100"/>
                  <a:pt x="110" y="99"/>
                  <a:pt x="110" y="98"/>
                </a:cubicBezTo>
                <a:cubicBezTo>
                  <a:pt x="110" y="54"/>
                  <a:pt x="110" y="54"/>
                  <a:pt x="110" y="54"/>
                </a:cubicBezTo>
                <a:cubicBezTo>
                  <a:pt x="110" y="53"/>
                  <a:pt x="110" y="52"/>
                  <a:pt x="111" y="51"/>
                </a:cubicBezTo>
                <a:cubicBezTo>
                  <a:pt x="111" y="51"/>
                  <a:pt x="111" y="51"/>
                  <a:pt x="111" y="51"/>
                </a:cubicBezTo>
                <a:cubicBezTo>
                  <a:pt x="113" y="49"/>
                  <a:pt x="115" y="49"/>
                  <a:pt x="117" y="51"/>
                </a:cubicBezTo>
                <a:cubicBezTo>
                  <a:pt x="208" y="142"/>
                  <a:pt x="208" y="142"/>
                  <a:pt x="208" y="142"/>
                </a:cubicBezTo>
                <a:cubicBezTo>
                  <a:pt x="209" y="143"/>
                  <a:pt x="209" y="144"/>
                  <a:pt x="209" y="145"/>
                </a:cubicBezTo>
                <a:cubicBezTo>
                  <a:pt x="209" y="146"/>
                  <a:pt x="209" y="147"/>
                  <a:pt x="208" y="1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377847" y="3891280"/>
            <a:ext cx="721360" cy="721360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209"/>
          <p:cNvSpPr>
            <a:spLocks noEditPoints="1"/>
          </p:cNvSpPr>
          <p:nvPr/>
        </p:nvSpPr>
        <p:spPr bwMode="auto">
          <a:xfrm>
            <a:off x="7555352" y="4069902"/>
            <a:ext cx="366350" cy="364117"/>
          </a:xfrm>
          <a:custGeom>
            <a:avLst/>
            <a:gdLst>
              <a:gd name="T0" fmla="*/ 268 w 288"/>
              <a:gd name="T1" fmla="*/ 0 h 288"/>
              <a:gd name="T2" fmla="*/ 20 w 288"/>
              <a:gd name="T3" fmla="*/ 0 h 288"/>
              <a:gd name="T4" fmla="*/ 0 w 288"/>
              <a:gd name="T5" fmla="*/ 20 h 288"/>
              <a:gd name="T6" fmla="*/ 0 w 288"/>
              <a:gd name="T7" fmla="*/ 240 h 288"/>
              <a:gd name="T8" fmla="*/ 48 w 288"/>
              <a:gd name="T9" fmla="*/ 288 h 288"/>
              <a:gd name="T10" fmla="*/ 62 w 288"/>
              <a:gd name="T11" fmla="*/ 288 h 288"/>
              <a:gd name="T12" fmla="*/ 62 w 288"/>
              <a:gd name="T13" fmla="*/ 204 h 288"/>
              <a:gd name="T14" fmla="*/ 196 w 288"/>
              <a:gd name="T15" fmla="*/ 204 h 288"/>
              <a:gd name="T16" fmla="*/ 196 w 288"/>
              <a:gd name="T17" fmla="*/ 288 h 288"/>
              <a:gd name="T18" fmla="*/ 268 w 288"/>
              <a:gd name="T19" fmla="*/ 288 h 288"/>
              <a:gd name="T20" fmla="*/ 288 w 288"/>
              <a:gd name="T21" fmla="*/ 268 h 288"/>
              <a:gd name="T22" fmla="*/ 288 w 288"/>
              <a:gd name="T23" fmla="*/ 20 h 288"/>
              <a:gd name="T24" fmla="*/ 268 w 288"/>
              <a:gd name="T25" fmla="*/ 0 h 288"/>
              <a:gd name="T26" fmla="*/ 244 w 288"/>
              <a:gd name="T27" fmla="*/ 145 h 288"/>
              <a:gd name="T28" fmla="*/ 44 w 288"/>
              <a:gd name="T29" fmla="*/ 145 h 288"/>
              <a:gd name="T30" fmla="*/ 44 w 288"/>
              <a:gd name="T31" fmla="*/ 14 h 288"/>
              <a:gd name="T32" fmla="*/ 244 w 288"/>
              <a:gd name="T33" fmla="*/ 14 h 288"/>
              <a:gd name="T34" fmla="*/ 244 w 288"/>
              <a:gd name="T35" fmla="*/ 14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" h="288">
                <a:moveTo>
                  <a:pt x="268" y="0"/>
                </a:moveTo>
                <a:cubicBezTo>
                  <a:pt x="20" y="0"/>
                  <a:pt x="20" y="0"/>
                  <a:pt x="20" y="0"/>
                </a:cubicBezTo>
                <a:cubicBezTo>
                  <a:pt x="5" y="0"/>
                  <a:pt x="0" y="5"/>
                  <a:pt x="0" y="20"/>
                </a:cubicBezTo>
                <a:cubicBezTo>
                  <a:pt x="0" y="240"/>
                  <a:pt x="0" y="240"/>
                  <a:pt x="0" y="240"/>
                </a:cubicBezTo>
                <a:cubicBezTo>
                  <a:pt x="48" y="288"/>
                  <a:pt x="48" y="288"/>
                  <a:pt x="48" y="288"/>
                </a:cubicBezTo>
                <a:cubicBezTo>
                  <a:pt x="62" y="288"/>
                  <a:pt x="62" y="288"/>
                  <a:pt x="62" y="288"/>
                </a:cubicBezTo>
                <a:cubicBezTo>
                  <a:pt x="62" y="204"/>
                  <a:pt x="62" y="204"/>
                  <a:pt x="62" y="204"/>
                </a:cubicBezTo>
                <a:cubicBezTo>
                  <a:pt x="196" y="204"/>
                  <a:pt x="196" y="204"/>
                  <a:pt x="196" y="204"/>
                </a:cubicBezTo>
                <a:cubicBezTo>
                  <a:pt x="196" y="288"/>
                  <a:pt x="196" y="288"/>
                  <a:pt x="196" y="288"/>
                </a:cubicBezTo>
                <a:cubicBezTo>
                  <a:pt x="268" y="288"/>
                  <a:pt x="268" y="288"/>
                  <a:pt x="268" y="288"/>
                </a:cubicBezTo>
                <a:cubicBezTo>
                  <a:pt x="284" y="288"/>
                  <a:pt x="288" y="284"/>
                  <a:pt x="288" y="268"/>
                </a:cubicBezTo>
                <a:cubicBezTo>
                  <a:pt x="288" y="20"/>
                  <a:pt x="288" y="20"/>
                  <a:pt x="288" y="20"/>
                </a:cubicBezTo>
                <a:cubicBezTo>
                  <a:pt x="288" y="5"/>
                  <a:pt x="284" y="0"/>
                  <a:pt x="268" y="0"/>
                </a:cubicBezTo>
                <a:close/>
                <a:moveTo>
                  <a:pt x="244" y="145"/>
                </a:moveTo>
                <a:cubicBezTo>
                  <a:pt x="44" y="145"/>
                  <a:pt x="44" y="145"/>
                  <a:pt x="44" y="145"/>
                </a:cubicBezTo>
                <a:cubicBezTo>
                  <a:pt x="44" y="14"/>
                  <a:pt x="44" y="14"/>
                  <a:pt x="44" y="14"/>
                </a:cubicBezTo>
                <a:cubicBezTo>
                  <a:pt x="244" y="14"/>
                  <a:pt x="244" y="14"/>
                  <a:pt x="244" y="14"/>
                </a:cubicBezTo>
                <a:lnTo>
                  <a:pt x="244" y="1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82848" tIns="41424" rIns="82848" bIns="41424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3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Text Placeholder 2"/>
          <p:cNvSpPr txBox="1"/>
          <p:nvPr/>
        </p:nvSpPr>
        <p:spPr>
          <a:xfrm>
            <a:off x="7040448" y="1966602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TextBox 51"/>
          <p:cNvSpPr txBox="1"/>
          <p:nvPr/>
        </p:nvSpPr>
        <p:spPr>
          <a:xfrm>
            <a:off x="7040448" y="2417868"/>
            <a:ext cx="3585111" cy="1163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 Placeholder 2"/>
          <p:cNvSpPr txBox="1"/>
          <p:nvPr/>
        </p:nvSpPr>
        <p:spPr>
          <a:xfrm>
            <a:off x="6797040" y="4791262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Text Placeholder 2"/>
          <p:cNvSpPr txBox="1"/>
          <p:nvPr/>
        </p:nvSpPr>
        <p:spPr>
          <a:xfrm>
            <a:off x="9114420" y="4791262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625" r="9111"/>
          <a:stretch>
            <a:fillRect/>
          </a:stretch>
        </p:blipFill>
        <p:spPr>
          <a:xfrm>
            <a:off x="958169" y="1711324"/>
            <a:ext cx="4234898" cy="3891673"/>
          </a:xfrm>
          <a:custGeom>
            <a:avLst/>
            <a:gdLst>
              <a:gd name="connsiteX0" fmla="*/ 0 w 4234898"/>
              <a:gd name="connsiteY0" fmla="*/ 0 h 3891673"/>
              <a:gd name="connsiteX1" fmla="*/ 4234898 w 4234898"/>
              <a:gd name="connsiteY1" fmla="*/ 0 h 3891673"/>
              <a:gd name="connsiteX2" fmla="*/ 4234898 w 4234898"/>
              <a:gd name="connsiteY2" fmla="*/ 3891673 h 3891673"/>
              <a:gd name="connsiteX3" fmla="*/ 0 w 4234898"/>
              <a:gd name="connsiteY3" fmla="*/ 3891673 h 38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4898" h="3891673">
                <a:moveTo>
                  <a:pt x="0" y="0"/>
                </a:moveTo>
                <a:lnTo>
                  <a:pt x="4234898" y="0"/>
                </a:lnTo>
                <a:lnTo>
                  <a:pt x="4234898" y="3891673"/>
                </a:lnTo>
                <a:lnTo>
                  <a:pt x="0" y="3891673"/>
                </a:lnTo>
                <a:close/>
              </a:path>
            </a:pathLst>
          </a:custGeom>
        </p:spPr>
      </p:pic>
      <p:sp>
        <p:nvSpPr>
          <p:cNvPr id="58" name="Oval 57"/>
          <p:cNvSpPr/>
          <p:nvPr/>
        </p:nvSpPr>
        <p:spPr>
          <a:xfrm>
            <a:off x="6491192" y="3836540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27" name="Freeform 14"/>
          <p:cNvSpPr>
            <a:spLocks noEditPoints="1"/>
          </p:cNvSpPr>
          <p:nvPr/>
        </p:nvSpPr>
        <p:spPr bwMode="auto">
          <a:xfrm>
            <a:off x="6672671" y="3979649"/>
            <a:ext cx="378389" cy="440553"/>
          </a:xfrm>
          <a:custGeom>
            <a:avLst/>
            <a:gdLst>
              <a:gd name="T0" fmla="*/ 293 w 357"/>
              <a:gd name="T1" fmla="*/ 255 h 416"/>
              <a:gd name="T2" fmla="*/ 294 w 357"/>
              <a:gd name="T3" fmla="*/ 245 h 416"/>
              <a:gd name="T4" fmla="*/ 315 w 357"/>
              <a:gd name="T5" fmla="*/ 208 h 416"/>
              <a:gd name="T6" fmla="*/ 324 w 357"/>
              <a:gd name="T7" fmla="*/ 175 h 416"/>
              <a:gd name="T8" fmla="*/ 324 w 357"/>
              <a:gd name="T9" fmla="*/ 132 h 416"/>
              <a:gd name="T10" fmla="*/ 315 w 357"/>
              <a:gd name="T11" fmla="*/ 99 h 416"/>
              <a:gd name="T12" fmla="*/ 294 w 357"/>
              <a:gd name="T13" fmla="*/ 62 h 416"/>
              <a:gd name="T14" fmla="*/ 270 w 357"/>
              <a:gd name="T15" fmla="*/ 38 h 416"/>
              <a:gd name="T16" fmla="*/ 233 w 357"/>
              <a:gd name="T17" fmla="*/ 16 h 416"/>
              <a:gd name="T18" fmla="*/ 199 w 357"/>
              <a:gd name="T19" fmla="*/ 7 h 416"/>
              <a:gd name="T20" fmla="*/ 157 w 357"/>
              <a:gd name="T21" fmla="*/ 7 h 416"/>
              <a:gd name="T22" fmla="*/ 123 w 357"/>
              <a:gd name="T23" fmla="*/ 16 h 416"/>
              <a:gd name="T24" fmla="*/ 87 w 357"/>
              <a:gd name="T25" fmla="*/ 38 h 416"/>
              <a:gd name="T26" fmla="*/ 62 w 357"/>
              <a:gd name="T27" fmla="*/ 62 h 416"/>
              <a:gd name="T28" fmla="*/ 41 w 357"/>
              <a:gd name="T29" fmla="*/ 99 h 416"/>
              <a:gd name="T30" fmla="*/ 32 w 357"/>
              <a:gd name="T31" fmla="*/ 132 h 416"/>
              <a:gd name="T32" fmla="*/ 32 w 357"/>
              <a:gd name="T33" fmla="*/ 175 h 416"/>
              <a:gd name="T34" fmla="*/ 41 w 357"/>
              <a:gd name="T35" fmla="*/ 208 h 416"/>
              <a:gd name="T36" fmla="*/ 62 w 357"/>
              <a:gd name="T37" fmla="*/ 245 h 416"/>
              <a:gd name="T38" fmla="*/ 63 w 357"/>
              <a:gd name="T39" fmla="*/ 253 h 416"/>
              <a:gd name="T40" fmla="*/ 0 w 357"/>
              <a:gd name="T41" fmla="*/ 378 h 416"/>
              <a:gd name="T42" fmla="*/ 53 w 357"/>
              <a:gd name="T43" fmla="*/ 372 h 416"/>
              <a:gd name="T44" fmla="*/ 82 w 357"/>
              <a:gd name="T45" fmla="*/ 416 h 416"/>
              <a:gd name="T46" fmla="*/ 137 w 357"/>
              <a:gd name="T47" fmla="*/ 303 h 416"/>
              <a:gd name="T48" fmla="*/ 157 w 357"/>
              <a:gd name="T49" fmla="*/ 300 h 416"/>
              <a:gd name="T50" fmla="*/ 199 w 357"/>
              <a:gd name="T51" fmla="*/ 300 h 416"/>
              <a:gd name="T52" fmla="*/ 220 w 357"/>
              <a:gd name="T53" fmla="*/ 302 h 416"/>
              <a:gd name="T54" fmla="*/ 286 w 357"/>
              <a:gd name="T55" fmla="*/ 415 h 416"/>
              <a:gd name="T56" fmla="*/ 304 w 357"/>
              <a:gd name="T57" fmla="*/ 367 h 416"/>
              <a:gd name="T58" fmla="*/ 357 w 357"/>
              <a:gd name="T59" fmla="*/ 374 h 416"/>
              <a:gd name="T60" fmla="*/ 293 w 357"/>
              <a:gd name="T61" fmla="*/ 255 h 416"/>
              <a:gd name="T62" fmla="*/ 178 w 357"/>
              <a:gd name="T63" fmla="*/ 250 h 416"/>
              <a:gd name="T64" fmla="*/ 79 w 357"/>
              <a:gd name="T65" fmla="*/ 151 h 416"/>
              <a:gd name="T66" fmla="*/ 178 w 357"/>
              <a:gd name="T67" fmla="*/ 52 h 416"/>
              <a:gd name="T68" fmla="*/ 277 w 357"/>
              <a:gd name="T69" fmla="*/ 151 h 416"/>
              <a:gd name="T70" fmla="*/ 178 w 357"/>
              <a:gd name="T71" fmla="*/ 250 h 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57" h="416">
                <a:moveTo>
                  <a:pt x="293" y="255"/>
                </a:moveTo>
                <a:cubicBezTo>
                  <a:pt x="293" y="252"/>
                  <a:pt x="294" y="249"/>
                  <a:pt x="294" y="245"/>
                </a:cubicBezTo>
                <a:cubicBezTo>
                  <a:pt x="294" y="229"/>
                  <a:pt x="301" y="217"/>
                  <a:pt x="315" y="208"/>
                </a:cubicBezTo>
                <a:cubicBezTo>
                  <a:pt x="329" y="200"/>
                  <a:pt x="332" y="189"/>
                  <a:pt x="324" y="175"/>
                </a:cubicBezTo>
                <a:cubicBezTo>
                  <a:pt x="316" y="161"/>
                  <a:pt x="316" y="146"/>
                  <a:pt x="324" y="132"/>
                </a:cubicBezTo>
                <a:cubicBezTo>
                  <a:pt x="332" y="118"/>
                  <a:pt x="329" y="107"/>
                  <a:pt x="315" y="99"/>
                </a:cubicBezTo>
                <a:cubicBezTo>
                  <a:pt x="301" y="91"/>
                  <a:pt x="294" y="78"/>
                  <a:pt x="294" y="62"/>
                </a:cubicBezTo>
                <a:cubicBezTo>
                  <a:pt x="294" y="46"/>
                  <a:pt x="286" y="38"/>
                  <a:pt x="270" y="38"/>
                </a:cubicBezTo>
                <a:cubicBezTo>
                  <a:pt x="253" y="37"/>
                  <a:pt x="241" y="30"/>
                  <a:pt x="233" y="16"/>
                </a:cubicBezTo>
                <a:cubicBezTo>
                  <a:pt x="225" y="3"/>
                  <a:pt x="213" y="0"/>
                  <a:pt x="199" y="7"/>
                </a:cubicBezTo>
                <a:cubicBezTo>
                  <a:pt x="185" y="15"/>
                  <a:pt x="171" y="15"/>
                  <a:pt x="157" y="7"/>
                </a:cubicBezTo>
                <a:cubicBezTo>
                  <a:pt x="143" y="0"/>
                  <a:pt x="132" y="3"/>
                  <a:pt x="123" y="16"/>
                </a:cubicBezTo>
                <a:cubicBezTo>
                  <a:pt x="115" y="30"/>
                  <a:pt x="103" y="37"/>
                  <a:pt x="87" y="38"/>
                </a:cubicBezTo>
                <a:cubicBezTo>
                  <a:pt x="71" y="38"/>
                  <a:pt x="62" y="46"/>
                  <a:pt x="62" y="62"/>
                </a:cubicBezTo>
                <a:cubicBezTo>
                  <a:pt x="62" y="78"/>
                  <a:pt x="55" y="91"/>
                  <a:pt x="41" y="99"/>
                </a:cubicBezTo>
                <a:cubicBezTo>
                  <a:pt x="27" y="107"/>
                  <a:pt x="24" y="118"/>
                  <a:pt x="32" y="132"/>
                </a:cubicBezTo>
                <a:cubicBezTo>
                  <a:pt x="40" y="146"/>
                  <a:pt x="40" y="161"/>
                  <a:pt x="32" y="175"/>
                </a:cubicBezTo>
                <a:cubicBezTo>
                  <a:pt x="24" y="189"/>
                  <a:pt x="27" y="200"/>
                  <a:pt x="41" y="208"/>
                </a:cubicBezTo>
                <a:cubicBezTo>
                  <a:pt x="55" y="217"/>
                  <a:pt x="62" y="229"/>
                  <a:pt x="62" y="245"/>
                </a:cubicBezTo>
                <a:cubicBezTo>
                  <a:pt x="62" y="248"/>
                  <a:pt x="63" y="250"/>
                  <a:pt x="63" y="253"/>
                </a:cubicBezTo>
                <a:cubicBezTo>
                  <a:pt x="0" y="378"/>
                  <a:pt x="0" y="378"/>
                  <a:pt x="0" y="378"/>
                </a:cubicBezTo>
                <a:cubicBezTo>
                  <a:pt x="53" y="372"/>
                  <a:pt x="53" y="372"/>
                  <a:pt x="53" y="372"/>
                </a:cubicBezTo>
                <a:cubicBezTo>
                  <a:pt x="82" y="416"/>
                  <a:pt x="82" y="416"/>
                  <a:pt x="82" y="416"/>
                </a:cubicBezTo>
                <a:cubicBezTo>
                  <a:pt x="82" y="416"/>
                  <a:pt x="121" y="336"/>
                  <a:pt x="137" y="303"/>
                </a:cubicBezTo>
                <a:cubicBezTo>
                  <a:pt x="143" y="305"/>
                  <a:pt x="150" y="304"/>
                  <a:pt x="157" y="300"/>
                </a:cubicBezTo>
                <a:cubicBezTo>
                  <a:pt x="171" y="292"/>
                  <a:pt x="185" y="292"/>
                  <a:pt x="199" y="300"/>
                </a:cubicBezTo>
                <a:cubicBezTo>
                  <a:pt x="207" y="304"/>
                  <a:pt x="214" y="305"/>
                  <a:pt x="220" y="302"/>
                </a:cubicBezTo>
                <a:cubicBezTo>
                  <a:pt x="286" y="415"/>
                  <a:pt x="286" y="415"/>
                  <a:pt x="286" y="415"/>
                </a:cubicBezTo>
                <a:cubicBezTo>
                  <a:pt x="304" y="367"/>
                  <a:pt x="304" y="367"/>
                  <a:pt x="304" y="367"/>
                </a:cubicBezTo>
                <a:cubicBezTo>
                  <a:pt x="357" y="374"/>
                  <a:pt x="357" y="374"/>
                  <a:pt x="357" y="374"/>
                </a:cubicBezTo>
                <a:lnTo>
                  <a:pt x="293" y="255"/>
                </a:lnTo>
                <a:close/>
                <a:moveTo>
                  <a:pt x="178" y="250"/>
                </a:moveTo>
                <a:cubicBezTo>
                  <a:pt x="123" y="250"/>
                  <a:pt x="79" y="206"/>
                  <a:pt x="79" y="151"/>
                </a:cubicBezTo>
                <a:cubicBezTo>
                  <a:pt x="79" y="96"/>
                  <a:pt x="123" y="52"/>
                  <a:pt x="178" y="52"/>
                </a:cubicBezTo>
                <a:cubicBezTo>
                  <a:pt x="233" y="52"/>
                  <a:pt x="277" y="96"/>
                  <a:pt x="277" y="151"/>
                </a:cubicBezTo>
                <a:cubicBezTo>
                  <a:pt x="277" y="206"/>
                  <a:pt x="233" y="250"/>
                  <a:pt x="178" y="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6778620" y="4058030"/>
            <a:ext cx="165410" cy="16541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57" name="Oval 56"/>
          <p:cNvSpPr/>
          <p:nvPr/>
        </p:nvSpPr>
        <p:spPr>
          <a:xfrm>
            <a:off x="9387638" y="1711325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30" name="Freeform 9"/>
          <p:cNvSpPr>
            <a:spLocks noEditPoints="1"/>
          </p:cNvSpPr>
          <p:nvPr/>
        </p:nvSpPr>
        <p:spPr bwMode="auto">
          <a:xfrm>
            <a:off x="9557174" y="1907498"/>
            <a:ext cx="415864" cy="362568"/>
          </a:xfrm>
          <a:custGeom>
            <a:avLst/>
            <a:gdLst>
              <a:gd name="T0" fmla="*/ 675 w 675"/>
              <a:gd name="T1" fmla="*/ 485 h 590"/>
              <a:gd name="T2" fmla="*/ 675 w 675"/>
              <a:gd name="T3" fmla="*/ 0 h 590"/>
              <a:gd name="T4" fmla="*/ 0 w 675"/>
              <a:gd name="T5" fmla="*/ 0 h 590"/>
              <a:gd name="T6" fmla="*/ 0 w 675"/>
              <a:gd name="T7" fmla="*/ 485 h 590"/>
              <a:gd name="T8" fmla="*/ 500 w 675"/>
              <a:gd name="T9" fmla="*/ 485 h 590"/>
              <a:gd name="T10" fmla="*/ 543 w 675"/>
              <a:gd name="T11" fmla="*/ 524 h 590"/>
              <a:gd name="T12" fmla="*/ 610 w 675"/>
              <a:gd name="T13" fmla="*/ 590 h 590"/>
              <a:gd name="T14" fmla="*/ 631 w 675"/>
              <a:gd name="T15" fmla="*/ 590 h 590"/>
              <a:gd name="T16" fmla="*/ 542 w 675"/>
              <a:gd name="T17" fmla="*/ 499 h 590"/>
              <a:gd name="T18" fmla="*/ 525 w 675"/>
              <a:gd name="T19" fmla="*/ 485 h 590"/>
              <a:gd name="T20" fmla="*/ 675 w 675"/>
              <a:gd name="T21" fmla="*/ 485 h 590"/>
              <a:gd name="T22" fmla="*/ 36 w 675"/>
              <a:gd name="T23" fmla="*/ 47 h 590"/>
              <a:gd name="T24" fmla="*/ 638 w 675"/>
              <a:gd name="T25" fmla="*/ 47 h 590"/>
              <a:gd name="T26" fmla="*/ 638 w 675"/>
              <a:gd name="T27" fmla="*/ 438 h 590"/>
              <a:gd name="T28" fmla="*/ 36 w 675"/>
              <a:gd name="T29" fmla="*/ 438 h 590"/>
              <a:gd name="T30" fmla="*/ 36 w 675"/>
              <a:gd name="T31" fmla="*/ 47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75" h="590">
                <a:moveTo>
                  <a:pt x="675" y="485"/>
                </a:moveTo>
                <a:cubicBezTo>
                  <a:pt x="675" y="0"/>
                  <a:pt x="675" y="0"/>
                  <a:pt x="67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85"/>
                  <a:pt x="0" y="485"/>
                  <a:pt x="0" y="485"/>
                </a:cubicBezTo>
                <a:cubicBezTo>
                  <a:pt x="500" y="485"/>
                  <a:pt x="500" y="485"/>
                  <a:pt x="500" y="485"/>
                </a:cubicBezTo>
                <a:cubicBezTo>
                  <a:pt x="500" y="497"/>
                  <a:pt x="505" y="524"/>
                  <a:pt x="543" y="524"/>
                </a:cubicBezTo>
                <a:cubicBezTo>
                  <a:pt x="543" y="524"/>
                  <a:pt x="610" y="521"/>
                  <a:pt x="610" y="590"/>
                </a:cubicBezTo>
                <a:cubicBezTo>
                  <a:pt x="631" y="590"/>
                  <a:pt x="631" y="590"/>
                  <a:pt x="631" y="590"/>
                </a:cubicBezTo>
                <a:cubicBezTo>
                  <a:pt x="631" y="590"/>
                  <a:pt x="640" y="499"/>
                  <a:pt x="542" y="499"/>
                </a:cubicBezTo>
                <a:cubicBezTo>
                  <a:pt x="542" y="499"/>
                  <a:pt x="523" y="497"/>
                  <a:pt x="525" y="485"/>
                </a:cubicBezTo>
                <a:lnTo>
                  <a:pt x="675" y="485"/>
                </a:lnTo>
                <a:close/>
                <a:moveTo>
                  <a:pt x="36" y="47"/>
                </a:moveTo>
                <a:cubicBezTo>
                  <a:pt x="638" y="47"/>
                  <a:pt x="638" y="47"/>
                  <a:pt x="638" y="47"/>
                </a:cubicBezTo>
                <a:cubicBezTo>
                  <a:pt x="638" y="438"/>
                  <a:pt x="638" y="438"/>
                  <a:pt x="638" y="438"/>
                </a:cubicBezTo>
                <a:cubicBezTo>
                  <a:pt x="36" y="438"/>
                  <a:pt x="36" y="438"/>
                  <a:pt x="36" y="438"/>
                </a:cubicBezTo>
                <a:lnTo>
                  <a:pt x="36" y="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9706562" y="2215156"/>
            <a:ext cx="119510" cy="20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9645192" y="2244226"/>
            <a:ext cx="242655" cy="177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59" name="Oval 58"/>
          <p:cNvSpPr/>
          <p:nvPr/>
        </p:nvSpPr>
        <p:spPr>
          <a:xfrm>
            <a:off x="9392883" y="3836540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34" name="Freeform 82"/>
          <p:cNvSpPr>
            <a:spLocks noEditPoints="1"/>
          </p:cNvSpPr>
          <p:nvPr/>
        </p:nvSpPr>
        <p:spPr bwMode="auto">
          <a:xfrm flipH="1">
            <a:off x="9569874" y="4024801"/>
            <a:ext cx="429884" cy="377380"/>
          </a:xfrm>
          <a:custGeom>
            <a:avLst/>
            <a:gdLst>
              <a:gd name="T0" fmla="*/ 110 w 111"/>
              <a:gd name="T1" fmla="*/ 13 h 97"/>
              <a:gd name="T2" fmla="*/ 101 w 111"/>
              <a:gd name="T3" fmla="*/ 3 h 97"/>
              <a:gd name="T4" fmla="*/ 96 w 111"/>
              <a:gd name="T5" fmla="*/ 3 h 97"/>
              <a:gd name="T6" fmla="*/ 95 w 111"/>
              <a:gd name="T7" fmla="*/ 5 h 97"/>
              <a:gd name="T8" fmla="*/ 92 w 111"/>
              <a:gd name="T9" fmla="*/ 6 h 97"/>
              <a:gd name="T10" fmla="*/ 92 w 111"/>
              <a:gd name="T11" fmla="*/ 6 h 97"/>
              <a:gd name="T12" fmla="*/ 67 w 111"/>
              <a:gd name="T13" fmla="*/ 32 h 97"/>
              <a:gd name="T14" fmla="*/ 66 w 111"/>
              <a:gd name="T15" fmla="*/ 37 h 97"/>
              <a:gd name="T16" fmla="*/ 68 w 111"/>
              <a:gd name="T17" fmla="*/ 41 h 97"/>
              <a:gd name="T18" fmla="*/ 68 w 111"/>
              <a:gd name="T19" fmla="*/ 41 h 97"/>
              <a:gd name="T20" fmla="*/ 69 w 111"/>
              <a:gd name="T21" fmla="*/ 41 h 97"/>
              <a:gd name="T22" fmla="*/ 63 w 111"/>
              <a:gd name="T23" fmla="*/ 46 h 97"/>
              <a:gd name="T24" fmla="*/ 45 w 111"/>
              <a:gd name="T25" fmla="*/ 28 h 97"/>
              <a:gd name="T26" fmla="*/ 39 w 111"/>
              <a:gd name="T27" fmla="*/ 7 h 97"/>
              <a:gd name="T28" fmla="*/ 18 w 111"/>
              <a:gd name="T29" fmla="*/ 1 h 97"/>
              <a:gd name="T30" fmla="*/ 30 w 111"/>
              <a:gd name="T31" fmla="*/ 14 h 97"/>
              <a:gd name="T32" fmla="*/ 27 w 111"/>
              <a:gd name="T33" fmla="*/ 26 h 97"/>
              <a:gd name="T34" fmla="*/ 15 w 111"/>
              <a:gd name="T35" fmla="*/ 29 h 97"/>
              <a:gd name="T36" fmla="*/ 3 w 111"/>
              <a:gd name="T37" fmla="*/ 17 h 97"/>
              <a:gd name="T38" fmla="*/ 9 w 111"/>
              <a:gd name="T39" fmla="*/ 37 h 97"/>
              <a:gd name="T40" fmla="*/ 31 w 111"/>
              <a:gd name="T41" fmla="*/ 43 h 97"/>
              <a:gd name="T42" fmla="*/ 31 w 111"/>
              <a:gd name="T43" fmla="*/ 43 h 97"/>
              <a:gd name="T44" fmla="*/ 48 w 111"/>
              <a:gd name="T45" fmla="*/ 60 h 97"/>
              <a:gd name="T46" fmla="*/ 32 w 111"/>
              <a:gd name="T47" fmla="*/ 78 h 97"/>
              <a:gd name="T48" fmla="*/ 31 w 111"/>
              <a:gd name="T49" fmla="*/ 77 h 97"/>
              <a:gd name="T50" fmla="*/ 26 w 111"/>
              <a:gd name="T51" fmla="*/ 80 h 97"/>
              <a:gd name="T52" fmla="*/ 18 w 111"/>
              <a:gd name="T53" fmla="*/ 93 h 97"/>
              <a:gd name="T54" fmla="*/ 20 w 111"/>
              <a:gd name="T55" fmla="*/ 95 h 97"/>
              <a:gd name="T56" fmla="*/ 33 w 111"/>
              <a:gd name="T57" fmla="*/ 87 h 97"/>
              <a:gd name="T58" fmla="*/ 37 w 111"/>
              <a:gd name="T59" fmla="*/ 83 h 97"/>
              <a:gd name="T60" fmla="*/ 35 w 111"/>
              <a:gd name="T61" fmla="*/ 82 h 97"/>
              <a:gd name="T62" fmla="*/ 53 w 111"/>
              <a:gd name="T63" fmla="*/ 64 h 97"/>
              <a:gd name="T64" fmla="*/ 82 w 111"/>
              <a:gd name="T65" fmla="*/ 93 h 97"/>
              <a:gd name="T66" fmla="*/ 89 w 111"/>
              <a:gd name="T67" fmla="*/ 97 h 97"/>
              <a:gd name="T68" fmla="*/ 96 w 111"/>
              <a:gd name="T69" fmla="*/ 93 h 97"/>
              <a:gd name="T70" fmla="*/ 96 w 111"/>
              <a:gd name="T71" fmla="*/ 79 h 97"/>
              <a:gd name="T72" fmla="*/ 67 w 111"/>
              <a:gd name="T73" fmla="*/ 50 h 97"/>
              <a:gd name="T74" fmla="*/ 72 w 111"/>
              <a:gd name="T75" fmla="*/ 45 h 97"/>
              <a:gd name="T76" fmla="*/ 75 w 111"/>
              <a:gd name="T77" fmla="*/ 47 h 97"/>
              <a:gd name="T78" fmla="*/ 82 w 111"/>
              <a:gd name="T79" fmla="*/ 46 h 97"/>
              <a:gd name="T80" fmla="*/ 106 w 111"/>
              <a:gd name="T81" fmla="*/ 21 h 97"/>
              <a:gd name="T82" fmla="*/ 106 w 111"/>
              <a:gd name="T83" fmla="*/ 20 h 97"/>
              <a:gd name="T84" fmla="*/ 106 w 111"/>
              <a:gd name="T85" fmla="*/ 20 h 97"/>
              <a:gd name="T86" fmla="*/ 107 w 111"/>
              <a:gd name="T87" fmla="*/ 18 h 97"/>
              <a:gd name="T88" fmla="*/ 110 w 111"/>
              <a:gd name="T89" fmla="*/ 18 h 97"/>
              <a:gd name="T90" fmla="*/ 110 w 111"/>
              <a:gd name="T91" fmla="*/ 13 h 97"/>
              <a:gd name="T92" fmla="*/ 90 w 111"/>
              <a:gd name="T93" fmla="*/ 84 h 97"/>
              <a:gd name="T94" fmla="*/ 94 w 111"/>
              <a:gd name="T95" fmla="*/ 87 h 97"/>
              <a:gd name="T96" fmla="*/ 90 w 111"/>
              <a:gd name="T97" fmla="*/ 92 h 97"/>
              <a:gd name="T98" fmla="*/ 86 w 111"/>
              <a:gd name="T99" fmla="*/ 87 h 97"/>
              <a:gd name="T100" fmla="*/ 90 w 111"/>
              <a:gd name="T101" fmla="*/ 84 h 97"/>
              <a:gd name="T102" fmla="*/ 76 w 111"/>
              <a:gd name="T103" fmla="*/ 32 h 97"/>
              <a:gd name="T104" fmla="*/ 74 w 111"/>
              <a:gd name="T105" fmla="*/ 31 h 97"/>
              <a:gd name="T106" fmla="*/ 93 w 111"/>
              <a:gd name="T107" fmla="*/ 13 h 97"/>
              <a:gd name="T108" fmla="*/ 95 w 111"/>
              <a:gd name="T109" fmla="*/ 14 h 97"/>
              <a:gd name="T110" fmla="*/ 76 w 111"/>
              <a:gd name="T111" fmla="*/ 32 h 97"/>
              <a:gd name="T112" fmla="*/ 76 w 111"/>
              <a:gd name="T113" fmla="*/ 32 h 97"/>
              <a:gd name="T114" fmla="*/ 82 w 111"/>
              <a:gd name="T115" fmla="*/ 39 h 97"/>
              <a:gd name="T116" fmla="*/ 80 w 111"/>
              <a:gd name="T117" fmla="*/ 37 h 97"/>
              <a:gd name="T118" fmla="*/ 99 w 111"/>
              <a:gd name="T119" fmla="*/ 18 h 97"/>
              <a:gd name="T120" fmla="*/ 101 w 111"/>
              <a:gd name="T121" fmla="*/ 20 h 97"/>
              <a:gd name="T122" fmla="*/ 82 w 111"/>
              <a:gd name="T123" fmla="*/ 39 h 97"/>
              <a:gd name="T124" fmla="*/ 82 w 111"/>
              <a:gd name="T125" fmla="*/ 3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1" h="97">
                <a:moveTo>
                  <a:pt x="110" y="13"/>
                </a:moveTo>
                <a:cubicBezTo>
                  <a:pt x="101" y="3"/>
                  <a:pt x="101" y="3"/>
                  <a:pt x="101" y="3"/>
                </a:cubicBezTo>
                <a:cubicBezTo>
                  <a:pt x="99" y="1"/>
                  <a:pt x="97" y="1"/>
                  <a:pt x="96" y="3"/>
                </a:cubicBezTo>
                <a:cubicBezTo>
                  <a:pt x="95" y="4"/>
                  <a:pt x="95" y="4"/>
                  <a:pt x="95" y="5"/>
                </a:cubicBezTo>
                <a:cubicBezTo>
                  <a:pt x="94" y="5"/>
                  <a:pt x="93" y="6"/>
                  <a:pt x="92" y="6"/>
                </a:cubicBezTo>
                <a:cubicBezTo>
                  <a:pt x="92" y="6"/>
                  <a:pt x="92" y="6"/>
                  <a:pt x="92" y="6"/>
                </a:cubicBezTo>
                <a:cubicBezTo>
                  <a:pt x="67" y="32"/>
                  <a:pt x="67" y="32"/>
                  <a:pt x="67" y="32"/>
                </a:cubicBezTo>
                <a:cubicBezTo>
                  <a:pt x="67" y="33"/>
                  <a:pt x="67" y="36"/>
                  <a:pt x="66" y="37"/>
                </a:cubicBezTo>
                <a:cubicBezTo>
                  <a:pt x="68" y="41"/>
                  <a:pt x="68" y="41"/>
                  <a:pt x="68" y="41"/>
                </a:cubicBezTo>
                <a:cubicBezTo>
                  <a:pt x="68" y="41"/>
                  <a:pt x="68" y="41"/>
                  <a:pt x="68" y="41"/>
                </a:cubicBezTo>
                <a:cubicBezTo>
                  <a:pt x="69" y="41"/>
                  <a:pt x="69" y="41"/>
                  <a:pt x="69" y="41"/>
                </a:cubicBezTo>
                <a:cubicBezTo>
                  <a:pt x="63" y="46"/>
                  <a:pt x="63" y="46"/>
                  <a:pt x="63" y="46"/>
                </a:cubicBezTo>
                <a:cubicBezTo>
                  <a:pt x="45" y="28"/>
                  <a:pt x="45" y="28"/>
                  <a:pt x="45" y="28"/>
                </a:cubicBezTo>
                <a:cubicBezTo>
                  <a:pt x="47" y="21"/>
                  <a:pt x="45" y="13"/>
                  <a:pt x="39" y="7"/>
                </a:cubicBezTo>
                <a:cubicBezTo>
                  <a:pt x="34" y="1"/>
                  <a:pt x="25" y="0"/>
                  <a:pt x="18" y="1"/>
                </a:cubicBezTo>
                <a:cubicBezTo>
                  <a:pt x="30" y="14"/>
                  <a:pt x="30" y="14"/>
                  <a:pt x="30" y="14"/>
                </a:cubicBezTo>
                <a:cubicBezTo>
                  <a:pt x="27" y="26"/>
                  <a:pt x="27" y="26"/>
                  <a:pt x="27" y="26"/>
                </a:cubicBezTo>
                <a:cubicBezTo>
                  <a:pt x="15" y="29"/>
                  <a:pt x="15" y="29"/>
                  <a:pt x="15" y="29"/>
                </a:cubicBezTo>
                <a:cubicBezTo>
                  <a:pt x="3" y="17"/>
                  <a:pt x="3" y="17"/>
                  <a:pt x="3" y="17"/>
                </a:cubicBezTo>
                <a:cubicBezTo>
                  <a:pt x="0" y="23"/>
                  <a:pt x="3" y="32"/>
                  <a:pt x="9" y="37"/>
                </a:cubicBezTo>
                <a:cubicBezTo>
                  <a:pt x="14" y="43"/>
                  <a:pt x="23" y="46"/>
                  <a:pt x="31" y="43"/>
                </a:cubicBezTo>
                <a:cubicBezTo>
                  <a:pt x="31" y="43"/>
                  <a:pt x="31" y="43"/>
                  <a:pt x="31" y="43"/>
                </a:cubicBezTo>
                <a:cubicBezTo>
                  <a:pt x="48" y="60"/>
                  <a:pt x="48" y="60"/>
                  <a:pt x="48" y="60"/>
                </a:cubicBezTo>
                <a:cubicBezTo>
                  <a:pt x="32" y="78"/>
                  <a:pt x="32" y="78"/>
                  <a:pt x="32" y="78"/>
                </a:cubicBezTo>
                <a:cubicBezTo>
                  <a:pt x="31" y="77"/>
                  <a:pt x="31" y="77"/>
                  <a:pt x="31" y="77"/>
                </a:cubicBezTo>
                <a:cubicBezTo>
                  <a:pt x="26" y="80"/>
                  <a:pt x="26" y="80"/>
                  <a:pt x="26" y="80"/>
                </a:cubicBezTo>
                <a:cubicBezTo>
                  <a:pt x="18" y="93"/>
                  <a:pt x="18" y="93"/>
                  <a:pt x="18" y="93"/>
                </a:cubicBezTo>
                <a:cubicBezTo>
                  <a:pt x="20" y="95"/>
                  <a:pt x="20" y="95"/>
                  <a:pt x="20" y="95"/>
                </a:cubicBezTo>
                <a:cubicBezTo>
                  <a:pt x="33" y="87"/>
                  <a:pt x="33" y="87"/>
                  <a:pt x="33" y="87"/>
                </a:cubicBezTo>
                <a:cubicBezTo>
                  <a:pt x="37" y="83"/>
                  <a:pt x="37" y="83"/>
                  <a:pt x="37" y="83"/>
                </a:cubicBezTo>
                <a:cubicBezTo>
                  <a:pt x="35" y="82"/>
                  <a:pt x="35" y="82"/>
                  <a:pt x="35" y="82"/>
                </a:cubicBezTo>
                <a:cubicBezTo>
                  <a:pt x="53" y="64"/>
                  <a:pt x="53" y="64"/>
                  <a:pt x="53" y="64"/>
                </a:cubicBezTo>
                <a:cubicBezTo>
                  <a:pt x="82" y="93"/>
                  <a:pt x="82" y="93"/>
                  <a:pt x="82" y="93"/>
                </a:cubicBezTo>
                <a:cubicBezTo>
                  <a:pt x="84" y="96"/>
                  <a:pt x="86" y="97"/>
                  <a:pt x="89" y="97"/>
                </a:cubicBezTo>
                <a:cubicBezTo>
                  <a:pt x="91" y="97"/>
                  <a:pt x="94" y="96"/>
                  <a:pt x="96" y="93"/>
                </a:cubicBezTo>
                <a:cubicBezTo>
                  <a:pt x="101" y="89"/>
                  <a:pt x="101" y="83"/>
                  <a:pt x="96" y="79"/>
                </a:cubicBezTo>
                <a:cubicBezTo>
                  <a:pt x="67" y="50"/>
                  <a:pt x="67" y="50"/>
                  <a:pt x="67" y="50"/>
                </a:cubicBezTo>
                <a:cubicBezTo>
                  <a:pt x="72" y="45"/>
                  <a:pt x="72" y="45"/>
                  <a:pt x="72" y="45"/>
                </a:cubicBezTo>
                <a:cubicBezTo>
                  <a:pt x="75" y="47"/>
                  <a:pt x="75" y="47"/>
                  <a:pt x="75" y="47"/>
                </a:cubicBezTo>
                <a:cubicBezTo>
                  <a:pt x="77" y="46"/>
                  <a:pt x="79" y="46"/>
                  <a:pt x="82" y="46"/>
                </a:cubicBezTo>
                <a:cubicBezTo>
                  <a:pt x="106" y="21"/>
                  <a:pt x="106" y="21"/>
                  <a:pt x="106" y="21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07" y="19"/>
                  <a:pt x="107" y="19"/>
                  <a:pt x="107" y="18"/>
                </a:cubicBezTo>
                <a:cubicBezTo>
                  <a:pt x="109" y="18"/>
                  <a:pt x="110" y="18"/>
                  <a:pt x="110" y="18"/>
                </a:cubicBezTo>
                <a:cubicBezTo>
                  <a:pt x="111" y="16"/>
                  <a:pt x="111" y="14"/>
                  <a:pt x="110" y="13"/>
                </a:cubicBezTo>
                <a:close/>
                <a:moveTo>
                  <a:pt x="90" y="84"/>
                </a:moveTo>
                <a:cubicBezTo>
                  <a:pt x="92" y="84"/>
                  <a:pt x="94" y="86"/>
                  <a:pt x="94" y="87"/>
                </a:cubicBezTo>
                <a:cubicBezTo>
                  <a:pt x="94" y="90"/>
                  <a:pt x="92" y="92"/>
                  <a:pt x="90" y="92"/>
                </a:cubicBezTo>
                <a:cubicBezTo>
                  <a:pt x="87" y="92"/>
                  <a:pt x="86" y="90"/>
                  <a:pt x="86" y="87"/>
                </a:cubicBezTo>
                <a:cubicBezTo>
                  <a:pt x="86" y="86"/>
                  <a:pt x="87" y="84"/>
                  <a:pt x="90" y="84"/>
                </a:cubicBezTo>
                <a:close/>
                <a:moveTo>
                  <a:pt x="76" y="32"/>
                </a:moveTo>
                <a:cubicBezTo>
                  <a:pt x="74" y="31"/>
                  <a:pt x="74" y="31"/>
                  <a:pt x="74" y="31"/>
                </a:cubicBezTo>
                <a:cubicBezTo>
                  <a:pt x="93" y="13"/>
                  <a:pt x="93" y="13"/>
                  <a:pt x="93" y="13"/>
                </a:cubicBezTo>
                <a:cubicBezTo>
                  <a:pt x="95" y="14"/>
                  <a:pt x="95" y="14"/>
                  <a:pt x="95" y="14"/>
                </a:cubicBezTo>
                <a:cubicBezTo>
                  <a:pt x="76" y="32"/>
                  <a:pt x="76" y="32"/>
                  <a:pt x="76" y="32"/>
                </a:cubicBezTo>
                <a:cubicBezTo>
                  <a:pt x="76" y="32"/>
                  <a:pt x="76" y="32"/>
                  <a:pt x="76" y="32"/>
                </a:cubicBezTo>
                <a:close/>
                <a:moveTo>
                  <a:pt x="82" y="39"/>
                </a:moveTo>
                <a:cubicBezTo>
                  <a:pt x="80" y="37"/>
                  <a:pt x="80" y="37"/>
                  <a:pt x="80" y="37"/>
                </a:cubicBezTo>
                <a:cubicBezTo>
                  <a:pt x="99" y="18"/>
                  <a:pt x="99" y="18"/>
                  <a:pt x="99" y="18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82" y="39"/>
                  <a:pt x="82" y="39"/>
                  <a:pt x="82" y="39"/>
                </a:cubicBezTo>
                <a:cubicBezTo>
                  <a:pt x="82" y="39"/>
                  <a:pt x="82" y="39"/>
                  <a:pt x="82" y="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491192" y="1711325"/>
            <a:ext cx="741349" cy="746002"/>
          </a:xfrm>
          <a:prstGeom prst="ellipse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>
              <a:solidFill>
                <a:schemeClr val="bg1"/>
              </a:solidFill>
            </a:endParaRPr>
          </a:p>
        </p:txBody>
      </p:sp>
      <p:sp>
        <p:nvSpPr>
          <p:cNvPr id="38" name="Freeform 37"/>
          <p:cNvSpPr>
            <a:spLocks noEditPoints="1"/>
          </p:cNvSpPr>
          <p:nvPr/>
        </p:nvSpPr>
        <p:spPr bwMode="auto">
          <a:xfrm>
            <a:off x="6653919" y="1870874"/>
            <a:ext cx="422541" cy="419612"/>
          </a:xfrm>
          <a:custGeom>
            <a:avLst/>
            <a:gdLst>
              <a:gd name="T0" fmla="*/ 0 w 120"/>
              <a:gd name="T1" fmla="*/ 60 h 120"/>
              <a:gd name="T2" fmla="*/ 120 w 120"/>
              <a:gd name="T3" fmla="*/ 60 h 120"/>
              <a:gd name="T4" fmla="*/ 83 w 120"/>
              <a:gd name="T5" fmla="*/ 24 h 120"/>
              <a:gd name="T6" fmla="*/ 86 w 120"/>
              <a:gd name="T7" fmla="*/ 14 h 120"/>
              <a:gd name="T8" fmla="*/ 86 w 120"/>
              <a:gd name="T9" fmla="*/ 28 h 120"/>
              <a:gd name="T10" fmla="*/ 47 w 120"/>
              <a:gd name="T11" fmla="*/ 77 h 120"/>
              <a:gd name="T12" fmla="*/ 41 w 120"/>
              <a:gd name="T13" fmla="*/ 88 h 120"/>
              <a:gd name="T14" fmla="*/ 38 w 120"/>
              <a:gd name="T15" fmla="*/ 95 h 120"/>
              <a:gd name="T16" fmla="*/ 37 w 120"/>
              <a:gd name="T17" fmla="*/ 110 h 120"/>
              <a:gd name="T18" fmla="*/ 31 w 120"/>
              <a:gd name="T19" fmla="*/ 99 h 120"/>
              <a:gd name="T20" fmla="*/ 26 w 120"/>
              <a:gd name="T21" fmla="*/ 89 h 120"/>
              <a:gd name="T22" fmla="*/ 17 w 120"/>
              <a:gd name="T23" fmla="*/ 82 h 120"/>
              <a:gd name="T24" fmla="*/ 16 w 120"/>
              <a:gd name="T25" fmla="*/ 68 h 120"/>
              <a:gd name="T26" fmla="*/ 15 w 120"/>
              <a:gd name="T27" fmla="*/ 60 h 120"/>
              <a:gd name="T28" fmla="*/ 10 w 120"/>
              <a:gd name="T29" fmla="*/ 54 h 120"/>
              <a:gd name="T30" fmla="*/ 10 w 120"/>
              <a:gd name="T31" fmla="*/ 45 h 120"/>
              <a:gd name="T32" fmla="*/ 38 w 120"/>
              <a:gd name="T33" fmla="*/ 20 h 120"/>
              <a:gd name="T34" fmla="*/ 31 w 120"/>
              <a:gd name="T35" fmla="*/ 20 h 120"/>
              <a:gd name="T36" fmla="*/ 28 w 120"/>
              <a:gd name="T37" fmla="*/ 26 h 120"/>
              <a:gd name="T38" fmla="*/ 32 w 120"/>
              <a:gd name="T39" fmla="*/ 28 h 120"/>
              <a:gd name="T40" fmla="*/ 31 w 120"/>
              <a:gd name="T41" fmla="*/ 24 h 120"/>
              <a:gd name="T42" fmla="*/ 47 w 120"/>
              <a:gd name="T43" fmla="*/ 30 h 120"/>
              <a:gd name="T44" fmla="*/ 41 w 120"/>
              <a:gd name="T45" fmla="*/ 34 h 120"/>
              <a:gd name="T46" fmla="*/ 37 w 120"/>
              <a:gd name="T47" fmla="*/ 36 h 120"/>
              <a:gd name="T48" fmla="*/ 38 w 120"/>
              <a:gd name="T49" fmla="*/ 43 h 120"/>
              <a:gd name="T50" fmla="*/ 33 w 120"/>
              <a:gd name="T51" fmla="*/ 49 h 120"/>
              <a:gd name="T52" fmla="*/ 29 w 120"/>
              <a:gd name="T53" fmla="*/ 51 h 120"/>
              <a:gd name="T54" fmla="*/ 21 w 120"/>
              <a:gd name="T55" fmla="*/ 49 h 120"/>
              <a:gd name="T56" fmla="*/ 15 w 120"/>
              <a:gd name="T57" fmla="*/ 54 h 120"/>
              <a:gd name="T58" fmla="*/ 16 w 120"/>
              <a:gd name="T59" fmla="*/ 58 h 120"/>
              <a:gd name="T60" fmla="*/ 27 w 120"/>
              <a:gd name="T61" fmla="*/ 62 h 120"/>
              <a:gd name="T62" fmla="*/ 41 w 120"/>
              <a:gd name="T63" fmla="*/ 66 h 120"/>
              <a:gd name="T64" fmla="*/ 47 w 120"/>
              <a:gd name="T65" fmla="*/ 77 h 120"/>
              <a:gd name="T66" fmla="*/ 55 w 120"/>
              <a:gd name="T67" fmla="*/ 21 h 120"/>
              <a:gd name="T68" fmla="*/ 44 w 120"/>
              <a:gd name="T69" fmla="*/ 15 h 120"/>
              <a:gd name="T70" fmla="*/ 63 w 120"/>
              <a:gd name="T71" fmla="*/ 10 h 120"/>
              <a:gd name="T72" fmla="*/ 107 w 120"/>
              <a:gd name="T73" fmla="*/ 62 h 120"/>
              <a:gd name="T74" fmla="*/ 92 w 120"/>
              <a:gd name="T75" fmla="*/ 102 h 120"/>
              <a:gd name="T76" fmla="*/ 91 w 120"/>
              <a:gd name="T77" fmla="*/ 92 h 120"/>
              <a:gd name="T78" fmla="*/ 84 w 120"/>
              <a:gd name="T79" fmla="*/ 81 h 120"/>
              <a:gd name="T80" fmla="*/ 66 w 120"/>
              <a:gd name="T81" fmla="*/ 67 h 120"/>
              <a:gd name="T82" fmla="*/ 97 w 120"/>
              <a:gd name="T83" fmla="*/ 56 h 120"/>
              <a:gd name="T84" fmla="*/ 105 w 120"/>
              <a:gd name="T85" fmla="*/ 49 h 120"/>
              <a:gd name="T86" fmla="*/ 93 w 120"/>
              <a:gd name="T87" fmla="*/ 39 h 120"/>
              <a:gd name="T88" fmla="*/ 91 w 120"/>
              <a:gd name="T89" fmla="*/ 52 h 120"/>
              <a:gd name="T90" fmla="*/ 79 w 120"/>
              <a:gd name="T91" fmla="*/ 49 h 120"/>
              <a:gd name="T92" fmla="*/ 73 w 120"/>
              <a:gd name="T93" fmla="*/ 44 h 120"/>
              <a:gd name="T94" fmla="*/ 76 w 120"/>
              <a:gd name="T95" fmla="*/ 35 h 120"/>
              <a:gd name="T96" fmla="*/ 90 w 120"/>
              <a:gd name="T97" fmla="*/ 36 h 120"/>
              <a:gd name="T98" fmla="*/ 100 w 120"/>
              <a:gd name="T99" fmla="*/ 36 h 120"/>
              <a:gd name="T100" fmla="*/ 105 w 120"/>
              <a:gd name="T101" fmla="*/ 32 h 120"/>
              <a:gd name="T102" fmla="*/ 110 w 120"/>
              <a:gd name="T103" fmla="*/ 57 h 120"/>
              <a:gd name="T104" fmla="*/ 107 w 120"/>
              <a:gd name="T10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0" h="120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20" y="93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3" y="24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21"/>
                  <a:pt x="85" y="17"/>
                  <a:pt x="86" y="14"/>
                </a:cubicBezTo>
                <a:cubicBezTo>
                  <a:pt x="87" y="14"/>
                  <a:pt x="91" y="16"/>
                  <a:pt x="94" y="20"/>
                </a:cubicBezTo>
                <a:cubicBezTo>
                  <a:pt x="92" y="29"/>
                  <a:pt x="86" y="28"/>
                  <a:pt x="86" y="28"/>
                </a:cubicBezTo>
                <a:cubicBezTo>
                  <a:pt x="86" y="28"/>
                  <a:pt x="82" y="28"/>
                  <a:pt x="83" y="24"/>
                </a:cubicBezTo>
                <a:close/>
                <a:moveTo>
                  <a:pt x="47" y="77"/>
                </a:moveTo>
                <a:cubicBezTo>
                  <a:pt x="46" y="78"/>
                  <a:pt x="45" y="81"/>
                  <a:pt x="44" y="84"/>
                </a:cubicBezTo>
                <a:cubicBezTo>
                  <a:pt x="43" y="86"/>
                  <a:pt x="42" y="87"/>
                  <a:pt x="41" y="88"/>
                </a:cubicBezTo>
                <a:cubicBezTo>
                  <a:pt x="39" y="89"/>
                  <a:pt x="39" y="91"/>
                  <a:pt x="39" y="91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5"/>
                  <a:pt x="39" y="99"/>
                  <a:pt x="40" y="100"/>
                </a:cubicBezTo>
                <a:cubicBezTo>
                  <a:pt x="40" y="102"/>
                  <a:pt x="37" y="110"/>
                  <a:pt x="37" y="110"/>
                </a:cubicBezTo>
                <a:cubicBezTo>
                  <a:pt x="34" y="109"/>
                  <a:pt x="33" y="106"/>
                  <a:pt x="32" y="104"/>
                </a:cubicBezTo>
                <a:cubicBezTo>
                  <a:pt x="32" y="102"/>
                  <a:pt x="30" y="101"/>
                  <a:pt x="31" y="99"/>
                </a:cubicBezTo>
                <a:cubicBezTo>
                  <a:pt x="31" y="96"/>
                  <a:pt x="29" y="95"/>
                  <a:pt x="28" y="94"/>
                </a:cubicBezTo>
                <a:cubicBezTo>
                  <a:pt x="27" y="92"/>
                  <a:pt x="26" y="90"/>
                  <a:pt x="26" y="89"/>
                </a:cubicBezTo>
                <a:cubicBezTo>
                  <a:pt x="26" y="88"/>
                  <a:pt x="23" y="86"/>
                  <a:pt x="23" y="86"/>
                </a:cubicBezTo>
                <a:cubicBezTo>
                  <a:pt x="23" y="86"/>
                  <a:pt x="18" y="83"/>
                  <a:pt x="17" y="82"/>
                </a:cubicBezTo>
                <a:cubicBezTo>
                  <a:pt x="16" y="81"/>
                  <a:pt x="15" y="77"/>
                  <a:pt x="15" y="75"/>
                </a:cubicBezTo>
                <a:cubicBezTo>
                  <a:pt x="15" y="73"/>
                  <a:pt x="16" y="68"/>
                  <a:pt x="16" y="68"/>
                </a:cubicBezTo>
                <a:cubicBezTo>
                  <a:pt x="16" y="68"/>
                  <a:pt x="18" y="66"/>
                  <a:pt x="17" y="65"/>
                </a:cubicBezTo>
                <a:cubicBezTo>
                  <a:pt x="15" y="64"/>
                  <a:pt x="15" y="60"/>
                  <a:pt x="15" y="60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8"/>
                  <a:pt x="11" y="55"/>
                  <a:pt x="10" y="54"/>
                </a:cubicBezTo>
                <a:cubicBezTo>
                  <a:pt x="10" y="52"/>
                  <a:pt x="10" y="51"/>
                  <a:pt x="11" y="50"/>
                </a:cubicBezTo>
                <a:cubicBezTo>
                  <a:pt x="11" y="49"/>
                  <a:pt x="10" y="46"/>
                  <a:pt x="10" y="45"/>
                </a:cubicBezTo>
                <a:cubicBezTo>
                  <a:pt x="20" y="20"/>
                  <a:pt x="37" y="15"/>
                  <a:pt x="37" y="15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1"/>
                  <a:pt x="34" y="21"/>
                </a:cubicBezTo>
                <a:cubicBezTo>
                  <a:pt x="32" y="20"/>
                  <a:pt x="31" y="20"/>
                  <a:pt x="31" y="20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8" y="25"/>
                  <a:pt x="28" y="26"/>
                </a:cubicBezTo>
                <a:cubicBezTo>
                  <a:pt x="28" y="27"/>
                  <a:pt x="29" y="29"/>
                  <a:pt x="29" y="29"/>
                </a:cubicBezTo>
                <a:cubicBezTo>
                  <a:pt x="29" y="29"/>
                  <a:pt x="32" y="29"/>
                  <a:pt x="32" y="28"/>
                </a:cubicBezTo>
                <a:cubicBezTo>
                  <a:pt x="32" y="27"/>
                  <a:pt x="32" y="26"/>
                  <a:pt x="32" y="26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4" y="23"/>
                  <a:pt x="40" y="24"/>
                </a:cubicBezTo>
                <a:cubicBezTo>
                  <a:pt x="47" y="24"/>
                  <a:pt x="44" y="29"/>
                  <a:pt x="47" y="30"/>
                </a:cubicBezTo>
                <a:cubicBezTo>
                  <a:pt x="50" y="31"/>
                  <a:pt x="45" y="35"/>
                  <a:pt x="44" y="37"/>
                </a:cubicBezTo>
                <a:cubicBezTo>
                  <a:pt x="43" y="39"/>
                  <a:pt x="41" y="34"/>
                  <a:pt x="41" y="34"/>
                </a:cubicBezTo>
                <a:cubicBezTo>
                  <a:pt x="41" y="34"/>
                  <a:pt x="43" y="32"/>
                  <a:pt x="40" y="32"/>
                </a:cubicBezTo>
                <a:cubicBezTo>
                  <a:pt x="37" y="31"/>
                  <a:pt x="35" y="36"/>
                  <a:pt x="37" y="36"/>
                </a:cubicBezTo>
                <a:cubicBezTo>
                  <a:pt x="38" y="36"/>
                  <a:pt x="40" y="38"/>
                  <a:pt x="39" y="39"/>
                </a:cubicBezTo>
                <a:cubicBezTo>
                  <a:pt x="39" y="40"/>
                  <a:pt x="39" y="40"/>
                  <a:pt x="38" y="43"/>
                </a:cubicBezTo>
                <a:cubicBezTo>
                  <a:pt x="36" y="46"/>
                  <a:pt x="34" y="48"/>
                  <a:pt x="34" y="48"/>
                </a:cubicBezTo>
                <a:cubicBezTo>
                  <a:pt x="34" y="48"/>
                  <a:pt x="32" y="47"/>
                  <a:pt x="33" y="49"/>
                </a:cubicBezTo>
                <a:cubicBezTo>
                  <a:pt x="34" y="51"/>
                  <a:pt x="33" y="54"/>
                  <a:pt x="33" y="55"/>
                </a:cubicBezTo>
                <a:cubicBezTo>
                  <a:pt x="33" y="57"/>
                  <a:pt x="29" y="54"/>
                  <a:pt x="29" y="51"/>
                </a:cubicBezTo>
                <a:cubicBezTo>
                  <a:pt x="28" y="48"/>
                  <a:pt x="25" y="51"/>
                  <a:pt x="24" y="51"/>
                </a:cubicBezTo>
                <a:cubicBezTo>
                  <a:pt x="23" y="51"/>
                  <a:pt x="21" y="50"/>
                  <a:pt x="21" y="49"/>
                </a:cubicBezTo>
                <a:cubicBezTo>
                  <a:pt x="20" y="48"/>
                  <a:pt x="15" y="52"/>
                  <a:pt x="14" y="52"/>
                </a:cubicBezTo>
                <a:cubicBezTo>
                  <a:pt x="13" y="53"/>
                  <a:pt x="13" y="55"/>
                  <a:pt x="15" y="54"/>
                </a:cubicBezTo>
                <a:cubicBezTo>
                  <a:pt x="17" y="53"/>
                  <a:pt x="19" y="54"/>
                  <a:pt x="19" y="56"/>
                </a:cubicBezTo>
                <a:cubicBezTo>
                  <a:pt x="18" y="58"/>
                  <a:pt x="16" y="57"/>
                  <a:pt x="16" y="58"/>
                </a:cubicBezTo>
                <a:cubicBezTo>
                  <a:pt x="17" y="60"/>
                  <a:pt x="19" y="61"/>
                  <a:pt x="19" y="63"/>
                </a:cubicBezTo>
                <a:cubicBezTo>
                  <a:pt x="20" y="65"/>
                  <a:pt x="25" y="63"/>
                  <a:pt x="27" y="62"/>
                </a:cubicBezTo>
                <a:cubicBezTo>
                  <a:pt x="28" y="62"/>
                  <a:pt x="33" y="61"/>
                  <a:pt x="33" y="63"/>
                </a:cubicBezTo>
                <a:cubicBezTo>
                  <a:pt x="34" y="65"/>
                  <a:pt x="39" y="66"/>
                  <a:pt x="41" y="66"/>
                </a:cubicBezTo>
                <a:cubicBezTo>
                  <a:pt x="43" y="67"/>
                  <a:pt x="46" y="67"/>
                  <a:pt x="49" y="69"/>
                </a:cubicBezTo>
                <a:cubicBezTo>
                  <a:pt x="51" y="72"/>
                  <a:pt x="47" y="76"/>
                  <a:pt x="47" y="77"/>
                </a:cubicBezTo>
                <a:close/>
                <a:moveTo>
                  <a:pt x="59" y="14"/>
                </a:moveTo>
                <a:cubicBezTo>
                  <a:pt x="58" y="17"/>
                  <a:pt x="54" y="20"/>
                  <a:pt x="55" y="21"/>
                </a:cubicBezTo>
                <a:cubicBezTo>
                  <a:pt x="55" y="22"/>
                  <a:pt x="55" y="27"/>
                  <a:pt x="51" y="23"/>
                </a:cubicBezTo>
                <a:cubicBezTo>
                  <a:pt x="47" y="19"/>
                  <a:pt x="43" y="18"/>
                  <a:pt x="44" y="15"/>
                </a:cubicBezTo>
                <a:cubicBezTo>
                  <a:pt x="44" y="14"/>
                  <a:pt x="48" y="14"/>
                  <a:pt x="48" y="13"/>
                </a:cubicBezTo>
                <a:cubicBezTo>
                  <a:pt x="53" y="7"/>
                  <a:pt x="62" y="8"/>
                  <a:pt x="63" y="10"/>
                </a:cubicBezTo>
                <a:cubicBezTo>
                  <a:pt x="61" y="12"/>
                  <a:pt x="59" y="11"/>
                  <a:pt x="59" y="14"/>
                </a:cubicBezTo>
                <a:close/>
                <a:moveTo>
                  <a:pt x="107" y="62"/>
                </a:moveTo>
                <a:cubicBezTo>
                  <a:pt x="107" y="62"/>
                  <a:pt x="109" y="65"/>
                  <a:pt x="112" y="65"/>
                </a:cubicBezTo>
                <a:cubicBezTo>
                  <a:pt x="110" y="87"/>
                  <a:pt x="92" y="102"/>
                  <a:pt x="92" y="102"/>
                </a:cubicBezTo>
                <a:cubicBezTo>
                  <a:pt x="89" y="99"/>
                  <a:pt x="90" y="96"/>
                  <a:pt x="90" y="96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85"/>
                  <a:pt x="91" y="85"/>
                  <a:pt x="91" y="85"/>
                </a:cubicBezTo>
                <a:cubicBezTo>
                  <a:pt x="91" y="85"/>
                  <a:pt x="91" y="77"/>
                  <a:pt x="84" y="81"/>
                </a:cubicBezTo>
                <a:cubicBezTo>
                  <a:pt x="77" y="83"/>
                  <a:pt x="80" y="83"/>
                  <a:pt x="72" y="83"/>
                </a:cubicBezTo>
                <a:cubicBezTo>
                  <a:pt x="64" y="84"/>
                  <a:pt x="66" y="67"/>
                  <a:pt x="66" y="67"/>
                </a:cubicBezTo>
                <a:cubicBezTo>
                  <a:pt x="66" y="43"/>
                  <a:pt x="84" y="61"/>
                  <a:pt x="84" y="61"/>
                </a:cubicBezTo>
                <a:cubicBezTo>
                  <a:pt x="95" y="69"/>
                  <a:pt x="97" y="56"/>
                  <a:pt x="97" y="56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49"/>
                  <a:pt x="105" y="49"/>
                  <a:pt x="105" y="49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9"/>
                  <a:pt x="91" y="43"/>
                  <a:pt x="94" y="48"/>
                </a:cubicBezTo>
                <a:cubicBezTo>
                  <a:pt x="94" y="48"/>
                  <a:pt x="93" y="53"/>
                  <a:pt x="91" y="52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2" y="47"/>
                  <a:pt x="79" y="49"/>
                </a:cubicBezTo>
                <a:cubicBezTo>
                  <a:pt x="75" y="52"/>
                  <a:pt x="69" y="49"/>
                  <a:pt x="69" y="49"/>
                </a:cubicBezTo>
                <a:cubicBezTo>
                  <a:pt x="69" y="49"/>
                  <a:pt x="69" y="46"/>
                  <a:pt x="73" y="44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2"/>
                  <a:pt x="75" y="38"/>
                  <a:pt x="76" y="35"/>
                </a:cubicBezTo>
                <a:cubicBezTo>
                  <a:pt x="77" y="32"/>
                  <a:pt x="78" y="35"/>
                  <a:pt x="81" y="33"/>
                </a:cubicBezTo>
                <a:cubicBezTo>
                  <a:pt x="84" y="31"/>
                  <a:pt x="86" y="37"/>
                  <a:pt x="90" y="36"/>
                </a:cubicBezTo>
                <a:cubicBezTo>
                  <a:pt x="94" y="36"/>
                  <a:pt x="92" y="35"/>
                  <a:pt x="95" y="33"/>
                </a:cubicBezTo>
                <a:cubicBezTo>
                  <a:pt x="98" y="32"/>
                  <a:pt x="100" y="36"/>
                  <a:pt x="100" y="36"/>
                </a:cubicBezTo>
                <a:cubicBezTo>
                  <a:pt x="106" y="37"/>
                  <a:pt x="106" y="37"/>
                  <a:pt x="106" y="37"/>
                </a:cubicBezTo>
                <a:cubicBezTo>
                  <a:pt x="106" y="37"/>
                  <a:pt x="105" y="30"/>
                  <a:pt x="105" y="32"/>
                </a:cubicBezTo>
                <a:cubicBezTo>
                  <a:pt x="109" y="38"/>
                  <a:pt x="114" y="55"/>
                  <a:pt x="112" y="58"/>
                </a:cubicBezTo>
                <a:cubicBezTo>
                  <a:pt x="111" y="57"/>
                  <a:pt x="110" y="57"/>
                  <a:pt x="110" y="57"/>
                </a:cubicBezTo>
                <a:cubicBezTo>
                  <a:pt x="103" y="57"/>
                  <a:pt x="103" y="57"/>
                  <a:pt x="103" y="57"/>
                </a:cubicBezTo>
                <a:lnTo>
                  <a:pt x="107" y="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/>
          </a:p>
        </p:txBody>
      </p:sp>
      <p:sp>
        <p:nvSpPr>
          <p:cNvPr id="33" name="TextBox 96"/>
          <p:cNvSpPr txBox="1"/>
          <p:nvPr/>
        </p:nvSpPr>
        <p:spPr>
          <a:xfrm>
            <a:off x="6230899" y="2635843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97"/>
          <p:cNvSpPr txBox="1"/>
          <p:nvPr/>
        </p:nvSpPr>
        <p:spPr>
          <a:xfrm>
            <a:off x="6096000" y="2955920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36" name="TextBox 96"/>
          <p:cNvSpPr txBox="1"/>
          <p:nvPr/>
        </p:nvSpPr>
        <p:spPr>
          <a:xfrm>
            <a:off x="9215894" y="2635843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Box 97"/>
          <p:cNvSpPr txBox="1"/>
          <p:nvPr/>
        </p:nvSpPr>
        <p:spPr>
          <a:xfrm>
            <a:off x="9080995" y="2955920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39" name="TextBox 96"/>
          <p:cNvSpPr txBox="1"/>
          <p:nvPr/>
        </p:nvSpPr>
        <p:spPr>
          <a:xfrm>
            <a:off x="9215894" y="4728922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97"/>
          <p:cNvSpPr txBox="1"/>
          <p:nvPr/>
        </p:nvSpPr>
        <p:spPr>
          <a:xfrm>
            <a:off x="9080995" y="5048999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" name="TextBox 96"/>
          <p:cNvSpPr txBox="1"/>
          <p:nvPr/>
        </p:nvSpPr>
        <p:spPr>
          <a:xfrm>
            <a:off x="6230899" y="4728922"/>
            <a:ext cx="1231106" cy="24622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lvl="0" algn="ct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6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97"/>
          <p:cNvSpPr txBox="1"/>
          <p:nvPr/>
        </p:nvSpPr>
        <p:spPr>
          <a:xfrm>
            <a:off x="6096000" y="5048999"/>
            <a:ext cx="1490153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/>
          <p:nvPr/>
        </p:nvGraphicFramePr>
        <p:xfrm>
          <a:off x="6572738" y="1650538"/>
          <a:ext cx="4300970" cy="3834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981857" y="1688870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81857" y="2061953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1857" y="2435036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81857" y="2808118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38%</a:t>
            </a:r>
            <a:endParaRPr lang="zh-CN" altLang="en-US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Placeholder 2"/>
          <p:cNvSpPr txBox="1"/>
          <p:nvPr/>
        </p:nvSpPr>
        <p:spPr>
          <a:xfrm>
            <a:off x="2054894" y="1759448"/>
            <a:ext cx="1815270" cy="2709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20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24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2054894" y="2210714"/>
            <a:ext cx="3407407" cy="303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您也可以根据您的实际需求对文档之中的字体、图标、图片进行进一步修改美化，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/>
        </p:nvSpPr>
        <p:spPr>
          <a:xfrm>
            <a:off x="2304448" y="1644318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2304448" y="1644318"/>
            <a:ext cx="1367796" cy="1367796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9"/>
          <p:cNvSpPr txBox="1"/>
          <p:nvPr/>
        </p:nvSpPr>
        <p:spPr>
          <a:xfrm>
            <a:off x="2452316" y="2062428"/>
            <a:ext cx="1151828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136592" y="3012114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776645" y="2724158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64334" y="1485291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Freeform 261"/>
          <p:cNvSpPr/>
          <p:nvPr/>
        </p:nvSpPr>
        <p:spPr bwMode="auto">
          <a:xfrm>
            <a:off x="4028036" y="1658751"/>
            <a:ext cx="325790" cy="32579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983750" y="1659367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弧形 24"/>
          <p:cNvSpPr/>
          <p:nvPr/>
        </p:nvSpPr>
        <p:spPr>
          <a:xfrm>
            <a:off x="6983750" y="1659367"/>
            <a:ext cx="1367796" cy="1367796"/>
          </a:xfrm>
          <a:prstGeom prst="arc">
            <a:avLst>
              <a:gd name="adj1" fmla="val 14818203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9"/>
          <p:cNvSpPr txBox="1"/>
          <p:nvPr/>
        </p:nvSpPr>
        <p:spPr>
          <a:xfrm>
            <a:off x="7088623" y="2062428"/>
            <a:ext cx="1199940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815893" y="3027163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455946" y="2739207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Freeform 261"/>
          <p:cNvSpPr/>
          <p:nvPr/>
        </p:nvSpPr>
        <p:spPr bwMode="auto">
          <a:xfrm>
            <a:off x="8707337" y="1673800"/>
            <a:ext cx="325790" cy="32579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2304448" y="3860935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弧形 38"/>
          <p:cNvSpPr/>
          <p:nvPr/>
        </p:nvSpPr>
        <p:spPr>
          <a:xfrm>
            <a:off x="2304448" y="3860935"/>
            <a:ext cx="1367796" cy="1367796"/>
          </a:xfrm>
          <a:prstGeom prst="arc">
            <a:avLst>
              <a:gd name="adj1" fmla="val 9611967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9"/>
          <p:cNvSpPr txBox="1"/>
          <p:nvPr/>
        </p:nvSpPr>
        <p:spPr>
          <a:xfrm>
            <a:off x="2404206" y="4348101"/>
            <a:ext cx="1199938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72%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136592" y="5228732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776645" y="4940775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983750" y="3875984"/>
            <a:ext cx="1367796" cy="1367796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弧形 45"/>
          <p:cNvSpPr/>
          <p:nvPr/>
        </p:nvSpPr>
        <p:spPr>
          <a:xfrm>
            <a:off x="6983750" y="3875984"/>
            <a:ext cx="1367796" cy="1367796"/>
          </a:xfrm>
          <a:prstGeom prst="arc">
            <a:avLst>
              <a:gd name="adj1" fmla="val 4966099"/>
              <a:gd name="adj2" fmla="val 1569112"/>
            </a:avLst>
          </a:prstGeom>
          <a:ln w="190500">
            <a:solidFill>
              <a:srgbClr val="017ED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3CCCC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7110933" y="4348067"/>
            <a:ext cx="1262228" cy="561674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marL="0" lvl="1" algn="ctr"/>
            <a:r>
              <a:rPr lang="en-US" altLang="zh-CN" sz="32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85%</a:t>
            </a:r>
            <a:endParaRPr lang="zh-CN" altLang="en-US" sz="32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6815893" y="5243781"/>
            <a:ext cx="167857" cy="1678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6455946" y="4955824"/>
            <a:ext cx="287957" cy="287957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543635" y="1505218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206"/>
          <p:cNvSpPr>
            <a:spLocks noChangeAspect="1" noEditPoints="1"/>
          </p:cNvSpPr>
          <p:nvPr/>
        </p:nvSpPr>
        <p:spPr bwMode="auto">
          <a:xfrm>
            <a:off x="8727719" y="1647751"/>
            <a:ext cx="304543" cy="368128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3864334" y="3716958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9"/>
          <p:cNvSpPr>
            <a:spLocks noEditPoints="1"/>
          </p:cNvSpPr>
          <p:nvPr/>
        </p:nvSpPr>
        <p:spPr bwMode="auto">
          <a:xfrm rot="19469485">
            <a:off x="4011555" y="3842021"/>
            <a:ext cx="378269" cy="403068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8548514" y="3701909"/>
            <a:ext cx="662952" cy="662952"/>
          </a:xfrm>
          <a:prstGeom prst="ellipse">
            <a:avLst/>
          </a:prstGeom>
          <a:solidFill>
            <a:srgbClr val="017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组合 59"/>
          <p:cNvGrpSpPr>
            <a:grpSpLocks noChangeAspect="1"/>
          </p:cNvGrpSpPr>
          <p:nvPr/>
        </p:nvGrpSpPr>
        <p:grpSpPr>
          <a:xfrm>
            <a:off x="8676450" y="3850416"/>
            <a:ext cx="426597" cy="365939"/>
            <a:chOff x="5084763" y="971548"/>
            <a:chExt cx="323865" cy="277813"/>
          </a:xfrm>
          <a:solidFill>
            <a:schemeClr val="bg1">
              <a:lumMod val="95000"/>
            </a:schemeClr>
          </a:solidFill>
        </p:grpSpPr>
        <p:sp>
          <p:nvSpPr>
            <p:cNvPr id="61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2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3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endParaRPr lang="zh-CN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Text Placeholder 1"/>
          <p:cNvSpPr txBox="1"/>
          <p:nvPr/>
        </p:nvSpPr>
        <p:spPr>
          <a:xfrm>
            <a:off x="3949131" y="2519637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6" name="Text Placeholder 2"/>
          <p:cNvSpPr txBox="1"/>
          <p:nvPr/>
        </p:nvSpPr>
        <p:spPr>
          <a:xfrm>
            <a:off x="3852847" y="2321703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 Placeholder 1"/>
          <p:cNvSpPr txBox="1"/>
          <p:nvPr/>
        </p:nvSpPr>
        <p:spPr>
          <a:xfrm>
            <a:off x="3960618" y="4715608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8" name="Text Placeholder 2"/>
          <p:cNvSpPr txBox="1"/>
          <p:nvPr/>
        </p:nvSpPr>
        <p:spPr>
          <a:xfrm>
            <a:off x="3864334" y="4517674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Text Placeholder 1"/>
          <p:cNvSpPr txBox="1"/>
          <p:nvPr/>
        </p:nvSpPr>
        <p:spPr>
          <a:xfrm>
            <a:off x="8592651" y="2519637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0" name="Text Placeholder 2"/>
          <p:cNvSpPr txBox="1"/>
          <p:nvPr/>
        </p:nvSpPr>
        <p:spPr>
          <a:xfrm>
            <a:off x="8496367" y="2321703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Text Placeholder 1"/>
          <p:cNvSpPr txBox="1"/>
          <p:nvPr/>
        </p:nvSpPr>
        <p:spPr>
          <a:xfrm>
            <a:off x="8592651" y="4715608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2" name="Text Placeholder 2"/>
          <p:cNvSpPr txBox="1"/>
          <p:nvPr/>
        </p:nvSpPr>
        <p:spPr>
          <a:xfrm>
            <a:off x="8496367" y="4517674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1" y="3043702"/>
            <a:ext cx="3877400" cy="1921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1" y="3371633"/>
            <a:ext cx="6183306" cy="19219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13"/>
          <p:cNvSpPr>
            <a:spLocks noChangeArrowheads="1"/>
          </p:cNvSpPr>
          <p:nvPr/>
        </p:nvSpPr>
        <p:spPr bwMode="auto">
          <a:xfrm>
            <a:off x="1" y="3716380"/>
            <a:ext cx="8880127" cy="1921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1" y="4040708"/>
            <a:ext cx="6804752" cy="192194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1" y="4390261"/>
            <a:ext cx="4472000" cy="19099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6"/>
          <p:cNvSpPr>
            <a:spLocks noEditPoints="1"/>
          </p:cNvSpPr>
          <p:nvPr/>
        </p:nvSpPr>
        <p:spPr bwMode="auto">
          <a:xfrm>
            <a:off x="3239558" y="1961411"/>
            <a:ext cx="1274486" cy="1274485"/>
          </a:xfrm>
          <a:custGeom>
            <a:avLst/>
            <a:gdLst>
              <a:gd name="T0" fmla="*/ 1111 w 2222"/>
              <a:gd name="T1" fmla="*/ 0 h 2222"/>
              <a:gd name="T2" fmla="*/ 2222 w 2222"/>
              <a:gd name="T3" fmla="*/ 1111 h 2222"/>
              <a:gd name="T4" fmla="*/ 1111 w 2222"/>
              <a:gd name="T5" fmla="*/ 2222 h 2222"/>
              <a:gd name="T6" fmla="*/ 0 w 2222"/>
              <a:gd name="T7" fmla="*/ 1111 h 2222"/>
              <a:gd name="T8" fmla="*/ 1111 w 2222"/>
              <a:gd name="T9" fmla="*/ 0 h 2222"/>
              <a:gd name="T10" fmla="*/ 1111 w 2222"/>
              <a:gd name="T11" fmla="*/ 335 h 2222"/>
              <a:gd name="T12" fmla="*/ 1886 w 2222"/>
              <a:gd name="T13" fmla="*/ 1111 h 2222"/>
              <a:gd name="T14" fmla="*/ 1111 w 2222"/>
              <a:gd name="T15" fmla="*/ 1887 h 2222"/>
              <a:gd name="T16" fmla="*/ 335 w 2222"/>
              <a:gd name="T17" fmla="*/ 1111 h 2222"/>
              <a:gd name="T18" fmla="*/ 1111 w 2222"/>
              <a:gd name="T19" fmla="*/ 335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2" h="2222">
                <a:moveTo>
                  <a:pt x="1111" y="0"/>
                </a:moveTo>
                <a:cubicBezTo>
                  <a:pt x="1724" y="0"/>
                  <a:pt x="2222" y="497"/>
                  <a:pt x="2222" y="1111"/>
                </a:cubicBezTo>
                <a:cubicBezTo>
                  <a:pt x="2222" y="1724"/>
                  <a:pt x="1724" y="2222"/>
                  <a:pt x="1111" y="2222"/>
                </a:cubicBezTo>
                <a:cubicBezTo>
                  <a:pt x="497" y="2222"/>
                  <a:pt x="0" y="1724"/>
                  <a:pt x="0" y="1111"/>
                </a:cubicBezTo>
                <a:cubicBezTo>
                  <a:pt x="0" y="497"/>
                  <a:pt x="497" y="0"/>
                  <a:pt x="1111" y="0"/>
                </a:cubicBezTo>
                <a:close/>
                <a:moveTo>
                  <a:pt x="1111" y="335"/>
                </a:moveTo>
                <a:cubicBezTo>
                  <a:pt x="1539" y="335"/>
                  <a:pt x="1886" y="683"/>
                  <a:pt x="1886" y="1111"/>
                </a:cubicBezTo>
                <a:cubicBezTo>
                  <a:pt x="1886" y="1539"/>
                  <a:pt x="1539" y="1887"/>
                  <a:pt x="1111" y="1887"/>
                </a:cubicBezTo>
                <a:cubicBezTo>
                  <a:pt x="682" y="1887"/>
                  <a:pt x="335" y="1539"/>
                  <a:pt x="335" y="1111"/>
                </a:cubicBezTo>
                <a:cubicBezTo>
                  <a:pt x="335" y="683"/>
                  <a:pt x="682" y="335"/>
                  <a:pt x="1111" y="3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7"/>
          <p:cNvSpPr>
            <a:spLocks noEditPoints="1"/>
          </p:cNvSpPr>
          <p:nvPr/>
        </p:nvSpPr>
        <p:spPr bwMode="auto">
          <a:xfrm>
            <a:off x="5532560" y="2289342"/>
            <a:ext cx="1274486" cy="1274485"/>
          </a:xfrm>
          <a:custGeom>
            <a:avLst/>
            <a:gdLst>
              <a:gd name="T0" fmla="*/ 1111 w 2222"/>
              <a:gd name="T1" fmla="*/ 0 h 2222"/>
              <a:gd name="T2" fmla="*/ 2222 w 2222"/>
              <a:gd name="T3" fmla="*/ 1111 h 2222"/>
              <a:gd name="T4" fmla="*/ 1111 w 2222"/>
              <a:gd name="T5" fmla="*/ 2222 h 2222"/>
              <a:gd name="T6" fmla="*/ 0 w 2222"/>
              <a:gd name="T7" fmla="*/ 1111 h 2222"/>
              <a:gd name="T8" fmla="*/ 1111 w 2222"/>
              <a:gd name="T9" fmla="*/ 0 h 2222"/>
              <a:gd name="T10" fmla="*/ 1111 w 2222"/>
              <a:gd name="T11" fmla="*/ 336 h 2222"/>
              <a:gd name="T12" fmla="*/ 1887 w 2222"/>
              <a:gd name="T13" fmla="*/ 1111 h 2222"/>
              <a:gd name="T14" fmla="*/ 1111 w 2222"/>
              <a:gd name="T15" fmla="*/ 1887 h 2222"/>
              <a:gd name="T16" fmla="*/ 336 w 2222"/>
              <a:gd name="T17" fmla="*/ 1111 h 2222"/>
              <a:gd name="T18" fmla="*/ 1111 w 2222"/>
              <a:gd name="T19" fmla="*/ 336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2" h="2222">
                <a:moveTo>
                  <a:pt x="1111" y="0"/>
                </a:moveTo>
                <a:cubicBezTo>
                  <a:pt x="1725" y="0"/>
                  <a:pt x="2222" y="498"/>
                  <a:pt x="2222" y="1111"/>
                </a:cubicBezTo>
                <a:cubicBezTo>
                  <a:pt x="2222" y="1725"/>
                  <a:pt x="1725" y="2222"/>
                  <a:pt x="1111" y="2222"/>
                </a:cubicBezTo>
                <a:cubicBezTo>
                  <a:pt x="498" y="2222"/>
                  <a:pt x="0" y="1725"/>
                  <a:pt x="0" y="1111"/>
                </a:cubicBezTo>
                <a:cubicBezTo>
                  <a:pt x="0" y="498"/>
                  <a:pt x="498" y="0"/>
                  <a:pt x="1111" y="0"/>
                </a:cubicBezTo>
                <a:close/>
                <a:moveTo>
                  <a:pt x="1111" y="336"/>
                </a:moveTo>
                <a:cubicBezTo>
                  <a:pt x="1540" y="336"/>
                  <a:pt x="1887" y="683"/>
                  <a:pt x="1887" y="1111"/>
                </a:cubicBezTo>
                <a:cubicBezTo>
                  <a:pt x="1887" y="1540"/>
                  <a:pt x="1540" y="1887"/>
                  <a:pt x="1111" y="1887"/>
                </a:cubicBezTo>
                <a:cubicBezTo>
                  <a:pt x="683" y="1887"/>
                  <a:pt x="336" y="1540"/>
                  <a:pt x="336" y="1111"/>
                </a:cubicBezTo>
                <a:cubicBezTo>
                  <a:pt x="336" y="683"/>
                  <a:pt x="683" y="336"/>
                  <a:pt x="1111" y="336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  <a:effectLst/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Freeform 8"/>
          <p:cNvSpPr>
            <a:spLocks noEditPoints="1"/>
          </p:cNvSpPr>
          <p:nvPr/>
        </p:nvSpPr>
        <p:spPr bwMode="auto">
          <a:xfrm>
            <a:off x="8242884" y="2635290"/>
            <a:ext cx="1274486" cy="1273285"/>
          </a:xfrm>
          <a:custGeom>
            <a:avLst/>
            <a:gdLst>
              <a:gd name="T0" fmla="*/ 1110 w 2221"/>
              <a:gd name="T1" fmla="*/ 0 h 2222"/>
              <a:gd name="T2" fmla="*/ 2221 w 2221"/>
              <a:gd name="T3" fmla="*/ 1111 h 2222"/>
              <a:gd name="T4" fmla="*/ 1110 w 2221"/>
              <a:gd name="T5" fmla="*/ 2222 h 2222"/>
              <a:gd name="T6" fmla="*/ 0 w 2221"/>
              <a:gd name="T7" fmla="*/ 1111 h 2222"/>
              <a:gd name="T8" fmla="*/ 1110 w 2221"/>
              <a:gd name="T9" fmla="*/ 0 h 2222"/>
              <a:gd name="T10" fmla="*/ 1110 w 2221"/>
              <a:gd name="T11" fmla="*/ 335 h 2222"/>
              <a:gd name="T12" fmla="*/ 1886 w 2221"/>
              <a:gd name="T13" fmla="*/ 1111 h 2222"/>
              <a:gd name="T14" fmla="*/ 1110 w 2221"/>
              <a:gd name="T15" fmla="*/ 1886 h 2222"/>
              <a:gd name="T16" fmla="*/ 335 w 2221"/>
              <a:gd name="T17" fmla="*/ 1111 h 2222"/>
              <a:gd name="T18" fmla="*/ 1110 w 2221"/>
              <a:gd name="T19" fmla="*/ 335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1" h="2222">
                <a:moveTo>
                  <a:pt x="1110" y="0"/>
                </a:moveTo>
                <a:cubicBezTo>
                  <a:pt x="1724" y="0"/>
                  <a:pt x="2221" y="497"/>
                  <a:pt x="2221" y="1111"/>
                </a:cubicBezTo>
                <a:cubicBezTo>
                  <a:pt x="2221" y="1724"/>
                  <a:pt x="1724" y="2222"/>
                  <a:pt x="1110" y="2222"/>
                </a:cubicBezTo>
                <a:cubicBezTo>
                  <a:pt x="497" y="2222"/>
                  <a:pt x="0" y="1724"/>
                  <a:pt x="0" y="1111"/>
                </a:cubicBezTo>
                <a:cubicBezTo>
                  <a:pt x="0" y="497"/>
                  <a:pt x="497" y="0"/>
                  <a:pt x="1110" y="0"/>
                </a:cubicBezTo>
                <a:close/>
                <a:moveTo>
                  <a:pt x="1110" y="335"/>
                </a:moveTo>
                <a:cubicBezTo>
                  <a:pt x="1539" y="335"/>
                  <a:pt x="1886" y="682"/>
                  <a:pt x="1886" y="1111"/>
                </a:cubicBezTo>
                <a:cubicBezTo>
                  <a:pt x="1886" y="1539"/>
                  <a:pt x="1539" y="1886"/>
                  <a:pt x="1110" y="1886"/>
                </a:cubicBezTo>
                <a:cubicBezTo>
                  <a:pt x="682" y="1886"/>
                  <a:pt x="335" y="1539"/>
                  <a:pt x="335" y="1111"/>
                </a:cubicBezTo>
                <a:cubicBezTo>
                  <a:pt x="335" y="682"/>
                  <a:pt x="682" y="335"/>
                  <a:pt x="1110" y="3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9"/>
          <p:cNvSpPr>
            <a:spLocks noEditPoints="1"/>
          </p:cNvSpPr>
          <p:nvPr/>
        </p:nvSpPr>
        <p:spPr bwMode="auto">
          <a:xfrm>
            <a:off x="6166910" y="4040708"/>
            <a:ext cx="1274486" cy="1274485"/>
          </a:xfrm>
          <a:custGeom>
            <a:avLst/>
            <a:gdLst>
              <a:gd name="T0" fmla="*/ 1111 w 2221"/>
              <a:gd name="T1" fmla="*/ 2222 h 2222"/>
              <a:gd name="T2" fmla="*/ 2221 w 2221"/>
              <a:gd name="T3" fmla="*/ 1111 h 2222"/>
              <a:gd name="T4" fmla="*/ 1111 w 2221"/>
              <a:gd name="T5" fmla="*/ 0 h 2222"/>
              <a:gd name="T6" fmla="*/ 0 w 2221"/>
              <a:gd name="T7" fmla="*/ 1111 h 2222"/>
              <a:gd name="T8" fmla="*/ 1111 w 2221"/>
              <a:gd name="T9" fmla="*/ 2222 h 2222"/>
              <a:gd name="T10" fmla="*/ 1111 w 2221"/>
              <a:gd name="T11" fmla="*/ 1887 h 2222"/>
              <a:gd name="T12" fmla="*/ 1886 w 2221"/>
              <a:gd name="T13" fmla="*/ 1111 h 2222"/>
              <a:gd name="T14" fmla="*/ 1111 w 2221"/>
              <a:gd name="T15" fmla="*/ 335 h 2222"/>
              <a:gd name="T16" fmla="*/ 335 w 2221"/>
              <a:gd name="T17" fmla="*/ 1111 h 2222"/>
              <a:gd name="T18" fmla="*/ 1111 w 2221"/>
              <a:gd name="T19" fmla="*/ 1887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1" h="2222">
                <a:moveTo>
                  <a:pt x="1111" y="2222"/>
                </a:moveTo>
                <a:cubicBezTo>
                  <a:pt x="1724" y="2222"/>
                  <a:pt x="2221" y="1724"/>
                  <a:pt x="2221" y="1111"/>
                </a:cubicBezTo>
                <a:cubicBezTo>
                  <a:pt x="2221" y="497"/>
                  <a:pt x="1724" y="0"/>
                  <a:pt x="1111" y="0"/>
                </a:cubicBezTo>
                <a:cubicBezTo>
                  <a:pt x="497" y="0"/>
                  <a:pt x="0" y="497"/>
                  <a:pt x="0" y="1111"/>
                </a:cubicBezTo>
                <a:cubicBezTo>
                  <a:pt x="0" y="1724"/>
                  <a:pt x="497" y="2222"/>
                  <a:pt x="1111" y="2222"/>
                </a:cubicBezTo>
                <a:close/>
                <a:moveTo>
                  <a:pt x="1111" y="1887"/>
                </a:moveTo>
                <a:cubicBezTo>
                  <a:pt x="1539" y="1887"/>
                  <a:pt x="1886" y="1539"/>
                  <a:pt x="1886" y="1111"/>
                </a:cubicBezTo>
                <a:cubicBezTo>
                  <a:pt x="1886" y="682"/>
                  <a:pt x="1539" y="335"/>
                  <a:pt x="1111" y="335"/>
                </a:cubicBezTo>
                <a:cubicBezTo>
                  <a:pt x="682" y="335"/>
                  <a:pt x="335" y="682"/>
                  <a:pt x="335" y="1111"/>
                </a:cubicBezTo>
                <a:cubicBezTo>
                  <a:pt x="335" y="1539"/>
                  <a:pt x="682" y="1887"/>
                  <a:pt x="1111" y="1887"/>
                </a:cubicBezTo>
                <a:close/>
              </a:path>
            </a:pathLst>
          </a:custGeom>
          <a:solidFill>
            <a:srgbClr val="017ED6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Freeform 10"/>
          <p:cNvSpPr>
            <a:spLocks noEditPoints="1"/>
          </p:cNvSpPr>
          <p:nvPr/>
        </p:nvSpPr>
        <p:spPr bwMode="auto">
          <a:xfrm>
            <a:off x="3835358" y="4390260"/>
            <a:ext cx="1273285" cy="1273285"/>
          </a:xfrm>
          <a:custGeom>
            <a:avLst/>
            <a:gdLst>
              <a:gd name="T0" fmla="*/ 1111 w 2222"/>
              <a:gd name="T1" fmla="*/ 2222 h 2222"/>
              <a:gd name="T2" fmla="*/ 2222 w 2222"/>
              <a:gd name="T3" fmla="*/ 1111 h 2222"/>
              <a:gd name="T4" fmla="*/ 1111 w 2222"/>
              <a:gd name="T5" fmla="*/ 0 h 2222"/>
              <a:gd name="T6" fmla="*/ 0 w 2222"/>
              <a:gd name="T7" fmla="*/ 1111 h 2222"/>
              <a:gd name="T8" fmla="*/ 1111 w 2222"/>
              <a:gd name="T9" fmla="*/ 2222 h 2222"/>
              <a:gd name="T10" fmla="*/ 1111 w 2222"/>
              <a:gd name="T11" fmla="*/ 1887 h 2222"/>
              <a:gd name="T12" fmla="*/ 1887 w 2222"/>
              <a:gd name="T13" fmla="*/ 1111 h 2222"/>
              <a:gd name="T14" fmla="*/ 1111 w 2222"/>
              <a:gd name="T15" fmla="*/ 335 h 2222"/>
              <a:gd name="T16" fmla="*/ 335 w 2222"/>
              <a:gd name="T17" fmla="*/ 1111 h 2222"/>
              <a:gd name="T18" fmla="*/ 1111 w 2222"/>
              <a:gd name="T19" fmla="*/ 1887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22" h="2222">
                <a:moveTo>
                  <a:pt x="1111" y="2222"/>
                </a:moveTo>
                <a:cubicBezTo>
                  <a:pt x="1724" y="2222"/>
                  <a:pt x="2222" y="1724"/>
                  <a:pt x="2222" y="1111"/>
                </a:cubicBezTo>
                <a:cubicBezTo>
                  <a:pt x="2222" y="497"/>
                  <a:pt x="1724" y="0"/>
                  <a:pt x="1111" y="0"/>
                </a:cubicBezTo>
                <a:cubicBezTo>
                  <a:pt x="497" y="0"/>
                  <a:pt x="0" y="497"/>
                  <a:pt x="0" y="1111"/>
                </a:cubicBezTo>
                <a:cubicBezTo>
                  <a:pt x="0" y="1724"/>
                  <a:pt x="497" y="2222"/>
                  <a:pt x="1111" y="2222"/>
                </a:cubicBezTo>
                <a:close/>
                <a:moveTo>
                  <a:pt x="1111" y="1887"/>
                </a:moveTo>
                <a:cubicBezTo>
                  <a:pt x="1539" y="1887"/>
                  <a:pt x="1887" y="1539"/>
                  <a:pt x="1887" y="1111"/>
                </a:cubicBezTo>
                <a:cubicBezTo>
                  <a:pt x="1887" y="683"/>
                  <a:pt x="1539" y="335"/>
                  <a:pt x="1111" y="335"/>
                </a:cubicBezTo>
                <a:cubicBezTo>
                  <a:pt x="682" y="335"/>
                  <a:pt x="335" y="683"/>
                  <a:pt x="335" y="1111"/>
                </a:cubicBezTo>
                <a:cubicBezTo>
                  <a:pt x="335" y="1539"/>
                  <a:pt x="682" y="1887"/>
                  <a:pt x="1111" y="188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Text Placeholder 2"/>
          <p:cNvSpPr txBox="1"/>
          <p:nvPr/>
        </p:nvSpPr>
        <p:spPr>
          <a:xfrm>
            <a:off x="2945265" y="122587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37"/>
          <p:cNvSpPr txBox="1"/>
          <p:nvPr/>
        </p:nvSpPr>
        <p:spPr>
          <a:xfrm>
            <a:off x="2761008" y="1529245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6" name="Text Placeholder 2"/>
          <p:cNvSpPr txBox="1"/>
          <p:nvPr/>
        </p:nvSpPr>
        <p:spPr>
          <a:xfrm>
            <a:off x="5220354" y="1534298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TextBox 37"/>
          <p:cNvSpPr txBox="1"/>
          <p:nvPr/>
        </p:nvSpPr>
        <p:spPr>
          <a:xfrm>
            <a:off x="5036097" y="1837665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8" name="Text Placeholder 2"/>
          <p:cNvSpPr txBox="1"/>
          <p:nvPr/>
        </p:nvSpPr>
        <p:spPr>
          <a:xfrm>
            <a:off x="7947992" y="1898577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9" name="TextBox 37"/>
          <p:cNvSpPr txBox="1"/>
          <p:nvPr/>
        </p:nvSpPr>
        <p:spPr>
          <a:xfrm>
            <a:off x="7763735" y="2201944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5922202" y="5354431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TextBox 37"/>
          <p:cNvSpPr txBox="1"/>
          <p:nvPr/>
        </p:nvSpPr>
        <p:spPr>
          <a:xfrm>
            <a:off x="5737945" y="5657798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3539865" y="5699711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37"/>
          <p:cNvSpPr txBox="1"/>
          <p:nvPr/>
        </p:nvSpPr>
        <p:spPr>
          <a:xfrm>
            <a:off x="3355608" y="6003078"/>
            <a:ext cx="226773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4" name="Text Placeholder 2"/>
          <p:cNvSpPr txBox="1"/>
          <p:nvPr/>
        </p:nvSpPr>
        <p:spPr>
          <a:xfrm>
            <a:off x="3553763" y="4884880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Text Placeholder 2"/>
          <p:cNvSpPr txBox="1"/>
          <p:nvPr/>
        </p:nvSpPr>
        <p:spPr>
          <a:xfrm>
            <a:off x="5899464" y="4551279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Text Placeholder 2"/>
          <p:cNvSpPr txBox="1"/>
          <p:nvPr/>
        </p:nvSpPr>
        <p:spPr>
          <a:xfrm>
            <a:off x="7947991" y="3129250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Text Placeholder 2"/>
          <p:cNvSpPr txBox="1"/>
          <p:nvPr/>
        </p:nvSpPr>
        <p:spPr>
          <a:xfrm>
            <a:off x="5234774" y="2801319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8" name="Text Placeholder 2"/>
          <p:cNvSpPr txBox="1"/>
          <p:nvPr/>
        </p:nvSpPr>
        <p:spPr>
          <a:xfrm>
            <a:off x="2975579" y="2450063"/>
            <a:ext cx="1864271" cy="242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183570" y="2428417"/>
            <a:ext cx="2388263" cy="238826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802391" y="3047238"/>
            <a:ext cx="1150620" cy="1150620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095901" y="4197858"/>
            <a:ext cx="794160" cy="794160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865342" y="4197858"/>
            <a:ext cx="794160" cy="794160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865342" y="2253077"/>
            <a:ext cx="794160" cy="794160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095901" y="2253079"/>
            <a:ext cx="794160" cy="794160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4"/>
          <p:cNvSpPr>
            <a:spLocks noChangeArrowheads="1"/>
          </p:cNvSpPr>
          <p:nvPr/>
        </p:nvSpPr>
        <p:spPr bwMode="auto">
          <a:xfrm>
            <a:off x="4137319" y="4445509"/>
            <a:ext cx="327631" cy="327632"/>
          </a:xfrm>
          <a:custGeom>
            <a:avLst/>
            <a:gdLst>
              <a:gd name="T0" fmla="*/ 75960749 w 609"/>
              <a:gd name="T1" fmla="*/ 63149718 h 609"/>
              <a:gd name="T2" fmla="*/ 39339251 w 609"/>
              <a:gd name="T3" fmla="*/ 78678142 h 609"/>
              <a:gd name="T4" fmla="*/ 2717393 w 609"/>
              <a:gd name="T5" fmla="*/ 63149718 h 609"/>
              <a:gd name="T6" fmla="*/ 0 w 609"/>
              <a:gd name="T7" fmla="*/ 3752694 h 609"/>
              <a:gd name="T8" fmla="*/ 5435146 w 609"/>
              <a:gd name="T9" fmla="*/ 1035300 h 609"/>
              <a:gd name="T10" fmla="*/ 5435146 w 609"/>
              <a:gd name="T11" fmla="*/ 1035300 h 609"/>
              <a:gd name="T12" fmla="*/ 39339251 w 609"/>
              <a:gd name="T13" fmla="*/ 14752129 h 609"/>
              <a:gd name="T14" fmla="*/ 73113853 w 609"/>
              <a:gd name="T15" fmla="*/ 1035300 h 609"/>
              <a:gd name="T16" fmla="*/ 73113853 w 609"/>
              <a:gd name="T17" fmla="*/ 1035300 h 609"/>
              <a:gd name="T18" fmla="*/ 78678142 w 609"/>
              <a:gd name="T19" fmla="*/ 3752694 h 609"/>
              <a:gd name="T20" fmla="*/ 75960749 w 609"/>
              <a:gd name="T21" fmla="*/ 63149718 h 609"/>
              <a:gd name="T22" fmla="*/ 35715700 w 609"/>
              <a:gd name="T23" fmla="*/ 21093073 h 609"/>
              <a:gd name="T24" fmla="*/ 7246742 w 609"/>
              <a:gd name="T25" fmla="*/ 57714571 h 609"/>
              <a:gd name="T26" fmla="*/ 35715700 w 609"/>
              <a:gd name="T27" fmla="*/ 21093073 h 609"/>
              <a:gd name="T28" fmla="*/ 71302258 w 609"/>
              <a:gd name="T29" fmla="*/ 9187840 h 609"/>
              <a:gd name="T30" fmla="*/ 42962442 w 609"/>
              <a:gd name="T31" fmla="*/ 69619805 h 609"/>
              <a:gd name="T32" fmla="*/ 71302258 w 609"/>
              <a:gd name="T33" fmla="*/ 9187840 h 609"/>
              <a:gd name="T34" fmla="*/ 48526731 w 609"/>
              <a:gd name="T35" fmla="*/ 26657363 h 609"/>
              <a:gd name="T36" fmla="*/ 62114417 w 609"/>
              <a:gd name="T37" fmla="*/ 20187276 h 609"/>
              <a:gd name="T38" fmla="*/ 67678707 w 609"/>
              <a:gd name="T39" fmla="*/ 23810467 h 609"/>
              <a:gd name="T40" fmla="*/ 64961313 w 609"/>
              <a:gd name="T41" fmla="*/ 26657363 h 609"/>
              <a:gd name="T42" fmla="*/ 52150282 w 609"/>
              <a:gd name="T43" fmla="*/ 32998307 h 609"/>
              <a:gd name="T44" fmla="*/ 46585633 w 609"/>
              <a:gd name="T45" fmla="*/ 29374756 h 609"/>
              <a:gd name="T46" fmla="*/ 48526731 w 609"/>
              <a:gd name="T47" fmla="*/ 39339251 h 609"/>
              <a:gd name="T48" fmla="*/ 48526731 w 609"/>
              <a:gd name="T49" fmla="*/ 39339251 h 609"/>
              <a:gd name="T50" fmla="*/ 62114417 w 609"/>
              <a:gd name="T51" fmla="*/ 33904105 h 609"/>
              <a:gd name="T52" fmla="*/ 67678707 w 609"/>
              <a:gd name="T53" fmla="*/ 36621498 h 609"/>
              <a:gd name="T54" fmla="*/ 52150282 w 609"/>
              <a:gd name="T55" fmla="*/ 46715136 h 609"/>
              <a:gd name="T56" fmla="*/ 50338687 w 609"/>
              <a:gd name="T57" fmla="*/ 46715136 h 609"/>
              <a:gd name="T58" fmla="*/ 48526731 w 609"/>
              <a:gd name="T59" fmla="*/ 39339251 h 609"/>
              <a:gd name="T60" fmla="*/ 48526731 w 609"/>
              <a:gd name="T61" fmla="*/ 53056080 h 609"/>
              <a:gd name="T62" fmla="*/ 62114417 w 609"/>
              <a:gd name="T63" fmla="*/ 46715136 h 609"/>
              <a:gd name="T64" fmla="*/ 64055516 w 609"/>
              <a:gd name="T65" fmla="*/ 46715136 h 609"/>
              <a:gd name="T66" fmla="*/ 64961313 w 609"/>
              <a:gd name="T67" fmla="*/ 53961878 h 609"/>
              <a:gd name="T68" fmla="*/ 52150282 w 609"/>
              <a:gd name="T69" fmla="*/ 59526167 h 609"/>
              <a:gd name="T70" fmla="*/ 50338687 w 609"/>
              <a:gd name="T71" fmla="*/ 60431965 h 609"/>
              <a:gd name="T72" fmla="*/ 48526731 w 609"/>
              <a:gd name="T73" fmla="*/ 53056080 h 609"/>
              <a:gd name="T74" fmla="*/ 14622627 w 609"/>
              <a:gd name="T75" fmla="*/ 20187276 h 609"/>
              <a:gd name="T76" fmla="*/ 16434582 w 609"/>
              <a:gd name="T77" fmla="*/ 20187276 h 609"/>
              <a:gd name="T78" fmla="*/ 30151411 w 609"/>
              <a:gd name="T79" fmla="*/ 26657363 h 609"/>
              <a:gd name="T80" fmla="*/ 28339815 w 609"/>
              <a:gd name="T81" fmla="*/ 32998307 h 609"/>
              <a:gd name="T82" fmla="*/ 26527860 w 609"/>
              <a:gd name="T83" fmla="*/ 32998307 h 609"/>
              <a:gd name="T84" fmla="*/ 13716829 w 609"/>
              <a:gd name="T85" fmla="*/ 26657363 h 609"/>
              <a:gd name="T86" fmla="*/ 14622627 w 609"/>
              <a:gd name="T87" fmla="*/ 20187276 h 609"/>
              <a:gd name="T88" fmla="*/ 14622627 w 609"/>
              <a:gd name="T89" fmla="*/ 32998307 h 609"/>
              <a:gd name="T90" fmla="*/ 16434582 w 609"/>
              <a:gd name="T91" fmla="*/ 33904105 h 609"/>
              <a:gd name="T92" fmla="*/ 30151411 w 609"/>
              <a:gd name="T93" fmla="*/ 39339251 h 609"/>
              <a:gd name="T94" fmla="*/ 28339815 w 609"/>
              <a:gd name="T95" fmla="*/ 46715136 h 609"/>
              <a:gd name="T96" fmla="*/ 26527860 w 609"/>
              <a:gd name="T97" fmla="*/ 46715136 h 609"/>
              <a:gd name="T98" fmla="*/ 13716829 w 609"/>
              <a:gd name="T99" fmla="*/ 40245049 h 609"/>
              <a:gd name="T100" fmla="*/ 14622627 w 609"/>
              <a:gd name="T101" fmla="*/ 32998307 h 609"/>
              <a:gd name="T102" fmla="*/ 14622627 w 609"/>
              <a:gd name="T103" fmla="*/ 46715136 h 609"/>
              <a:gd name="T104" fmla="*/ 16434582 w 609"/>
              <a:gd name="T105" fmla="*/ 46715136 h 609"/>
              <a:gd name="T106" fmla="*/ 30151411 w 609"/>
              <a:gd name="T107" fmla="*/ 53056080 h 609"/>
              <a:gd name="T108" fmla="*/ 28339815 w 609"/>
              <a:gd name="T109" fmla="*/ 60431965 h 609"/>
              <a:gd name="T110" fmla="*/ 26527860 w 609"/>
              <a:gd name="T111" fmla="*/ 59526167 h 609"/>
              <a:gd name="T112" fmla="*/ 13716829 w 609"/>
              <a:gd name="T113" fmla="*/ 53961878 h 609"/>
              <a:gd name="T114" fmla="*/ 14622627 w 609"/>
              <a:gd name="T115" fmla="*/ 46715136 h 6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09" h="609">
                <a:moveTo>
                  <a:pt x="587" y="488"/>
                </a:moveTo>
                <a:lnTo>
                  <a:pt x="587" y="488"/>
                </a:lnTo>
                <a:cubicBezTo>
                  <a:pt x="318" y="601"/>
                  <a:pt x="318" y="601"/>
                  <a:pt x="318" y="601"/>
                </a:cubicBezTo>
                <a:cubicBezTo>
                  <a:pt x="311" y="608"/>
                  <a:pt x="311" y="608"/>
                  <a:pt x="304" y="608"/>
                </a:cubicBezTo>
                <a:cubicBezTo>
                  <a:pt x="297" y="608"/>
                  <a:pt x="297" y="608"/>
                  <a:pt x="290" y="601"/>
                </a:cubicBezTo>
                <a:cubicBezTo>
                  <a:pt x="21" y="488"/>
                  <a:pt x="21" y="488"/>
                  <a:pt x="21" y="488"/>
                </a:cubicBezTo>
                <a:cubicBezTo>
                  <a:pt x="7" y="488"/>
                  <a:pt x="0" y="474"/>
                  <a:pt x="0" y="467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15"/>
                  <a:pt x="14" y="0"/>
                  <a:pt x="28" y="0"/>
                </a:cubicBezTo>
                <a:cubicBezTo>
                  <a:pt x="35" y="0"/>
                  <a:pt x="35" y="0"/>
                  <a:pt x="42" y="8"/>
                </a:cubicBezTo>
                <a:cubicBezTo>
                  <a:pt x="304" y="114"/>
                  <a:pt x="304" y="114"/>
                  <a:pt x="304" y="114"/>
                </a:cubicBezTo>
                <a:cubicBezTo>
                  <a:pt x="565" y="8"/>
                  <a:pt x="565" y="8"/>
                  <a:pt x="565" y="8"/>
                </a:cubicBezTo>
                <a:cubicBezTo>
                  <a:pt x="572" y="0"/>
                  <a:pt x="572" y="0"/>
                  <a:pt x="579" y="0"/>
                </a:cubicBezTo>
                <a:cubicBezTo>
                  <a:pt x="594" y="0"/>
                  <a:pt x="608" y="15"/>
                  <a:pt x="608" y="29"/>
                </a:cubicBezTo>
                <a:cubicBezTo>
                  <a:pt x="608" y="467"/>
                  <a:pt x="608" y="467"/>
                  <a:pt x="608" y="467"/>
                </a:cubicBezTo>
                <a:cubicBezTo>
                  <a:pt x="608" y="474"/>
                  <a:pt x="601" y="488"/>
                  <a:pt x="587" y="488"/>
                </a:cubicBezTo>
                <a:close/>
                <a:moveTo>
                  <a:pt x="276" y="163"/>
                </a:moveTo>
                <a:lnTo>
                  <a:pt x="276" y="163"/>
                </a:lnTo>
                <a:cubicBezTo>
                  <a:pt x="56" y="71"/>
                  <a:pt x="56" y="71"/>
                  <a:pt x="56" y="71"/>
                </a:cubicBezTo>
                <a:cubicBezTo>
                  <a:pt x="56" y="446"/>
                  <a:pt x="56" y="446"/>
                  <a:pt x="56" y="446"/>
                </a:cubicBezTo>
                <a:cubicBezTo>
                  <a:pt x="276" y="538"/>
                  <a:pt x="276" y="538"/>
                  <a:pt x="276" y="538"/>
                </a:cubicBezTo>
                <a:lnTo>
                  <a:pt x="276" y="163"/>
                </a:lnTo>
                <a:close/>
                <a:moveTo>
                  <a:pt x="551" y="71"/>
                </a:moveTo>
                <a:lnTo>
                  <a:pt x="551" y="71"/>
                </a:lnTo>
                <a:cubicBezTo>
                  <a:pt x="332" y="163"/>
                  <a:pt x="332" y="163"/>
                  <a:pt x="332" y="163"/>
                </a:cubicBezTo>
                <a:cubicBezTo>
                  <a:pt x="332" y="538"/>
                  <a:pt x="332" y="538"/>
                  <a:pt x="332" y="538"/>
                </a:cubicBezTo>
                <a:cubicBezTo>
                  <a:pt x="551" y="446"/>
                  <a:pt x="551" y="446"/>
                  <a:pt x="551" y="446"/>
                </a:cubicBezTo>
                <a:lnTo>
                  <a:pt x="551" y="71"/>
                </a:lnTo>
                <a:close/>
                <a:moveTo>
                  <a:pt x="375" y="206"/>
                </a:moveTo>
                <a:lnTo>
                  <a:pt x="375" y="206"/>
                </a:lnTo>
                <a:cubicBezTo>
                  <a:pt x="480" y="156"/>
                  <a:pt x="480" y="156"/>
                  <a:pt x="480" y="156"/>
                </a:cubicBezTo>
                <a:cubicBezTo>
                  <a:pt x="488" y="156"/>
                  <a:pt x="488" y="156"/>
                  <a:pt x="495" y="156"/>
                </a:cubicBezTo>
                <a:cubicBezTo>
                  <a:pt x="509" y="156"/>
                  <a:pt x="523" y="163"/>
                  <a:pt x="523" y="184"/>
                </a:cubicBezTo>
                <a:cubicBezTo>
                  <a:pt x="523" y="191"/>
                  <a:pt x="516" y="206"/>
                  <a:pt x="502" y="206"/>
                </a:cubicBezTo>
                <a:cubicBezTo>
                  <a:pt x="403" y="255"/>
                  <a:pt x="403" y="255"/>
                  <a:pt x="403" y="255"/>
                </a:cubicBezTo>
                <a:cubicBezTo>
                  <a:pt x="396" y="255"/>
                  <a:pt x="396" y="255"/>
                  <a:pt x="389" y="255"/>
                </a:cubicBezTo>
                <a:cubicBezTo>
                  <a:pt x="375" y="255"/>
                  <a:pt x="360" y="248"/>
                  <a:pt x="360" y="227"/>
                </a:cubicBezTo>
                <a:cubicBezTo>
                  <a:pt x="360" y="220"/>
                  <a:pt x="367" y="206"/>
                  <a:pt x="375" y="206"/>
                </a:cubicBezTo>
                <a:close/>
                <a:moveTo>
                  <a:pt x="375" y="304"/>
                </a:moveTo>
                <a:lnTo>
                  <a:pt x="375" y="304"/>
                </a:lnTo>
                <a:cubicBezTo>
                  <a:pt x="480" y="262"/>
                  <a:pt x="480" y="262"/>
                  <a:pt x="480" y="262"/>
                </a:cubicBezTo>
                <a:cubicBezTo>
                  <a:pt x="488" y="255"/>
                  <a:pt x="488" y="255"/>
                  <a:pt x="495" y="255"/>
                </a:cubicBezTo>
                <a:cubicBezTo>
                  <a:pt x="509" y="255"/>
                  <a:pt x="523" y="269"/>
                  <a:pt x="523" y="283"/>
                </a:cubicBezTo>
                <a:cubicBezTo>
                  <a:pt x="523" y="297"/>
                  <a:pt x="516" y="304"/>
                  <a:pt x="502" y="311"/>
                </a:cubicBezTo>
                <a:cubicBezTo>
                  <a:pt x="403" y="361"/>
                  <a:pt x="403" y="361"/>
                  <a:pt x="403" y="361"/>
                </a:cubicBezTo>
                <a:cubicBezTo>
                  <a:pt x="396" y="361"/>
                  <a:pt x="396" y="361"/>
                  <a:pt x="389" y="361"/>
                </a:cubicBezTo>
                <a:cubicBezTo>
                  <a:pt x="375" y="361"/>
                  <a:pt x="360" y="347"/>
                  <a:pt x="360" y="333"/>
                </a:cubicBezTo>
                <a:cubicBezTo>
                  <a:pt x="360" y="319"/>
                  <a:pt x="367" y="311"/>
                  <a:pt x="375" y="304"/>
                </a:cubicBezTo>
                <a:close/>
                <a:moveTo>
                  <a:pt x="375" y="410"/>
                </a:moveTo>
                <a:lnTo>
                  <a:pt x="375" y="410"/>
                </a:lnTo>
                <a:cubicBezTo>
                  <a:pt x="480" y="361"/>
                  <a:pt x="480" y="361"/>
                  <a:pt x="480" y="361"/>
                </a:cubicBezTo>
                <a:cubicBezTo>
                  <a:pt x="488" y="361"/>
                  <a:pt x="488" y="361"/>
                  <a:pt x="495" y="361"/>
                </a:cubicBezTo>
                <a:cubicBezTo>
                  <a:pt x="509" y="361"/>
                  <a:pt x="523" y="375"/>
                  <a:pt x="523" y="389"/>
                </a:cubicBezTo>
                <a:cubicBezTo>
                  <a:pt x="523" y="403"/>
                  <a:pt x="516" y="410"/>
                  <a:pt x="502" y="417"/>
                </a:cubicBezTo>
                <a:cubicBezTo>
                  <a:pt x="403" y="460"/>
                  <a:pt x="403" y="460"/>
                  <a:pt x="403" y="460"/>
                </a:cubicBezTo>
                <a:cubicBezTo>
                  <a:pt x="396" y="467"/>
                  <a:pt x="396" y="467"/>
                  <a:pt x="389" y="467"/>
                </a:cubicBezTo>
                <a:cubicBezTo>
                  <a:pt x="375" y="467"/>
                  <a:pt x="360" y="453"/>
                  <a:pt x="360" y="439"/>
                </a:cubicBezTo>
                <a:cubicBezTo>
                  <a:pt x="360" y="425"/>
                  <a:pt x="367" y="417"/>
                  <a:pt x="375" y="410"/>
                </a:cubicBezTo>
                <a:close/>
                <a:moveTo>
                  <a:pt x="113" y="156"/>
                </a:moveTo>
                <a:lnTo>
                  <a:pt x="113" y="156"/>
                </a:lnTo>
                <a:cubicBezTo>
                  <a:pt x="120" y="156"/>
                  <a:pt x="120" y="156"/>
                  <a:pt x="127" y="156"/>
                </a:cubicBezTo>
                <a:cubicBezTo>
                  <a:pt x="233" y="206"/>
                  <a:pt x="233" y="206"/>
                  <a:pt x="233" y="206"/>
                </a:cubicBezTo>
                <a:cubicBezTo>
                  <a:pt x="240" y="206"/>
                  <a:pt x="247" y="220"/>
                  <a:pt x="247" y="227"/>
                </a:cubicBezTo>
                <a:cubicBezTo>
                  <a:pt x="247" y="248"/>
                  <a:pt x="233" y="255"/>
                  <a:pt x="219" y="255"/>
                </a:cubicBezTo>
                <a:cubicBezTo>
                  <a:pt x="212" y="255"/>
                  <a:pt x="212" y="255"/>
                  <a:pt x="205" y="255"/>
                </a:cubicBezTo>
                <a:cubicBezTo>
                  <a:pt x="106" y="206"/>
                  <a:pt x="106" y="206"/>
                  <a:pt x="106" y="206"/>
                </a:cubicBezTo>
                <a:cubicBezTo>
                  <a:pt x="92" y="206"/>
                  <a:pt x="85" y="191"/>
                  <a:pt x="85" y="184"/>
                </a:cubicBezTo>
                <a:cubicBezTo>
                  <a:pt x="85" y="163"/>
                  <a:pt x="99" y="156"/>
                  <a:pt x="113" y="156"/>
                </a:cubicBezTo>
                <a:close/>
                <a:moveTo>
                  <a:pt x="113" y="255"/>
                </a:moveTo>
                <a:lnTo>
                  <a:pt x="113" y="255"/>
                </a:lnTo>
                <a:cubicBezTo>
                  <a:pt x="120" y="255"/>
                  <a:pt x="120" y="255"/>
                  <a:pt x="127" y="262"/>
                </a:cubicBezTo>
                <a:cubicBezTo>
                  <a:pt x="233" y="304"/>
                  <a:pt x="233" y="304"/>
                  <a:pt x="233" y="304"/>
                </a:cubicBezTo>
                <a:cubicBezTo>
                  <a:pt x="240" y="311"/>
                  <a:pt x="247" y="319"/>
                  <a:pt x="247" y="333"/>
                </a:cubicBezTo>
                <a:cubicBezTo>
                  <a:pt x="247" y="347"/>
                  <a:pt x="233" y="361"/>
                  <a:pt x="219" y="361"/>
                </a:cubicBezTo>
                <a:cubicBezTo>
                  <a:pt x="212" y="361"/>
                  <a:pt x="212" y="361"/>
                  <a:pt x="205" y="361"/>
                </a:cubicBezTo>
                <a:cubicBezTo>
                  <a:pt x="106" y="311"/>
                  <a:pt x="106" y="311"/>
                  <a:pt x="106" y="311"/>
                </a:cubicBezTo>
                <a:cubicBezTo>
                  <a:pt x="92" y="304"/>
                  <a:pt x="85" y="297"/>
                  <a:pt x="85" y="283"/>
                </a:cubicBezTo>
                <a:cubicBezTo>
                  <a:pt x="85" y="269"/>
                  <a:pt x="99" y="255"/>
                  <a:pt x="113" y="255"/>
                </a:cubicBezTo>
                <a:close/>
                <a:moveTo>
                  <a:pt x="113" y="361"/>
                </a:moveTo>
                <a:lnTo>
                  <a:pt x="113" y="361"/>
                </a:lnTo>
                <a:cubicBezTo>
                  <a:pt x="120" y="361"/>
                  <a:pt x="120" y="361"/>
                  <a:pt x="127" y="361"/>
                </a:cubicBezTo>
                <a:cubicBezTo>
                  <a:pt x="233" y="410"/>
                  <a:pt x="233" y="410"/>
                  <a:pt x="233" y="410"/>
                </a:cubicBezTo>
                <a:cubicBezTo>
                  <a:pt x="240" y="417"/>
                  <a:pt x="247" y="425"/>
                  <a:pt x="247" y="439"/>
                </a:cubicBezTo>
                <a:cubicBezTo>
                  <a:pt x="247" y="453"/>
                  <a:pt x="233" y="467"/>
                  <a:pt x="219" y="467"/>
                </a:cubicBezTo>
                <a:cubicBezTo>
                  <a:pt x="212" y="467"/>
                  <a:pt x="212" y="467"/>
                  <a:pt x="205" y="460"/>
                </a:cubicBezTo>
                <a:cubicBezTo>
                  <a:pt x="106" y="417"/>
                  <a:pt x="106" y="417"/>
                  <a:pt x="106" y="417"/>
                </a:cubicBezTo>
                <a:cubicBezTo>
                  <a:pt x="92" y="410"/>
                  <a:pt x="85" y="403"/>
                  <a:pt x="85" y="389"/>
                </a:cubicBezTo>
                <a:cubicBezTo>
                  <a:pt x="85" y="375"/>
                  <a:pt x="99" y="361"/>
                  <a:pt x="113" y="3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0" name="Freeform 23"/>
          <p:cNvSpPr>
            <a:spLocks noChangeArrowheads="1"/>
          </p:cNvSpPr>
          <p:nvPr/>
        </p:nvSpPr>
        <p:spPr bwMode="auto">
          <a:xfrm>
            <a:off x="2378530" y="4412305"/>
            <a:ext cx="302667" cy="394039"/>
          </a:xfrm>
          <a:custGeom>
            <a:avLst/>
            <a:gdLst>
              <a:gd name="T0" fmla="*/ 56869383 w 467"/>
              <a:gd name="T1" fmla="*/ 71431400 h 609"/>
              <a:gd name="T2" fmla="*/ 56869383 w 467"/>
              <a:gd name="T3" fmla="*/ 71431400 h 609"/>
              <a:gd name="T4" fmla="*/ 11036246 w 467"/>
              <a:gd name="T5" fmla="*/ 71431400 h 609"/>
              <a:gd name="T6" fmla="*/ 7271138 w 467"/>
              <a:gd name="T7" fmla="*/ 67808209 h 609"/>
              <a:gd name="T8" fmla="*/ 7271138 w 467"/>
              <a:gd name="T9" fmla="*/ 3752694 h 609"/>
              <a:gd name="T10" fmla="*/ 11036246 w 467"/>
              <a:gd name="T11" fmla="*/ 0 h 609"/>
              <a:gd name="T12" fmla="*/ 30252386 w 467"/>
              <a:gd name="T13" fmla="*/ 0 h 609"/>
              <a:gd name="T14" fmla="*/ 30252386 w 467"/>
              <a:gd name="T15" fmla="*/ 13846331 h 609"/>
              <a:gd name="T16" fmla="*/ 30252386 w 467"/>
              <a:gd name="T17" fmla="*/ 21093073 h 609"/>
              <a:gd name="T18" fmla="*/ 37653243 w 467"/>
              <a:gd name="T19" fmla="*/ 28468958 h 609"/>
              <a:gd name="T20" fmla="*/ 44924380 w 467"/>
              <a:gd name="T21" fmla="*/ 28468958 h 609"/>
              <a:gd name="T22" fmla="*/ 60505132 w 467"/>
              <a:gd name="T23" fmla="*/ 28468958 h 609"/>
              <a:gd name="T24" fmla="*/ 60505132 w 467"/>
              <a:gd name="T25" fmla="*/ 57714571 h 609"/>
              <a:gd name="T26" fmla="*/ 60505132 w 467"/>
              <a:gd name="T27" fmla="*/ 67808209 h 609"/>
              <a:gd name="T28" fmla="*/ 56869383 w 467"/>
              <a:gd name="T29" fmla="*/ 71431400 h 609"/>
              <a:gd name="T30" fmla="*/ 37653243 w 467"/>
              <a:gd name="T31" fmla="*/ 24716265 h 609"/>
              <a:gd name="T32" fmla="*/ 37653243 w 467"/>
              <a:gd name="T33" fmla="*/ 24716265 h 609"/>
              <a:gd name="T34" fmla="*/ 33888135 w 467"/>
              <a:gd name="T35" fmla="*/ 21093073 h 609"/>
              <a:gd name="T36" fmla="*/ 33888135 w 467"/>
              <a:gd name="T37" fmla="*/ 13846331 h 609"/>
              <a:gd name="T38" fmla="*/ 33888135 w 467"/>
              <a:gd name="T39" fmla="*/ 0 h 609"/>
              <a:gd name="T40" fmla="*/ 60505132 w 467"/>
              <a:gd name="T41" fmla="*/ 24716265 h 609"/>
              <a:gd name="T42" fmla="*/ 44924380 w 467"/>
              <a:gd name="T43" fmla="*/ 24716265 h 609"/>
              <a:gd name="T44" fmla="*/ 37653243 w 467"/>
              <a:gd name="T45" fmla="*/ 24716265 h 609"/>
              <a:gd name="T46" fmla="*/ 13762877 w 467"/>
              <a:gd name="T47" fmla="*/ 75054951 h 609"/>
              <a:gd name="T48" fmla="*/ 13762877 w 467"/>
              <a:gd name="T49" fmla="*/ 75054951 h 609"/>
              <a:gd name="T50" fmla="*/ 16489509 w 467"/>
              <a:gd name="T51" fmla="*/ 75054951 h 609"/>
              <a:gd name="T52" fmla="*/ 40379874 w 467"/>
              <a:gd name="T53" fmla="*/ 75054951 h 609"/>
              <a:gd name="T54" fmla="*/ 45833137 w 467"/>
              <a:gd name="T55" fmla="*/ 75054951 h 609"/>
              <a:gd name="T56" fmla="*/ 53233994 w 467"/>
              <a:gd name="T57" fmla="*/ 75054951 h 609"/>
              <a:gd name="T58" fmla="*/ 49468526 w 467"/>
              <a:gd name="T59" fmla="*/ 78678142 h 609"/>
              <a:gd name="T60" fmla="*/ 7271138 w 467"/>
              <a:gd name="T61" fmla="*/ 78678142 h 609"/>
              <a:gd name="T62" fmla="*/ 0 w 467"/>
              <a:gd name="T63" fmla="*/ 71431400 h 609"/>
              <a:gd name="T64" fmla="*/ 0 w 467"/>
              <a:gd name="T65" fmla="*/ 10999436 h 609"/>
              <a:gd name="T66" fmla="*/ 3635389 w 467"/>
              <a:gd name="T67" fmla="*/ 7376244 h 609"/>
              <a:gd name="T68" fmla="*/ 3635389 w 467"/>
              <a:gd name="T69" fmla="*/ 18375680 h 609"/>
              <a:gd name="T70" fmla="*/ 3635389 w 467"/>
              <a:gd name="T71" fmla="*/ 61338122 h 609"/>
              <a:gd name="T72" fmla="*/ 3635389 w 467"/>
              <a:gd name="T73" fmla="*/ 67808209 h 609"/>
              <a:gd name="T74" fmla="*/ 11036246 w 467"/>
              <a:gd name="T75" fmla="*/ 75054951 h 609"/>
              <a:gd name="T76" fmla="*/ 13762877 w 467"/>
              <a:gd name="T77" fmla="*/ 75054951 h 60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67" h="609">
                <a:moveTo>
                  <a:pt x="438" y="552"/>
                </a:moveTo>
                <a:lnTo>
                  <a:pt x="438" y="552"/>
                </a:lnTo>
                <a:cubicBezTo>
                  <a:pt x="85" y="552"/>
                  <a:pt x="85" y="552"/>
                  <a:pt x="85" y="552"/>
                </a:cubicBezTo>
                <a:cubicBezTo>
                  <a:pt x="63" y="552"/>
                  <a:pt x="56" y="538"/>
                  <a:pt x="56" y="524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15"/>
                  <a:pt x="63" y="0"/>
                  <a:pt x="85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3" y="107"/>
                  <a:pt x="233" y="107"/>
                  <a:pt x="233" y="107"/>
                </a:cubicBezTo>
                <a:cubicBezTo>
                  <a:pt x="233" y="163"/>
                  <a:pt x="233" y="163"/>
                  <a:pt x="233" y="163"/>
                </a:cubicBezTo>
                <a:cubicBezTo>
                  <a:pt x="233" y="191"/>
                  <a:pt x="261" y="220"/>
                  <a:pt x="290" y="220"/>
                </a:cubicBezTo>
                <a:cubicBezTo>
                  <a:pt x="346" y="220"/>
                  <a:pt x="346" y="220"/>
                  <a:pt x="346" y="220"/>
                </a:cubicBezTo>
                <a:cubicBezTo>
                  <a:pt x="466" y="220"/>
                  <a:pt x="466" y="220"/>
                  <a:pt x="466" y="220"/>
                </a:cubicBezTo>
                <a:cubicBezTo>
                  <a:pt x="466" y="446"/>
                  <a:pt x="466" y="446"/>
                  <a:pt x="466" y="446"/>
                </a:cubicBezTo>
                <a:cubicBezTo>
                  <a:pt x="466" y="524"/>
                  <a:pt x="466" y="524"/>
                  <a:pt x="466" y="524"/>
                </a:cubicBezTo>
                <a:cubicBezTo>
                  <a:pt x="466" y="538"/>
                  <a:pt x="459" y="552"/>
                  <a:pt x="438" y="552"/>
                </a:cubicBezTo>
                <a:close/>
                <a:moveTo>
                  <a:pt x="290" y="191"/>
                </a:moveTo>
                <a:lnTo>
                  <a:pt x="290" y="191"/>
                </a:lnTo>
                <a:cubicBezTo>
                  <a:pt x="275" y="191"/>
                  <a:pt x="261" y="177"/>
                  <a:pt x="261" y="163"/>
                </a:cubicBezTo>
                <a:cubicBezTo>
                  <a:pt x="261" y="107"/>
                  <a:pt x="261" y="107"/>
                  <a:pt x="261" y="107"/>
                </a:cubicBezTo>
                <a:cubicBezTo>
                  <a:pt x="261" y="0"/>
                  <a:pt x="261" y="0"/>
                  <a:pt x="261" y="0"/>
                </a:cubicBezTo>
                <a:cubicBezTo>
                  <a:pt x="466" y="191"/>
                  <a:pt x="466" y="191"/>
                  <a:pt x="466" y="191"/>
                </a:cubicBezTo>
                <a:cubicBezTo>
                  <a:pt x="346" y="191"/>
                  <a:pt x="346" y="191"/>
                  <a:pt x="346" y="191"/>
                </a:cubicBezTo>
                <a:lnTo>
                  <a:pt x="290" y="191"/>
                </a:lnTo>
                <a:close/>
                <a:moveTo>
                  <a:pt x="106" y="580"/>
                </a:moveTo>
                <a:lnTo>
                  <a:pt x="106" y="580"/>
                </a:lnTo>
                <a:cubicBezTo>
                  <a:pt x="127" y="580"/>
                  <a:pt x="127" y="580"/>
                  <a:pt x="127" y="580"/>
                </a:cubicBezTo>
                <a:cubicBezTo>
                  <a:pt x="311" y="580"/>
                  <a:pt x="311" y="580"/>
                  <a:pt x="311" y="580"/>
                </a:cubicBezTo>
                <a:cubicBezTo>
                  <a:pt x="353" y="580"/>
                  <a:pt x="353" y="580"/>
                  <a:pt x="353" y="580"/>
                </a:cubicBezTo>
                <a:cubicBezTo>
                  <a:pt x="410" y="580"/>
                  <a:pt x="410" y="580"/>
                  <a:pt x="410" y="580"/>
                </a:cubicBezTo>
                <a:cubicBezTo>
                  <a:pt x="410" y="594"/>
                  <a:pt x="403" y="608"/>
                  <a:pt x="381" y="608"/>
                </a:cubicBezTo>
                <a:cubicBezTo>
                  <a:pt x="56" y="608"/>
                  <a:pt x="56" y="608"/>
                  <a:pt x="56" y="608"/>
                </a:cubicBezTo>
                <a:cubicBezTo>
                  <a:pt x="21" y="608"/>
                  <a:pt x="0" y="580"/>
                  <a:pt x="0" y="552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7" y="57"/>
                  <a:pt x="28" y="57"/>
                </a:cubicBezTo>
                <a:cubicBezTo>
                  <a:pt x="28" y="142"/>
                  <a:pt x="28" y="142"/>
                  <a:pt x="28" y="142"/>
                </a:cubicBezTo>
                <a:cubicBezTo>
                  <a:pt x="28" y="474"/>
                  <a:pt x="28" y="474"/>
                  <a:pt x="28" y="474"/>
                </a:cubicBezTo>
                <a:cubicBezTo>
                  <a:pt x="28" y="524"/>
                  <a:pt x="28" y="524"/>
                  <a:pt x="28" y="524"/>
                </a:cubicBezTo>
                <a:cubicBezTo>
                  <a:pt x="28" y="552"/>
                  <a:pt x="49" y="580"/>
                  <a:pt x="85" y="580"/>
                </a:cubicBezTo>
                <a:lnTo>
                  <a:pt x="106" y="5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1" name="Freeform 59"/>
          <p:cNvSpPr>
            <a:spLocks noChangeArrowheads="1"/>
          </p:cNvSpPr>
          <p:nvPr/>
        </p:nvSpPr>
        <p:spPr bwMode="auto">
          <a:xfrm>
            <a:off x="4137319" y="2480806"/>
            <a:ext cx="323974" cy="338702"/>
          </a:xfrm>
          <a:custGeom>
            <a:avLst/>
            <a:gdLst>
              <a:gd name="T0" fmla="*/ 73627430 w 581"/>
              <a:gd name="T1" fmla="*/ 67678707 h 609"/>
              <a:gd name="T2" fmla="*/ 61659637 w 581"/>
              <a:gd name="T3" fmla="*/ 78678142 h 609"/>
              <a:gd name="T4" fmla="*/ 54244957 w 581"/>
              <a:gd name="T5" fmla="*/ 72208055 h 609"/>
              <a:gd name="T6" fmla="*/ 57106883 w 581"/>
              <a:gd name="T7" fmla="*/ 65867111 h 609"/>
              <a:gd name="T8" fmla="*/ 61659637 w 581"/>
              <a:gd name="T9" fmla="*/ 69490662 h 609"/>
              <a:gd name="T10" fmla="*/ 71806401 w 581"/>
              <a:gd name="T11" fmla="*/ 61338122 h 609"/>
              <a:gd name="T12" fmla="*/ 73627430 w 581"/>
              <a:gd name="T13" fmla="*/ 67678707 h 609"/>
              <a:gd name="T14" fmla="*/ 61659637 w 581"/>
              <a:gd name="T15" fmla="*/ 64055516 h 609"/>
              <a:gd name="T16" fmla="*/ 49691843 w 581"/>
              <a:gd name="T17" fmla="*/ 69490662 h 609"/>
              <a:gd name="T18" fmla="*/ 51513233 w 581"/>
              <a:gd name="T19" fmla="*/ 75054951 h 609"/>
              <a:gd name="T20" fmla="*/ 3772261 w 581"/>
              <a:gd name="T21" fmla="*/ 78678142 h 609"/>
              <a:gd name="T22" fmla="*/ 0 w 581"/>
              <a:gd name="T23" fmla="*/ 10999436 h 609"/>
              <a:gd name="T24" fmla="*/ 10146404 w 581"/>
              <a:gd name="T25" fmla="*/ 7246742 h 609"/>
              <a:gd name="T26" fmla="*/ 17561444 w 581"/>
              <a:gd name="T27" fmla="*/ 18246178 h 609"/>
              <a:gd name="T28" fmla="*/ 24845922 w 581"/>
              <a:gd name="T29" fmla="*/ 7246742 h 609"/>
              <a:gd name="T30" fmla="*/ 28488341 w 581"/>
              <a:gd name="T31" fmla="*/ 10999436 h 609"/>
              <a:gd name="T32" fmla="*/ 43318061 w 581"/>
              <a:gd name="T33" fmla="*/ 10999436 h 609"/>
              <a:gd name="T34" fmla="*/ 46960119 w 581"/>
              <a:gd name="T35" fmla="*/ 7246742 h 609"/>
              <a:gd name="T36" fmla="*/ 54244957 w 581"/>
              <a:gd name="T37" fmla="*/ 18246178 h 609"/>
              <a:gd name="T38" fmla="*/ 61659637 w 581"/>
              <a:gd name="T39" fmla="*/ 7246742 h 609"/>
              <a:gd name="T40" fmla="*/ 71806401 w 581"/>
              <a:gd name="T41" fmla="*/ 10999436 h 609"/>
              <a:gd name="T42" fmla="*/ 66212751 w 581"/>
              <a:gd name="T43" fmla="*/ 59526167 h 609"/>
              <a:gd name="T44" fmla="*/ 10146404 w 581"/>
              <a:gd name="T45" fmla="*/ 63149718 h 609"/>
              <a:gd name="T46" fmla="*/ 12878128 w 581"/>
              <a:gd name="T47" fmla="*/ 65867111 h 609"/>
              <a:gd name="T48" fmla="*/ 39545439 w 581"/>
              <a:gd name="T49" fmla="*/ 63149718 h 609"/>
              <a:gd name="T50" fmla="*/ 39545439 w 581"/>
              <a:gd name="T51" fmla="*/ 63149718 h 609"/>
              <a:gd name="T52" fmla="*/ 39545439 w 581"/>
              <a:gd name="T53" fmla="*/ 63149718 h 609"/>
              <a:gd name="T54" fmla="*/ 12878128 w 581"/>
              <a:gd name="T55" fmla="*/ 60431965 h 609"/>
              <a:gd name="T56" fmla="*/ 58017218 w 581"/>
              <a:gd name="T57" fmla="*/ 28339815 h 609"/>
              <a:gd name="T58" fmla="*/ 13788823 w 581"/>
              <a:gd name="T59" fmla="*/ 28339815 h 609"/>
              <a:gd name="T60" fmla="*/ 13788823 w 581"/>
              <a:gd name="T61" fmla="*/ 35715700 h 609"/>
              <a:gd name="T62" fmla="*/ 61659637 w 581"/>
              <a:gd name="T63" fmla="*/ 31963007 h 609"/>
              <a:gd name="T64" fmla="*/ 58017218 w 581"/>
              <a:gd name="T65" fmla="*/ 43868240 h 609"/>
              <a:gd name="T66" fmla="*/ 35903020 w 581"/>
              <a:gd name="T67" fmla="*/ 43868240 h 609"/>
              <a:gd name="T68" fmla="*/ 13788823 w 581"/>
              <a:gd name="T69" fmla="*/ 43868240 h 609"/>
              <a:gd name="T70" fmla="*/ 13788823 w 581"/>
              <a:gd name="T71" fmla="*/ 51244484 h 609"/>
              <a:gd name="T72" fmla="*/ 35903020 w 581"/>
              <a:gd name="T73" fmla="*/ 51244484 h 609"/>
              <a:gd name="T74" fmla="*/ 61659637 w 581"/>
              <a:gd name="T75" fmla="*/ 47491791 h 609"/>
              <a:gd name="T76" fmla="*/ 54244957 w 581"/>
              <a:gd name="T77" fmla="*/ 14622627 h 609"/>
              <a:gd name="T78" fmla="*/ 50602538 w 581"/>
              <a:gd name="T79" fmla="*/ 10999436 h 609"/>
              <a:gd name="T80" fmla="*/ 54244957 w 581"/>
              <a:gd name="T81" fmla="*/ 0 h 609"/>
              <a:gd name="T82" fmla="*/ 58017218 w 581"/>
              <a:gd name="T83" fmla="*/ 10999436 h 609"/>
              <a:gd name="T84" fmla="*/ 35903020 w 581"/>
              <a:gd name="T85" fmla="*/ 14622627 h 609"/>
              <a:gd name="T86" fmla="*/ 32260601 w 581"/>
              <a:gd name="T87" fmla="*/ 10999436 h 609"/>
              <a:gd name="T88" fmla="*/ 35903020 w 581"/>
              <a:gd name="T89" fmla="*/ 0 h 609"/>
              <a:gd name="T90" fmla="*/ 39545439 w 581"/>
              <a:gd name="T91" fmla="*/ 10999436 h 609"/>
              <a:gd name="T92" fmla="*/ 17561444 w 581"/>
              <a:gd name="T93" fmla="*/ 14622627 h 609"/>
              <a:gd name="T94" fmla="*/ 13788823 w 581"/>
              <a:gd name="T95" fmla="*/ 10999436 h 609"/>
              <a:gd name="T96" fmla="*/ 17561444 w 581"/>
              <a:gd name="T97" fmla="*/ 0 h 609"/>
              <a:gd name="T98" fmla="*/ 21203502 w 581"/>
              <a:gd name="T99" fmla="*/ 10999436 h 6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581" h="609">
                <a:moveTo>
                  <a:pt x="566" y="523"/>
                </a:moveTo>
                <a:lnTo>
                  <a:pt x="566" y="523"/>
                </a:lnTo>
                <a:cubicBezTo>
                  <a:pt x="495" y="594"/>
                  <a:pt x="495" y="594"/>
                  <a:pt x="495" y="594"/>
                </a:cubicBezTo>
                <a:cubicBezTo>
                  <a:pt x="488" y="601"/>
                  <a:pt x="481" y="608"/>
                  <a:pt x="474" y="608"/>
                </a:cubicBezTo>
                <a:cubicBezTo>
                  <a:pt x="467" y="608"/>
                  <a:pt x="460" y="601"/>
                  <a:pt x="453" y="594"/>
                </a:cubicBezTo>
                <a:cubicBezTo>
                  <a:pt x="417" y="558"/>
                  <a:pt x="417" y="558"/>
                  <a:pt x="417" y="558"/>
                </a:cubicBezTo>
                <a:cubicBezTo>
                  <a:pt x="410" y="551"/>
                  <a:pt x="410" y="544"/>
                  <a:pt x="410" y="537"/>
                </a:cubicBezTo>
                <a:cubicBezTo>
                  <a:pt x="410" y="523"/>
                  <a:pt x="417" y="509"/>
                  <a:pt x="439" y="509"/>
                </a:cubicBezTo>
                <a:cubicBezTo>
                  <a:pt x="446" y="509"/>
                  <a:pt x="453" y="516"/>
                  <a:pt x="453" y="523"/>
                </a:cubicBezTo>
                <a:cubicBezTo>
                  <a:pt x="474" y="537"/>
                  <a:pt x="474" y="537"/>
                  <a:pt x="474" y="537"/>
                </a:cubicBezTo>
                <a:cubicBezTo>
                  <a:pt x="530" y="481"/>
                  <a:pt x="530" y="481"/>
                  <a:pt x="530" y="481"/>
                </a:cubicBezTo>
                <a:cubicBezTo>
                  <a:pt x="537" y="474"/>
                  <a:pt x="545" y="474"/>
                  <a:pt x="552" y="474"/>
                </a:cubicBezTo>
                <a:cubicBezTo>
                  <a:pt x="566" y="474"/>
                  <a:pt x="580" y="488"/>
                  <a:pt x="580" y="502"/>
                </a:cubicBezTo>
                <a:cubicBezTo>
                  <a:pt x="580" y="509"/>
                  <a:pt x="573" y="516"/>
                  <a:pt x="566" y="523"/>
                </a:cubicBezTo>
                <a:close/>
                <a:moveTo>
                  <a:pt x="474" y="495"/>
                </a:moveTo>
                <a:lnTo>
                  <a:pt x="474" y="495"/>
                </a:lnTo>
                <a:cubicBezTo>
                  <a:pt x="467" y="488"/>
                  <a:pt x="453" y="481"/>
                  <a:pt x="439" y="481"/>
                </a:cubicBezTo>
                <a:cubicBezTo>
                  <a:pt x="403" y="481"/>
                  <a:pt x="382" y="509"/>
                  <a:pt x="382" y="537"/>
                </a:cubicBezTo>
                <a:cubicBezTo>
                  <a:pt x="382" y="558"/>
                  <a:pt x="389" y="573"/>
                  <a:pt x="396" y="580"/>
                </a:cubicBezTo>
                <a:cubicBezTo>
                  <a:pt x="424" y="608"/>
                  <a:pt x="424" y="608"/>
                  <a:pt x="424" y="608"/>
                </a:cubicBezTo>
                <a:cubicBezTo>
                  <a:pt x="29" y="608"/>
                  <a:pt x="29" y="608"/>
                  <a:pt x="29" y="608"/>
                </a:cubicBezTo>
                <a:cubicBezTo>
                  <a:pt x="15" y="608"/>
                  <a:pt x="0" y="594"/>
                  <a:pt x="0" y="580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1"/>
                  <a:pt x="15" y="56"/>
                  <a:pt x="29" y="56"/>
                </a:cubicBezTo>
                <a:cubicBezTo>
                  <a:pt x="78" y="56"/>
                  <a:pt x="78" y="56"/>
                  <a:pt x="78" y="56"/>
                </a:cubicBezTo>
                <a:cubicBezTo>
                  <a:pt x="78" y="85"/>
                  <a:pt x="78" y="85"/>
                  <a:pt x="78" y="85"/>
                </a:cubicBezTo>
                <a:cubicBezTo>
                  <a:pt x="78" y="120"/>
                  <a:pt x="106" y="141"/>
                  <a:pt x="135" y="141"/>
                </a:cubicBezTo>
                <a:cubicBezTo>
                  <a:pt x="163" y="141"/>
                  <a:pt x="191" y="120"/>
                  <a:pt x="191" y="85"/>
                </a:cubicBezTo>
                <a:cubicBezTo>
                  <a:pt x="191" y="56"/>
                  <a:pt x="191" y="56"/>
                  <a:pt x="191" y="56"/>
                </a:cubicBezTo>
                <a:cubicBezTo>
                  <a:pt x="219" y="56"/>
                  <a:pt x="219" y="56"/>
                  <a:pt x="219" y="56"/>
                </a:cubicBezTo>
                <a:cubicBezTo>
                  <a:pt x="219" y="85"/>
                  <a:pt x="219" y="85"/>
                  <a:pt x="219" y="85"/>
                </a:cubicBezTo>
                <a:cubicBezTo>
                  <a:pt x="219" y="120"/>
                  <a:pt x="248" y="141"/>
                  <a:pt x="276" y="141"/>
                </a:cubicBezTo>
                <a:cubicBezTo>
                  <a:pt x="304" y="141"/>
                  <a:pt x="333" y="120"/>
                  <a:pt x="333" y="85"/>
                </a:cubicBezTo>
                <a:cubicBezTo>
                  <a:pt x="333" y="56"/>
                  <a:pt x="333" y="56"/>
                  <a:pt x="333" y="56"/>
                </a:cubicBezTo>
                <a:cubicBezTo>
                  <a:pt x="361" y="56"/>
                  <a:pt x="361" y="56"/>
                  <a:pt x="361" y="56"/>
                </a:cubicBezTo>
                <a:cubicBezTo>
                  <a:pt x="361" y="85"/>
                  <a:pt x="361" y="85"/>
                  <a:pt x="361" y="85"/>
                </a:cubicBezTo>
                <a:cubicBezTo>
                  <a:pt x="361" y="120"/>
                  <a:pt x="389" y="141"/>
                  <a:pt x="417" y="141"/>
                </a:cubicBezTo>
                <a:cubicBezTo>
                  <a:pt x="446" y="141"/>
                  <a:pt x="474" y="120"/>
                  <a:pt x="474" y="85"/>
                </a:cubicBezTo>
                <a:cubicBezTo>
                  <a:pt x="474" y="56"/>
                  <a:pt x="474" y="56"/>
                  <a:pt x="474" y="56"/>
                </a:cubicBezTo>
                <a:cubicBezTo>
                  <a:pt x="523" y="56"/>
                  <a:pt x="523" y="56"/>
                  <a:pt x="523" y="56"/>
                </a:cubicBezTo>
                <a:cubicBezTo>
                  <a:pt x="537" y="56"/>
                  <a:pt x="552" y="71"/>
                  <a:pt x="552" y="85"/>
                </a:cubicBezTo>
                <a:cubicBezTo>
                  <a:pt x="552" y="445"/>
                  <a:pt x="552" y="445"/>
                  <a:pt x="552" y="445"/>
                </a:cubicBezTo>
                <a:cubicBezTo>
                  <a:pt x="530" y="445"/>
                  <a:pt x="516" y="452"/>
                  <a:pt x="509" y="460"/>
                </a:cubicBezTo>
                <a:lnTo>
                  <a:pt x="474" y="495"/>
                </a:lnTo>
                <a:close/>
                <a:moveTo>
                  <a:pt x="78" y="488"/>
                </a:moveTo>
                <a:lnTo>
                  <a:pt x="78" y="488"/>
                </a:lnTo>
                <a:cubicBezTo>
                  <a:pt x="78" y="502"/>
                  <a:pt x="85" y="509"/>
                  <a:pt x="99" y="509"/>
                </a:cubicBezTo>
                <a:cubicBezTo>
                  <a:pt x="283" y="509"/>
                  <a:pt x="283" y="509"/>
                  <a:pt x="283" y="509"/>
                </a:cubicBezTo>
                <a:cubicBezTo>
                  <a:pt x="297" y="509"/>
                  <a:pt x="304" y="502"/>
                  <a:pt x="304" y="488"/>
                </a:cubicBezTo>
                <a:cubicBezTo>
                  <a:pt x="304" y="474"/>
                  <a:pt x="297" y="467"/>
                  <a:pt x="283" y="467"/>
                </a:cubicBezTo>
                <a:cubicBezTo>
                  <a:pt x="99" y="467"/>
                  <a:pt x="99" y="467"/>
                  <a:pt x="99" y="467"/>
                </a:cubicBezTo>
                <a:cubicBezTo>
                  <a:pt x="85" y="467"/>
                  <a:pt x="78" y="474"/>
                  <a:pt x="78" y="488"/>
                </a:cubicBezTo>
                <a:close/>
                <a:moveTo>
                  <a:pt x="446" y="219"/>
                </a:moveTo>
                <a:lnTo>
                  <a:pt x="446" y="219"/>
                </a:lnTo>
                <a:cubicBezTo>
                  <a:pt x="106" y="219"/>
                  <a:pt x="106" y="219"/>
                  <a:pt x="106" y="219"/>
                </a:cubicBezTo>
                <a:cubicBezTo>
                  <a:pt x="92" y="219"/>
                  <a:pt x="78" y="233"/>
                  <a:pt x="78" y="247"/>
                </a:cubicBezTo>
                <a:cubicBezTo>
                  <a:pt x="78" y="262"/>
                  <a:pt x="92" y="276"/>
                  <a:pt x="106" y="276"/>
                </a:cubicBezTo>
                <a:cubicBezTo>
                  <a:pt x="446" y="276"/>
                  <a:pt x="446" y="276"/>
                  <a:pt x="446" y="276"/>
                </a:cubicBezTo>
                <a:cubicBezTo>
                  <a:pt x="460" y="276"/>
                  <a:pt x="474" y="262"/>
                  <a:pt x="474" y="247"/>
                </a:cubicBezTo>
                <a:cubicBezTo>
                  <a:pt x="474" y="233"/>
                  <a:pt x="460" y="219"/>
                  <a:pt x="446" y="219"/>
                </a:cubicBezTo>
                <a:close/>
                <a:moveTo>
                  <a:pt x="446" y="339"/>
                </a:moveTo>
                <a:lnTo>
                  <a:pt x="446" y="339"/>
                </a:lnTo>
                <a:cubicBezTo>
                  <a:pt x="276" y="339"/>
                  <a:pt x="276" y="339"/>
                  <a:pt x="276" y="339"/>
                </a:cubicBezTo>
                <a:cubicBezTo>
                  <a:pt x="226" y="339"/>
                  <a:pt x="226" y="339"/>
                  <a:pt x="226" y="339"/>
                </a:cubicBezTo>
                <a:cubicBezTo>
                  <a:pt x="106" y="339"/>
                  <a:pt x="106" y="339"/>
                  <a:pt x="106" y="339"/>
                </a:cubicBezTo>
                <a:cubicBezTo>
                  <a:pt x="92" y="339"/>
                  <a:pt x="78" y="353"/>
                  <a:pt x="78" y="367"/>
                </a:cubicBezTo>
                <a:cubicBezTo>
                  <a:pt x="78" y="389"/>
                  <a:pt x="92" y="396"/>
                  <a:pt x="106" y="396"/>
                </a:cubicBezTo>
                <a:cubicBezTo>
                  <a:pt x="226" y="396"/>
                  <a:pt x="226" y="396"/>
                  <a:pt x="226" y="396"/>
                </a:cubicBezTo>
                <a:cubicBezTo>
                  <a:pt x="276" y="396"/>
                  <a:pt x="276" y="396"/>
                  <a:pt x="276" y="396"/>
                </a:cubicBezTo>
                <a:cubicBezTo>
                  <a:pt x="446" y="396"/>
                  <a:pt x="446" y="396"/>
                  <a:pt x="446" y="396"/>
                </a:cubicBezTo>
                <a:cubicBezTo>
                  <a:pt x="460" y="396"/>
                  <a:pt x="474" y="389"/>
                  <a:pt x="474" y="367"/>
                </a:cubicBezTo>
                <a:cubicBezTo>
                  <a:pt x="474" y="353"/>
                  <a:pt x="460" y="339"/>
                  <a:pt x="446" y="339"/>
                </a:cubicBezTo>
                <a:close/>
                <a:moveTo>
                  <a:pt x="417" y="113"/>
                </a:moveTo>
                <a:lnTo>
                  <a:pt x="417" y="113"/>
                </a:lnTo>
                <a:cubicBezTo>
                  <a:pt x="403" y="113"/>
                  <a:pt x="389" y="106"/>
                  <a:pt x="389" y="85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4"/>
                  <a:pt x="403" y="0"/>
                  <a:pt x="417" y="0"/>
                </a:cubicBezTo>
                <a:cubicBezTo>
                  <a:pt x="431" y="0"/>
                  <a:pt x="446" y="14"/>
                  <a:pt x="446" y="28"/>
                </a:cubicBezTo>
                <a:cubicBezTo>
                  <a:pt x="446" y="85"/>
                  <a:pt x="446" y="85"/>
                  <a:pt x="446" y="85"/>
                </a:cubicBezTo>
                <a:cubicBezTo>
                  <a:pt x="446" y="106"/>
                  <a:pt x="431" y="113"/>
                  <a:pt x="417" y="113"/>
                </a:cubicBezTo>
                <a:close/>
                <a:moveTo>
                  <a:pt x="276" y="113"/>
                </a:moveTo>
                <a:lnTo>
                  <a:pt x="276" y="113"/>
                </a:lnTo>
                <a:cubicBezTo>
                  <a:pt x="262" y="113"/>
                  <a:pt x="248" y="106"/>
                  <a:pt x="248" y="85"/>
                </a:cubicBezTo>
                <a:cubicBezTo>
                  <a:pt x="248" y="28"/>
                  <a:pt x="248" y="28"/>
                  <a:pt x="248" y="28"/>
                </a:cubicBezTo>
                <a:cubicBezTo>
                  <a:pt x="248" y="14"/>
                  <a:pt x="262" y="0"/>
                  <a:pt x="276" y="0"/>
                </a:cubicBezTo>
                <a:cubicBezTo>
                  <a:pt x="290" y="0"/>
                  <a:pt x="304" y="14"/>
                  <a:pt x="304" y="28"/>
                </a:cubicBezTo>
                <a:cubicBezTo>
                  <a:pt x="304" y="85"/>
                  <a:pt x="304" y="85"/>
                  <a:pt x="304" y="85"/>
                </a:cubicBezTo>
                <a:cubicBezTo>
                  <a:pt x="304" y="106"/>
                  <a:pt x="290" y="113"/>
                  <a:pt x="276" y="113"/>
                </a:cubicBezTo>
                <a:close/>
                <a:moveTo>
                  <a:pt x="135" y="113"/>
                </a:moveTo>
                <a:lnTo>
                  <a:pt x="135" y="113"/>
                </a:lnTo>
                <a:cubicBezTo>
                  <a:pt x="121" y="113"/>
                  <a:pt x="106" y="106"/>
                  <a:pt x="106" y="85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14"/>
                  <a:pt x="121" y="0"/>
                  <a:pt x="135" y="0"/>
                </a:cubicBezTo>
                <a:cubicBezTo>
                  <a:pt x="149" y="0"/>
                  <a:pt x="163" y="14"/>
                  <a:pt x="163" y="28"/>
                </a:cubicBezTo>
                <a:cubicBezTo>
                  <a:pt x="163" y="85"/>
                  <a:pt x="163" y="85"/>
                  <a:pt x="163" y="85"/>
                </a:cubicBezTo>
                <a:cubicBezTo>
                  <a:pt x="163" y="106"/>
                  <a:pt x="149" y="113"/>
                  <a:pt x="135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" name="Freeform 84"/>
          <p:cNvSpPr>
            <a:spLocks noChangeArrowheads="1"/>
          </p:cNvSpPr>
          <p:nvPr/>
        </p:nvSpPr>
        <p:spPr bwMode="auto">
          <a:xfrm>
            <a:off x="2367875" y="2488169"/>
            <a:ext cx="323975" cy="323975"/>
          </a:xfrm>
          <a:custGeom>
            <a:avLst/>
            <a:gdLst>
              <a:gd name="T0" fmla="*/ 43332858 w 602"/>
              <a:gd name="T1" fmla="*/ 34979440 h 602"/>
              <a:gd name="T2" fmla="*/ 43332858 w 602"/>
              <a:gd name="T3" fmla="*/ 34979440 h 602"/>
              <a:gd name="T4" fmla="*/ 43332858 w 602"/>
              <a:gd name="T5" fmla="*/ 0 h 602"/>
              <a:gd name="T6" fmla="*/ 78442719 w 602"/>
              <a:gd name="T7" fmla="*/ 34979440 h 602"/>
              <a:gd name="T8" fmla="*/ 43332858 w 602"/>
              <a:gd name="T9" fmla="*/ 34979440 h 602"/>
              <a:gd name="T10" fmla="*/ 36023527 w 602"/>
              <a:gd name="T11" fmla="*/ 78442719 h 602"/>
              <a:gd name="T12" fmla="*/ 36023527 w 602"/>
              <a:gd name="T13" fmla="*/ 78442719 h 602"/>
              <a:gd name="T14" fmla="*/ 0 w 602"/>
              <a:gd name="T15" fmla="*/ 42419192 h 602"/>
              <a:gd name="T16" fmla="*/ 36023527 w 602"/>
              <a:gd name="T17" fmla="*/ 7308970 h 602"/>
              <a:gd name="T18" fmla="*/ 36023527 w 602"/>
              <a:gd name="T19" fmla="*/ 42419192 h 602"/>
              <a:gd name="T20" fmla="*/ 71002968 w 602"/>
              <a:gd name="T21" fmla="*/ 42419192 h 602"/>
              <a:gd name="T22" fmla="*/ 36023527 w 602"/>
              <a:gd name="T23" fmla="*/ 78442719 h 6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2" h="602">
                <a:moveTo>
                  <a:pt x="332" y="268"/>
                </a:moveTo>
                <a:lnTo>
                  <a:pt x="332" y="268"/>
                </a:lnTo>
                <a:cubicBezTo>
                  <a:pt x="332" y="0"/>
                  <a:pt x="332" y="0"/>
                  <a:pt x="332" y="0"/>
                </a:cubicBezTo>
                <a:cubicBezTo>
                  <a:pt x="481" y="0"/>
                  <a:pt x="601" y="120"/>
                  <a:pt x="601" y="268"/>
                </a:cubicBezTo>
                <a:lnTo>
                  <a:pt x="332" y="268"/>
                </a:lnTo>
                <a:close/>
                <a:moveTo>
                  <a:pt x="276" y="601"/>
                </a:moveTo>
                <a:lnTo>
                  <a:pt x="276" y="601"/>
                </a:lnTo>
                <a:cubicBezTo>
                  <a:pt x="120" y="601"/>
                  <a:pt x="0" y="480"/>
                  <a:pt x="0" y="325"/>
                </a:cubicBezTo>
                <a:cubicBezTo>
                  <a:pt x="0" y="176"/>
                  <a:pt x="120" y="56"/>
                  <a:pt x="276" y="56"/>
                </a:cubicBezTo>
                <a:cubicBezTo>
                  <a:pt x="276" y="325"/>
                  <a:pt x="276" y="325"/>
                  <a:pt x="276" y="325"/>
                </a:cubicBezTo>
                <a:cubicBezTo>
                  <a:pt x="544" y="325"/>
                  <a:pt x="544" y="325"/>
                  <a:pt x="544" y="325"/>
                </a:cubicBezTo>
                <a:cubicBezTo>
                  <a:pt x="544" y="480"/>
                  <a:pt x="424" y="601"/>
                  <a:pt x="276" y="6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3" name="Freeform 166"/>
          <p:cNvSpPr>
            <a:spLocks noChangeArrowheads="1"/>
          </p:cNvSpPr>
          <p:nvPr/>
        </p:nvSpPr>
        <p:spPr bwMode="auto">
          <a:xfrm>
            <a:off x="3110399" y="3279311"/>
            <a:ext cx="534603" cy="612365"/>
          </a:xfrm>
          <a:custGeom>
            <a:avLst/>
            <a:gdLst>
              <a:gd name="T0" fmla="*/ 166118 w 390"/>
              <a:gd name="T1" fmla="*/ 0 h 445"/>
              <a:gd name="T2" fmla="*/ 166118 w 390"/>
              <a:gd name="T3" fmla="*/ 0 h 445"/>
              <a:gd name="T4" fmla="*/ 138804 w 390"/>
              <a:gd name="T5" fmla="*/ 0 h 445"/>
              <a:gd name="T6" fmla="*/ 130745 w 390"/>
              <a:gd name="T7" fmla="*/ 12586 h 445"/>
              <a:gd name="T8" fmla="*/ 130745 w 390"/>
              <a:gd name="T9" fmla="*/ 199576 h 445"/>
              <a:gd name="T10" fmla="*/ 174177 w 390"/>
              <a:gd name="T11" fmla="*/ 199576 h 445"/>
              <a:gd name="T12" fmla="*/ 174177 w 390"/>
              <a:gd name="T13" fmla="*/ 12586 h 445"/>
              <a:gd name="T14" fmla="*/ 166118 w 390"/>
              <a:gd name="T15" fmla="*/ 0 h 445"/>
              <a:gd name="T16" fmla="*/ 98954 w 390"/>
              <a:gd name="T17" fmla="*/ 67874 h 445"/>
              <a:gd name="T18" fmla="*/ 98954 w 390"/>
              <a:gd name="T19" fmla="*/ 67874 h 445"/>
              <a:gd name="T20" fmla="*/ 75223 w 390"/>
              <a:gd name="T21" fmla="*/ 67874 h 445"/>
              <a:gd name="T22" fmla="*/ 63134 w 390"/>
              <a:gd name="T23" fmla="*/ 80010 h 445"/>
              <a:gd name="T24" fmla="*/ 63134 w 390"/>
              <a:gd name="T25" fmla="*/ 199576 h 445"/>
              <a:gd name="T26" fmla="*/ 111044 w 390"/>
              <a:gd name="T27" fmla="*/ 199576 h 445"/>
              <a:gd name="T28" fmla="*/ 111044 w 390"/>
              <a:gd name="T29" fmla="*/ 80010 h 445"/>
              <a:gd name="T30" fmla="*/ 98954 w 390"/>
              <a:gd name="T31" fmla="*/ 67874 h 445"/>
              <a:gd name="T32" fmla="*/ 31343 w 390"/>
              <a:gd name="T33" fmla="*/ 135747 h 445"/>
              <a:gd name="T34" fmla="*/ 31343 w 390"/>
              <a:gd name="T35" fmla="*/ 135747 h 445"/>
              <a:gd name="T36" fmla="*/ 7612 w 390"/>
              <a:gd name="T37" fmla="*/ 135747 h 445"/>
              <a:gd name="T38" fmla="*/ 0 w 390"/>
              <a:gd name="T39" fmla="*/ 143389 h 445"/>
              <a:gd name="T40" fmla="*/ 0 w 390"/>
              <a:gd name="T41" fmla="*/ 199576 h 445"/>
              <a:gd name="T42" fmla="*/ 43432 w 390"/>
              <a:gd name="T43" fmla="*/ 199576 h 445"/>
              <a:gd name="T44" fmla="*/ 43432 w 390"/>
              <a:gd name="T45" fmla="*/ 143389 h 445"/>
              <a:gd name="T46" fmla="*/ 31343 w 390"/>
              <a:gd name="T47" fmla="*/ 135747 h 44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100859" y="1945456"/>
            <a:ext cx="538256" cy="538256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59007" y="1994655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100859" y="2927931"/>
            <a:ext cx="538256" cy="538256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192144" y="2960042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100859" y="3901655"/>
            <a:ext cx="538256" cy="538256"/>
          </a:xfrm>
          <a:prstGeom prst="ellipse">
            <a:avLst/>
          </a:prstGeom>
          <a:solidFill>
            <a:srgbClr val="017ED6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03900" y="3934858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6096000" y="4828442"/>
            <a:ext cx="538256" cy="538256"/>
          </a:xfrm>
          <a:prstGeom prst="ellipse">
            <a:avLst/>
          </a:prstGeom>
          <a:solidFill>
            <a:srgbClr val="00B0F0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176721" y="4866737"/>
            <a:ext cx="36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6793548" y="2095885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6697263" y="1897951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6793548" y="3125865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6697263" y="2927931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 Placeholder 1"/>
          <p:cNvSpPr txBox="1"/>
          <p:nvPr/>
        </p:nvSpPr>
        <p:spPr>
          <a:xfrm>
            <a:off x="6793548" y="4099589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6697263" y="3901655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 Placeholder 1"/>
          <p:cNvSpPr txBox="1"/>
          <p:nvPr/>
        </p:nvSpPr>
        <p:spPr>
          <a:xfrm>
            <a:off x="6793548" y="5026376"/>
            <a:ext cx="2435714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6697263" y="4828442"/>
            <a:ext cx="2115422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14190" r="306" b="32853"/>
          <a:stretch>
            <a:fillRect/>
          </a:stretch>
        </p:blipFill>
        <p:spPr>
          <a:xfrm>
            <a:off x="1146220" y="1006997"/>
            <a:ext cx="10148552" cy="3758186"/>
          </a:xfrm>
          <a:custGeom>
            <a:avLst/>
            <a:gdLst>
              <a:gd name="connsiteX0" fmla="*/ 0 w 10148552"/>
              <a:gd name="connsiteY0" fmla="*/ 0 h 3758186"/>
              <a:gd name="connsiteX1" fmla="*/ 10148552 w 10148552"/>
              <a:gd name="connsiteY1" fmla="*/ 0 h 3758186"/>
              <a:gd name="connsiteX2" fmla="*/ 10148552 w 10148552"/>
              <a:gd name="connsiteY2" fmla="*/ 3758186 h 3758186"/>
              <a:gd name="connsiteX3" fmla="*/ 0 w 10148552"/>
              <a:gd name="connsiteY3" fmla="*/ 3758186 h 375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48552" h="3758186">
                <a:moveTo>
                  <a:pt x="0" y="0"/>
                </a:moveTo>
                <a:lnTo>
                  <a:pt x="10148552" y="0"/>
                </a:lnTo>
                <a:lnTo>
                  <a:pt x="10148552" y="3758186"/>
                </a:lnTo>
                <a:lnTo>
                  <a:pt x="0" y="3758186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3406462" y="4190035"/>
            <a:ext cx="7888310" cy="1129749"/>
          </a:xfrm>
          <a:prstGeom prst="rect">
            <a:avLst/>
          </a:prstGeom>
          <a:solidFill>
            <a:srgbClr val="017ED6"/>
          </a:solidFill>
        </p:spPr>
        <p:txBody>
          <a:bodyPr wrap="square" lIns="360000" tIns="360000" rIns="360000" bIns="360000" anchor="ctr" anchorCtr="0">
            <a:noAutofit/>
          </a:bodyPr>
          <a:lstStyle/>
          <a:p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10268" y="5575946"/>
            <a:ext cx="492080" cy="400589"/>
            <a:chOff x="3342410" y="3204467"/>
            <a:chExt cx="386191" cy="314387"/>
          </a:xfrm>
          <a:solidFill>
            <a:srgbClr val="017ED6"/>
          </a:solidFill>
        </p:grpSpPr>
        <p:sp>
          <p:nvSpPr>
            <p:cNvPr id="8" name="Freeform 36"/>
            <p:cNvSpPr/>
            <p:nvPr/>
          </p:nvSpPr>
          <p:spPr bwMode="auto">
            <a:xfrm>
              <a:off x="3342410" y="3277242"/>
              <a:ext cx="279455" cy="241612"/>
            </a:xfrm>
            <a:custGeom>
              <a:avLst/>
              <a:gdLst>
                <a:gd name="T0" fmla="*/ 31 w 288"/>
                <a:gd name="T1" fmla="*/ 249 h 249"/>
                <a:gd name="T2" fmla="*/ 82 w 288"/>
                <a:gd name="T3" fmla="*/ 194 h 249"/>
                <a:gd name="T4" fmla="*/ 288 w 288"/>
                <a:gd name="T5" fmla="*/ 194 h 249"/>
                <a:gd name="T6" fmla="*/ 288 w 288"/>
                <a:gd name="T7" fmla="*/ 136 h 249"/>
                <a:gd name="T8" fmla="*/ 101 w 288"/>
                <a:gd name="T9" fmla="*/ 136 h 249"/>
                <a:gd name="T10" fmla="*/ 91 w 288"/>
                <a:gd name="T11" fmla="*/ 136 h 249"/>
                <a:gd name="T12" fmla="*/ 91 w 288"/>
                <a:gd name="T13" fmla="*/ 126 h 249"/>
                <a:gd name="T14" fmla="*/ 91 w 288"/>
                <a:gd name="T15" fmla="*/ 0 h 249"/>
                <a:gd name="T16" fmla="*/ 0 w 288"/>
                <a:gd name="T17" fmla="*/ 0 h 249"/>
                <a:gd name="T18" fmla="*/ 0 w 288"/>
                <a:gd name="T19" fmla="*/ 194 h 249"/>
                <a:gd name="T20" fmla="*/ 31 w 288"/>
                <a:gd name="T21" fmla="*/ 194 h 249"/>
                <a:gd name="T22" fmla="*/ 31 w 288"/>
                <a:gd name="T2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49">
                  <a:moveTo>
                    <a:pt x="31" y="249"/>
                  </a:moveTo>
                  <a:lnTo>
                    <a:pt x="82" y="194"/>
                  </a:lnTo>
                  <a:lnTo>
                    <a:pt x="288" y="194"/>
                  </a:lnTo>
                  <a:lnTo>
                    <a:pt x="288" y="136"/>
                  </a:lnTo>
                  <a:lnTo>
                    <a:pt x="101" y="136"/>
                  </a:lnTo>
                  <a:lnTo>
                    <a:pt x="91" y="136"/>
                  </a:lnTo>
                  <a:lnTo>
                    <a:pt x="91" y="126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94"/>
                  </a:lnTo>
                  <a:lnTo>
                    <a:pt x="31" y="194"/>
                  </a:lnTo>
                  <a:lnTo>
                    <a:pt x="31" y="2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" name="Freeform 37"/>
            <p:cNvSpPr>
              <a:spLocks noEditPoints="1"/>
            </p:cNvSpPr>
            <p:nvPr/>
          </p:nvSpPr>
          <p:spPr bwMode="auto">
            <a:xfrm>
              <a:off x="3440413" y="3204467"/>
              <a:ext cx="288188" cy="251316"/>
            </a:xfrm>
            <a:custGeom>
              <a:avLst/>
              <a:gdLst>
                <a:gd name="T0" fmla="*/ 89 w 124"/>
                <a:gd name="T1" fmla="*/ 83 h 107"/>
                <a:gd name="T2" fmla="*/ 111 w 124"/>
                <a:gd name="T3" fmla="*/ 107 h 107"/>
                <a:gd name="T4" fmla="*/ 111 w 124"/>
                <a:gd name="T5" fmla="*/ 83 h 107"/>
                <a:gd name="T6" fmla="*/ 124 w 124"/>
                <a:gd name="T7" fmla="*/ 83 h 107"/>
                <a:gd name="T8" fmla="*/ 124 w 124"/>
                <a:gd name="T9" fmla="*/ 0 h 107"/>
                <a:gd name="T10" fmla="*/ 0 w 124"/>
                <a:gd name="T11" fmla="*/ 0 h 107"/>
                <a:gd name="T12" fmla="*/ 0 w 124"/>
                <a:gd name="T13" fmla="*/ 31 h 107"/>
                <a:gd name="T14" fmla="*/ 0 w 124"/>
                <a:gd name="T15" fmla="*/ 83 h 107"/>
                <a:gd name="T16" fmla="*/ 78 w 124"/>
                <a:gd name="T17" fmla="*/ 83 h 107"/>
                <a:gd name="T18" fmla="*/ 89 w 124"/>
                <a:gd name="T19" fmla="*/ 83 h 107"/>
                <a:gd name="T20" fmla="*/ 104 w 124"/>
                <a:gd name="T21" fmla="*/ 32 h 107"/>
                <a:gd name="T22" fmla="*/ 113 w 124"/>
                <a:gd name="T23" fmla="*/ 42 h 107"/>
                <a:gd name="T24" fmla="*/ 104 w 124"/>
                <a:gd name="T25" fmla="*/ 51 h 107"/>
                <a:gd name="T26" fmla="*/ 94 w 124"/>
                <a:gd name="T27" fmla="*/ 42 h 107"/>
                <a:gd name="T28" fmla="*/ 104 w 124"/>
                <a:gd name="T29" fmla="*/ 32 h 107"/>
                <a:gd name="T30" fmla="*/ 24 w 124"/>
                <a:gd name="T31" fmla="*/ 51 h 107"/>
                <a:gd name="T32" fmla="*/ 15 w 124"/>
                <a:gd name="T33" fmla="*/ 42 h 107"/>
                <a:gd name="T34" fmla="*/ 24 w 124"/>
                <a:gd name="T35" fmla="*/ 32 h 107"/>
                <a:gd name="T36" fmla="*/ 34 w 124"/>
                <a:gd name="T37" fmla="*/ 42 h 107"/>
                <a:gd name="T38" fmla="*/ 24 w 124"/>
                <a:gd name="T39" fmla="*/ 51 h 107"/>
                <a:gd name="T40" fmla="*/ 51 w 124"/>
                <a:gd name="T41" fmla="*/ 51 h 107"/>
                <a:gd name="T42" fmla="*/ 41 w 124"/>
                <a:gd name="T43" fmla="*/ 42 h 107"/>
                <a:gd name="T44" fmla="*/ 51 w 124"/>
                <a:gd name="T45" fmla="*/ 32 h 107"/>
                <a:gd name="T46" fmla="*/ 60 w 124"/>
                <a:gd name="T47" fmla="*/ 42 h 107"/>
                <a:gd name="T48" fmla="*/ 51 w 124"/>
                <a:gd name="T49" fmla="*/ 51 h 107"/>
                <a:gd name="T50" fmla="*/ 77 w 124"/>
                <a:gd name="T51" fmla="*/ 51 h 107"/>
                <a:gd name="T52" fmla="*/ 68 w 124"/>
                <a:gd name="T53" fmla="*/ 42 h 107"/>
                <a:gd name="T54" fmla="*/ 77 w 124"/>
                <a:gd name="T55" fmla="*/ 32 h 107"/>
                <a:gd name="T56" fmla="*/ 78 w 124"/>
                <a:gd name="T57" fmla="*/ 33 h 107"/>
                <a:gd name="T58" fmla="*/ 87 w 124"/>
                <a:gd name="T59" fmla="*/ 42 h 107"/>
                <a:gd name="T60" fmla="*/ 78 w 124"/>
                <a:gd name="T61" fmla="*/ 51 h 107"/>
                <a:gd name="T62" fmla="*/ 77 w 124"/>
                <a:gd name="T6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" h="107">
                  <a:moveTo>
                    <a:pt x="89" y="83"/>
                  </a:moveTo>
                  <a:cubicBezTo>
                    <a:pt x="111" y="107"/>
                    <a:pt x="111" y="107"/>
                    <a:pt x="111" y="107"/>
                  </a:cubicBezTo>
                  <a:cubicBezTo>
                    <a:pt x="111" y="83"/>
                    <a:pt x="111" y="83"/>
                    <a:pt x="111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78" y="83"/>
                    <a:pt x="78" y="83"/>
                    <a:pt x="78" y="83"/>
                  </a:cubicBezTo>
                  <a:lnTo>
                    <a:pt x="89" y="83"/>
                  </a:lnTo>
                  <a:close/>
                  <a:moveTo>
                    <a:pt x="104" y="32"/>
                  </a:moveTo>
                  <a:cubicBezTo>
                    <a:pt x="109" y="32"/>
                    <a:pt x="113" y="37"/>
                    <a:pt x="113" y="42"/>
                  </a:cubicBezTo>
                  <a:cubicBezTo>
                    <a:pt x="113" y="47"/>
                    <a:pt x="109" y="51"/>
                    <a:pt x="104" y="51"/>
                  </a:cubicBezTo>
                  <a:cubicBezTo>
                    <a:pt x="99" y="51"/>
                    <a:pt x="94" y="47"/>
                    <a:pt x="94" y="42"/>
                  </a:cubicBezTo>
                  <a:cubicBezTo>
                    <a:pt x="94" y="37"/>
                    <a:pt x="99" y="32"/>
                    <a:pt x="104" y="32"/>
                  </a:cubicBezTo>
                  <a:moveTo>
                    <a:pt x="24" y="51"/>
                  </a:moveTo>
                  <a:cubicBezTo>
                    <a:pt x="19" y="51"/>
                    <a:pt x="15" y="47"/>
                    <a:pt x="15" y="42"/>
                  </a:cubicBezTo>
                  <a:cubicBezTo>
                    <a:pt x="15" y="37"/>
                    <a:pt x="19" y="32"/>
                    <a:pt x="24" y="32"/>
                  </a:cubicBezTo>
                  <a:cubicBezTo>
                    <a:pt x="30" y="32"/>
                    <a:pt x="34" y="37"/>
                    <a:pt x="34" y="42"/>
                  </a:cubicBezTo>
                  <a:cubicBezTo>
                    <a:pt x="34" y="47"/>
                    <a:pt x="30" y="51"/>
                    <a:pt x="24" y="51"/>
                  </a:cubicBezTo>
                  <a:moveTo>
                    <a:pt x="51" y="51"/>
                  </a:moveTo>
                  <a:cubicBezTo>
                    <a:pt x="46" y="51"/>
                    <a:pt x="41" y="47"/>
                    <a:pt x="41" y="42"/>
                  </a:cubicBezTo>
                  <a:cubicBezTo>
                    <a:pt x="41" y="37"/>
                    <a:pt x="46" y="32"/>
                    <a:pt x="51" y="32"/>
                  </a:cubicBezTo>
                  <a:cubicBezTo>
                    <a:pt x="56" y="32"/>
                    <a:pt x="60" y="37"/>
                    <a:pt x="60" y="42"/>
                  </a:cubicBezTo>
                  <a:cubicBezTo>
                    <a:pt x="60" y="47"/>
                    <a:pt x="56" y="51"/>
                    <a:pt x="51" y="51"/>
                  </a:cubicBezTo>
                  <a:moveTo>
                    <a:pt x="77" y="51"/>
                  </a:moveTo>
                  <a:cubicBezTo>
                    <a:pt x="72" y="51"/>
                    <a:pt x="68" y="47"/>
                    <a:pt x="68" y="42"/>
                  </a:cubicBezTo>
                  <a:cubicBezTo>
                    <a:pt x="68" y="37"/>
                    <a:pt x="72" y="32"/>
                    <a:pt x="77" y="32"/>
                  </a:cubicBezTo>
                  <a:cubicBezTo>
                    <a:pt x="78" y="32"/>
                    <a:pt x="78" y="33"/>
                    <a:pt x="78" y="33"/>
                  </a:cubicBezTo>
                  <a:cubicBezTo>
                    <a:pt x="83" y="33"/>
                    <a:pt x="87" y="37"/>
                    <a:pt x="87" y="42"/>
                  </a:cubicBezTo>
                  <a:cubicBezTo>
                    <a:pt x="87" y="47"/>
                    <a:pt x="83" y="51"/>
                    <a:pt x="78" y="51"/>
                  </a:cubicBezTo>
                  <a:cubicBezTo>
                    <a:pt x="78" y="51"/>
                    <a:pt x="78" y="51"/>
                    <a:pt x="77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220132" y="5575946"/>
            <a:ext cx="492080" cy="400589"/>
            <a:chOff x="3342410" y="3204467"/>
            <a:chExt cx="386191" cy="314387"/>
          </a:xfrm>
          <a:solidFill>
            <a:srgbClr val="017ED6"/>
          </a:solidFill>
        </p:grpSpPr>
        <p:sp>
          <p:nvSpPr>
            <p:cNvPr id="17" name="Freeform 36"/>
            <p:cNvSpPr/>
            <p:nvPr/>
          </p:nvSpPr>
          <p:spPr bwMode="auto">
            <a:xfrm>
              <a:off x="3342410" y="3277242"/>
              <a:ext cx="279455" cy="241612"/>
            </a:xfrm>
            <a:custGeom>
              <a:avLst/>
              <a:gdLst>
                <a:gd name="T0" fmla="*/ 31 w 288"/>
                <a:gd name="T1" fmla="*/ 249 h 249"/>
                <a:gd name="T2" fmla="*/ 82 w 288"/>
                <a:gd name="T3" fmla="*/ 194 h 249"/>
                <a:gd name="T4" fmla="*/ 288 w 288"/>
                <a:gd name="T5" fmla="*/ 194 h 249"/>
                <a:gd name="T6" fmla="*/ 288 w 288"/>
                <a:gd name="T7" fmla="*/ 136 h 249"/>
                <a:gd name="T8" fmla="*/ 101 w 288"/>
                <a:gd name="T9" fmla="*/ 136 h 249"/>
                <a:gd name="T10" fmla="*/ 91 w 288"/>
                <a:gd name="T11" fmla="*/ 136 h 249"/>
                <a:gd name="T12" fmla="*/ 91 w 288"/>
                <a:gd name="T13" fmla="*/ 126 h 249"/>
                <a:gd name="T14" fmla="*/ 91 w 288"/>
                <a:gd name="T15" fmla="*/ 0 h 249"/>
                <a:gd name="T16" fmla="*/ 0 w 288"/>
                <a:gd name="T17" fmla="*/ 0 h 249"/>
                <a:gd name="T18" fmla="*/ 0 w 288"/>
                <a:gd name="T19" fmla="*/ 194 h 249"/>
                <a:gd name="T20" fmla="*/ 31 w 288"/>
                <a:gd name="T21" fmla="*/ 194 h 249"/>
                <a:gd name="T22" fmla="*/ 31 w 288"/>
                <a:gd name="T2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249">
                  <a:moveTo>
                    <a:pt x="31" y="249"/>
                  </a:moveTo>
                  <a:lnTo>
                    <a:pt x="82" y="194"/>
                  </a:lnTo>
                  <a:lnTo>
                    <a:pt x="288" y="194"/>
                  </a:lnTo>
                  <a:lnTo>
                    <a:pt x="288" y="136"/>
                  </a:lnTo>
                  <a:lnTo>
                    <a:pt x="101" y="136"/>
                  </a:lnTo>
                  <a:lnTo>
                    <a:pt x="91" y="136"/>
                  </a:lnTo>
                  <a:lnTo>
                    <a:pt x="91" y="126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194"/>
                  </a:lnTo>
                  <a:lnTo>
                    <a:pt x="31" y="194"/>
                  </a:lnTo>
                  <a:lnTo>
                    <a:pt x="31" y="2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8" name="Freeform 37"/>
            <p:cNvSpPr>
              <a:spLocks noEditPoints="1"/>
            </p:cNvSpPr>
            <p:nvPr/>
          </p:nvSpPr>
          <p:spPr bwMode="auto">
            <a:xfrm>
              <a:off x="3440413" y="3204467"/>
              <a:ext cx="288188" cy="251316"/>
            </a:xfrm>
            <a:custGeom>
              <a:avLst/>
              <a:gdLst>
                <a:gd name="T0" fmla="*/ 89 w 124"/>
                <a:gd name="T1" fmla="*/ 83 h 107"/>
                <a:gd name="T2" fmla="*/ 111 w 124"/>
                <a:gd name="T3" fmla="*/ 107 h 107"/>
                <a:gd name="T4" fmla="*/ 111 w 124"/>
                <a:gd name="T5" fmla="*/ 83 h 107"/>
                <a:gd name="T6" fmla="*/ 124 w 124"/>
                <a:gd name="T7" fmla="*/ 83 h 107"/>
                <a:gd name="T8" fmla="*/ 124 w 124"/>
                <a:gd name="T9" fmla="*/ 0 h 107"/>
                <a:gd name="T10" fmla="*/ 0 w 124"/>
                <a:gd name="T11" fmla="*/ 0 h 107"/>
                <a:gd name="T12" fmla="*/ 0 w 124"/>
                <a:gd name="T13" fmla="*/ 31 h 107"/>
                <a:gd name="T14" fmla="*/ 0 w 124"/>
                <a:gd name="T15" fmla="*/ 83 h 107"/>
                <a:gd name="T16" fmla="*/ 78 w 124"/>
                <a:gd name="T17" fmla="*/ 83 h 107"/>
                <a:gd name="T18" fmla="*/ 89 w 124"/>
                <a:gd name="T19" fmla="*/ 83 h 107"/>
                <a:gd name="T20" fmla="*/ 104 w 124"/>
                <a:gd name="T21" fmla="*/ 32 h 107"/>
                <a:gd name="T22" fmla="*/ 113 w 124"/>
                <a:gd name="T23" fmla="*/ 42 h 107"/>
                <a:gd name="T24" fmla="*/ 104 w 124"/>
                <a:gd name="T25" fmla="*/ 51 h 107"/>
                <a:gd name="T26" fmla="*/ 94 w 124"/>
                <a:gd name="T27" fmla="*/ 42 h 107"/>
                <a:gd name="T28" fmla="*/ 104 w 124"/>
                <a:gd name="T29" fmla="*/ 32 h 107"/>
                <a:gd name="T30" fmla="*/ 24 w 124"/>
                <a:gd name="T31" fmla="*/ 51 h 107"/>
                <a:gd name="T32" fmla="*/ 15 w 124"/>
                <a:gd name="T33" fmla="*/ 42 h 107"/>
                <a:gd name="T34" fmla="*/ 24 w 124"/>
                <a:gd name="T35" fmla="*/ 32 h 107"/>
                <a:gd name="T36" fmla="*/ 34 w 124"/>
                <a:gd name="T37" fmla="*/ 42 h 107"/>
                <a:gd name="T38" fmla="*/ 24 w 124"/>
                <a:gd name="T39" fmla="*/ 51 h 107"/>
                <a:gd name="T40" fmla="*/ 51 w 124"/>
                <a:gd name="T41" fmla="*/ 51 h 107"/>
                <a:gd name="T42" fmla="*/ 41 w 124"/>
                <a:gd name="T43" fmla="*/ 42 h 107"/>
                <a:gd name="T44" fmla="*/ 51 w 124"/>
                <a:gd name="T45" fmla="*/ 32 h 107"/>
                <a:gd name="T46" fmla="*/ 60 w 124"/>
                <a:gd name="T47" fmla="*/ 42 h 107"/>
                <a:gd name="T48" fmla="*/ 51 w 124"/>
                <a:gd name="T49" fmla="*/ 51 h 107"/>
                <a:gd name="T50" fmla="*/ 77 w 124"/>
                <a:gd name="T51" fmla="*/ 51 h 107"/>
                <a:gd name="T52" fmla="*/ 68 w 124"/>
                <a:gd name="T53" fmla="*/ 42 h 107"/>
                <a:gd name="T54" fmla="*/ 77 w 124"/>
                <a:gd name="T55" fmla="*/ 32 h 107"/>
                <a:gd name="T56" fmla="*/ 78 w 124"/>
                <a:gd name="T57" fmla="*/ 33 h 107"/>
                <a:gd name="T58" fmla="*/ 87 w 124"/>
                <a:gd name="T59" fmla="*/ 42 h 107"/>
                <a:gd name="T60" fmla="*/ 78 w 124"/>
                <a:gd name="T61" fmla="*/ 51 h 107"/>
                <a:gd name="T62" fmla="*/ 77 w 124"/>
                <a:gd name="T63" fmla="*/ 5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4" h="107">
                  <a:moveTo>
                    <a:pt x="89" y="83"/>
                  </a:moveTo>
                  <a:cubicBezTo>
                    <a:pt x="111" y="107"/>
                    <a:pt x="111" y="107"/>
                    <a:pt x="111" y="107"/>
                  </a:cubicBezTo>
                  <a:cubicBezTo>
                    <a:pt x="111" y="83"/>
                    <a:pt x="111" y="83"/>
                    <a:pt x="111" y="83"/>
                  </a:cubicBezTo>
                  <a:cubicBezTo>
                    <a:pt x="124" y="83"/>
                    <a:pt x="124" y="83"/>
                    <a:pt x="124" y="83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78" y="83"/>
                    <a:pt x="78" y="83"/>
                    <a:pt x="78" y="83"/>
                  </a:cubicBezTo>
                  <a:lnTo>
                    <a:pt x="89" y="83"/>
                  </a:lnTo>
                  <a:close/>
                  <a:moveTo>
                    <a:pt x="104" y="32"/>
                  </a:moveTo>
                  <a:cubicBezTo>
                    <a:pt x="109" y="32"/>
                    <a:pt x="113" y="37"/>
                    <a:pt x="113" y="42"/>
                  </a:cubicBezTo>
                  <a:cubicBezTo>
                    <a:pt x="113" y="47"/>
                    <a:pt x="109" y="51"/>
                    <a:pt x="104" y="51"/>
                  </a:cubicBezTo>
                  <a:cubicBezTo>
                    <a:pt x="99" y="51"/>
                    <a:pt x="94" y="47"/>
                    <a:pt x="94" y="42"/>
                  </a:cubicBezTo>
                  <a:cubicBezTo>
                    <a:pt x="94" y="37"/>
                    <a:pt x="99" y="32"/>
                    <a:pt x="104" y="32"/>
                  </a:cubicBezTo>
                  <a:moveTo>
                    <a:pt x="24" y="51"/>
                  </a:moveTo>
                  <a:cubicBezTo>
                    <a:pt x="19" y="51"/>
                    <a:pt x="15" y="47"/>
                    <a:pt x="15" y="42"/>
                  </a:cubicBezTo>
                  <a:cubicBezTo>
                    <a:pt x="15" y="37"/>
                    <a:pt x="19" y="32"/>
                    <a:pt x="24" y="32"/>
                  </a:cubicBezTo>
                  <a:cubicBezTo>
                    <a:pt x="30" y="32"/>
                    <a:pt x="34" y="37"/>
                    <a:pt x="34" y="42"/>
                  </a:cubicBezTo>
                  <a:cubicBezTo>
                    <a:pt x="34" y="47"/>
                    <a:pt x="30" y="51"/>
                    <a:pt x="24" y="51"/>
                  </a:cubicBezTo>
                  <a:moveTo>
                    <a:pt x="51" y="51"/>
                  </a:moveTo>
                  <a:cubicBezTo>
                    <a:pt x="46" y="51"/>
                    <a:pt x="41" y="47"/>
                    <a:pt x="41" y="42"/>
                  </a:cubicBezTo>
                  <a:cubicBezTo>
                    <a:pt x="41" y="37"/>
                    <a:pt x="46" y="32"/>
                    <a:pt x="51" y="32"/>
                  </a:cubicBezTo>
                  <a:cubicBezTo>
                    <a:pt x="56" y="32"/>
                    <a:pt x="60" y="37"/>
                    <a:pt x="60" y="42"/>
                  </a:cubicBezTo>
                  <a:cubicBezTo>
                    <a:pt x="60" y="47"/>
                    <a:pt x="56" y="51"/>
                    <a:pt x="51" y="51"/>
                  </a:cubicBezTo>
                  <a:moveTo>
                    <a:pt x="77" y="51"/>
                  </a:moveTo>
                  <a:cubicBezTo>
                    <a:pt x="72" y="51"/>
                    <a:pt x="68" y="47"/>
                    <a:pt x="68" y="42"/>
                  </a:cubicBezTo>
                  <a:cubicBezTo>
                    <a:pt x="68" y="37"/>
                    <a:pt x="72" y="32"/>
                    <a:pt x="77" y="32"/>
                  </a:cubicBezTo>
                  <a:cubicBezTo>
                    <a:pt x="78" y="32"/>
                    <a:pt x="78" y="33"/>
                    <a:pt x="78" y="33"/>
                  </a:cubicBezTo>
                  <a:cubicBezTo>
                    <a:pt x="83" y="33"/>
                    <a:pt x="87" y="37"/>
                    <a:pt x="87" y="42"/>
                  </a:cubicBezTo>
                  <a:cubicBezTo>
                    <a:pt x="87" y="47"/>
                    <a:pt x="83" y="51"/>
                    <a:pt x="78" y="51"/>
                  </a:cubicBezTo>
                  <a:cubicBezTo>
                    <a:pt x="78" y="51"/>
                    <a:pt x="78" y="51"/>
                    <a:pt x="77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sp>
        <p:nvSpPr>
          <p:cNvPr id="20" name="TextBox 51"/>
          <p:cNvSpPr txBox="1"/>
          <p:nvPr/>
        </p:nvSpPr>
        <p:spPr>
          <a:xfrm>
            <a:off x="3719644" y="4312066"/>
            <a:ext cx="7261946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Text Placeholder 1"/>
          <p:cNvSpPr txBox="1"/>
          <p:nvPr/>
        </p:nvSpPr>
        <p:spPr>
          <a:xfrm>
            <a:off x="1933370" y="5708044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2" name="Text Placeholder 2"/>
          <p:cNvSpPr txBox="1"/>
          <p:nvPr/>
        </p:nvSpPr>
        <p:spPr>
          <a:xfrm>
            <a:off x="1837086" y="5510110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Text Placeholder 1"/>
          <p:cNvSpPr txBox="1"/>
          <p:nvPr/>
        </p:nvSpPr>
        <p:spPr>
          <a:xfrm>
            <a:off x="6733122" y="5708044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4" name="Text Placeholder 2"/>
          <p:cNvSpPr txBox="1"/>
          <p:nvPr/>
        </p:nvSpPr>
        <p:spPr>
          <a:xfrm>
            <a:off x="6636838" y="5510110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出自【趣你的PPT】(微信:qunideppt)：最优质的PPT资源库"/>
          <p:cNvSpPr/>
          <p:nvPr/>
        </p:nvSpPr>
        <p:spPr>
          <a:xfrm>
            <a:off x="7134099" y="0"/>
            <a:ext cx="5057901" cy="3763401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Century Gothic" panose="020B0502020202020204" pitchFamily="34" charset="0"/>
            </a:endParaRPr>
          </a:p>
        </p:txBody>
      </p:sp>
      <p:sp>
        <p:nvSpPr>
          <p:cNvPr id="3" name="出自【趣你的PPT】(微信:qunideppt)：最优质的PPT资源库"/>
          <p:cNvSpPr txBox="1"/>
          <p:nvPr/>
        </p:nvSpPr>
        <p:spPr>
          <a:xfrm>
            <a:off x="1304227" y="1193406"/>
            <a:ext cx="5130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6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ADD YOUR</a:t>
            </a:r>
            <a:endParaRPr lang="en-US" sz="5400" b="1" spc="6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entury Gothic" panose="020B0502020202020204" pitchFamily="34" charset="0"/>
            </a:endParaRPr>
          </a:p>
          <a:p>
            <a:r>
              <a:rPr lang="en-US" sz="5400" b="1" spc="6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entury Gothic" panose="020B0502020202020204" pitchFamily="34" charset="0"/>
              </a:rPr>
              <a:t>TITTLE</a:t>
            </a:r>
            <a:endParaRPr lang="en-US" sz="5400" b="1" spc="600" dirty="0">
              <a:solidFill>
                <a:srgbClr val="26262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4" name="出自【趣你的PPT】(微信:qunideppt)：最优质的PPT资源库"/>
          <p:cNvSpPr txBox="1"/>
          <p:nvPr/>
        </p:nvSpPr>
        <p:spPr>
          <a:xfrm>
            <a:off x="1304226" y="834348"/>
            <a:ext cx="4007937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spc="1200" dirty="0">
                <a:solidFill>
                  <a:srgbClr val="262626"/>
                </a:solidFill>
                <a:latin typeface="Century Gothic" panose="020B0502020202020204" pitchFamily="34" charset="0"/>
                <a:ea typeface="微软雅黑" panose="020B0503020204020204" pitchFamily="34" charset="-122"/>
                <a:cs typeface="Montserrat Semi" charset="0"/>
                <a:sym typeface="Century Gothic" panose="020B0502020202020204" pitchFamily="34" charset="0"/>
              </a:rPr>
              <a:t>单击此处添加内容</a:t>
            </a:r>
            <a:endParaRPr lang="en-US" sz="1200" b="1" spc="1200" dirty="0">
              <a:solidFill>
                <a:srgbClr val="262626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5" name="出自【趣你的PPT】(微信:qunideppt)：最优质的PPT资源库"/>
          <p:cNvSpPr/>
          <p:nvPr/>
        </p:nvSpPr>
        <p:spPr>
          <a:xfrm>
            <a:off x="8347872" y="1611247"/>
            <a:ext cx="2978030" cy="37701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pic>
        <p:nvPicPr>
          <p:cNvPr id="6" name="出自【趣你的PPT】(微信:qunideppt)：最优质的PPT资源库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r="23663"/>
          <a:stretch>
            <a:fillRect/>
          </a:stretch>
        </p:blipFill>
        <p:spPr>
          <a:xfrm>
            <a:off x="8347872" y="1611248"/>
            <a:ext cx="2978030" cy="3770162"/>
          </a:xfrm>
          <a:prstGeom prst="rect">
            <a:avLst/>
          </a:prstGeom>
        </p:spPr>
      </p:pic>
      <p:sp>
        <p:nvSpPr>
          <p:cNvPr id="7" name="出自【趣你的PPT】(微信:qunideppt)：最优质的PPT资源库"/>
          <p:cNvSpPr txBox="1"/>
          <p:nvPr/>
        </p:nvSpPr>
        <p:spPr>
          <a:xfrm>
            <a:off x="2135274" y="3767650"/>
            <a:ext cx="457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点击此处编辑内容，建议您在展示时采用微软雅黑字体</a:t>
            </a:r>
            <a:r>
              <a:rPr 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 </a:t>
            </a:r>
            <a:endParaRPr lang="en-US" sz="1400" dirty="0">
              <a:latin typeface="Century Gothic" panose="020B0502020202020204" pitchFamily="34" charset="0"/>
              <a:ea typeface="微软雅黑" panose="020B0503020204020204" pitchFamily="34" charset="-122"/>
              <a:cs typeface="Lato Light" charset="0"/>
              <a:sym typeface="Century Gothic" panose="020B0502020202020204" pitchFamily="34" charset="0"/>
            </a:endParaRPr>
          </a:p>
        </p:txBody>
      </p:sp>
      <p:sp>
        <p:nvSpPr>
          <p:cNvPr id="8" name="出自【趣你的PPT】(微信:qunideppt)：最优质的PPT资源库"/>
          <p:cNvSpPr/>
          <p:nvPr/>
        </p:nvSpPr>
        <p:spPr>
          <a:xfrm>
            <a:off x="2135274" y="3421205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KEY  WORD</a:t>
            </a:r>
            <a:endParaRPr 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0" name="出自【趣你的PPT】(微信:qunideppt)：最优质的PPT资源库"/>
          <p:cNvSpPr txBox="1"/>
          <p:nvPr/>
        </p:nvSpPr>
        <p:spPr>
          <a:xfrm>
            <a:off x="5911542" y="4099335"/>
            <a:ext cx="794835" cy="5543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ontserrat Ultra Light" charset="0"/>
                <a:sym typeface="Century Gothic" panose="020B0502020202020204" pitchFamily="34" charset="0"/>
              </a:rPr>
              <a:t>68%</a:t>
            </a:r>
            <a:endParaRPr lang="en-US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Montserrat Ultra Light" charset="0"/>
              <a:sym typeface="Century Gothic" panose="020B0502020202020204" pitchFamily="34" charset="0"/>
            </a:endParaRPr>
          </a:p>
        </p:txBody>
      </p:sp>
      <p:sp>
        <p:nvSpPr>
          <p:cNvPr id="12" name="出自【趣你的PPT】(微信:qunideppt)：最优质的PPT资源库"/>
          <p:cNvSpPr/>
          <p:nvPr/>
        </p:nvSpPr>
        <p:spPr>
          <a:xfrm>
            <a:off x="2221381" y="4396427"/>
            <a:ext cx="3543326" cy="39238"/>
          </a:xfrm>
          <a:prstGeom prst="rect">
            <a:avLst/>
          </a:prstGeom>
          <a:solidFill>
            <a:srgbClr val="1E67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13" name="出自【趣你的PPT】(微信:qunideppt)：最优质的PPT资源库"/>
          <p:cNvSpPr/>
          <p:nvPr/>
        </p:nvSpPr>
        <p:spPr>
          <a:xfrm>
            <a:off x="2221379" y="4396222"/>
            <a:ext cx="2322988" cy="45719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14" name="出自【趣你的PPT】(微信:qunideppt)：最优质的PPT资源库"/>
          <p:cNvSpPr/>
          <p:nvPr/>
        </p:nvSpPr>
        <p:spPr>
          <a:xfrm>
            <a:off x="4544367" y="4358233"/>
            <a:ext cx="113408" cy="112109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15" name="出自【趣你的PPT】(微信:qunideppt)：最优质的PPT资源库"/>
          <p:cNvSpPr txBox="1"/>
          <p:nvPr/>
        </p:nvSpPr>
        <p:spPr>
          <a:xfrm>
            <a:off x="2135273" y="4936483"/>
            <a:ext cx="4571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点击此处编辑内容，建议您在展示时采用微软雅黑字体</a:t>
            </a:r>
            <a:r>
              <a:rPr lang="en-US" sz="1400" dirty="0">
                <a:latin typeface="Century Gothic" panose="020B0502020202020204" pitchFamily="34" charset="0"/>
                <a:ea typeface="微软雅黑" panose="020B0503020204020204" pitchFamily="34" charset="-122"/>
                <a:cs typeface="Lato Light" charset="0"/>
                <a:sym typeface="Century Gothic" panose="020B0502020202020204" pitchFamily="34" charset="0"/>
              </a:rPr>
              <a:t> </a:t>
            </a:r>
            <a:endParaRPr lang="en-US" sz="1400" dirty="0">
              <a:latin typeface="Century Gothic" panose="020B0502020202020204" pitchFamily="34" charset="0"/>
              <a:ea typeface="微软雅黑" panose="020B0503020204020204" pitchFamily="34" charset="-122"/>
              <a:cs typeface="Lato Light" charset="0"/>
              <a:sym typeface="Century Gothic" panose="020B0502020202020204" pitchFamily="34" charset="0"/>
            </a:endParaRPr>
          </a:p>
        </p:txBody>
      </p:sp>
      <p:sp>
        <p:nvSpPr>
          <p:cNvPr id="17" name="出自【趣你的PPT】(微信:qunideppt)：最优质的PPT资源库"/>
          <p:cNvSpPr txBox="1"/>
          <p:nvPr/>
        </p:nvSpPr>
        <p:spPr>
          <a:xfrm>
            <a:off x="5911542" y="5217404"/>
            <a:ext cx="794835" cy="55434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>
              <a:lnSpc>
                <a:spcPts val="3400"/>
              </a:lnSpc>
            </a:pPr>
            <a:r>
              <a:rPr 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Montserrat Ultra Light" charset="0"/>
                <a:sym typeface="Century Gothic" panose="020B0502020202020204" pitchFamily="34" charset="0"/>
              </a:rPr>
              <a:t>95%</a:t>
            </a: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Montserrat Ultra Light" charset="0"/>
              <a:sym typeface="Century Gothic" panose="020B0502020202020204" pitchFamily="34" charset="0"/>
            </a:endParaRPr>
          </a:p>
        </p:txBody>
      </p:sp>
      <p:sp>
        <p:nvSpPr>
          <p:cNvPr id="19" name="出自【趣你的PPT】(微信:qunideppt)：最优质的PPT资源库"/>
          <p:cNvSpPr/>
          <p:nvPr/>
        </p:nvSpPr>
        <p:spPr>
          <a:xfrm>
            <a:off x="2221381" y="5565252"/>
            <a:ext cx="3543326" cy="39238"/>
          </a:xfrm>
          <a:prstGeom prst="rect">
            <a:avLst/>
          </a:prstGeom>
          <a:solidFill>
            <a:srgbClr val="1E679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20" name="出自【趣你的PPT】(微信:qunideppt)：最优质的PPT资源库"/>
          <p:cNvSpPr/>
          <p:nvPr/>
        </p:nvSpPr>
        <p:spPr>
          <a:xfrm>
            <a:off x="2221379" y="5566948"/>
            <a:ext cx="3295632" cy="43822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 sz="900" b="1" dirty="0">
              <a:solidFill>
                <a:schemeClr val="tx1"/>
              </a:solidFill>
              <a:latin typeface="Century Gothic" panose="020B0502020202020204" pitchFamily="34" charset="0"/>
              <a:ea typeface="微软雅黑" panose="020B0503020204020204" pitchFamily="34" charset="-122"/>
              <a:cs typeface="Montserrat Semi" charset="0"/>
              <a:sym typeface="Century Gothic" panose="020B0502020202020204" pitchFamily="34" charset="0"/>
            </a:endParaRPr>
          </a:p>
        </p:txBody>
      </p:sp>
      <p:sp>
        <p:nvSpPr>
          <p:cNvPr id="21" name="出自【趣你的PPT】(微信:qunideppt)：最优质的PPT资源库"/>
          <p:cNvSpPr/>
          <p:nvPr/>
        </p:nvSpPr>
        <p:spPr>
          <a:xfrm>
            <a:off x="5472598" y="5534242"/>
            <a:ext cx="113408" cy="112109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Century Gothic" panose="020B0502020202020204" pitchFamily="34" charset="0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2" name="出自【趣你的PPT】(微信:qunideppt)：最优质的PPT资源库"/>
          <p:cNvSpPr/>
          <p:nvPr/>
        </p:nvSpPr>
        <p:spPr>
          <a:xfrm>
            <a:off x="2135273" y="4590100"/>
            <a:ext cx="1194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entury Gothic" panose="020B0502020202020204" pitchFamily="34" charset="0"/>
              </a:rPr>
              <a:t>KEY  WORD</a:t>
            </a:r>
            <a:endParaRPr lang="en-US" altLang="zh-CN" sz="14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entury Gothic" panose="020B0502020202020204" pitchFamily="34" charset="0"/>
            </a:endParaRPr>
          </a:p>
        </p:txBody>
      </p:sp>
      <p:sp>
        <p:nvSpPr>
          <p:cNvPr id="27" name="Freeform 748"/>
          <p:cNvSpPr>
            <a:spLocks noEditPoints="1"/>
          </p:cNvSpPr>
          <p:nvPr/>
        </p:nvSpPr>
        <p:spPr bwMode="auto">
          <a:xfrm>
            <a:off x="1369506" y="3661019"/>
            <a:ext cx="510257" cy="521038"/>
          </a:xfrm>
          <a:custGeom>
            <a:avLst/>
            <a:gdLst>
              <a:gd name="T0" fmla="*/ 38 w 60"/>
              <a:gd name="T1" fmla="*/ 8 h 61"/>
              <a:gd name="T2" fmla="*/ 22 w 60"/>
              <a:gd name="T3" fmla="*/ 8 h 61"/>
              <a:gd name="T4" fmla="*/ 45 w 60"/>
              <a:gd name="T5" fmla="*/ 41 h 61"/>
              <a:gd name="T6" fmla="*/ 50 w 60"/>
              <a:gd name="T7" fmla="*/ 58 h 61"/>
              <a:gd name="T8" fmla="*/ 51 w 60"/>
              <a:gd name="T9" fmla="*/ 44 h 61"/>
              <a:gd name="T10" fmla="*/ 55 w 60"/>
              <a:gd name="T11" fmla="*/ 58 h 61"/>
              <a:gd name="T12" fmla="*/ 55 w 60"/>
              <a:gd name="T13" fmla="*/ 38 h 61"/>
              <a:gd name="T14" fmla="*/ 56 w 60"/>
              <a:gd name="T15" fmla="*/ 29 h 61"/>
              <a:gd name="T16" fmla="*/ 60 w 60"/>
              <a:gd name="T17" fmla="*/ 38 h 61"/>
              <a:gd name="T18" fmla="*/ 56 w 60"/>
              <a:gd name="T19" fmla="*/ 21 h 61"/>
              <a:gd name="T20" fmla="*/ 47 w 60"/>
              <a:gd name="T21" fmla="*/ 23 h 61"/>
              <a:gd name="T22" fmla="*/ 45 w 60"/>
              <a:gd name="T23" fmla="*/ 41 h 61"/>
              <a:gd name="T24" fmla="*/ 37 w 60"/>
              <a:gd name="T25" fmla="*/ 26 h 61"/>
              <a:gd name="T26" fmla="*/ 36 w 60"/>
              <a:gd name="T27" fmla="*/ 37 h 61"/>
              <a:gd name="T28" fmla="*/ 36 w 60"/>
              <a:gd name="T29" fmla="*/ 61 h 61"/>
              <a:gd name="T30" fmla="*/ 31 w 60"/>
              <a:gd name="T31" fmla="*/ 44 h 61"/>
              <a:gd name="T32" fmla="*/ 30 w 60"/>
              <a:gd name="T33" fmla="*/ 61 h 61"/>
              <a:gd name="T34" fmla="*/ 24 w 60"/>
              <a:gd name="T35" fmla="*/ 40 h 61"/>
              <a:gd name="T36" fmla="*/ 24 w 60"/>
              <a:gd name="T37" fmla="*/ 26 h 61"/>
              <a:gd name="T38" fmla="*/ 23 w 60"/>
              <a:gd name="T39" fmla="*/ 37 h 61"/>
              <a:gd name="T40" fmla="*/ 18 w 60"/>
              <a:gd name="T41" fmla="*/ 22 h 61"/>
              <a:gd name="T42" fmla="*/ 37 w 60"/>
              <a:gd name="T43" fmla="*/ 17 h 61"/>
              <a:gd name="T44" fmla="*/ 43 w 60"/>
              <a:gd name="T45" fmla="*/ 37 h 61"/>
              <a:gd name="T46" fmla="*/ 15 w 60"/>
              <a:gd name="T47" fmla="*/ 41 h 61"/>
              <a:gd name="T48" fmla="*/ 10 w 60"/>
              <a:gd name="T49" fmla="*/ 58 h 61"/>
              <a:gd name="T50" fmla="*/ 9 w 60"/>
              <a:gd name="T51" fmla="*/ 44 h 61"/>
              <a:gd name="T52" fmla="*/ 5 w 60"/>
              <a:gd name="T53" fmla="*/ 58 h 61"/>
              <a:gd name="T54" fmla="*/ 5 w 60"/>
              <a:gd name="T55" fmla="*/ 38 h 61"/>
              <a:gd name="T56" fmla="*/ 4 w 60"/>
              <a:gd name="T57" fmla="*/ 29 h 61"/>
              <a:gd name="T58" fmla="*/ 0 w 60"/>
              <a:gd name="T59" fmla="*/ 38 h 61"/>
              <a:gd name="T60" fmla="*/ 4 w 60"/>
              <a:gd name="T61" fmla="*/ 21 h 61"/>
              <a:gd name="T62" fmla="*/ 13 w 60"/>
              <a:gd name="T63" fmla="*/ 23 h 61"/>
              <a:gd name="T64" fmla="*/ 15 w 60"/>
              <a:gd name="T65" fmla="*/ 41 h 61"/>
              <a:gd name="T66" fmla="*/ 16 w 60"/>
              <a:gd name="T67" fmla="*/ 14 h 61"/>
              <a:gd name="T68" fmla="*/ 15 w 60"/>
              <a:gd name="T69" fmla="*/ 18 h 61"/>
              <a:gd name="T70" fmla="*/ 3 w 60"/>
              <a:gd name="T71" fmla="*/ 14 h 61"/>
              <a:gd name="T72" fmla="*/ 50 w 60"/>
              <a:gd name="T73" fmla="*/ 7 h 61"/>
              <a:gd name="T74" fmla="*/ 45 w 60"/>
              <a:gd name="T75" fmla="*/ 18 h 61"/>
              <a:gd name="T76" fmla="*/ 50 w 60"/>
              <a:gd name="T77" fmla="*/ 20 h 61"/>
              <a:gd name="T78" fmla="*/ 50 w 60"/>
              <a:gd name="T79" fmla="*/ 7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" h="61">
                <a:moveTo>
                  <a:pt x="30" y="0"/>
                </a:moveTo>
                <a:cubicBezTo>
                  <a:pt x="35" y="0"/>
                  <a:pt x="38" y="3"/>
                  <a:pt x="38" y="8"/>
                </a:cubicBezTo>
                <a:cubicBezTo>
                  <a:pt x="38" y="12"/>
                  <a:pt x="35" y="16"/>
                  <a:pt x="30" y="16"/>
                </a:cubicBezTo>
                <a:cubicBezTo>
                  <a:pt x="26" y="16"/>
                  <a:pt x="22" y="12"/>
                  <a:pt x="22" y="8"/>
                </a:cubicBezTo>
                <a:cubicBezTo>
                  <a:pt x="22" y="3"/>
                  <a:pt x="26" y="0"/>
                  <a:pt x="30" y="0"/>
                </a:cubicBezTo>
                <a:close/>
                <a:moveTo>
                  <a:pt x="45" y="41"/>
                </a:moveTo>
                <a:cubicBezTo>
                  <a:pt x="45" y="58"/>
                  <a:pt x="45" y="58"/>
                  <a:pt x="45" y="58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44"/>
                  <a:pt x="50" y="44"/>
                  <a:pt x="50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58"/>
                  <a:pt x="51" y="58"/>
                  <a:pt x="51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5" y="41"/>
                  <a:pt x="55" y="41"/>
                  <a:pt x="55" y="41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29"/>
                  <a:pt x="55" y="29"/>
                  <a:pt x="55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38"/>
                  <a:pt x="56" y="38"/>
                  <a:pt x="56" y="38"/>
                </a:cubicBezTo>
                <a:cubicBezTo>
                  <a:pt x="60" y="38"/>
                  <a:pt x="60" y="38"/>
                  <a:pt x="60" y="38"/>
                </a:cubicBezTo>
                <a:cubicBezTo>
                  <a:pt x="60" y="25"/>
                  <a:pt x="60" y="25"/>
                  <a:pt x="60" y="25"/>
                </a:cubicBezTo>
                <a:cubicBezTo>
                  <a:pt x="60" y="23"/>
                  <a:pt x="58" y="21"/>
                  <a:pt x="56" y="21"/>
                </a:cubicBezTo>
                <a:cubicBezTo>
                  <a:pt x="47" y="21"/>
                  <a:pt x="47" y="21"/>
                  <a:pt x="47" y="21"/>
                </a:cubicBezTo>
                <a:cubicBezTo>
                  <a:pt x="47" y="22"/>
                  <a:pt x="47" y="22"/>
                  <a:pt x="47" y="23"/>
                </a:cubicBezTo>
                <a:cubicBezTo>
                  <a:pt x="47" y="41"/>
                  <a:pt x="47" y="41"/>
                  <a:pt x="47" y="41"/>
                </a:cubicBezTo>
                <a:cubicBezTo>
                  <a:pt x="45" y="41"/>
                  <a:pt x="45" y="41"/>
                  <a:pt x="45" y="41"/>
                </a:cubicBezTo>
                <a:close/>
                <a:moveTo>
                  <a:pt x="37" y="37"/>
                </a:moveTo>
                <a:cubicBezTo>
                  <a:pt x="37" y="26"/>
                  <a:pt x="37" y="26"/>
                  <a:pt x="37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61"/>
                  <a:pt x="36" y="61"/>
                  <a:pt x="36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61"/>
                  <a:pt x="30" y="61"/>
                  <a:pt x="30" y="61"/>
                </a:cubicBezTo>
                <a:cubicBezTo>
                  <a:pt x="24" y="61"/>
                  <a:pt x="24" y="61"/>
                  <a:pt x="24" y="61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26"/>
                  <a:pt x="24" y="26"/>
                  <a:pt x="24" y="26"/>
                </a:cubicBezTo>
                <a:cubicBezTo>
                  <a:pt x="23" y="26"/>
                  <a:pt x="23" y="26"/>
                  <a:pt x="23" y="26"/>
                </a:cubicBezTo>
                <a:cubicBezTo>
                  <a:pt x="23" y="37"/>
                  <a:pt x="23" y="37"/>
                  <a:pt x="23" y="37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22"/>
                  <a:pt x="18" y="22"/>
                  <a:pt x="18" y="22"/>
                </a:cubicBezTo>
                <a:cubicBezTo>
                  <a:pt x="18" y="19"/>
                  <a:pt x="20" y="17"/>
                  <a:pt x="23" y="17"/>
                </a:cubicBezTo>
                <a:cubicBezTo>
                  <a:pt x="38" y="17"/>
                  <a:pt x="22" y="17"/>
                  <a:pt x="37" y="17"/>
                </a:cubicBezTo>
                <a:cubicBezTo>
                  <a:pt x="40" y="17"/>
                  <a:pt x="43" y="19"/>
                  <a:pt x="43" y="22"/>
                </a:cubicBezTo>
                <a:cubicBezTo>
                  <a:pt x="43" y="37"/>
                  <a:pt x="43" y="37"/>
                  <a:pt x="43" y="37"/>
                </a:cubicBezTo>
                <a:cubicBezTo>
                  <a:pt x="42" y="37"/>
                  <a:pt x="40" y="37"/>
                  <a:pt x="37" y="37"/>
                </a:cubicBezTo>
                <a:close/>
                <a:moveTo>
                  <a:pt x="15" y="41"/>
                </a:moveTo>
                <a:cubicBezTo>
                  <a:pt x="15" y="58"/>
                  <a:pt x="15" y="58"/>
                  <a:pt x="15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58"/>
                  <a:pt x="9" y="58"/>
                  <a:pt x="9" y="58"/>
                </a:cubicBezTo>
                <a:cubicBezTo>
                  <a:pt x="5" y="58"/>
                  <a:pt x="5" y="58"/>
                  <a:pt x="5" y="58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9"/>
                  <a:pt x="5" y="29"/>
                  <a:pt x="5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4" y="38"/>
                  <a:pt x="4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3" y="22"/>
                  <a:pt x="13" y="23"/>
                </a:cubicBezTo>
                <a:cubicBezTo>
                  <a:pt x="13" y="41"/>
                  <a:pt x="13" y="41"/>
                  <a:pt x="13" y="41"/>
                </a:cubicBezTo>
                <a:cubicBezTo>
                  <a:pt x="15" y="41"/>
                  <a:pt x="15" y="41"/>
                  <a:pt x="15" y="41"/>
                </a:cubicBezTo>
                <a:close/>
                <a:moveTo>
                  <a:pt x="10" y="7"/>
                </a:moveTo>
                <a:cubicBezTo>
                  <a:pt x="14" y="7"/>
                  <a:pt x="16" y="10"/>
                  <a:pt x="16" y="14"/>
                </a:cubicBezTo>
                <a:cubicBezTo>
                  <a:pt x="16" y="15"/>
                  <a:pt x="16" y="16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3" y="19"/>
                  <a:pt x="12" y="20"/>
                  <a:pt x="10" y="20"/>
                </a:cubicBezTo>
                <a:cubicBezTo>
                  <a:pt x="6" y="20"/>
                  <a:pt x="3" y="17"/>
                  <a:pt x="3" y="14"/>
                </a:cubicBezTo>
                <a:cubicBezTo>
                  <a:pt x="3" y="10"/>
                  <a:pt x="6" y="7"/>
                  <a:pt x="10" y="7"/>
                </a:cubicBezTo>
                <a:close/>
                <a:moveTo>
                  <a:pt x="50" y="7"/>
                </a:moveTo>
                <a:cubicBezTo>
                  <a:pt x="46" y="7"/>
                  <a:pt x="43" y="10"/>
                  <a:pt x="43" y="14"/>
                </a:cubicBezTo>
                <a:cubicBezTo>
                  <a:pt x="43" y="15"/>
                  <a:pt x="44" y="16"/>
                  <a:pt x="45" y="18"/>
                </a:cubicBezTo>
                <a:cubicBezTo>
                  <a:pt x="45" y="18"/>
                  <a:pt x="45" y="18"/>
                  <a:pt x="45" y="18"/>
                </a:cubicBezTo>
                <a:cubicBezTo>
                  <a:pt x="47" y="19"/>
                  <a:pt x="48" y="20"/>
                  <a:pt x="50" y="20"/>
                </a:cubicBezTo>
                <a:cubicBezTo>
                  <a:pt x="54" y="20"/>
                  <a:pt x="57" y="17"/>
                  <a:pt x="57" y="14"/>
                </a:cubicBezTo>
                <a:cubicBezTo>
                  <a:pt x="57" y="10"/>
                  <a:pt x="54" y="7"/>
                  <a:pt x="50" y="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28" name="Freeform 219"/>
          <p:cNvSpPr>
            <a:spLocks noChangeArrowheads="1"/>
          </p:cNvSpPr>
          <p:nvPr/>
        </p:nvSpPr>
        <p:spPr bwMode="auto">
          <a:xfrm>
            <a:off x="1387829" y="4823966"/>
            <a:ext cx="473610" cy="532810"/>
          </a:xfrm>
          <a:custGeom>
            <a:avLst/>
            <a:gdLst>
              <a:gd name="T0" fmla="*/ 149245 w 546"/>
              <a:gd name="T1" fmla="*/ 131958 h 619"/>
              <a:gd name="T2" fmla="*/ 149245 w 546"/>
              <a:gd name="T3" fmla="*/ 131958 h 619"/>
              <a:gd name="T4" fmla="*/ 85283 w 546"/>
              <a:gd name="T5" fmla="*/ 131958 h 619"/>
              <a:gd name="T6" fmla="*/ 79862 w 546"/>
              <a:gd name="T7" fmla="*/ 137337 h 619"/>
              <a:gd name="T8" fmla="*/ 85283 w 546"/>
              <a:gd name="T9" fmla="*/ 147736 h 619"/>
              <a:gd name="T10" fmla="*/ 149245 w 546"/>
              <a:gd name="T11" fmla="*/ 147736 h 619"/>
              <a:gd name="T12" fmla="*/ 154304 w 546"/>
              <a:gd name="T13" fmla="*/ 137337 h 619"/>
              <a:gd name="T14" fmla="*/ 149245 w 546"/>
              <a:gd name="T15" fmla="*/ 131958 h 619"/>
              <a:gd name="T16" fmla="*/ 149245 w 546"/>
              <a:gd name="T17" fmla="*/ 95024 h 619"/>
              <a:gd name="T18" fmla="*/ 149245 w 546"/>
              <a:gd name="T19" fmla="*/ 95024 h 619"/>
              <a:gd name="T20" fmla="*/ 85283 w 546"/>
              <a:gd name="T21" fmla="*/ 95024 h 619"/>
              <a:gd name="T22" fmla="*/ 79862 w 546"/>
              <a:gd name="T23" fmla="*/ 105782 h 619"/>
              <a:gd name="T24" fmla="*/ 85283 w 546"/>
              <a:gd name="T25" fmla="*/ 110802 h 619"/>
              <a:gd name="T26" fmla="*/ 149245 w 546"/>
              <a:gd name="T27" fmla="*/ 110802 h 619"/>
              <a:gd name="T28" fmla="*/ 154304 w 546"/>
              <a:gd name="T29" fmla="*/ 105782 h 619"/>
              <a:gd name="T30" fmla="*/ 149245 w 546"/>
              <a:gd name="T31" fmla="*/ 95024 h 619"/>
              <a:gd name="T32" fmla="*/ 149245 w 546"/>
              <a:gd name="T33" fmla="*/ 0 h 619"/>
              <a:gd name="T34" fmla="*/ 149245 w 546"/>
              <a:gd name="T35" fmla="*/ 0 h 619"/>
              <a:gd name="T36" fmla="*/ 63962 w 546"/>
              <a:gd name="T37" fmla="*/ 0 h 619"/>
              <a:gd name="T38" fmla="*/ 37582 w 546"/>
              <a:gd name="T39" fmla="*/ 26535 h 619"/>
              <a:gd name="T40" fmla="*/ 26741 w 546"/>
              <a:gd name="T41" fmla="*/ 26535 h 619"/>
              <a:gd name="T42" fmla="*/ 0 w 546"/>
              <a:gd name="T43" fmla="*/ 52711 h 619"/>
              <a:gd name="T44" fmla="*/ 0 w 546"/>
              <a:gd name="T45" fmla="*/ 195427 h 619"/>
              <a:gd name="T46" fmla="*/ 26741 w 546"/>
              <a:gd name="T47" fmla="*/ 221603 h 619"/>
              <a:gd name="T48" fmla="*/ 132983 w 546"/>
              <a:gd name="T49" fmla="*/ 221603 h 619"/>
              <a:gd name="T50" fmla="*/ 165145 w 546"/>
              <a:gd name="T51" fmla="*/ 195427 h 619"/>
              <a:gd name="T52" fmla="*/ 170566 w 546"/>
              <a:gd name="T53" fmla="*/ 195427 h 619"/>
              <a:gd name="T54" fmla="*/ 196946 w 546"/>
              <a:gd name="T55" fmla="*/ 168892 h 619"/>
              <a:gd name="T56" fmla="*/ 196946 w 546"/>
              <a:gd name="T57" fmla="*/ 68848 h 619"/>
              <a:gd name="T58" fmla="*/ 196946 w 546"/>
              <a:gd name="T59" fmla="*/ 52711 h 619"/>
              <a:gd name="T60" fmla="*/ 149245 w 546"/>
              <a:gd name="T61" fmla="*/ 0 h 619"/>
              <a:gd name="T62" fmla="*/ 132983 w 546"/>
              <a:gd name="T63" fmla="*/ 211205 h 619"/>
              <a:gd name="T64" fmla="*/ 132983 w 546"/>
              <a:gd name="T65" fmla="*/ 211205 h 619"/>
              <a:gd name="T66" fmla="*/ 26741 w 546"/>
              <a:gd name="T67" fmla="*/ 211205 h 619"/>
              <a:gd name="T68" fmla="*/ 16262 w 546"/>
              <a:gd name="T69" fmla="*/ 195427 h 619"/>
              <a:gd name="T70" fmla="*/ 16262 w 546"/>
              <a:gd name="T71" fmla="*/ 52711 h 619"/>
              <a:gd name="T72" fmla="*/ 26741 w 546"/>
              <a:gd name="T73" fmla="*/ 42313 h 619"/>
              <a:gd name="T74" fmla="*/ 37582 w 546"/>
              <a:gd name="T75" fmla="*/ 42313 h 619"/>
              <a:gd name="T76" fmla="*/ 37582 w 546"/>
              <a:gd name="T77" fmla="*/ 168892 h 619"/>
              <a:gd name="T78" fmla="*/ 63962 w 546"/>
              <a:gd name="T79" fmla="*/ 195427 h 619"/>
              <a:gd name="T80" fmla="*/ 149245 w 546"/>
              <a:gd name="T81" fmla="*/ 195427 h 619"/>
              <a:gd name="T82" fmla="*/ 132983 w 546"/>
              <a:gd name="T83" fmla="*/ 211205 h 619"/>
              <a:gd name="T84" fmla="*/ 186466 w 546"/>
              <a:gd name="T85" fmla="*/ 168892 h 619"/>
              <a:gd name="T86" fmla="*/ 186466 w 546"/>
              <a:gd name="T87" fmla="*/ 168892 h 619"/>
              <a:gd name="T88" fmla="*/ 170566 w 546"/>
              <a:gd name="T89" fmla="*/ 179649 h 619"/>
              <a:gd name="T90" fmla="*/ 63962 w 546"/>
              <a:gd name="T91" fmla="*/ 179649 h 619"/>
              <a:gd name="T92" fmla="*/ 48062 w 546"/>
              <a:gd name="T93" fmla="*/ 168892 h 619"/>
              <a:gd name="T94" fmla="*/ 48062 w 546"/>
              <a:gd name="T95" fmla="*/ 26535 h 619"/>
              <a:gd name="T96" fmla="*/ 63962 w 546"/>
              <a:gd name="T97" fmla="*/ 10399 h 619"/>
              <a:gd name="T98" fmla="*/ 132983 w 546"/>
              <a:gd name="T99" fmla="*/ 10399 h 619"/>
              <a:gd name="T100" fmla="*/ 132983 w 546"/>
              <a:gd name="T101" fmla="*/ 42313 h 619"/>
              <a:gd name="T102" fmla="*/ 165145 w 546"/>
              <a:gd name="T103" fmla="*/ 68848 h 619"/>
              <a:gd name="T104" fmla="*/ 186466 w 546"/>
              <a:gd name="T105" fmla="*/ 68848 h 619"/>
              <a:gd name="T106" fmla="*/ 186466 w 546"/>
              <a:gd name="T107" fmla="*/ 168892 h 619"/>
              <a:gd name="T108" fmla="*/ 165145 w 546"/>
              <a:gd name="T109" fmla="*/ 52711 h 619"/>
              <a:gd name="T110" fmla="*/ 165145 w 546"/>
              <a:gd name="T111" fmla="*/ 52711 h 619"/>
              <a:gd name="T112" fmla="*/ 149245 w 546"/>
              <a:gd name="T113" fmla="*/ 31555 h 619"/>
              <a:gd name="T114" fmla="*/ 149245 w 546"/>
              <a:gd name="T115" fmla="*/ 10399 h 619"/>
              <a:gd name="T116" fmla="*/ 149245 w 546"/>
              <a:gd name="T117" fmla="*/ 10399 h 619"/>
              <a:gd name="T118" fmla="*/ 186466 w 546"/>
              <a:gd name="T119" fmla="*/ 52711 h 619"/>
              <a:gd name="T120" fmla="*/ 165145 w 546"/>
              <a:gd name="T121" fmla="*/ 52711 h 61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6" h="619">
                <a:moveTo>
                  <a:pt x="413" y="368"/>
                </a:moveTo>
                <a:lnTo>
                  <a:pt x="413" y="368"/>
                </a:lnTo>
                <a:cubicBezTo>
                  <a:pt x="236" y="368"/>
                  <a:pt x="236" y="368"/>
                  <a:pt x="236" y="368"/>
                </a:cubicBezTo>
                <a:cubicBezTo>
                  <a:pt x="221" y="368"/>
                  <a:pt x="221" y="383"/>
                  <a:pt x="221" y="383"/>
                </a:cubicBezTo>
                <a:cubicBezTo>
                  <a:pt x="221" y="398"/>
                  <a:pt x="221" y="412"/>
                  <a:pt x="236" y="412"/>
                </a:cubicBezTo>
                <a:cubicBezTo>
                  <a:pt x="413" y="412"/>
                  <a:pt x="413" y="412"/>
                  <a:pt x="413" y="412"/>
                </a:cubicBezTo>
                <a:cubicBezTo>
                  <a:pt x="427" y="412"/>
                  <a:pt x="427" y="398"/>
                  <a:pt x="427" y="383"/>
                </a:cubicBezTo>
                <a:cubicBezTo>
                  <a:pt x="427" y="383"/>
                  <a:pt x="427" y="368"/>
                  <a:pt x="413" y="368"/>
                </a:cubicBezTo>
                <a:close/>
                <a:moveTo>
                  <a:pt x="413" y="265"/>
                </a:moveTo>
                <a:lnTo>
                  <a:pt x="413" y="265"/>
                </a:lnTo>
                <a:cubicBezTo>
                  <a:pt x="236" y="265"/>
                  <a:pt x="236" y="265"/>
                  <a:pt x="236" y="265"/>
                </a:cubicBezTo>
                <a:cubicBezTo>
                  <a:pt x="221" y="265"/>
                  <a:pt x="221" y="280"/>
                  <a:pt x="221" y="295"/>
                </a:cubicBezTo>
                <a:cubicBezTo>
                  <a:pt x="221" y="295"/>
                  <a:pt x="221" y="309"/>
                  <a:pt x="236" y="309"/>
                </a:cubicBezTo>
                <a:cubicBezTo>
                  <a:pt x="413" y="309"/>
                  <a:pt x="413" y="309"/>
                  <a:pt x="413" y="309"/>
                </a:cubicBezTo>
                <a:cubicBezTo>
                  <a:pt x="427" y="309"/>
                  <a:pt x="427" y="295"/>
                  <a:pt x="427" y="295"/>
                </a:cubicBezTo>
                <a:cubicBezTo>
                  <a:pt x="427" y="280"/>
                  <a:pt x="427" y="265"/>
                  <a:pt x="413" y="265"/>
                </a:cubicBezTo>
                <a:close/>
                <a:moveTo>
                  <a:pt x="413" y="0"/>
                </a:moveTo>
                <a:lnTo>
                  <a:pt x="413" y="0"/>
                </a:lnTo>
                <a:lnTo>
                  <a:pt x="177" y="0"/>
                </a:lnTo>
                <a:cubicBezTo>
                  <a:pt x="133" y="0"/>
                  <a:pt x="104" y="29"/>
                  <a:pt x="104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30" y="74"/>
                  <a:pt x="0" y="118"/>
                  <a:pt x="0" y="147"/>
                </a:cubicBezTo>
                <a:cubicBezTo>
                  <a:pt x="0" y="545"/>
                  <a:pt x="0" y="545"/>
                  <a:pt x="0" y="545"/>
                </a:cubicBezTo>
                <a:cubicBezTo>
                  <a:pt x="0" y="589"/>
                  <a:pt x="45" y="618"/>
                  <a:pt x="74" y="618"/>
                </a:cubicBezTo>
                <a:cubicBezTo>
                  <a:pt x="368" y="618"/>
                  <a:pt x="368" y="618"/>
                  <a:pt x="368" y="618"/>
                </a:cubicBezTo>
                <a:cubicBezTo>
                  <a:pt x="413" y="618"/>
                  <a:pt x="457" y="589"/>
                  <a:pt x="457" y="545"/>
                </a:cubicBezTo>
                <a:cubicBezTo>
                  <a:pt x="472" y="545"/>
                  <a:pt x="472" y="545"/>
                  <a:pt x="472" y="545"/>
                </a:cubicBezTo>
                <a:cubicBezTo>
                  <a:pt x="516" y="545"/>
                  <a:pt x="545" y="501"/>
                  <a:pt x="545" y="471"/>
                </a:cubicBezTo>
                <a:cubicBezTo>
                  <a:pt x="545" y="192"/>
                  <a:pt x="545" y="192"/>
                  <a:pt x="545" y="192"/>
                </a:cubicBezTo>
                <a:cubicBezTo>
                  <a:pt x="545" y="147"/>
                  <a:pt x="545" y="147"/>
                  <a:pt x="545" y="147"/>
                </a:cubicBezTo>
                <a:lnTo>
                  <a:pt x="413" y="0"/>
                </a:lnTo>
                <a:close/>
                <a:moveTo>
                  <a:pt x="368" y="589"/>
                </a:moveTo>
                <a:lnTo>
                  <a:pt x="368" y="589"/>
                </a:lnTo>
                <a:cubicBezTo>
                  <a:pt x="74" y="589"/>
                  <a:pt x="74" y="589"/>
                  <a:pt x="74" y="589"/>
                </a:cubicBezTo>
                <a:cubicBezTo>
                  <a:pt x="59" y="589"/>
                  <a:pt x="45" y="559"/>
                  <a:pt x="45" y="545"/>
                </a:cubicBezTo>
                <a:cubicBezTo>
                  <a:pt x="45" y="147"/>
                  <a:pt x="45" y="147"/>
                  <a:pt x="45" y="147"/>
                </a:cubicBezTo>
                <a:cubicBezTo>
                  <a:pt x="45" y="133"/>
                  <a:pt x="59" y="118"/>
                  <a:pt x="74" y="118"/>
                </a:cubicBezTo>
                <a:cubicBezTo>
                  <a:pt x="104" y="118"/>
                  <a:pt x="104" y="118"/>
                  <a:pt x="104" y="118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4" y="501"/>
                  <a:pt x="133" y="545"/>
                  <a:pt x="177" y="545"/>
                </a:cubicBezTo>
                <a:cubicBezTo>
                  <a:pt x="413" y="545"/>
                  <a:pt x="413" y="545"/>
                  <a:pt x="413" y="545"/>
                </a:cubicBezTo>
                <a:cubicBezTo>
                  <a:pt x="413" y="559"/>
                  <a:pt x="398" y="589"/>
                  <a:pt x="368" y="589"/>
                </a:cubicBezTo>
                <a:close/>
                <a:moveTo>
                  <a:pt x="516" y="471"/>
                </a:moveTo>
                <a:lnTo>
                  <a:pt x="516" y="471"/>
                </a:lnTo>
                <a:cubicBezTo>
                  <a:pt x="516" y="486"/>
                  <a:pt x="486" y="501"/>
                  <a:pt x="472" y="501"/>
                </a:cubicBezTo>
                <a:cubicBezTo>
                  <a:pt x="177" y="501"/>
                  <a:pt x="177" y="501"/>
                  <a:pt x="177" y="501"/>
                </a:cubicBezTo>
                <a:cubicBezTo>
                  <a:pt x="163" y="501"/>
                  <a:pt x="133" y="486"/>
                  <a:pt x="133" y="471"/>
                </a:cubicBezTo>
                <a:cubicBezTo>
                  <a:pt x="133" y="74"/>
                  <a:pt x="133" y="74"/>
                  <a:pt x="133" y="74"/>
                </a:cubicBezTo>
                <a:cubicBezTo>
                  <a:pt x="133" y="59"/>
                  <a:pt x="163" y="29"/>
                  <a:pt x="177" y="29"/>
                </a:cubicBezTo>
                <a:cubicBezTo>
                  <a:pt x="368" y="29"/>
                  <a:pt x="368" y="29"/>
                  <a:pt x="368" y="29"/>
                </a:cubicBezTo>
                <a:cubicBezTo>
                  <a:pt x="368" y="74"/>
                  <a:pt x="368" y="118"/>
                  <a:pt x="368" y="118"/>
                </a:cubicBezTo>
                <a:cubicBezTo>
                  <a:pt x="368" y="147"/>
                  <a:pt x="413" y="192"/>
                  <a:pt x="457" y="192"/>
                </a:cubicBezTo>
                <a:cubicBezTo>
                  <a:pt x="457" y="192"/>
                  <a:pt x="472" y="192"/>
                  <a:pt x="516" y="192"/>
                </a:cubicBezTo>
                <a:lnTo>
                  <a:pt x="516" y="471"/>
                </a:lnTo>
                <a:close/>
                <a:moveTo>
                  <a:pt x="457" y="147"/>
                </a:moveTo>
                <a:lnTo>
                  <a:pt x="457" y="147"/>
                </a:lnTo>
                <a:cubicBezTo>
                  <a:pt x="427" y="147"/>
                  <a:pt x="413" y="118"/>
                  <a:pt x="413" y="88"/>
                </a:cubicBezTo>
                <a:cubicBezTo>
                  <a:pt x="413" y="88"/>
                  <a:pt x="413" y="74"/>
                  <a:pt x="413" y="29"/>
                </a:cubicBezTo>
                <a:cubicBezTo>
                  <a:pt x="516" y="147"/>
                  <a:pt x="516" y="147"/>
                  <a:pt x="516" y="147"/>
                </a:cubicBezTo>
                <a:lnTo>
                  <a:pt x="457" y="14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174510" y="1128234"/>
            <a:ext cx="3317682" cy="4842985"/>
            <a:chOff x="8174510" y="1128234"/>
            <a:chExt cx="3317682" cy="4842985"/>
          </a:xfrm>
        </p:grpSpPr>
        <p:pic>
          <p:nvPicPr>
            <p:cNvPr id="25" name="出自【趣你的PPT】(微信:qunideppt)：最优质的PPT资源库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4510" y="1128234"/>
              <a:ext cx="3317682" cy="4842985"/>
            </a:xfrm>
            <a:prstGeom prst="rect">
              <a:avLst/>
            </a:prstGeom>
            <a:noFill/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02" t="3050" r="12977" b="5607"/>
            <a:stretch>
              <a:fillRect/>
            </a:stretch>
          </p:blipFill>
          <p:spPr>
            <a:xfrm>
              <a:off x="8320638" y="1588847"/>
              <a:ext cx="3014693" cy="3814961"/>
            </a:xfrm>
            <a:custGeom>
              <a:avLst/>
              <a:gdLst>
                <a:gd name="connsiteX0" fmla="*/ 0 w 3014693"/>
                <a:gd name="connsiteY0" fmla="*/ 0 h 3814961"/>
                <a:gd name="connsiteX1" fmla="*/ 3014693 w 3014693"/>
                <a:gd name="connsiteY1" fmla="*/ 0 h 3814961"/>
                <a:gd name="connsiteX2" fmla="*/ 3014693 w 3014693"/>
                <a:gd name="connsiteY2" fmla="*/ 3814961 h 3814961"/>
                <a:gd name="connsiteX3" fmla="*/ 0 w 3014693"/>
                <a:gd name="connsiteY3" fmla="*/ 3814961 h 3814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4693" h="3814961">
                  <a:moveTo>
                    <a:pt x="0" y="0"/>
                  </a:moveTo>
                  <a:lnTo>
                    <a:pt x="3014693" y="0"/>
                  </a:lnTo>
                  <a:lnTo>
                    <a:pt x="3014693" y="3814961"/>
                  </a:lnTo>
                  <a:lnTo>
                    <a:pt x="0" y="3814961"/>
                  </a:lnTo>
                  <a:close/>
                </a:path>
              </a:pathLst>
            </a:cu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408093" y="3837799"/>
            <a:ext cx="56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8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感谢您的耐心聆听</a:t>
            </a:r>
            <a:endParaRPr lang="zh-CN" altLang="en-US" sz="48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98765" y="3470877"/>
            <a:ext cx="253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人民医院</a:t>
            </a:r>
            <a:r>
              <a:rPr lang="en-US" altLang="zh-CN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</a:t>
            </a:r>
            <a:endParaRPr lang="zh-CN" altLang="en-US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80761" y="4669879"/>
            <a:ext cx="4850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dirty="0">
                <a:solidFill>
                  <a:srgbClr val="017ED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 YOU VERY MUCH FOR YOUR PATIENT LISTENING</a:t>
            </a:r>
            <a:endParaRPr lang="zh-CN" altLang="en-US" sz="1200" dirty="0">
              <a:solidFill>
                <a:srgbClr val="017ED6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23035" y="2494360"/>
            <a:ext cx="2344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6000" b="1" dirty="0">
                <a:solidFill>
                  <a:srgbClr val="017ED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6000" b="1" dirty="0">
              <a:solidFill>
                <a:srgbClr val="017ED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687560" y="5902325"/>
            <a:ext cx="2250440" cy="384810"/>
            <a:chOff x="3975354" y="3842159"/>
            <a:chExt cx="2011680" cy="384810"/>
          </a:xfrm>
        </p:grpSpPr>
        <p:sp>
          <p:nvSpPr>
            <p:cNvPr id="12" name="矩形 11"/>
            <p:cNvSpPr/>
            <p:nvPr/>
          </p:nvSpPr>
          <p:spPr>
            <a:xfrm>
              <a:off x="4243578" y="3875949"/>
              <a:ext cx="1743456" cy="301752"/>
            </a:xfrm>
            <a:prstGeom prst="rect">
              <a:avLst/>
            </a:prstGeom>
            <a:solidFill>
              <a:srgbClr val="017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975354" y="3842159"/>
              <a:ext cx="2011680" cy="384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汇报人：情缘素材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441427" y="5109760"/>
            <a:ext cx="512064" cy="512064"/>
            <a:chOff x="11406702" y="4917693"/>
            <a:chExt cx="512064" cy="512064"/>
          </a:xfrm>
        </p:grpSpPr>
        <p:sp>
          <p:nvSpPr>
            <p:cNvPr id="14" name="椭圆 13"/>
            <p:cNvSpPr/>
            <p:nvPr/>
          </p:nvSpPr>
          <p:spPr>
            <a:xfrm>
              <a:off x="11406702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44"/>
            <p:cNvSpPr>
              <a:spLocks noEditPoints="1"/>
            </p:cNvSpPr>
            <p:nvPr/>
          </p:nvSpPr>
          <p:spPr bwMode="auto">
            <a:xfrm>
              <a:off x="11515710" y="5040518"/>
              <a:ext cx="294049" cy="266413"/>
            </a:xfrm>
            <a:custGeom>
              <a:avLst/>
              <a:gdLst>
                <a:gd name="T0" fmla="*/ 402481 w 256"/>
                <a:gd name="T1" fmla="*/ 382588 h 232"/>
                <a:gd name="T2" fmla="*/ 369491 w 256"/>
                <a:gd name="T3" fmla="*/ 382588 h 232"/>
                <a:gd name="T4" fmla="*/ 349696 w 256"/>
                <a:gd name="T5" fmla="*/ 382588 h 232"/>
                <a:gd name="T6" fmla="*/ 72579 w 256"/>
                <a:gd name="T7" fmla="*/ 382588 h 232"/>
                <a:gd name="T8" fmla="*/ 52784 w 256"/>
                <a:gd name="T9" fmla="*/ 382588 h 232"/>
                <a:gd name="T10" fmla="*/ 19794 w 256"/>
                <a:gd name="T11" fmla="*/ 382588 h 232"/>
                <a:gd name="T12" fmla="*/ 0 w 256"/>
                <a:gd name="T13" fmla="*/ 362799 h 232"/>
                <a:gd name="T14" fmla="*/ 0 w 256"/>
                <a:gd name="T15" fmla="*/ 323221 h 232"/>
                <a:gd name="T16" fmla="*/ 0 w 256"/>
                <a:gd name="T17" fmla="*/ 244065 h 232"/>
                <a:gd name="T18" fmla="*/ 0 w 256"/>
                <a:gd name="T19" fmla="*/ 118734 h 232"/>
                <a:gd name="T20" fmla="*/ 19794 w 256"/>
                <a:gd name="T21" fmla="*/ 98945 h 232"/>
                <a:gd name="T22" fmla="*/ 46186 w 256"/>
                <a:gd name="T23" fmla="*/ 98945 h 232"/>
                <a:gd name="T24" fmla="*/ 85775 w 256"/>
                <a:gd name="T25" fmla="*/ 98945 h 232"/>
                <a:gd name="T26" fmla="*/ 112167 w 256"/>
                <a:gd name="T27" fmla="*/ 98945 h 232"/>
                <a:gd name="T28" fmla="*/ 211138 w 256"/>
                <a:gd name="T29" fmla="*/ 0 h 232"/>
                <a:gd name="T30" fmla="*/ 310108 w 256"/>
                <a:gd name="T31" fmla="*/ 98945 h 232"/>
                <a:gd name="T32" fmla="*/ 343098 w 256"/>
                <a:gd name="T33" fmla="*/ 98945 h 232"/>
                <a:gd name="T34" fmla="*/ 382687 w 256"/>
                <a:gd name="T35" fmla="*/ 98945 h 232"/>
                <a:gd name="T36" fmla="*/ 402481 w 256"/>
                <a:gd name="T37" fmla="*/ 98945 h 232"/>
                <a:gd name="T38" fmla="*/ 422275 w 256"/>
                <a:gd name="T39" fmla="*/ 118734 h 232"/>
                <a:gd name="T40" fmla="*/ 422275 w 256"/>
                <a:gd name="T41" fmla="*/ 244065 h 232"/>
                <a:gd name="T42" fmla="*/ 422275 w 256"/>
                <a:gd name="T43" fmla="*/ 323221 h 232"/>
                <a:gd name="T44" fmla="*/ 422275 w 256"/>
                <a:gd name="T45" fmla="*/ 362799 h 232"/>
                <a:gd name="T46" fmla="*/ 402481 w 256"/>
                <a:gd name="T47" fmla="*/ 382588 h 232"/>
                <a:gd name="T48" fmla="*/ 211138 w 256"/>
                <a:gd name="T49" fmla="*/ 39578 h 232"/>
                <a:gd name="T50" fmla="*/ 151755 w 256"/>
                <a:gd name="T51" fmla="*/ 98945 h 232"/>
                <a:gd name="T52" fmla="*/ 270520 w 256"/>
                <a:gd name="T53" fmla="*/ 98945 h 232"/>
                <a:gd name="T54" fmla="*/ 211138 w 256"/>
                <a:gd name="T55" fmla="*/ 39578 h 232"/>
                <a:gd name="T56" fmla="*/ 283716 w 256"/>
                <a:gd name="T57" fmla="*/ 217679 h 232"/>
                <a:gd name="T58" fmla="*/ 230932 w 256"/>
                <a:gd name="T59" fmla="*/ 217679 h 232"/>
                <a:gd name="T60" fmla="*/ 230932 w 256"/>
                <a:gd name="T61" fmla="*/ 164909 h 232"/>
                <a:gd name="T62" fmla="*/ 211138 w 256"/>
                <a:gd name="T63" fmla="*/ 145120 h 232"/>
                <a:gd name="T64" fmla="*/ 191343 w 256"/>
                <a:gd name="T65" fmla="*/ 164909 h 232"/>
                <a:gd name="T66" fmla="*/ 191343 w 256"/>
                <a:gd name="T67" fmla="*/ 217679 h 232"/>
                <a:gd name="T68" fmla="*/ 138559 w 256"/>
                <a:gd name="T69" fmla="*/ 217679 h 232"/>
                <a:gd name="T70" fmla="*/ 118765 w 256"/>
                <a:gd name="T71" fmla="*/ 237468 h 232"/>
                <a:gd name="T72" fmla="*/ 138559 w 256"/>
                <a:gd name="T73" fmla="*/ 257257 h 232"/>
                <a:gd name="T74" fmla="*/ 191343 w 256"/>
                <a:gd name="T75" fmla="*/ 257257 h 232"/>
                <a:gd name="T76" fmla="*/ 191343 w 256"/>
                <a:gd name="T77" fmla="*/ 310028 h 232"/>
                <a:gd name="T78" fmla="*/ 211138 w 256"/>
                <a:gd name="T79" fmla="*/ 329817 h 232"/>
                <a:gd name="T80" fmla="*/ 230932 w 256"/>
                <a:gd name="T81" fmla="*/ 310028 h 232"/>
                <a:gd name="T82" fmla="*/ 230932 w 256"/>
                <a:gd name="T83" fmla="*/ 257257 h 232"/>
                <a:gd name="T84" fmla="*/ 283716 w 256"/>
                <a:gd name="T85" fmla="*/ 257257 h 232"/>
                <a:gd name="T86" fmla="*/ 303510 w 256"/>
                <a:gd name="T87" fmla="*/ 237468 h 232"/>
                <a:gd name="T88" fmla="*/ 283716 w 256"/>
                <a:gd name="T89" fmla="*/ 217679 h 2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6" h="232">
                  <a:moveTo>
                    <a:pt x="244" y="232"/>
                  </a:moveTo>
                  <a:cubicBezTo>
                    <a:pt x="224" y="232"/>
                    <a:pt x="224" y="232"/>
                    <a:pt x="224" y="232"/>
                  </a:cubicBezTo>
                  <a:cubicBezTo>
                    <a:pt x="212" y="232"/>
                    <a:pt x="212" y="232"/>
                    <a:pt x="212" y="232"/>
                  </a:cubicBezTo>
                  <a:cubicBezTo>
                    <a:pt x="44" y="232"/>
                    <a:pt x="44" y="232"/>
                    <a:pt x="44" y="232"/>
                  </a:cubicBezTo>
                  <a:cubicBezTo>
                    <a:pt x="32" y="232"/>
                    <a:pt x="32" y="232"/>
                    <a:pt x="32" y="232"/>
                  </a:cubicBezTo>
                  <a:cubicBezTo>
                    <a:pt x="12" y="232"/>
                    <a:pt x="12" y="232"/>
                    <a:pt x="12" y="232"/>
                  </a:cubicBezTo>
                  <a:cubicBezTo>
                    <a:pt x="5" y="232"/>
                    <a:pt x="0" y="227"/>
                    <a:pt x="0" y="22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65"/>
                    <a:pt x="5" y="60"/>
                    <a:pt x="12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7"/>
                    <a:pt x="95" y="0"/>
                    <a:pt x="128" y="0"/>
                  </a:cubicBezTo>
                  <a:cubicBezTo>
                    <a:pt x="161" y="0"/>
                    <a:pt x="188" y="27"/>
                    <a:pt x="188" y="60"/>
                  </a:cubicBezTo>
                  <a:cubicBezTo>
                    <a:pt x="208" y="60"/>
                    <a:pt x="208" y="60"/>
                    <a:pt x="208" y="60"/>
                  </a:cubicBezTo>
                  <a:cubicBezTo>
                    <a:pt x="232" y="60"/>
                    <a:pt x="232" y="60"/>
                    <a:pt x="232" y="60"/>
                  </a:cubicBezTo>
                  <a:cubicBezTo>
                    <a:pt x="244" y="60"/>
                    <a:pt x="244" y="60"/>
                    <a:pt x="244" y="60"/>
                  </a:cubicBezTo>
                  <a:cubicBezTo>
                    <a:pt x="251" y="60"/>
                    <a:pt x="256" y="65"/>
                    <a:pt x="256" y="72"/>
                  </a:cubicBezTo>
                  <a:cubicBezTo>
                    <a:pt x="256" y="148"/>
                    <a:pt x="256" y="148"/>
                    <a:pt x="256" y="148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20"/>
                    <a:pt x="256" y="220"/>
                    <a:pt x="256" y="220"/>
                  </a:cubicBezTo>
                  <a:cubicBezTo>
                    <a:pt x="256" y="227"/>
                    <a:pt x="251" y="232"/>
                    <a:pt x="244" y="232"/>
                  </a:cubicBezTo>
                  <a:moveTo>
                    <a:pt x="128" y="24"/>
                  </a:moveTo>
                  <a:cubicBezTo>
                    <a:pt x="108" y="24"/>
                    <a:pt x="92" y="40"/>
                    <a:pt x="92" y="60"/>
                  </a:cubicBezTo>
                  <a:cubicBezTo>
                    <a:pt x="164" y="60"/>
                    <a:pt x="164" y="60"/>
                    <a:pt x="164" y="60"/>
                  </a:cubicBezTo>
                  <a:cubicBezTo>
                    <a:pt x="164" y="40"/>
                    <a:pt x="148" y="24"/>
                    <a:pt x="128" y="24"/>
                  </a:cubicBezTo>
                  <a:moveTo>
                    <a:pt x="172" y="132"/>
                  </a:moveTo>
                  <a:cubicBezTo>
                    <a:pt x="140" y="132"/>
                    <a:pt x="140" y="132"/>
                    <a:pt x="140" y="132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0" y="93"/>
                    <a:pt x="135" y="88"/>
                    <a:pt x="128" y="88"/>
                  </a:cubicBezTo>
                  <a:cubicBezTo>
                    <a:pt x="121" y="88"/>
                    <a:pt x="116" y="93"/>
                    <a:pt x="116" y="100"/>
                  </a:cubicBezTo>
                  <a:cubicBezTo>
                    <a:pt x="116" y="132"/>
                    <a:pt x="116" y="132"/>
                    <a:pt x="116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77" y="132"/>
                    <a:pt x="72" y="137"/>
                    <a:pt x="72" y="144"/>
                  </a:cubicBezTo>
                  <a:cubicBezTo>
                    <a:pt x="72" y="151"/>
                    <a:pt x="77" y="156"/>
                    <a:pt x="84" y="156"/>
                  </a:cubicBezTo>
                  <a:cubicBezTo>
                    <a:pt x="116" y="156"/>
                    <a:pt x="116" y="156"/>
                    <a:pt x="116" y="156"/>
                  </a:cubicBezTo>
                  <a:cubicBezTo>
                    <a:pt x="116" y="188"/>
                    <a:pt x="116" y="188"/>
                    <a:pt x="116" y="188"/>
                  </a:cubicBezTo>
                  <a:cubicBezTo>
                    <a:pt x="116" y="195"/>
                    <a:pt x="121" y="200"/>
                    <a:pt x="128" y="200"/>
                  </a:cubicBezTo>
                  <a:cubicBezTo>
                    <a:pt x="135" y="200"/>
                    <a:pt x="140" y="195"/>
                    <a:pt x="140" y="188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72" y="156"/>
                    <a:pt x="172" y="156"/>
                    <a:pt x="172" y="156"/>
                  </a:cubicBezTo>
                  <a:cubicBezTo>
                    <a:pt x="179" y="156"/>
                    <a:pt x="184" y="151"/>
                    <a:pt x="184" y="144"/>
                  </a:cubicBezTo>
                  <a:cubicBezTo>
                    <a:pt x="184" y="137"/>
                    <a:pt x="179" y="132"/>
                    <a:pt x="172" y="132"/>
                  </a:cubicBezTo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0564365" y="5116262"/>
            <a:ext cx="512064" cy="512064"/>
            <a:chOff x="10529640" y="4924195"/>
            <a:chExt cx="512064" cy="512064"/>
          </a:xfrm>
        </p:grpSpPr>
        <p:sp>
          <p:nvSpPr>
            <p:cNvPr id="17" name="椭圆 16"/>
            <p:cNvSpPr/>
            <p:nvPr/>
          </p:nvSpPr>
          <p:spPr>
            <a:xfrm>
              <a:off x="10529640" y="4924195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Freeform 204"/>
            <p:cNvSpPr>
              <a:spLocks noEditPoints="1"/>
            </p:cNvSpPr>
            <p:nvPr/>
          </p:nvSpPr>
          <p:spPr bwMode="auto">
            <a:xfrm>
              <a:off x="10644386" y="5047038"/>
              <a:ext cx="282572" cy="284305"/>
            </a:xfrm>
            <a:custGeom>
              <a:avLst/>
              <a:gdLst>
                <a:gd name="T0" fmla="*/ 207 w 288"/>
                <a:gd name="T1" fmla="*/ 0 h 288"/>
                <a:gd name="T2" fmla="*/ 152 w 288"/>
                <a:gd name="T3" fmla="*/ 22 h 288"/>
                <a:gd name="T4" fmla="*/ 21 w 288"/>
                <a:gd name="T5" fmla="*/ 153 h 288"/>
                <a:gd name="T6" fmla="*/ 0 w 288"/>
                <a:gd name="T7" fmla="*/ 207 h 288"/>
                <a:gd name="T8" fmla="*/ 81 w 288"/>
                <a:gd name="T9" fmla="*/ 288 h 288"/>
                <a:gd name="T10" fmla="*/ 81 w 288"/>
                <a:gd name="T11" fmla="*/ 288 h 288"/>
                <a:gd name="T12" fmla="*/ 135 w 288"/>
                <a:gd name="T13" fmla="*/ 267 h 288"/>
                <a:gd name="T14" fmla="*/ 266 w 288"/>
                <a:gd name="T15" fmla="*/ 136 h 288"/>
                <a:gd name="T16" fmla="*/ 288 w 288"/>
                <a:gd name="T17" fmla="*/ 81 h 288"/>
                <a:gd name="T18" fmla="*/ 288 w 288"/>
                <a:gd name="T19" fmla="*/ 81 h 288"/>
                <a:gd name="T20" fmla="*/ 207 w 288"/>
                <a:gd name="T21" fmla="*/ 0 h 288"/>
                <a:gd name="T22" fmla="*/ 18 w 288"/>
                <a:gd name="T23" fmla="*/ 207 h 288"/>
                <a:gd name="T24" fmla="*/ 34 w 288"/>
                <a:gd name="T25" fmla="*/ 165 h 288"/>
                <a:gd name="T26" fmla="*/ 84 w 288"/>
                <a:gd name="T27" fmla="*/ 115 h 288"/>
                <a:gd name="T28" fmla="*/ 173 w 288"/>
                <a:gd name="T29" fmla="*/ 204 h 288"/>
                <a:gd name="T30" fmla="*/ 123 w 288"/>
                <a:gd name="T31" fmla="*/ 254 h 288"/>
                <a:gd name="T32" fmla="*/ 81 w 288"/>
                <a:gd name="T33" fmla="*/ 271 h 288"/>
                <a:gd name="T34" fmla="*/ 18 w 288"/>
                <a:gd name="T35" fmla="*/ 207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8" h="288">
                  <a:moveTo>
                    <a:pt x="207" y="0"/>
                  </a:moveTo>
                  <a:cubicBezTo>
                    <a:pt x="186" y="0"/>
                    <a:pt x="166" y="8"/>
                    <a:pt x="152" y="2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8" y="167"/>
                    <a:pt x="0" y="186"/>
                    <a:pt x="0" y="207"/>
                  </a:cubicBezTo>
                  <a:cubicBezTo>
                    <a:pt x="0" y="252"/>
                    <a:pt x="36" y="288"/>
                    <a:pt x="81" y="288"/>
                  </a:cubicBezTo>
                  <a:cubicBezTo>
                    <a:pt x="81" y="288"/>
                    <a:pt x="81" y="288"/>
                    <a:pt x="81" y="288"/>
                  </a:cubicBezTo>
                  <a:cubicBezTo>
                    <a:pt x="102" y="288"/>
                    <a:pt x="121" y="280"/>
                    <a:pt x="135" y="267"/>
                  </a:cubicBezTo>
                  <a:cubicBezTo>
                    <a:pt x="266" y="136"/>
                    <a:pt x="266" y="136"/>
                    <a:pt x="266" y="136"/>
                  </a:cubicBezTo>
                  <a:cubicBezTo>
                    <a:pt x="279" y="122"/>
                    <a:pt x="288" y="102"/>
                    <a:pt x="288" y="81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8" y="36"/>
                    <a:pt x="252" y="0"/>
                    <a:pt x="207" y="0"/>
                  </a:cubicBezTo>
                  <a:close/>
                  <a:moveTo>
                    <a:pt x="18" y="207"/>
                  </a:moveTo>
                  <a:cubicBezTo>
                    <a:pt x="18" y="192"/>
                    <a:pt x="23" y="177"/>
                    <a:pt x="34" y="165"/>
                  </a:cubicBezTo>
                  <a:cubicBezTo>
                    <a:pt x="84" y="115"/>
                    <a:pt x="84" y="115"/>
                    <a:pt x="84" y="115"/>
                  </a:cubicBezTo>
                  <a:cubicBezTo>
                    <a:pt x="173" y="204"/>
                    <a:pt x="173" y="204"/>
                    <a:pt x="173" y="204"/>
                  </a:cubicBezTo>
                  <a:cubicBezTo>
                    <a:pt x="123" y="254"/>
                    <a:pt x="123" y="254"/>
                    <a:pt x="123" y="254"/>
                  </a:cubicBezTo>
                  <a:cubicBezTo>
                    <a:pt x="111" y="265"/>
                    <a:pt x="96" y="271"/>
                    <a:pt x="81" y="271"/>
                  </a:cubicBezTo>
                  <a:cubicBezTo>
                    <a:pt x="46" y="271"/>
                    <a:pt x="18" y="242"/>
                    <a:pt x="18" y="207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 vert="horz" wrap="square" lIns="82848" tIns="41424" rIns="82848" bIns="41424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810241" y="5112774"/>
            <a:ext cx="512064" cy="512064"/>
            <a:chOff x="8775516" y="4920707"/>
            <a:chExt cx="512064" cy="512064"/>
          </a:xfrm>
        </p:grpSpPr>
        <p:sp>
          <p:nvSpPr>
            <p:cNvPr id="19" name="椭圆 18"/>
            <p:cNvSpPr/>
            <p:nvPr/>
          </p:nvSpPr>
          <p:spPr>
            <a:xfrm>
              <a:off x="8775516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79"/>
            <p:cNvSpPr>
              <a:spLocks noEditPoints="1"/>
            </p:cNvSpPr>
            <p:nvPr/>
          </p:nvSpPr>
          <p:spPr bwMode="auto">
            <a:xfrm>
              <a:off x="8881370" y="5016674"/>
              <a:ext cx="303778" cy="345032"/>
            </a:xfrm>
            <a:custGeom>
              <a:avLst/>
              <a:gdLst>
                <a:gd name="T0" fmla="*/ 219355 w 102"/>
                <a:gd name="T1" fmla="*/ 274473 h 116"/>
                <a:gd name="T2" fmla="*/ 206749 w 102"/>
                <a:gd name="T3" fmla="*/ 274473 h 116"/>
                <a:gd name="T4" fmla="*/ 257175 w 102"/>
                <a:gd name="T5" fmla="*/ 183822 h 116"/>
                <a:gd name="T6" fmla="*/ 173971 w 102"/>
                <a:gd name="T7" fmla="*/ 78061 h 116"/>
                <a:gd name="T8" fmla="*/ 194142 w 102"/>
                <a:gd name="T9" fmla="*/ 37772 h 116"/>
                <a:gd name="T10" fmla="*/ 191621 w 102"/>
                <a:gd name="T11" fmla="*/ 25181 h 116"/>
                <a:gd name="T12" fmla="*/ 141194 w 102"/>
                <a:gd name="T13" fmla="*/ 2518 h 116"/>
                <a:gd name="T14" fmla="*/ 133630 w 102"/>
                <a:gd name="T15" fmla="*/ 0 h 116"/>
                <a:gd name="T16" fmla="*/ 128588 w 102"/>
                <a:gd name="T17" fmla="*/ 5036 h 116"/>
                <a:gd name="T18" fmla="*/ 70597 w 102"/>
                <a:gd name="T19" fmla="*/ 115833 h 116"/>
                <a:gd name="T20" fmla="*/ 78161 w 102"/>
                <a:gd name="T21" fmla="*/ 143532 h 116"/>
                <a:gd name="T22" fmla="*/ 70597 w 102"/>
                <a:gd name="T23" fmla="*/ 158641 h 116"/>
                <a:gd name="T24" fmla="*/ 103374 w 102"/>
                <a:gd name="T25" fmla="*/ 173749 h 116"/>
                <a:gd name="T26" fmla="*/ 110938 w 102"/>
                <a:gd name="T27" fmla="*/ 158641 h 116"/>
                <a:gd name="T28" fmla="*/ 110938 w 102"/>
                <a:gd name="T29" fmla="*/ 158641 h 116"/>
                <a:gd name="T30" fmla="*/ 136151 w 102"/>
                <a:gd name="T31" fmla="*/ 148568 h 116"/>
                <a:gd name="T32" fmla="*/ 156322 w 102"/>
                <a:gd name="T33" fmla="*/ 110797 h 116"/>
                <a:gd name="T34" fmla="*/ 219355 w 102"/>
                <a:gd name="T35" fmla="*/ 183822 h 116"/>
                <a:gd name="T36" fmla="*/ 146237 w 102"/>
                <a:gd name="T37" fmla="*/ 256847 h 116"/>
                <a:gd name="T38" fmla="*/ 93289 w 102"/>
                <a:gd name="T39" fmla="*/ 239220 h 116"/>
                <a:gd name="T40" fmla="*/ 93289 w 102"/>
                <a:gd name="T41" fmla="*/ 229147 h 116"/>
                <a:gd name="T42" fmla="*/ 100853 w 102"/>
                <a:gd name="T43" fmla="*/ 219075 h 116"/>
                <a:gd name="T44" fmla="*/ 146237 w 102"/>
                <a:gd name="T45" fmla="*/ 219075 h 116"/>
                <a:gd name="T46" fmla="*/ 146237 w 102"/>
                <a:gd name="T47" fmla="*/ 201448 h 116"/>
                <a:gd name="T48" fmla="*/ 75640 w 102"/>
                <a:gd name="T49" fmla="*/ 201448 h 116"/>
                <a:gd name="T50" fmla="*/ 40341 w 102"/>
                <a:gd name="T51" fmla="*/ 201448 h 116"/>
                <a:gd name="T52" fmla="*/ 0 w 102"/>
                <a:gd name="T53" fmla="*/ 201448 h 116"/>
                <a:gd name="T54" fmla="*/ 0 w 102"/>
                <a:gd name="T55" fmla="*/ 219075 h 116"/>
                <a:gd name="T56" fmla="*/ 42863 w 102"/>
                <a:gd name="T57" fmla="*/ 219075 h 116"/>
                <a:gd name="T58" fmla="*/ 45384 w 102"/>
                <a:gd name="T59" fmla="*/ 219075 h 116"/>
                <a:gd name="T60" fmla="*/ 55469 w 102"/>
                <a:gd name="T61" fmla="*/ 229147 h 116"/>
                <a:gd name="T62" fmla="*/ 55469 w 102"/>
                <a:gd name="T63" fmla="*/ 239220 h 116"/>
                <a:gd name="T64" fmla="*/ 55469 w 102"/>
                <a:gd name="T65" fmla="*/ 274473 h 116"/>
                <a:gd name="T66" fmla="*/ 20171 w 102"/>
                <a:gd name="T67" fmla="*/ 292100 h 116"/>
                <a:gd name="T68" fmla="*/ 257175 w 102"/>
                <a:gd name="T69" fmla="*/ 292100 h 116"/>
                <a:gd name="T70" fmla="*/ 219355 w 102"/>
                <a:gd name="T71" fmla="*/ 274473 h 116"/>
                <a:gd name="T72" fmla="*/ 156322 w 102"/>
                <a:gd name="T73" fmla="*/ 25181 h 116"/>
                <a:gd name="T74" fmla="*/ 151279 w 102"/>
                <a:gd name="T75" fmla="*/ 30217 h 116"/>
                <a:gd name="T76" fmla="*/ 108417 w 102"/>
                <a:gd name="T77" fmla="*/ 110797 h 116"/>
                <a:gd name="T78" fmla="*/ 93289 w 102"/>
                <a:gd name="T79" fmla="*/ 103242 h 116"/>
                <a:gd name="T80" fmla="*/ 93289 w 102"/>
                <a:gd name="T81" fmla="*/ 98206 h 116"/>
                <a:gd name="T82" fmla="*/ 133630 w 102"/>
                <a:gd name="T83" fmla="*/ 25181 h 116"/>
                <a:gd name="T84" fmla="*/ 138673 w 102"/>
                <a:gd name="T85" fmla="*/ 20145 h 116"/>
                <a:gd name="T86" fmla="*/ 146237 w 102"/>
                <a:gd name="T87" fmla="*/ 20145 h 116"/>
                <a:gd name="T88" fmla="*/ 156322 w 102"/>
                <a:gd name="T89" fmla="*/ 25181 h 116"/>
                <a:gd name="T90" fmla="*/ 156322 w 102"/>
                <a:gd name="T91" fmla="*/ 25181 h 1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rgbClr val="017ED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7933179" y="5109760"/>
            <a:ext cx="512064" cy="512064"/>
            <a:chOff x="7898454" y="4917693"/>
            <a:chExt cx="512064" cy="512064"/>
          </a:xfrm>
        </p:grpSpPr>
        <p:sp>
          <p:nvSpPr>
            <p:cNvPr id="20" name="椭圆 19"/>
            <p:cNvSpPr/>
            <p:nvPr/>
          </p:nvSpPr>
          <p:spPr>
            <a:xfrm>
              <a:off x="7898454" y="4917693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0"/>
            <p:cNvGrpSpPr/>
            <p:nvPr/>
          </p:nvGrpSpPr>
          <p:grpSpPr>
            <a:xfrm>
              <a:off x="8008114" y="5025626"/>
              <a:ext cx="292744" cy="289598"/>
              <a:chOff x="1497013" y="3013075"/>
              <a:chExt cx="295275" cy="292101"/>
            </a:xfrm>
            <a:solidFill>
              <a:srgbClr val="017ED6"/>
            </a:solidFill>
          </p:grpSpPr>
          <p:sp>
            <p:nvSpPr>
              <p:cNvPr id="26" name="Freeform 104"/>
              <p:cNvSpPr/>
              <p:nvPr/>
            </p:nvSpPr>
            <p:spPr bwMode="auto">
              <a:xfrm>
                <a:off x="1497013" y="3106738"/>
                <a:ext cx="295275" cy="198438"/>
              </a:xfrm>
              <a:custGeom>
                <a:avLst/>
                <a:gdLst/>
                <a:ahLst/>
                <a:cxnLst>
                  <a:cxn ang="0">
                    <a:pos x="151" y="0"/>
                  </a:cxn>
                  <a:cxn ang="0">
                    <a:pos x="151" y="11"/>
                  </a:cxn>
                  <a:cxn ang="0">
                    <a:pos x="174" y="11"/>
                  </a:cxn>
                  <a:cxn ang="0">
                    <a:pos x="174" y="114"/>
                  </a:cxn>
                  <a:cxn ang="0">
                    <a:pos x="116" y="114"/>
                  </a:cxn>
                  <a:cxn ang="0">
                    <a:pos x="116" y="79"/>
                  </a:cxn>
                  <a:cxn ang="0">
                    <a:pos x="70" y="79"/>
                  </a:cxn>
                  <a:cxn ang="0">
                    <a:pos x="70" y="114"/>
                  </a:cxn>
                  <a:cxn ang="0">
                    <a:pos x="13" y="114"/>
                  </a:cxn>
                  <a:cxn ang="0">
                    <a:pos x="13" y="11"/>
                  </a:cxn>
                  <a:cxn ang="0">
                    <a:pos x="35" y="11"/>
                  </a:cxn>
                  <a:cxn ang="0">
                    <a:pos x="35" y="0"/>
                  </a:cxn>
                  <a:cxn ang="0">
                    <a:pos x="0" y="0"/>
                  </a:cxn>
                  <a:cxn ang="0">
                    <a:pos x="0" y="125"/>
                  </a:cxn>
                  <a:cxn ang="0">
                    <a:pos x="186" y="125"/>
                  </a:cxn>
                  <a:cxn ang="0">
                    <a:pos x="186" y="0"/>
                  </a:cxn>
                  <a:cxn ang="0">
                    <a:pos x="151" y="0"/>
                  </a:cxn>
                </a:cxnLst>
                <a:rect l="0" t="0" r="r" b="b"/>
                <a:pathLst>
                  <a:path w="186" h="125">
                    <a:moveTo>
                      <a:pt x="151" y="0"/>
                    </a:moveTo>
                    <a:lnTo>
                      <a:pt x="151" y="11"/>
                    </a:lnTo>
                    <a:lnTo>
                      <a:pt x="174" y="11"/>
                    </a:lnTo>
                    <a:lnTo>
                      <a:pt x="174" y="114"/>
                    </a:lnTo>
                    <a:lnTo>
                      <a:pt x="116" y="114"/>
                    </a:lnTo>
                    <a:lnTo>
                      <a:pt x="116" y="79"/>
                    </a:lnTo>
                    <a:lnTo>
                      <a:pt x="70" y="79"/>
                    </a:lnTo>
                    <a:lnTo>
                      <a:pt x="70" y="114"/>
                    </a:lnTo>
                    <a:lnTo>
                      <a:pt x="13" y="114"/>
                    </a:lnTo>
                    <a:lnTo>
                      <a:pt x="13" y="11"/>
                    </a:lnTo>
                    <a:lnTo>
                      <a:pt x="35" y="11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lnTo>
                      <a:pt x="186" y="125"/>
                    </a:lnTo>
                    <a:lnTo>
                      <a:pt x="186" y="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105"/>
              <p:cNvSpPr>
                <a:spLocks noEditPoints="1"/>
              </p:cNvSpPr>
              <p:nvPr/>
            </p:nvSpPr>
            <p:spPr bwMode="auto">
              <a:xfrm>
                <a:off x="1571626" y="3013075"/>
                <a:ext cx="147638" cy="128588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0" y="81"/>
                  </a:cxn>
                  <a:cxn ang="0">
                    <a:pos x="93" y="81"/>
                  </a:cxn>
                  <a:cxn ang="0">
                    <a:pos x="93" y="70"/>
                  </a:cxn>
                  <a:cxn ang="0">
                    <a:pos x="93" y="46"/>
                  </a:cxn>
                  <a:cxn ang="0">
                    <a:pos x="93" y="0"/>
                  </a:cxn>
                  <a:cxn ang="0">
                    <a:pos x="0" y="0"/>
                  </a:cxn>
                  <a:cxn ang="0">
                    <a:pos x="0" y="46"/>
                  </a:cxn>
                  <a:cxn ang="0">
                    <a:pos x="0" y="70"/>
                  </a:cxn>
                  <a:cxn ang="0">
                    <a:pos x="34" y="13"/>
                  </a:cxn>
                  <a:cxn ang="0">
                    <a:pos x="34" y="35"/>
                  </a:cxn>
                  <a:cxn ang="0">
                    <a:pos x="58" y="35"/>
                  </a:cxn>
                  <a:cxn ang="0">
                    <a:pos x="58" y="13"/>
                  </a:cxn>
                  <a:cxn ang="0">
                    <a:pos x="69" y="13"/>
                  </a:cxn>
                  <a:cxn ang="0">
                    <a:pos x="69" y="70"/>
                  </a:cxn>
                  <a:cxn ang="0">
                    <a:pos x="58" y="70"/>
                  </a:cxn>
                  <a:cxn ang="0">
                    <a:pos x="58" y="46"/>
                  </a:cxn>
                  <a:cxn ang="0">
                    <a:pos x="34" y="46"/>
                  </a:cxn>
                  <a:cxn ang="0">
                    <a:pos x="34" y="70"/>
                  </a:cxn>
                  <a:cxn ang="0">
                    <a:pos x="23" y="70"/>
                  </a:cxn>
                  <a:cxn ang="0">
                    <a:pos x="23" y="13"/>
                  </a:cxn>
                  <a:cxn ang="0">
                    <a:pos x="34" y="13"/>
                  </a:cxn>
                </a:cxnLst>
                <a:rect l="0" t="0" r="r" b="b"/>
                <a:pathLst>
                  <a:path w="93" h="81">
                    <a:moveTo>
                      <a:pt x="0" y="70"/>
                    </a:moveTo>
                    <a:lnTo>
                      <a:pt x="0" y="81"/>
                    </a:lnTo>
                    <a:lnTo>
                      <a:pt x="93" y="81"/>
                    </a:lnTo>
                    <a:lnTo>
                      <a:pt x="93" y="70"/>
                    </a:lnTo>
                    <a:lnTo>
                      <a:pt x="93" y="46"/>
                    </a:lnTo>
                    <a:lnTo>
                      <a:pt x="93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0" y="70"/>
                    </a:lnTo>
                    <a:close/>
                    <a:moveTo>
                      <a:pt x="34" y="13"/>
                    </a:moveTo>
                    <a:lnTo>
                      <a:pt x="34" y="35"/>
                    </a:lnTo>
                    <a:lnTo>
                      <a:pt x="58" y="35"/>
                    </a:lnTo>
                    <a:lnTo>
                      <a:pt x="58" y="13"/>
                    </a:lnTo>
                    <a:lnTo>
                      <a:pt x="69" y="13"/>
                    </a:lnTo>
                    <a:lnTo>
                      <a:pt x="69" y="70"/>
                    </a:lnTo>
                    <a:lnTo>
                      <a:pt x="58" y="70"/>
                    </a:lnTo>
                    <a:lnTo>
                      <a:pt x="58" y="46"/>
                    </a:lnTo>
                    <a:lnTo>
                      <a:pt x="34" y="46"/>
                    </a:lnTo>
                    <a:lnTo>
                      <a:pt x="34" y="70"/>
                    </a:lnTo>
                    <a:lnTo>
                      <a:pt x="23" y="70"/>
                    </a:lnTo>
                    <a:lnTo>
                      <a:pt x="23" y="13"/>
                    </a:lnTo>
                    <a:lnTo>
                      <a:pt x="34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Rectangle 106"/>
              <p:cNvSpPr>
                <a:spLocks noChangeArrowheads="1"/>
              </p:cNvSpPr>
              <p:nvPr/>
            </p:nvSpPr>
            <p:spPr bwMode="auto">
              <a:xfrm>
                <a:off x="1535113" y="3179763"/>
                <a:ext cx="55563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Rectangle 107"/>
              <p:cNvSpPr>
                <a:spLocks noChangeArrowheads="1"/>
              </p:cNvSpPr>
              <p:nvPr/>
            </p:nvSpPr>
            <p:spPr bwMode="auto">
              <a:xfrm>
                <a:off x="1535113" y="3232150"/>
                <a:ext cx="55563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0" name="Rectangle 108"/>
              <p:cNvSpPr>
                <a:spLocks noChangeArrowheads="1"/>
              </p:cNvSpPr>
              <p:nvPr/>
            </p:nvSpPr>
            <p:spPr bwMode="auto">
              <a:xfrm>
                <a:off x="1700213" y="3179763"/>
                <a:ext cx="5397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1" name="Rectangle 109"/>
              <p:cNvSpPr>
                <a:spLocks noChangeArrowheads="1"/>
              </p:cNvSpPr>
              <p:nvPr/>
            </p:nvSpPr>
            <p:spPr bwMode="auto">
              <a:xfrm>
                <a:off x="1700213" y="3232150"/>
                <a:ext cx="53975" cy="3810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2" name="Rectangle 110"/>
              <p:cNvSpPr>
                <a:spLocks noChangeArrowheads="1"/>
              </p:cNvSpPr>
              <p:nvPr/>
            </p:nvSpPr>
            <p:spPr bwMode="auto">
              <a:xfrm>
                <a:off x="1608138" y="3179763"/>
                <a:ext cx="73025" cy="3492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9687303" y="5112774"/>
            <a:ext cx="512064" cy="512064"/>
            <a:chOff x="9652578" y="4920707"/>
            <a:chExt cx="512064" cy="512064"/>
          </a:xfrm>
        </p:grpSpPr>
        <p:sp>
          <p:nvSpPr>
            <p:cNvPr id="18" name="椭圆 17"/>
            <p:cNvSpPr/>
            <p:nvPr/>
          </p:nvSpPr>
          <p:spPr>
            <a:xfrm>
              <a:off x="9652578" y="4920707"/>
              <a:ext cx="512064" cy="512064"/>
            </a:xfrm>
            <a:prstGeom prst="ellipse">
              <a:avLst/>
            </a:prstGeom>
            <a:noFill/>
            <a:ln w="12700">
              <a:solidFill>
                <a:srgbClr val="017E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Group 62"/>
            <p:cNvGrpSpPr/>
            <p:nvPr/>
          </p:nvGrpSpPr>
          <p:grpSpPr>
            <a:xfrm>
              <a:off x="9737940" y="5070019"/>
              <a:ext cx="364771" cy="253583"/>
              <a:chOff x="2640013" y="3227388"/>
              <a:chExt cx="296863" cy="206375"/>
            </a:xfrm>
            <a:solidFill>
              <a:srgbClr val="017ED6"/>
            </a:solidFill>
          </p:grpSpPr>
          <p:sp>
            <p:nvSpPr>
              <p:cNvPr id="36" name="Freeform 134"/>
              <p:cNvSpPr/>
              <p:nvPr/>
            </p:nvSpPr>
            <p:spPr bwMode="auto">
              <a:xfrm>
                <a:off x="2676525" y="3267075"/>
                <a:ext cx="87313" cy="79375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3" y="26"/>
                  </a:cxn>
                  <a:cxn ang="0">
                    <a:pos x="26" y="22"/>
                  </a:cxn>
                  <a:cxn ang="0">
                    <a:pos x="22" y="20"/>
                  </a:cxn>
                  <a:cxn ang="0">
                    <a:pos x="21" y="17"/>
                  </a:cxn>
                  <a:cxn ang="0">
                    <a:pos x="23" y="13"/>
                  </a:cxn>
                  <a:cxn ang="0">
                    <a:pos x="25" y="11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17" y="0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0" y="11"/>
                  </a:cxn>
                  <a:cxn ang="0">
                    <a:pos x="11" y="13"/>
                  </a:cxn>
                  <a:cxn ang="0">
                    <a:pos x="13" y="17"/>
                  </a:cxn>
                  <a:cxn ang="0">
                    <a:pos x="13" y="20"/>
                  </a:cxn>
                  <a:cxn ang="0">
                    <a:pos x="9" y="22"/>
                  </a:cxn>
                  <a:cxn ang="0">
                    <a:pos x="1" y="26"/>
                  </a:cxn>
                  <a:cxn ang="0">
                    <a:pos x="1" y="31"/>
                  </a:cxn>
                  <a:cxn ang="0">
                    <a:pos x="34" y="31"/>
                  </a:cxn>
                </a:cxnLst>
                <a:rect l="0" t="0" r="r" b="b"/>
                <a:pathLst>
                  <a:path w="34" h="31">
                    <a:moveTo>
                      <a:pt x="34" y="31"/>
                    </a:moveTo>
                    <a:cubicBezTo>
                      <a:pt x="34" y="31"/>
                      <a:pt x="34" y="28"/>
                      <a:pt x="33" y="26"/>
                    </a:cubicBezTo>
                    <a:cubicBezTo>
                      <a:pt x="32" y="25"/>
                      <a:pt x="29" y="24"/>
                      <a:pt x="26" y="22"/>
                    </a:cubicBezTo>
                    <a:cubicBezTo>
                      <a:pt x="22" y="21"/>
                      <a:pt x="22" y="20"/>
                      <a:pt x="22" y="20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3" y="16"/>
                      <a:pt x="23" y="13"/>
                    </a:cubicBezTo>
                    <a:cubicBezTo>
                      <a:pt x="24" y="13"/>
                      <a:pt x="25" y="12"/>
                      <a:pt x="25" y="11"/>
                    </a:cubicBezTo>
                    <a:cubicBezTo>
                      <a:pt x="25" y="11"/>
                      <a:pt x="25" y="9"/>
                      <a:pt x="24" y="9"/>
                    </a:cubicBezTo>
                    <a:cubicBezTo>
                      <a:pt x="24" y="7"/>
                      <a:pt x="24" y="6"/>
                      <a:pt x="24" y="5"/>
                    </a:cubicBezTo>
                    <a:cubicBezTo>
                      <a:pt x="24" y="3"/>
                      <a:pt x="21" y="0"/>
                      <a:pt x="17" y="0"/>
                    </a:cubicBezTo>
                    <a:cubicBezTo>
                      <a:pt x="13" y="0"/>
                      <a:pt x="11" y="3"/>
                      <a:pt x="11" y="5"/>
                    </a:cubicBezTo>
                    <a:cubicBezTo>
                      <a:pt x="11" y="6"/>
                      <a:pt x="11" y="7"/>
                      <a:pt x="11" y="9"/>
                    </a:cubicBezTo>
                    <a:cubicBezTo>
                      <a:pt x="10" y="9"/>
                      <a:pt x="10" y="11"/>
                      <a:pt x="10" y="11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2" y="16"/>
                      <a:pt x="13" y="17"/>
                      <a:pt x="13" y="1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9" y="22"/>
                    </a:cubicBezTo>
                    <a:cubicBezTo>
                      <a:pt x="6" y="24"/>
                      <a:pt x="2" y="25"/>
                      <a:pt x="1" y="26"/>
                    </a:cubicBezTo>
                    <a:cubicBezTo>
                      <a:pt x="0" y="28"/>
                      <a:pt x="1" y="31"/>
                      <a:pt x="1" y="31"/>
                    </a:cubicBezTo>
                    <a:lnTo>
                      <a:pt x="34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7" name="Rectangle 135"/>
              <p:cNvSpPr>
                <a:spLocks noChangeArrowheads="1"/>
              </p:cNvSpPr>
              <p:nvPr/>
            </p:nvSpPr>
            <p:spPr bwMode="auto">
              <a:xfrm>
                <a:off x="2789238" y="3267075"/>
                <a:ext cx="746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8" name="Rectangle 136"/>
              <p:cNvSpPr>
                <a:spLocks noChangeArrowheads="1"/>
              </p:cNvSpPr>
              <p:nvPr/>
            </p:nvSpPr>
            <p:spPr bwMode="auto">
              <a:xfrm>
                <a:off x="2789238" y="3305175"/>
                <a:ext cx="11271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9" name="Rectangle 137"/>
              <p:cNvSpPr>
                <a:spLocks noChangeArrowheads="1"/>
              </p:cNvSpPr>
              <p:nvPr/>
            </p:nvSpPr>
            <p:spPr bwMode="auto">
              <a:xfrm>
                <a:off x="2789238" y="3340100"/>
                <a:ext cx="92075" cy="19050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0" name="Freeform 138"/>
              <p:cNvSpPr>
                <a:spLocks noEditPoints="1"/>
              </p:cNvSpPr>
              <p:nvPr/>
            </p:nvSpPr>
            <p:spPr bwMode="auto">
              <a:xfrm>
                <a:off x="2640013" y="3227388"/>
                <a:ext cx="296863" cy="2063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80"/>
                  </a:cxn>
                  <a:cxn ang="0">
                    <a:pos x="116" y="80"/>
                  </a:cxn>
                  <a:cxn ang="0">
                    <a:pos x="116" y="0"/>
                  </a:cxn>
                  <a:cxn ang="0">
                    <a:pos x="0" y="0"/>
                  </a:cxn>
                  <a:cxn ang="0">
                    <a:pos x="109" y="73"/>
                  </a:cxn>
                  <a:cxn ang="0">
                    <a:pos x="94" y="73"/>
                  </a:cxn>
                  <a:cxn ang="0">
                    <a:pos x="94" y="69"/>
                  </a:cxn>
                  <a:cxn ang="0">
                    <a:pos x="84" y="59"/>
                  </a:cxn>
                  <a:cxn ang="0">
                    <a:pos x="73" y="69"/>
                  </a:cxn>
                  <a:cxn ang="0">
                    <a:pos x="73" y="73"/>
                  </a:cxn>
                  <a:cxn ang="0">
                    <a:pos x="43" y="73"/>
                  </a:cxn>
                  <a:cxn ang="0">
                    <a:pos x="44" y="69"/>
                  </a:cxn>
                  <a:cxn ang="0">
                    <a:pos x="33" y="59"/>
                  </a:cxn>
                  <a:cxn ang="0">
                    <a:pos x="22" y="69"/>
                  </a:cxn>
                  <a:cxn ang="0">
                    <a:pos x="22" y="73"/>
                  </a:cxn>
                  <a:cxn ang="0">
                    <a:pos x="7" y="73"/>
                  </a:cxn>
                  <a:cxn ang="0">
                    <a:pos x="7" y="8"/>
                  </a:cxn>
                  <a:cxn ang="0">
                    <a:pos x="109" y="8"/>
                  </a:cxn>
                  <a:cxn ang="0">
                    <a:pos x="109" y="73"/>
                  </a:cxn>
                </a:cxnLst>
                <a:rect l="0" t="0" r="r" b="b"/>
                <a:pathLst>
                  <a:path w="116" h="80">
                    <a:moveTo>
                      <a:pt x="0" y="0"/>
                    </a:moveTo>
                    <a:cubicBezTo>
                      <a:pt x="0" y="80"/>
                      <a:pt x="0" y="80"/>
                      <a:pt x="0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0" y="0"/>
                    </a:lnTo>
                    <a:close/>
                    <a:moveTo>
                      <a:pt x="109" y="73"/>
                    </a:moveTo>
                    <a:cubicBezTo>
                      <a:pt x="94" y="73"/>
                      <a:pt x="94" y="73"/>
                      <a:pt x="94" y="73"/>
                    </a:cubicBezTo>
                    <a:cubicBezTo>
                      <a:pt x="94" y="72"/>
                      <a:pt x="94" y="71"/>
                      <a:pt x="94" y="69"/>
                    </a:cubicBezTo>
                    <a:cubicBezTo>
                      <a:pt x="94" y="63"/>
                      <a:pt x="90" y="59"/>
                      <a:pt x="84" y="59"/>
                    </a:cubicBezTo>
                    <a:cubicBezTo>
                      <a:pt x="78" y="59"/>
                      <a:pt x="73" y="63"/>
                      <a:pt x="73" y="69"/>
                    </a:cubicBezTo>
                    <a:cubicBezTo>
                      <a:pt x="73" y="71"/>
                      <a:pt x="73" y="72"/>
                      <a:pt x="73" y="73"/>
                    </a:cubicBezTo>
                    <a:cubicBezTo>
                      <a:pt x="43" y="73"/>
                      <a:pt x="43" y="73"/>
                      <a:pt x="43" y="73"/>
                    </a:cubicBezTo>
                    <a:cubicBezTo>
                      <a:pt x="43" y="72"/>
                      <a:pt x="44" y="71"/>
                      <a:pt x="44" y="69"/>
                    </a:cubicBezTo>
                    <a:cubicBezTo>
                      <a:pt x="44" y="63"/>
                      <a:pt x="39" y="59"/>
                      <a:pt x="33" y="59"/>
                    </a:cubicBezTo>
                    <a:cubicBezTo>
                      <a:pt x="27" y="59"/>
                      <a:pt x="22" y="63"/>
                      <a:pt x="22" y="69"/>
                    </a:cubicBezTo>
                    <a:cubicBezTo>
                      <a:pt x="22" y="71"/>
                      <a:pt x="22" y="72"/>
                      <a:pt x="22" y="73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09" y="8"/>
                      <a:pt x="109" y="8"/>
                      <a:pt x="109" y="8"/>
                    </a:cubicBezTo>
                    <a:lnTo>
                      <a:pt x="109" y="7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/>
          <p:cNvSpPr/>
          <p:nvPr/>
        </p:nvSpPr>
        <p:spPr>
          <a:xfrm>
            <a:off x="0" y="4701791"/>
            <a:ext cx="12192000" cy="1597409"/>
          </a:xfrm>
          <a:prstGeom prst="rect">
            <a:avLst/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91821" y="1555844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1427429" y="1777814"/>
            <a:ext cx="748150" cy="1030017"/>
            <a:chOff x="2559" y="2037"/>
            <a:chExt cx="714" cy="983"/>
          </a:xfrm>
          <a:solidFill>
            <a:schemeClr val="bg1"/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2559" y="2037"/>
              <a:ext cx="714" cy="983"/>
            </a:xfrm>
            <a:custGeom>
              <a:avLst/>
              <a:gdLst>
                <a:gd name="T0" fmla="*/ 280 w 299"/>
                <a:gd name="T1" fmla="*/ 244 h 413"/>
                <a:gd name="T2" fmla="*/ 260 w 299"/>
                <a:gd name="T3" fmla="*/ 159 h 413"/>
                <a:gd name="T4" fmla="*/ 283 w 299"/>
                <a:gd name="T5" fmla="*/ 72 h 413"/>
                <a:gd name="T6" fmla="*/ 284 w 299"/>
                <a:gd name="T7" fmla="*/ 65 h 413"/>
                <a:gd name="T8" fmla="*/ 181 w 299"/>
                <a:gd name="T9" fmla="*/ 25 h 413"/>
                <a:gd name="T10" fmla="*/ 168 w 299"/>
                <a:gd name="T11" fmla="*/ 170 h 413"/>
                <a:gd name="T12" fmla="*/ 151 w 299"/>
                <a:gd name="T13" fmla="*/ 145 h 413"/>
                <a:gd name="T14" fmla="*/ 111 w 299"/>
                <a:gd name="T15" fmla="*/ 47 h 413"/>
                <a:gd name="T16" fmla="*/ 174 w 299"/>
                <a:gd name="T17" fmla="*/ 42 h 413"/>
                <a:gd name="T18" fmla="*/ 173 w 299"/>
                <a:gd name="T19" fmla="*/ 22 h 413"/>
                <a:gd name="T20" fmla="*/ 189 w 299"/>
                <a:gd name="T21" fmla="*/ 18 h 413"/>
                <a:gd name="T22" fmla="*/ 87 w 299"/>
                <a:gd name="T23" fmla="*/ 58 h 413"/>
                <a:gd name="T24" fmla="*/ 88 w 299"/>
                <a:gd name="T25" fmla="*/ 64 h 413"/>
                <a:gd name="T26" fmla="*/ 84 w 299"/>
                <a:gd name="T27" fmla="*/ 210 h 413"/>
                <a:gd name="T28" fmla="*/ 58 w 299"/>
                <a:gd name="T29" fmla="*/ 248 h 413"/>
                <a:gd name="T30" fmla="*/ 0 w 299"/>
                <a:gd name="T31" fmla="*/ 254 h 413"/>
                <a:gd name="T32" fmla="*/ 106 w 299"/>
                <a:gd name="T33" fmla="*/ 396 h 413"/>
                <a:gd name="T34" fmla="*/ 252 w 299"/>
                <a:gd name="T35" fmla="*/ 355 h 413"/>
                <a:gd name="T36" fmla="*/ 285 w 299"/>
                <a:gd name="T37" fmla="*/ 294 h 413"/>
                <a:gd name="T38" fmla="*/ 24 w 299"/>
                <a:gd name="T39" fmla="*/ 264 h 413"/>
                <a:gd name="T40" fmla="*/ 45 w 299"/>
                <a:gd name="T41" fmla="*/ 275 h 413"/>
                <a:gd name="T42" fmla="*/ 190 w 299"/>
                <a:gd name="T43" fmla="*/ 119 h 413"/>
                <a:gd name="T44" fmla="*/ 231 w 299"/>
                <a:gd name="T45" fmla="*/ 128 h 413"/>
                <a:gd name="T46" fmla="*/ 191 w 299"/>
                <a:gd name="T47" fmla="*/ 110 h 413"/>
                <a:gd name="T48" fmla="*/ 211 w 299"/>
                <a:gd name="T49" fmla="*/ 31 h 413"/>
                <a:gd name="T50" fmla="*/ 261 w 299"/>
                <a:gd name="T51" fmla="*/ 82 h 413"/>
                <a:gd name="T52" fmla="*/ 181 w 299"/>
                <a:gd name="T53" fmla="*/ 163 h 413"/>
                <a:gd name="T54" fmla="*/ 141 w 299"/>
                <a:gd name="T55" fmla="*/ 146 h 413"/>
                <a:gd name="T56" fmla="*/ 140 w 299"/>
                <a:gd name="T57" fmla="*/ 145 h 413"/>
                <a:gd name="T58" fmla="*/ 270 w 299"/>
                <a:gd name="T59" fmla="*/ 329 h 413"/>
                <a:gd name="T60" fmla="*/ 98 w 299"/>
                <a:gd name="T61" fmla="*/ 368 h 413"/>
                <a:gd name="T62" fmla="*/ 102 w 299"/>
                <a:gd name="T63" fmla="*/ 219 h 413"/>
                <a:gd name="T64" fmla="*/ 152 w 299"/>
                <a:gd name="T65" fmla="*/ 188 h 413"/>
                <a:gd name="T66" fmla="*/ 224 w 299"/>
                <a:gd name="T67" fmla="*/ 166 h 413"/>
                <a:gd name="T68" fmla="*/ 225 w 299"/>
                <a:gd name="T69" fmla="*/ 166 h 413"/>
                <a:gd name="T70" fmla="*/ 247 w 299"/>
                <a:gd name="T71" fmla="*/ 171 h 413"/>
                <a:gd name="T72" fmla="*/ 244 w 299"/>
                <a:gd name="T73" fmla="*/ 199 h 413"/>
                <a:gd name="T74" fmla="*/ 262 w 299"/>
                <a:gd name="T75" fmla="*/ 244 h 413"/>
                <a:gd name="T76" fmla="*/ 268 w 299"/>
                <a:gd name="T77" fmla="*/ 291 h 413"/>
                <a:gd name="T78" fmla="*/ 270 w 299"/>
                <a:gd name="T79" fmla="*/ 329 h 413"/>
                <a:gd name="T80" fmla="*/ 270 w 299"/>
                <a:gd name="T81" fmla="*/ 329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9" h="413">
                  <a:moveTo>
                    <a:pt x="285" y="294"/>
                  </a:moveTo>
                  <a:cubicBezTo>
                    <a:pt x="294" y="277"/>
                    <a:pt x="294" y="257"/>
                    <a:pt x="280" y="244"/>
                  </a:cubicBezTo>
                  <a:cubicBezTo>
                    <a:pt x="286" y="225"/>
                    <a:pt x="281" y="201"/>
                    <a:pt x="262" y="194"/>
                  </a:cubicBezTo>
                  <a:cubicBezTo>
                    <a:pt x="265" y="183"/>
                    <a:pt x="266" y="170"/>
                    <a:pt x="260" y="159"/>
                  </a:cubicBezTo>
                  <a:cubicBezTo>
                    <a:pt x="255" y="150"/>
                    <a:pt x="243" y="147"/>
                    <a:pt x="233" y="148"/>
                  </a:cubicBezTo>
                  <a:cubicBezTo>
                    <a:pt x="244" y="124"/>
                    <a:pt x="261" y="93"/>
                    <a:pt x="283" y="72"/>
                  </a:cubicBezTo>
                  <a:cubicBezTo>
                    <a:pt x="286" y="69"/>
                    <a:pt x="286" y="69"/>
                    <a:pt x="286" y="69"/>
                  </a:cubicBezTo>
                  <a:cubicBezTo>
                    <a:pt x="284" y="65"/>
                    <a:pt x="284" y="65"/>
                    <a:pt x="284" y="65"/>
                  </a:cubicBezTo>
                  <a:cubicBezTo>
                    <a:pt x="282" y="63"/>
                    <a:pt x="239" y="7"/>
                    <a:pt x="185" y="24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81" y="30"/>
                    <a:pt x="188" y="127"/>
                    <a:pt x="168" y="170"/>
                  </a:cubicBezTo>
                  <a:cubicBezTo>
                    <a:pt x="166" y="171"/>
                    <a:pt x="164" y="172"/>
                    <a:pt x="162" y="173"/>
                  </a:cubicBezTo>
                  <a:cubicBezTo>
                    <a:pt x="159" y="164"/>
                    <a:pt x="156" y="154"/>
                    <a:pt x="151" y="145"/>
                  </a:cubicBezTo>
                  <a:cubicBezTo>
                    <a:pt x="142" y="125"/>
                    <a:pt x="129" y="98"/>
                    <a:pt x="110" y="74"/>
                  </a:cubicBezTo>
                  <a:cubicBezTo>
                    <a:pt x="119" y="67"/>
                    <a:pt x="114" y="54"/>
                    <a:pt x="111" y="47"/>
                  </a:cubicBezTo>
                  <a:cubicBezTo>
                    <a:pt x="123" y="37"/>
                    <a:pt x="140" y="26"/>
                    <a:pt x="160" y="24"/>
                  </a:cubicBezTo>
                  <a:cubicBezTo>
                    <a:pt x="162" y="29"/>
                    <a:pt x="166" y="39"/>
                    <a:pt x="174" y="42"/>
                  </a:cubicBezTo>
                  <a:cubicBezTo>
                    <a:pt x="174" y="34"/>
                    <a:pt x="174" y="30"/>
                    <a:pt x="174" y="30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4" y="19"/>
                    <a:pt x="186" y="18"/>
                    <a:pt x="189" y="18"/>
                  </a:cubicBezTo>
                  <a:cubicBezTo>
                    <a:pt x="186" y="17"/>
                    <a:pt x="186" y="17"/>
                    <a:pt x="186" y="17"/>
                  </a:cubicBezTo>
                  <a:cubicBezTo>
                    <a:pt x="132" y="0"/>
                    <a:pt x="89" y="55"/>
                    <a:pt x="87" y="58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111" y="87"/>
                    <a:pt x="129" y="120"/>
                    <a:pt x="140" y="145"/>
                  </a:cubicBezTo>
                  <a:cubicBezTo>
                    <a:pt x="107" y="156"/>
                    <a:pt x="95" y="185"/>
                    <a:pt x="84" y="210"/>
                  </a:cubicBezTo>
                  <a:cubicBezTo>
                    <a:pt x="77" y="228"/>
                    <a:pt x="70" y="243"/>
                    <a:pt x="58" y="249"/>
                  </a:cubicBezTo>
                  <a:cubicBezTo>
                    <a:pt x="58" y="248"/>
                    <a:pt x="58" y="248"/>
                    <a:pt x="58" y="248"/>
                  </a:cubicBezTo>
                  <a:cubicBezTo>
                    <a:pt x="54" y="236"/>
                    <a:pt x="54" y="236"/>
                    <a:pt x="54" y="236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52" y="413"/>
                    <a:pt x="52" y="413"/>
                    <a:pt x="52" y="413"/>
                  </a:cubicBezTo>
                  <a:cubicBezTo>
                    <a:pt x="106" y="396"/>
                    <a:pt x="106" y="396"/>
                    <a:pt x="106" y="396"/>
                  </a:cubicBezTo>
                  <a:cubicBezTo>
                    <a:pt x="103" y="386"/>
                    <a:pt x="103" y="386"/>
                    <a:pt x="103" y="386"/>
                  </a:cubicBezTo>
                  <a:cubicBezTo>
                    <a:pt x="152" y="372"/>
                    <a:pt x="203" y="366"/>
                    <a:pt x="252" y="355"/>
                  </a:cubicBezTo>
                  <a:cubicBezTo>
                    <a:pt x="267" y="351"/>
                    <a:pt x="283" y="348"/>
                    <a:pt x="291" y="333"/>
                  </a:cubicBezTo>
                  <a:cubicBezTo>
                    <a:pt x="299" y="321"/>
                    <a:pt x="293" y="305"/>
                    <a:pt x="285" y="294"/>
                  </a:cubicBezTo>
                  <a:close/>
                  <a:moveTo>
                    <a:pt x="29" y="280"/>
                  </a:moveTo>
                  <a:cubicBezTo>
                    <a:pt x="24" y="264"/>
                    <a:pt x="24" y="264"/>
                    <a:pt x="24" y="264"/>
                  </a:cubicBezTo>
                  <a:cubicBezTo>
                    <a:pt x="40" y="259"/>
                    <a:pt x="40" y="259"/>
                    <a:pt x="40" y="259"/>
                  </a:cubicBezTo>
                  <a:cubicBezTo>
                    <a:pt x="45" y="275"/>
                    <a:pt x="45" y="275"/>
                    <a:pt x="45" y="275"/>
                  </a:cubicBezTo>
                  <a:lnTo>
                    <a:pt x="29" y="280"/>
                  </a:lnTo>
                  <a:close/>
                  <a:moveTo>
                    <a:pt x="190" y="119"/>
                  </a:moveTo>
                  <a:cubicBezTo>
                    <a:pt x="191" y="125"/>
                    <a:pt x="196" y="131"/>
                    <a:pt x="204" y="134"/>
                  </a:cubicBezTo>
                  <a:cubicBezTo>
                    <a:pt x="215" y="139"/>
                    <a:pt x="227" y="137"/>
                    <a:pt x="231" y="128"/>
                  </a:cubicBezTo>
                  <a:cubicBezTo>
                    <a:pt x="234" y="120"/>
                    <a:pt x="229" y="109"/>
                    <a:pt x="217" y="104"/>
                  </a:cubicBezTo>
                  <a:cubicBezTo>
                    <a:pt x="207" y="99"/>
                    <a:pt x="195" y="102"/>
                    <a:pt x="191" y="110"/>
                  </a:cubicBezTo>
                  <a:cubicBezTo>
                    <a:pt x="193" y="87"/>
                    <a:pt x="192" y="65"/>
                    <a:pt x="192" y="50"/>
                  </a:cubicBezTo>
                  <a:cubicBezTo>
                    <a:pt x="203" y="50"/>
                    <a:pt x="209" y="38"/>
                    <a:pt x="211" y="31"/>
                  </a:cubicBezTo>
                  <a:cubicBezTo>
                    <a:pt x="231" y="33"/>
                    <a:pt x="248" y="45"/>
                    <a:pt x="260" y="55"/>
                  </a:cubicBezTo>
                  <a:cubicBezTo>
                    <a:pt x="257" y="61"/>
                    <a:pt x="252" y="74"/>
                    <a:pt x="261" y="82"/>
                  </a:cubicBezTo>
                  <a:cubicBezTo>
                    <a:pt x="243" y="104"/>
                    <a:pt x="230" y="129"/>
                    <a:pt x="221" y="149"/>
                  </a:cubicBezTo>
                  <a:cubicBezTo>
                    <a:pt x="208" y="151"/>
                    <a:pt x="194" y="157"/>
                    <a:pt x="181" y="163"/>
                  </a:cubicBezTo>
                  <a:cubicBezTo>
                    <a:pt x="185" y="150"/>
                    <a:pt x="188" y="135"/>
                    <a:pt x="190" y="119"/>
                  </a:cubicBezTo>
                  <a:close/>
                  <a:moveTo>
                    <a:pt x="141" y="146"/>
                  </a:moveTo>
                  <a:cubicBezTo>
                    <a:pt x="141" y="146"/>
                    <a:pt x="141" y="147"/>
                    <a:pt x="141" y="147"/>
                  </a:cubicBezTo>
                  <a:cubicBezTo>
                    <a:pt x="140" y="145"/>
                    <a:pt x="140" y="145"/>
                    <a:pt x="140" y="145"/>
                  </a:cubicBezTo>
                  <a:cubicBezTo>
                    <a:pt x="141" y="146"/>
                    <a:pt x="141" y="146"/>
                    <a:pt x="141" y="146"/>
                  </a:cubicBezTo>
                  <a:close/>
                  <a:moveTo>
                    <a:pt x="270" y="329"/>
                  </a:moveTo>
                  <a:cubicBezTo>
                    <a:pt x="257" y="337"/>
                    <a:pt x="239" y="339"/>
                    <a:pt x="224" y="342"/>
                  </a:cubicBezTo>
                  <a:cubicBezTo>
                    <a:pt x="183" y="351"/>
                    <a:pt x="138" y="356"/>
                    <a:pt x="98" y="368"/>
                  </a:cubicBezTo>
                  <a:cubicBezTo>
                    <a:pt x="64" y="268"/>
                    <a:pt x="64" y="268"/>
                    <a:pt x="64" y="268"/>
                  </a:cubicBezTo>
                  <a:cubicBezTo>
                    <a:pt x="83" y="260"/>
                    <a:pt x="94" y="238"/>
                    <a:pt x="102" y="219"/>
                  </a:cubicBezTo>
                  <a:cubicBezTo>
                    <a:pt x="112" y="197"/>
                    <a:pt x="121" y="174"/>
                    <a:pt x="145" y="165"/>
                  </a:cubicBezTo>
                  <a:cubicBezTo>
                    <a:pt x="148" y="173"/>
                    <a:pt x="150" y="179"/>
                    <a:pt x="152" y="188"/>
                  </a:cubicBezTo>
                  <a:cubicBezTo>
                    <a:pt x="153" y="192"/>
                    <a:pt x="159" y="193"/>
                    <a:pt x="162" y="191"/>
                  </a:cubicBezTo>
                  <a:cubicBezTo>
                    <a:pt x="181" y="181"/>
                    <a:pt x="202" y="169"/>
                    <a:pt x="224" y="166"/>
                  </a:cubicBezTo>
                  <a:cubicBezTo>
                    <a:pt x="224" y="166"/>
                    <a:pt x="225" y="166"/>
                    <a:pt x="225" y="166"/>
                  </a:cubicBezTo>
                  <a:cubicBezTo>
                    <a:pt x="225" y="166"/>
                    <a:pt x="225" y="166"/>
                    <a:pt x="225" y="166"/>
                  </a:cubicBezTo>
                  <a:cubicBezTo>
                    <a:pt x="225" y="166"/>
                    <a:pt x="226" y="165"/>
                    <a:pt x="226" y="165"/>
                  </a:cubicBezTo>
                  <a:cubicBezTo>
                    <a:pt x="233" y="164"/>
                    <a:pt x="243" y="164"/>
                    <a:pt x="247" y="171"/>
                  </a:cubicBezTo>
                  <a:cubicBezTo>
                    <a:pt x="249" y="177"/>
                    <a:pt x="248" y="183"/>
                    <a:pt x="247" y="189"/>
                  </a:cubicBezTo>
                  <a:cubicBezTo>
                    <a:pt x="246" y="193"/>
                    <a:pt x="245" y="198"/>
                    <a:pt x="244" y="199"/>
                  </a:cubicBezTo>
                  <a:cubicBezTo>
                    <a:pt x="243" y="202"/>
                    <a:pt x="244" y="208"/>
                    <a:pt x="249" y="208"/>
                  </a:cubicBezTo>
                  <a:cubicBezTo>
                    <a:pt x="267" y="210"/>
                    <a:pt x="269" y="230"/>
                    <a:pt x="262" y="244"/>
                  </a:cubicBezTo>
                  <a:cubicBezTo>
                    <a:pt x="261" y="246"/>
                    <a:pt x="261" y="250"/>
                    <a:pt x="264" y="252"/>
                  </a:cubicBezTo>
                  <a:cubicBezTo>
                    <a:pt x="278" y="262"/>
                    <a:pt x="276" y="277"/>
                    <a:pt x="268" y="291"/>
                  </a:cubicBezTo>
                  <a:cubicBezTo>
                    <a:pt x="267" y="292"/>
                    <a:pt x="267" y="296"/>
                    <a:pt x="268" y="297"/>
                  </a:cubicBezTo>
                  <a:cubicBezTo>
                    <a:pt x="276" y="306"/>
                    <a:pt x="283" y="321"/>
                    <a:pt x="270" y="329"/>
                  </a:cubicBezTo>
                  <a:close/>
                  <a:moveTo>
                    <a:pt x="270" y="329"/>
                  </a:moveTo>
                  <a:cubicBezTo>
                    <a:pt x="270" y="329"/>
                    <a:pt x="270" y="329"/>
                    <a:pt x="270" y="3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Freeform 6"/>
            <p:cNvSpPr>
              <a:spLocks noEditPoints="1"/>
            </p:cNvSpPr>
            <p:nvPr/>
          </p:nvSpPr>
          <p:spPr bwMode="auto">
            <a:xfrm>
              <a:off x="2884" y="2258"/>
              <a:ext cx="91" cy="93"/>
            </a:xfrm>
            <a:custGeom>
              <a:avLst/>
              <a:gdLst>
                <a:gd name="T0" fmla="*/ 17 w 38"/>
                <a:gd name="T1" fmla="*/ 4 h 39"/>
                <a:gd name="T2" fmla="*/ 4 w 38"/>
                <a:gd name="T3" fmla="*/ 28 h 39"/>
                <a:gd name="T4" fmla="*/ 31 w 38"/>
                <a:gd name="T5" fmla="*/ 34 h 39"/>
                <a:gd name="T6" fmla="*/ 36 w 38"/>
                <a:gd name="T7" fmla="*/ 31 h 39"/>
                <a:gd name="T8" fmla="*/ 38 w 38"/>
                <a:gd name="T9" fmla="*/ 3 h 39"/>
                <a:gd name="T10" fmla="*/ 17 w 38"/>
                <a:gd name="T11" fmla="*/ 4 h 39"/>
                <a:gd name="T12" fmla="*/ 17 w 38"/>
                <a:gd name="T13" fmla="*/ 4 h 39"/>
                <a:gd name="T14" fmla="*/ 17 w 38"/>
                <a:gd name="T15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9">
                  <a:moveTo>
                    <a:pt x="17" y="4"/>
                  </a:moveTo>
                  <a:cubicBezTo>
                    <a:pt x="6" y="9"/>
                    <a:pt x="0" y="20"/>
                    <a:pt x="4" y="28"/>
                  </a:cubicBezTo>
                  <a:cubicBezTo>
                    <a:pt x="8" y="36"/>
                    <a:pt x="20" y="39"/>
                    <a:pt x="31" y="34"/>
                  </a:cubicBezTo>
                  <a:cubicBezTo>
                    <a:pt x="33" y="33"/>
                    <a:pt x="34" y="32"/>
                    <a:pt x="36" y="31"/>
                  </a:cubicBezTo>
                  <a:cubicBezTo>
                    <a:pt x="37" y="22"/>
                    <a:pt x="38" y="12"/>
                    <a:pt x="38" y="3"/>
                  </a:cubicBezTo>
                  <a:cubicBezTo>
                    <a:pt x="33" y="0"/>
                    <a:pt x="25" y="0"/>
                    <a:pt x="17" y="4"/>
                  </a:cubicBezTo>
                  <a:close/>
                  <a:moveTo>
                    <a:pt x="17" y="4"/>
                  </a:moveTo>
                  <a:cubicBezTo>
                    <a:pt x="17" y="4"/>
                    <a:pt x="17" y="4"/>
                    <a:pt x="17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8" name="Rounded Rectangle 47"/>
          <p:cNvSpPr/>
          <p:nvPr/>
        </p:nvSpPr>
        <p:spPr>
          <a:xfrm>
            <a:off x="3250442" y="1524941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22" name="Freeform 10"/>
          <p:cNvSpPr>
            <a:spLocks noEditPoints="1"/>
          </p:cNvSpPr>
          <p:nvPr/>
        </p:nvSpPr>
        <p:spPr bwMode="auto">
          <a:xfrm>
            <a:off x="3488637" y="1794401"/>
            <a:ext cx="942975" cy="935037"/>
          </a:xfrm>
          <a:custGeom>
            <a:avLst/>
            <a:gdLst>
              <a:gd name="T0" fmla="*/ 63 w 119"/>
              <a:gd name="T1" fmla="*/ 20 h 118"/>
              <a:gd name="T2" fmla="*/ 56 w 119"/>
              <a:gd name="T3" fmla="*/ 20 h 118"/>
              <a:gd name="T4" fmla="*/ 56 w 119"/>
              <a:gd name="T5" fmla="*/ 0 h 118"/>
              <a:gd name="T6" fmla="*/ 63 w 119"/>
              <a:gd name="T7" fmla="*/ 0 h 118"/>
              <a:gd name="T8" fmla="*/ 63 w 119"/>
              <a:gd name="T9" fmla="*/ 20 h 118"/>
              <a:gd name="T10" fmla="*/ 44 w 119"/>
              <a:gd name="T11" fmla="*/ 23 h 118"/>
              <a:gd name="T12" fmla="*/ 30 w 119"/>
              <a:gd name="T13" fmla="*/ 9 h 118"/>
              <a:gd name="T14" fmla="*/ 25 w 119"/>
              <a:gd name="T15" fmla="*/ 15 h 118"/>
              <a:gd name="T16" fmla="*/ 39 w 119"/>
              <a:gd name="T17" fmla="*/ 29 h 118"/>
              <a:gd name="T18" fmla="*/ 44 w 119"/>
              <a:gd name="T19" fmla="*/ 23 h 118"/>
              <a:gd name="T20" fmla="*/ 94 w 119"/>
              <a:gd name="T21" fmla="*/ 15 h 118"/>
              <a:gd name="T22" fmla="*/ 89 w 119"/>
              <a:gd name="T23" fmla="*/ 9 h 118"/>
              <a:gd name="T24" fmla="*/ 75 w 119"/>
              <a:gd name="T25" fmla="*/ 23 h 118"/>
              <a:gd name="T26" fmla="*/ 80 w 119"/>
              <a:gd name="T27" fmla="*/ 29 h 118"/>
              <a:gd name="T28" fmla="*/ 94 w 119"/>
              <a:gd name="T29" fmla="*/ 15 h 118"/>
              <a:gd name="T30" fmla="*/ 73 w 119"/>
              <a:gd name="T31" fmla="*/ 64 h 118"/>
              <a:gd name="T32" fmla="*/ 82 w 119"/>
              <a:gd name="T33" fmla="*/ 45 h 118"/>
              <a:gd name="T34" fmla="*/ 60 w 119"/>
              <a:gd name="T35" fmla="*/ 23 h 118"/>
              <a:gd name="T36" fmla="*/ 37 w 119"/>
              <a:gd name="T37" fmla="*/ 45 h 118"/>
              <a:gd name="T38" fmla="*/ 46 w 119"/>
              <a:gd name="T39" fmla="*/ 64 h 118"/>
              <a:gd name="T40" fmla="*/ 46 w 119"/>
              <a:gd name="T41" fmla="*/ 67 h 118"/>
              <a:gd name="T42" fmla="*/ 73 w 119"/>
              <a:gd name="T43" fmla="*/ 67 h 118"/>
              <a:gd name="T44" fmla="*/ 73 w 119"/>
              <a:gd name="T45" fmla="*/ 64 h 118"/>
              <a:gd name="T46" fmla="*/ 46 w 119"/>
              <a:gd name="T47" fmla="*/ 74 h 118"/>
              <a:gd name="T48" fmla="*/ 51 w 119"/>
              <a:gd name="T49" fmla="*/ 79 h 118"/>
              <a:gd name="T50" fmla="*/ 60 w 119"/>
              <a:gd name="T51" fmla="*/ 83 h 118"/>
              <a:gd name="T52" fmla="*/ 68 w 119"/>
              <a:gd name="T53" fmla="*/ 79 h 118"/>
              <a:gd name="T54" fmla="*/ 73 w 119"/>
              <a:gd name="T55" fmla="*/ 74 h 118"/>
              <a:gd name="T56" fmla="*/ 73 w 119"/>
              <a:gd name="T57" fmla="*/ 73 h 118"/>
              <a:gd name="T58" fmla="*/ 46 w 119"/>
              <a:gd name="T59" fmla="*/ 73 h 118"/>
              <a:gd name="T60" fmla="*/ 46 w 119"/>
              <a:gd name="T61" fmla="*/ 74 h 118"/>
              <a:gd name="T62" fmla="*/ 73 w 119"/>
              <a:gd name="T63" fmla="*/ 69 h 118"/>
              <a:gd name="T64" fmla="*/ 46 w 119"/>
              <a:gd name="T65" fmla="*/ 69 h 118"/>
              <a:gd name="T66" fmla="*/ 46 w 119"/>
              <a:gd name="T67" fmla="*/ 71 h 118"/>
              <a:gd name="T68" fmla="*/ 73 w 119"/>
              <a:gd name="T69" fmla="*/ 71 h 118"/>
              <a:gd name="T70" fmla="*/ 73 w 119"/>
              <a:gd name="T71" fmla="*/ 69 h 118"/>
              <a:gd name="T72" fmla="*/ 80 w 119"/>
              <a:gd name="T73" fmla="*/ 81 h 118"/>
              <a:gd name="T74" fmla="*/ 66 w 119"/>
              <a:gd name="T75" fmla="*/ 107 h 118"/>
              <a:gd name="T76" fmla="*/ 64 w 119"/>
              <a:gd name="T77" fmla="*/ 90 h 118"/>
              <a:gd name="T78" fmla="*/ 67 w 119"/>
              <a:gd name="T79" fmla="*/ 88 h 118"/>
              <a:gd name="T80" fmla="*/ 52 w 119"/>
              <a:gd name="T81" fmla="*/ 88 h 118"/>
              <a:gd name="T82" fmla="*/ 55 w 119"/>
              <a:gd name="T83" fmla="*/ 90 h 118"/>
              <a:gd name="T84" fmla="*/ 53 w 119"/>
              <a:gd name="T85" fmla="*/ 107 h 118"/>
              <a:gd name="T86" fmla="*/ 40 w 119"/>
              <a:gd name="T87" fmla="*/ 81 h 118"/>
              <a:gd name="T88" fmla="*/ 0 w 119"/>
              <a:gd name="T89" fmla="*/ 118 h 118"/>
              <a:gd name="T90" fmla="*/ 119 w 119"/>
              <a:gd name="T91" fmla="*/ 118 h 118"/>
              <a:gd name="T92" fmla="*/ 80 w 119"/>
              <a:gd name="T93" fmla="*/ 81 h 118"/>
              <a:gd name="T94" fmla="*/ 80 w 119"/>
              <a:gd name="T95" fmla="*/ 81 h 118"/>
              <a:gd name="T96" fmla="*/ 80 w 119"/>
              <a:gd name="T97" fmla="*/ 81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9" h="118">
                <a:moveTo>
                  <a:pt x="63" y="20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3" y="0"/>
                  <a:pt x="63" y="0"/>
                </a:cubicBezTo>
                <a:lnTo>
                  <a:pt x="63" y="20"/>
                </a:lnTo>
                <a:close/>
                <a:moveTo>
                  <a:pt x="44" y="23"/>
                </a:moveTo>
                <a:cubicBezTo>
                  <a:pt x="30" y="9"/>
                  <a:pt x="30" y="9"/>
                  <a:pt x="30" y="9"/>
                </a:cubicBezTo>
                <a:cubicBezTo>
                  <a:pt x="25" y="15"/>
                  <a:pt x="25" y="15"/>
                  <a:pt x="25" y="15"/>
                </a:cubicBezTo>
                <a:cubicBezTo>
                  <a:pt x="39" y="29"/>
                  <a:pt x="39" y="29"/>
                  <a:pt x="39" y="29"/>
                </a:cubicBezTo>
                <a:lnTo>
                  <a:pt x="44" y="23"/>
                </a:lnTo>
                <a:close/>
                <a:moveTo>
                  <a:pt x="94" y="15"/>
                </a:moveTo>
                <a:cubicBezTo>
                  <a:pt x="89" y="9"/>
                  <a:pt x="89" y="9"/>
                  <a:pt x="89" y="9"/>
                </a:cubicBezTo>
                <a:cubicBezTo>
                  <a:pt x="75" y="23"/>
                  <a:pt x="75" y="23"/>
                  <a:pt x="75" y="23"/>
                </a:cubicBezTo>
                <a:cubicBezTo>
                  <a:pt x="80" y="29"/>
                  <a:pt x="80" y="29"/>
                  <a:pt x="80" y="29"/>
                </a:cubicBezTo>
                <a:lnTo>
                  <a:pt x="94" y="15"/>
                </a:lnTo>
                <a:close/>
                <a:moveTo>
                  <a:pt x="73" y="64"/>
                </a:moveTo>
                <a:cubicBezTo>
                  <a:pt x="79" y="60"/>
                  <a:pt x="82" y="53"/>
                  <a:pt x="82" y="45"/>
                </a:cubicBezTo>
                <a:cubicBezTo>
                  <a:pt x="82" y="33"/>
                  <a:pt x="72" y="23"/>
                  <a:pt x="60" y="23"/>
                </a:cubicBezTo>
                <a:cubicBezTo>
                  <a:pt x="47" y="23"/>
                  <a:pt x="37" y="33"/>
                  <a:pt x="37" y="45"/>
                </a:cubicBezTo>
                <a:cubicBezTo>
                  <a:pt x="37" y="53"/>
                  <a:pt x="41" y="60"/>
                  <a:pt x="46" y="64"/>
                </a:cubicBezTo>
                <a:cubicBezTo>
                  <a:pt x="46" y="67"/>
                  <a:pt x="46" y="67"/>
                  <a:pt x="46" y="67"/>
                </a:cubicBezTo>
                <a:cubicBezTo>
                  <a:pt x="73" y="67"/>
                  <a:pt x="73" y="67"/>
                  <a:pt x="73" y="67"/>
                </a:cubicBezTo>
                <a:lnTo>
                  <a:pt x="73" y="64"/>
                </a:lnTo>
                <a:close/>
                <a:moveTo>
                  <a:pt x="46" y="74"/>
                </a:moveTo>
                <a:cubicBezTo>
                  <a:pt x="46" y="77"/>
                  <a:pt x="48" y="79"/>
                  <a:pt x="51" y="79"/>
                </a:cubicBezTo>
                <a:cubicBezTo>
                  <a:pt x="51" y="81"/>
                  <a:pt x="55" y="83"/>
                  <a:pt x="60" y="83"/>
                </a:cubicBezTo>
                <a:cubicBezTo>
                  <a:pt x="64" y="83"/>
                  <a:pt x="68" y="81"/>
                  <a:pt x="68" y="79"/>
                </a:cubicBezTo>
                <a:cubicBezTo>
                  <a:pt x="71" y="79"/>
                  <a:pt x="73" y="77"/>
                  <a:pt x="73" y="74"/>
                </a:cubicBezTo>
                <a:cubicBezTo>
                  <a:pt x="73" y="73"/>
                  <a:pt x="73" y="73"/>
                  <a:pt x="73" y="73"/>
                </a:cubicBezTo>
                <a:cubicBezTo>
                  <a:pt x="46" y="73"/>
                  <a:pt x="46" y="73"/>
                  <a:pt x="46" y="73"/>
                </a:cubicBezTo>
                <a:lnTo>
                  <a:pt x="46" y="74"/>
                </a:lnTo>
                <a:close/>
                <a:moveTo>
                  <a:pt x="73" y="69"/>
                </a:moveTo>
                <a:cubicBezTo>
                  <a:pt x="46" y="69"/>
                  <a:pt x="46" y="69"/>
                  <a:pt x="46" y="69"/>
                </a:cubicBezTo>
                <a:cubicBezTo>
                  <a:pt x="46" y="71"/>
                  <a:pt x="46" y="71"/>
                  <a:pt x="46" y="71"/>
                </a:cubicBezTo>
                <a:cubicBezTo>
                  <a:pt x="73" y="71"/>
                  <a:pt x="73" y="71"/>
                  <a:pt x="73" y="71"/>
                </a:cubicBezTo>
                <a:lnTo>
                  <a:pt x="73" y="69"/>
                </a:lnTo>
                <a:close/>
                <a:moveTo>
                  <a:pt x="80" y="81"/>
                </a:moveTo>
                <a:cubicBezTo>
                  <a:pt x="66" y="107"/>
                  <a:pt x="66" y="107"/>
                  <a:pt x="66" y="107"/>
                </a:cubicBezTo>
                <a:cubicBezTo>
                  <a:pt x="64" y="90"/>
                  <a:pt x="64" y="90"/>
                  <a:pt x="64" y="90"/>
                </a:cubicBezTo>
                <a:cubicBezTo>
                  <a:pt x="67" y="88"/>
                  <a:pt x="67" y="88"/>
                  <a:pt x="67" y="88"/>
                </a:cubicBezTo>
                <a:cubicBezTo>
                  <a:pt x="52" y="88"/>
                  <a:pt x="52" y="88"/>
                  <a:pt x="52" y="88"/>
                </a:cubicBezTo>
                <a:cubicBezTo>
                  <a:pt x="55" y="90"/>
                  <a:pt x="55" y="90"/>
                  <a:pt x="55" y="90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40" y="81"/>
                  <a:pt x="40" y="81"/>
                  <a:pt x="40" y="81"/>
                </a:cubicBezTo>
                <a:cubicBezTo>
                  <a:pt x="17" y="84"/>
                  <a:pt x="0" y="94"/>
                  <a:pt x="0" y="118"/>
                </a:cubicBezTo>
                <a:cubicBezTo>
                  <a:pt x="119" y="118"/>
                  <a:pt x="119" y="118"/>
                  <a:pt x="119" y="118"/>
                </a:cubicBezTo>
                <a:cubicBezTo>
                  <a:pt x="119" y="94"/>
                  <a:pt x="103" y="84"/>
                  <a:pt x="80" y="81"/>
                </a:cubicBezTo>
                <a:close/>
                <a:moveTo>
                  <a:pt x="80" y="81"/>
                </a:moveTo>
                <a:cubicBezTo>
                  <a:pt x="80" y="81"/>
                  <a:pt x="80" y="81"/>
                  <a:pt x="80" y="8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409063" y="1555843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27" name="Freeform 14"/>
          <p:cNvSpPr>
            <a:spLocks noEditPoints="1"/>
          </p:cNvSpPr>
          <p:nvPr/>
        </p:nvSpPr>
        <p:spPr bwMode="auto">
          <a:xfrm>
            <a:off x="5771877" y="1883247"/>
            <a:ext cx="693738" cy="819150"/>
          </a:xfrm>
          <a:custGeom>
            <a:avLst/>
            <a:gdLst>
              <a:gd name="T0" fmla="*/ 22 w 70"/>
              <a:gd name="T1" fmla="*/ 36 h 83"/>
              <a:gd name="T2" fmla="*/ 22 w 70"/>
              <a:gd name="T3" fmla="*/ 66 h 83"/>
              <a:gd name="T4" fmla="*/ 20 w 70"/>
              <a:gd name="T5" fmla="*/ 69 h 83"/>
              <a:gd name="T6" fmla="*/ 14 w 70"/>
              <a:gd name="T7" fmla="*/ 70 h 83"/>
              <a:gd name="T8" fmla="*/ 0 w 70"/>
              <a:gd name="T9" fmla="*/ 61 h 83"/>
              <a:gd name="T10" fmla="*/ 0 w 70"/>
              <a:gd name="T11" fmla="*/ 22 h 83"/>
              <a:gd name="T12" fmla="*/ 5 w 70"/>
              <a:gd name="T13" fmla="*/ 12 h 83"/>
              <a:gd name="T14" fmla="*/ 24 w 70"/>
              <a:gd name="T15" fmla="*/ 1 h 83"/>
              <a:gd name="T16" fmla="*/ 27 w 70"/>
              <a:gd name="T17" fmla="*/ 0 h 83"/>
              <a:gd name="T18" fmla="*/ 29 w 70"/>
              <a:gd name="T19" fmla="*/ 3 h 83"/>
              <a:gd name="T20" fmla="*/ 29 w 70"/>
              <a:gd name="T21" fmla="*/ 8 h 83"/>
              <a:gd name="T22" fmla="*/ 26 w 70"/>
              <a:gd name="T23" fmla="*/ 11 h 83"/>
              <a:gd name="T24" fmla="*/ 23 w 70"/>
              <a:gd name="T25" fmla="*/ 9 h 83"/>
              <a:gd name="T26" fmla="*/ 8 w 70"/>
              <a:gd name="T27" fmla="*/ 18 h 83"/>
              <a:gd name="T28" fmla="*/ 6 w 70"/>
              <a:gd name="T29" fmla="*/ 21 h 83"/>
              <a:gd name="T30" fmla="*/ 7 w 70"/>
              <a:gd name="T31" fmla="*/ 24 h 83"/>
              <a:gd name="T32" fmla="*/ 16 w 70"/>
              <a:gd name="T33" fmla="*/ 22 h 83"/>
              <a:gd name="T34" fmla="*/ 40 w 70"/>
              <a:gd name="T35" fmla="*/ 6 h 83"/>
              <a:gd name="T36" fmla="*/ 43 w 70"/>
              <a:gd name="T37" fmla="*/ 6 h 83"/>
              <a:gd name="T38" fmla="*/ 45 w 70"/>
              <a:gd name="T39" fmla="*/ 9 h 83"/>
              <a:gd name="T40" fmla="*/ 45 w 70"/>
              <a:gd name="T41" fmla="*/ 9 h 83"/>
              <a:gd name="T42" fmla="*/ 43 w 70"/>
              <a:gd name="T43" fmla="*/ 12 h 83"/>
              <a:gd name="T44" fmla="*/ 29 w 70"/>
              <a:gd name="T45" fmla="*/ 22 h 83"/>
              <a:gd name="T46" fmla="*/ 22 w 70"/>
              <a:gd name="T47" fmla="*/ 36 h 83"/>
              <a:gd name="T48" fmla="*/ 70 w 70"/>
              <a:gd name="T49" fmla="*/ 20 h 83"/>
              <a:gd name="T50" fmla="*/ 70 w 70"/>
              <a:gd name="T51" fmla="*/ 62 h 83"/>
              <a:gd name="T52" fmla="*/ 69 w 70"/>
              <a:gd name="T53" fmla="*/ 64 h 83"/>
              <a:gd name="T54" fmla="*/ 46 w 70"/>
              <a:gd name="T55" fmla="*/ 81 h 83"/>
              <a:gd name="T56" fmla="*/ 39 w 70"/>
              <a:gd name="T57" fmla="*/ 83 h 83"/>
              <a:gd name="T58" fmla="*/ 26 w 70"/>
              <a:gd name="T59" fmla="*/ 73 h 83"/>
              <a:gd name="T60" fmla="*/ 26 w 70"/>
              <a:gd name="T61" fmla="*/ 34 h 83"/>
              <a:gd name="T62" fmla="*/ 26 w 70"/>
              <a:gd name="T63" fmla="*/ 34 h 83"/>
              <a:gd name="T64" fmla="*/ 31 w 70"/>
              <a:gd name="T65" fmla="*/ 25 h 83"/>
              <a:gd name="T66" fmla="*/ 49 w 70"/>
              <a:gd name="T67" fmla="*/ 12 h 83"/>
              <a:gd name="T68" fmla="*/ 53 w 70"/>
              <a:gd name="T69" fmla="*/ 12 h 83"/>
              <a:gd name="T70" fmla="*/ 54 w 70"/>
              <a:gd name="T71" fmla="*/ 15 h 83"/>
              <a:gd name="T72" fmla="*/ 54 w 70"/>
              <a:gd name="T73" fmla="*/ 19 h 83"/>
              <a:gd name="T74" fmla="*/ 51 w 70"/>
              <a:gd name="T75" fmla="*/ 22 h 83"/>
              <a:gd name="T76" fmla="*/ 48 w 70"/>
              <a:gd name="T77" fmla="*/ 20 h 83"/>
              <a:gd name="T78" fmla="*/ 34 w 70"/>
              <a:gd name="T79" fmla="*/ 30 h 83"/>
              <a:gd name="T80" fmla="*/ 32 w 70"/>
              <a:gd name="T81" fmla="*/ 34 h 83"/>
              <a:gd name="T82" fmla="*/ 33 w 70"/>
              <a:gd name="T83" fmla="*/ 36 h 83"/>
              <a:gd name="T84" fmla="*/ 43 w 70"/>
              <a:gd name="T85" fmla="*/ 34 h 83"/>
              <a:gd name="T86" fmla="*/ 65 w 70"/>
              <a:gd name="T87" fmla="*/ 18 h 83"/>
              <a:gd name="T88" fmla="*/ 69 w 70"/>
              <a:gd name="T89" fmla="*/ 17 h 83"/>
              <a:gd name="T90" fmla="*/ 70 w 70"/>
              <a:gd name="T91" fmla="*/ 20 h 83"/>
              <a:gd name="T92" fmla="*/ 64 w 70"/>
              <a:gd name="T93" fmla="*/ 34 h 83"/>
              <a:gd name="T94" fmla="*/ 48 w 70"/>
              <a:gd name="T95" fmla="*/ 47 h 83"/>
              <a:gd name="T96" fmla="*/ 48 w 70"/>
              <a:gd name="T97" fmla="*/ 53 h 83"/>
              <a:gd name="T98" fmla="*/ 64 w 70"/>
              <a:gd name="T99" fmla="*/ 41 h 83"/>
              <a:gd name="T100" fmla="*/ 64 w 70"/>
              <a:gd name="T101" fmla="*/ 34 h 83"/>
              <a:gd name="T102" fmla="*/ 64 w 70"/>
              <a:gd name="T103" fmla="*/ 34 h 83"/>
              <a:gd name="T104" fmla="*/ 64 w 70"/>
              <a:gd name="T105" fmla="*/ 3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0" h="83">
                <a:moveTo>
                  <a:pt x="22" y="36"/>
                </a:moveTo>
                <a:cubicBezTo>
                  <a:pt x="22" y="66"/>
                  <a:pt x="22" y="66"/>
                  <a:pt x="22" y="66"/>
                </a:cubicBezTo>
                <a:cubicBezTo>
                  <a:pt x="22" y="68"/>
                  <a:pt x="22" y="69"/>
                  <a:pt x="20" y="69"/>
                </a:cubicBezTo>
                <a:cubicBezTo>
                  <a:pt x="18" y="70"/>
                  <a:pt x="16" y="70"/>
                  <a:pt x="14" y="70"/>
                </a:cubicBezTo>
                <a:cubicBezTo>
                  <a:pt x="7" y="70"/>
                  <a:pt x="0" y="67"/>
                  <a:pt x="0" y="6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0"/>
                  <a:pt x="1" y="15"/>
                  <a:pt x="5" y="12"/>
                </a:cubicBezTo>
                <a:cubicBezTo>
                  <a:pt x="7" y="11"/>
                  <a:pt x="18" y="4"/>
                  <a:pt x="24" y="1"/>
                </a:cubicBezTo>
                <a:cubicBezTo>
                  <a:pt x="25" y="0"/>
                  <a:pt x="26" y="0"/>
                  <a:pt x="27" y="0"/>
                </a:cubicBezTo>
                <a:cubicBezTo>
                  <a:pt x="28" y="1"/>
                  <a:pt x="29" y="2"/>
                  <a:pt x="29" y="3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10"/>
                  <a:pt x="27" y="11"/>
                  <a:pt x="26" y="11"/>
                </a:cubicBezTo>
                <a:cubicBezTo>
                  <a:pt x="24" y="11"/>
                  <a:pt x="23" y="10"/>
                  <a:pt x="23" y="9"/>
                </a:cubicBezTo>
                <a:cubicBezTo>
                  <a:pt x="18" y="12"/>
                  <a:pt x="10" y="17"/>
                  <a:pt x="8" y="18"/>
                </a:cubicBezTo>
                <a:cubicBezTo>
                  <a:pt x="7" y="19"/>
                  <a:pt x="6" y="21"/>
                  <a:pt x="6" y="21"/>
                </a:cubicBezTo>
                <a:cubicBezTo>
                  <a:pt x="6" y="23"/>
                  <a:pt x="7" y="23"/>
                  <a:pt x="7" y="24"/>
                </a:cubicBezTo>
                <a:cubicBezTo>
                  <a:pt x="8" y="25"/>
                  <a:pt x="12" y="24"/>
                  <a:pt x="16" y="22"/>
                </a:cubicBezTo>
                <a:cubicBezTo>
                  <a:pt x="20" y="19"/>
                  <a:pt x="40" y="6"/>
                  <a:pt x="40" y="6"/>
                </a:cubicBezTo>
                <a:cubicBezTo>
                  <a:pt x="41" y="6"/>
                  <a:pt x="42" y="6"/>
                  <a:pt x="43" y="6"/>
                </a:cubicBezTo>
                <a:cubicBezTo>
                  <a:pt x="44" y="7"/>
                  <a:pt x="45" y="8"/>
                  <a:pt x="45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5" y="10"/>
                  <a:pt x="44" y="11"/>
                  <a:pt x="43" y="12"/>
                </a:cubicBezTo>
                <a:cubicBezTo>
                  <a:pt x="43" y="12"/>
                  <a:pt x="30" y="21"/>
                  <a:pt x="29" y="22"/>
                </a:cubicBezTo>
                <a:cubicBezTo>
                  <a:pt x="24" y="25"/>
                  <a:pt x="22" y="28"/>
                  <a:pt x="22" y="36"/>
                </a:cubicBezTo>
                <a:close/>
                <a:moveTo>
                  <a:pt x="70" y="20"/>
                </a:moveTo>
                <a:cubicBezTo>
                  <a:pt x="70" y="62"/>
                  <a:pt x="70" y="62"/>
                  <a:pt x="70" y="62"/>
                </a:cubicBezTo>
                <a:cubicBezTo>
                  <a:pt x="70" y="63"/>
                  <a:pt x="70" y="64"/>
                  <a:pt x="69" y="64"/>
                </a:cubicBezTo>
                <a:cubicBezTo>
                  <a:pt x="69" y="64"/>
                  <a:pt x="50" y="79"/>
                  <a:pt x="46" y="81"/>
                </a:cubicBezTo>
                <a:cubicBezTo>
                  <a:pt x="44" y="82"/>
                  <a:pt x="42" y="83"/>
                  <a:pt x="39" y="83"/>
                </a:cubicBezTo>
                <a:cubicBezTo>
                  <a:pt x="33" y="83"/>
                  <a:pt x="26" y="80"/>
                  <a:pt x="26" y="73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1"/>
                  <a:pt x="26" y="28"/>
                  <a:pt x="31" y="25"/>
                </a:cubicBezTo>
                <a:cubicBezTo>
                  <a:pt x="33" y="23"/>
                  <a:pt x="49" y="12"/>
                  <a:pt x="49" y="12"/>
                </a:cubicBezTo>
                <a:cubicBezTo>
                  <a:pt x="50" y="11"/>
                  <a:pt x="52" y="11"/>
                  <a:pt x="53" y="12"/>
                </a:cubicBezTo>
                <a:cubicBezTo>
                  <a:pt x="54" y="12"/>
                  <a:pt x="54" y="13"/>
                  <a:pt x="54" y="15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21"/>
                  <a:pt x="53" y="22"/>
                  <a:pt x="51" y="22"/>
                </a:cubicBezTo>
                <a:cubicBezTo>
                  <a:pt x="50" y="22"/>
                  <a:pt x="49" y="22"/>
                  <a:pt x="48" y="20"/>
                </a:cubicBezTo>
                <a:cubicBezTo>
                  <a:pt x="43" y="24"/>
                  <a:pt x="36" y="29"/>
                  <a:pt x="34" y="30"/>
                </a:cubicBezTo>
                <a:cubicBezTo>
                  <a:pt x="32" y="32"/>
                  <a:pt x="32" y="33"/>
                  <a:pt x="32" y="34"/>
                </a:cubicBezTo>
                <a:cubicBezTo>
                  <a:pt x="32" y="35"/>
                  <a:pt x="32" y="35"/>
                  <a:pt x="33" y="36"/>
                </a:cubicBezTo>
                <a:cubicBezTo>
                  <a:pt x="34" y="37"/>
                  <a:pt x="39" y="37"/>
                  <a:pt x="43" y="34"/>
                </a:cubicBezTo>
                <a:cubicBezTo>
                  <a:pt x="46" y="32"/>
                  <a:pt x="60" y="22"/>
                  <a:pt x="65" y="18"/>
                </a:cubicBezTo>
                <a:cubicBezTo>
                  <a:pt x="66" y="17"/>
                  <a:pt x="68" y="17"/>
                  <a:pt x="69" y="17"/>
                </a:cubicBezTo>
                <a:cubicBezTo>
                  <a:pt x="70" y="18"/>
                  <a:pt x="70" y="19"/>
                  <a:pt x="70" y="20"/>
                </a:cubicBezTo>
                <a:close/>
                <a:moveTo>
                  <a:pt x="64" y="34"/>
                </a:moveTo>
                <a:cubicBezTo>
                  <a:pt x="48" y="47"/>
                  <a:pt x="48" y="47"/>
                  <a:pt x="48" y="47"/>
                </a:cubicBezTo>
                <a:cubicBezTo>
                  <a:pt x="48" y="53"/>
                  <a:pt x="48" y="53"/>
                  <a:pt x="48" y="53"/>
                </a:cubicBezTo>
                <a:cubicBezTo>
                  <a:pt x="64" y="41"/>
                  <a:pt x="64" y="41"/>
                  <a:pt x="64" y="41"/>
                </a:cubicBezTo>
                <a:lnTo>
                  <a:pt x="64" y="34"/>
                </a:lnTo>
                <a:close/>
                <a:moveTo>
                  <a:pt x="64" y="34"/>
                </a:moveTo>
                <a:cubicBezTo>
                  <a:pt x="64" y="34"/>
                  <a:pt x="64" y="34"/>
                  <a:pt x="64" y="3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567684" y="1555843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grpSp>
        <p:nvGrpSpPr>
          <p:cNvPr id="30" name="Group 17"/>
          <p:cNvGrpSpPr>
            <a:grpSpLocks noChangeAspect="1"/>
          </p:cNvGrpSpPr>
          <p:nvPr/>
        </p:nvGrpSpPr>
        <p:grpSpPr bwMode="auto">
          <a:xfrm>
            <a:off x="7965423" y="1929651"/>
            <a:ext cx="797577" cy="799787"/>
            <a:chOff x="3889" y="2640"/>
            <a:chExt cx="361" cy="362"/>
          </a:xfrm>
          <a:solidFill>
            <a:schemeClr val="bg1"/>
          </a:solidFill>
        </p:grpSpPr>
        <p:sp>
          <p:nvSpPr>
            <p:cNvPr id="32" name="Freeform 18"/>
            <p:cNvSpPr>
              <a:spLocks noEditPoints="1"/>
            </p:cNvSpPr>
            <p:nvPr/>
          </p:nvSpPr>
          <p:spPr bwMode="auto">
            <a:xfrm>
              <a:off x="3952" y="2705"/>
              <a:ext cx="156" cy="31"/>
            </a:xfrm>
            <a:custGeom>
              <a:avLst/>
              <a:gdLst>
                <a:gd name="T0" fmla="*/ 58 w 65"/>
                <a:gd name="T1" fmla="*/ 0 h 13"/>
                <a:gd name="T2" fmla="*/ 6 w 65"/>
                <a:gd name="T3" fmla="*/ 0 h 13"/>
                <a:gd name="T4" fmla="*/ 0 w 65"/>
                <a:gd name="T5" fmla="*/ 7 h 13"/>
                <a:gd name="T6" fmla="*/ 6 w 65"/>
                <a:gd name="T7" fmla="*/ 13 h 13"/>
                <a:gd name="T8" fmla="*/ 58 w 65"/>
                <a:gd name="T9" fmla="*/ 13 h 13"/>
                <a:gd name="T10" fmla="*/ 65 w 65"/>
                <a:gd name="T11" fmla="*/ 7 h 13"/>
                <a:gd name="T12" fmla="*/ 58 w 65"/>
                <a:gd name="T13" fmla="*/ 0 h 13"/>
                <a:gd name="T14" fmla="*/ 58 w 65"/>
                <a:gd name="T15" fmla="*/ 0 h 13"/>
                <a:gd name="T16" fmla="*/ 58 w 65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3">
                  <a:moveTo>
                    <a:pt x="58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62" y="13"/>
                    <a:pt x="65" y="10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lose/>
                  <a:moveTo>
                    <a:pt x="58" y="0"/>
                  </a:moveTo>
                  <a:cubicBezTo>
                    <a:pt x="58" y="0"/>
                    <a:pt x="58" y="0"/>
                    <a:pt x="5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19"/>
            <p:cNvSpPr>
              <a:spLocks noEditPoints="1"/>
            </p:cNvSpPr>
            <p:nvPr/>
          </p:nvSpPr>
          <p:spPr bwMode="auto">
            <a:xfrm>
              <a:off x="3952" y="2765"/>
              <a:ext cx="156" cy="34"/>
            </a:xfrm>
            <a:custGeom>
              <a:avLst/>
              <a:gdLst>
                <a:gd name="T0" fmla="*/ 65 w 65"/>
                <a:gd name="T1" fmla="*/ 7 h 14"/>
                <a:gd name="T2" fmla="*/ 58 w 65"/>
                <a:gd name="T3" fmla="*/ 0 h 14"/>
                <a:gd name="T4" fmla="*/ 6 w 65"/>
                <a:gd name="T5" fmla="*/ 0 h 14"/>
                <a:gd name="T6" fmla="*/ 0 w 65"/>
                <a:gd name="T7" fmla="*/ 7 h 14"/>
                <a:gd name="T8" fmla="*/ 6 w 65"/>
                <a:gd name="T9" fmla="*/ 14 h 14"/>
                <a:gd name="T10" fmla="*/ 58 w 65"/>
                <a:gd name="T11" fmla="*/ 14 h 14"/>
                <a:gd name="T12" fmla="*/ 65 w 65"/>
                <a:gd name="T13" fmla="*/ 7 h 14"/>
                <a:gd name="T14" fmla="*/ 65 w 65"/>
                <a:gd name="T15" fmla="*/ 7 h 14"/>
                <a:gd name="T16" fmla="*/ 65 w 65"/>
                <a:gd name="T1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4">
                  <a:moveTo>
                    <a:pt x="65" y="7"/>
                  </a:moveTo>
                  <a:cubicBezTo>
                    <a:pt x="65" y="3"/>
                    <a:pt x="62" y="0"/>
                    <a:pt x="5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cubicBezTo>
                    <a:pt x="58" y="14"/>
                    <a:pt x="58" y="14"/>
                    <a:pt x="58" y="14"/>
                  </a:cubicBezTo>
                  <a:cubicBezTo>
                    <a:pt x="62" y="14"/>
                    <a:pt x="65" y="11"/>
                    <a:pt x="65" y="7"/>
                  </a:cubicBezTo>
                  <a:close/>
                  <a:moveTo>
                    <a:pt x="65" y="7"/>
                  </a:moveTo>
                  <a:cubicBezTo>
                    <a:pt x="65" y="7"/>
                    <a:pt x="65" y="7"/>
                    <a:pt x="65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Freeform 20"/>
            <p:cNvSpPr>
              <a:spLocks noEditPoints="1"/>
            </p:cNvSpPr>
            <p:nvPr/>
          </p:nvSpPr>
          <p:spPr bwMode="auto">
            <a:xfrm>
              <a:off x="3952" y="2828"/>
              <a:ext cx="94" cy="34"/>
            </a:xfrm>
            <a:custGeom>
              <a:avLst/>
              <a:gdLst>
                <a:gd name="T0" fmla="*/ 32 w 39"/>
                <a:gd name="T1" fmla="*/ 14 h 14"/>
                <a:gd name="T2" fmla="*/ 39 w 39"/>
                <a:gd name="T3" fmla="*/ 7 h 14"/>
                <a:gd name="T4" fmla="*/ 32 w 39"/>
                <a:gd name="T5" fmla="*/ 0 h 14"/>
                <a:gd name="T6" fmla="*/ 6 w 39"/>
                <a:gd name="T7" fmla="*/ 0 h 14"/>
                <a:gd name="T8" fmla="*/ 0 w 39"/>
                <a:gd name="T9" fmla="*/ 7 h 14"/>
                <a:gd name="T10" fmla="*/ 6 w 39"/>
                <a:gd name="T11" fmla="*/ 14 h 14"/>
                <a:gd name="T12" fmla="*/ 32 w 39"/>
                <a:gd name="T13" fmla="*/ 14 h 14"/>
                <a:gd name="T14" fmla="*/ 32 w 39"/>
                <a:gd name="T15" fmla="*/ 14 h 14"/>
                <a:gd name="T16" fmla="*/ 32 w 39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14">
                  <a:moveTo>
                    <a:pt x="32" y="14"/>
                  </a:moveTo>
                  <a:cubicBezTo>
                    <a:pt x="36" y="14"/>
                    <a:pt x="39" y="11"/>
                    <a:pt x="39" y="7"/>
                  </a:cubicBezTo>
                  <a:cubicBezTo>
                    <a:pt x="39" y="3"/>
                    <a:pt x="36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4"/>
                    <a:pt x="6" y="14"/>
                  </a:cubicBezTo>
                  <a:lnTo>
                    <a:pt x="32" y="14"/>
                  </a:ln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Freeform 21"/>
            <p:cNvSpPr>
              <a:spLocks noEditPoints="1"/>
            </p:cNvSpPr>
            <p:nvPr/>
          </p:nvSpPr>
          <p:spPr bwMode="auto">
            <a:xfrm>
              <a:off x="3889" y="2640"/>
              <a:ext cx="280" cy="362"/>
            </a:xfrm>
            <a:custGeom>
              <a:avLst/>
              <a:gdLst>
                <a:gd name="T0" fmla="*/ 110 w 116"/>
                <a:gd name="T1" fmla="*/ 115 h 150"/>
                <a:gd name="T2" fmla="*/ 103 w 116"/>
                <a:gd name="T3" fmla="*/ 120 h 150"/>
                <a:gd name="T4" fmla="*/ 103 w 116"/>
                <a:gd name="T5" fmla="*/ 137 h 150"/>
                <a:gd name="T6" fmla="*/ 14 w 116"/>
                <a:gd name="T7" fmla="*/ 137 h 150"/>
                <a:gd name="T8" fmla="*/ 14 w 116"/>
                <a:gd name="T9" fmla="*/ 14 h 150"/>
                <a:gd name="T10" fmla="*/ 103 w 116"/>
                <a:gd name="T11" fmla="*/ 14 h 150"/>
                <a:gd name="T12" fmla="*/ 103 w 116"/>
                <a:gd name="T13" fmla="*/ 41 h 150"/>
                <a:gd name="T14" fmla="*/ 116 w 116"/>
                <a:gd name="T15" fmla="*/ 17 h 150"/>
                <a:gd name="T16" fmla="*/ 116 w 116"/>
                <a:gd name="T17" fmla="*/ 7 h 150"/>
                <a:gd name="T18" fmla="*/ 109 w 116"/>
                <a:gd name="T19" fmla="*/ 0 h 150"/>
                <a:gd name="T20" fmla="*/ 7 w 116"/>
                <a:gd name="T21" fmla="*/ 0 h 150"/>
                <a:gd name="T22" fmla="*/ 0 w 116"/>
                <a:gd name="T23" fmla="*/ 7 h 150"/>
                <a:gd name="T24" fmla="*/ 0 w 116"/>
                <a:gd name="T25" fmla="*/ 144 h 150"/>
                <a:gd name="T26" fmla="*/ 7 w 116"/>
                <a:gd name="T27" fmla="*/ 150 h 150"/>
                <a:gd name="T28" fmla="*/ 109 w 116"/>
                <a:gd name="T29" fmla="*/ 150 h 150"/>
                <a:gd name="T30" fmla="*/ 116 w 116"/>
                <a:gd name="T31" fmla="*/ 144 h 150"/>
                <a:gd name="T32" fmla="*/ 116 w 116"/>
                <a:gd name="T33" fmla="*/ 106 h 150"/>
                <a:gd name="T34" fmla="*/ 113 w 116"/>
                <a:gd name="T35" fmla="*/ 112 h 150"/>
                <a:gd name="T36" fmla="*/ 110 w 116"/>
                <a:gd name="T37" fmla="*/ 115 h 150"/>
                <a:gd name="T38" fmla="*/ 110 w 116"/>
                <a:gd name="T39" fmla="*/ 115 h 150"/>
                <a:gd name="T40" fmla="*/ 110 w 116"/>
                <a:gd name="T41" fmla="*/ 1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6" h="150">
                  <a:moveTo>
                    <a:pt x="110" y="115"/>
                  </a:moveTo>
                  <a:cubicBezTo>
                    <a:pt x="103" y="120"/>
                    <a:pt x="103" y="120"/>
                    <a:pt x="103" y="120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4" y="137"/>
                    <a:pt x="14" y="137"/>
                    <a:pt x="14" y="137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16" y="17"/>
                    <a:pt x="116" y="17"/>
                    <a:pt x="116" y="17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6" y="3"/>
                    <a:pt x="113" y="0"/>
                    <a:pt x="10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7"/>
                    <a:pt x="3" y="150"/>
                    <a:pt x="7" y="150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3" y="150"/>
                    <a:pt x="116" y="147"/>
                    <a:pt x="116" y="144"/>
                  </a:cubicBezTo>
                  <a:cubicBezTo>
                    <a:pt x="116" y="106"/>
                    <a:pt x="116" y="106"/>
                    <a:pt x="116" y="106"/>
                  </a:cubicBezTo>
                  <a:cubicBezTo>
                    <a:pt x="113" y="112"/>
                    <a:pt x="113" y="112"/>
                    <a:pt x="113" y="112"/>
                  </a:cubicBezTo>
                  <a:cubicBezTo>
                    <a:pt x="112" y="113"/>
                    <a:pt x="111" y="114"/>
                    <a:pt x="110" y="115"/>
                  </a:cubicBezTo>
                  <a:close/>
                  <a:moveTo>
                    <a:pt x="110" y="115"/>
                  </a:moveTo>
                  <a:cubicBezTo>
                    <a:pt x="110" y="115"/>
                    <a:pt x="110" y="115"/>
                    <a:pt x="110" y="1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Freeform 22"/>
            <p:cNvSpPr>
              <a:spLocks noEditPoints="1"/>
            </p:cNvSpPr>
            <p:nvPr/>
          </p:nvSpPr>
          <p:spPr bwMode="auto">
            <a:xfrm>
              <a:off x="4077" y="2676"/>
              <a:ext cx="173" cy="265"/>
            </a:xfrm>
            <a:custGeom>
              <a:avLst/>
              <a:gdLst>
                <a:gd name="T0" fmla="*/ 72 w 72"/>
                <a:gd name="T1" fmla="*/ 17 h 110"/>
                <a:gd name="T2" fmla="*/ 62 w 72"/>
                <a:gd name="T3" fmla="*/ 5 h 110"/>
                <a:gd name="T4" fmla="*/ 47 w 72"/>
                <a:gd name="T5" fmla="*/ 2 h 110"/>
                <a:gd name="T6" fmla="*/ 45 w 72"/>
                <a:gd name="T7" fmla="*/ 4 h 110"/>
                <a:gd name="T8" fmla="*/ 2 w 72"/>
                <a:gd name="T9" fmla="*/ 78 h 110"/>
                <a:gd name="T10" fmla="*/ 2 w 72"/>
                <a:gd name="T11" fmla="*/ 79 h 110"/>
                <a:gd name="T12" fmla="*/ 0 w 72"/>
                <a:gd name="T13" fmla="*/ 106 h 110"/>
                <a:gd name="T14" fmla="*/ 2 w 72"/>
                <a:gd name="T15" fmla="*/ 109 h 110"/>
                <a:gd name="T16" fmla="*/ 6 w 72"/>
                <a:gd name="T17" fmla="*/ 109 h 110"/>
                <a:gd name="T18" fmla="*/ 28 w 72"/>
                <a:gd name="T19" fmla="*/ 94 h 110"/>
                <a:gd name="T20" fmla="*/ 29 w 72"/>
                <a:gd name="T21" fmla="*/ 93 h 110"/>
                <a:gd name="T22" fmla="*/ 72 w 72"/>
                <a:gd name="T23" fmla="*/ 19 h 110"/>
                <a:gd name="T24" fmla="*/ 72 w 72"/>
                <a:gd name="T25" fmla="*/ 17 h 110"/>
                <a:gd name="T26" fmla="*/ 14 w 72"/>
                <a:gd name="T27" fmla="*/ 97 h 110"/>
                <a:gd name="T28" fmla="*/ 10 w 72"/>
                <a:gd name="T29" fmla="*/ 95 h 110"/>
                <a:gd name="T30" fmla="*/ 6 w 72"/>
                <a:gd name="T31" fmla="*/ 93 h 110"/>
                <a:gd name="T32" fmla="*/ 7 w 72"/>
                <a:gd name="T33" fmla="*/ 85 h 110"/>
                <a:gd name="T34" fmla="*/ 15 w 72"/>
                <a:gd name="T35" fmla="*/ 87 h 110"/>
                <a:gd name="T36" fmla="*/ 21 w 72"/>
                <a:gd name="T37" fmla="*/ 93 h 110"/>
                <a:gd name="T38" fmla="*/ 14 w 72"/>
                <a:gd name="T39" fmla="*/ 97 h 110"/>
                <a:gd name="T40" fmla="*/ 14 w 72"/>
                <a:gd name="T41" fmla="*/ 97 h 110"/>
                <a:gd name="T42" fmla="*/ 14 w 72"/>
                <a:gd name="T43" fmla="*/ 97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" h="110">
                  <a:moveTo>
                    <a:pt x="72" y="17"/>
                  </a:moveTo>
                  <a:cubicBezTo>
                    <a:pt x="72" y="16"/>
                    <a:pt x="71" y="11"/>
                    <a:pt x="62" y="5"/>
                  </a:cubicBezTo>
                  <a:cubicBezTo>
                    <a:pt x="53" y="0"/>
                    <a:pt x="48" y="2"/>
                    <a:pt x="47" y="2"/>
                  </a:cubicBezTo>
                  <a:cubicBezTo>
                    <a:pt x="46" y="2"/>
                    <a:pt x="46" y="3"/>
                    <a:pt x="45" y="4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9"/>
                    <a:pt x="2" y="79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7"/>
                    <a:pt x="1" y="108"/>
                    <a:pt x="2" y="109"/>
                  </a:cubicBezTo>
                  <a:cubicBezTo>
                    <a:pt x="3" y="110"/>
                    <a:pt x="5" y="110"/>
                    <a:pt x="6" y="109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8" y="94"/>
                    <a:pt x="29" y="94"/>
                    <a:pt x="29" y="9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8"/>
                    <a:pt x="72" y="17"/>
                    <a:pt x="72" y="17"/>
                  </a:cubicBezTo>
                  <a:close/>
                  <a:moveTo>
                    <a:pt x="14" y="97"/>
                  </a:moveTo>
                  <a:cubicBezTo>
                    <a:pt x="13" y="96"/>
                    <a:pt x="12" y="95"/>
                    <a:pt x="10" y="95"/>
                  </a:cubicBezTo>
                  <a:cubicBezTo>
                    <a:pt x="9" y="94"/>
                    <a:pt x="8" y="93"/>
                    <a:pt x="6" y="9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9" y="85"/>
                    <a:pt x="11" y="86"/>
                    <a:pt x="15" y="87"/>
                  </a:cubicBezTo>
                  <a:cubicBezTo>
                    <a:pt x="18" y="89"/>
                    <a:pt x="20" y="91"/>
                    <a:pt x="21" y="93"/>
                  </a:cubicBezTo>
                  <a:lnTo>
                    <a:pt x="14" y="97"/>
                  </a:lnTo>
                  <a:close/>
                  <a:moveTo>
                    <a:pt x="14" y="97"/>
                  </a:moveTo>
                  <a:cubicBezTo>
                    <a:pt x="14" y="97"/>
                    <a:pt x="14" y="97"/>
                    <a:pt x="14" y="9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3938" y="2888"/>
              <a:ext cx="132" cy="70"/>
            </a:xfrm>
            <a:custGeom>
              <a:avLst/>
              <a:gdLst>
                <a:gd name="T0" fmla="*/ 28 w 55"/>
                <a:gd name="T1" fmla="*/ 20 h 29"/>
                <a:gd name="T2" fmla="*/ 31 w 55"/>
                <a:gd name="T3" fmla="*/ 23 h 29"/>
                <a:gd name="T4" fmla="*/ 34 w 55"/>
                <a:gd name="T5" fmla="*/ 22 h 29"/>
                <a:gd name="T6" fmla="*/ 52 w 55"/>
                <a:gd name="T7" fmla="*/ 22 h 29"/>
                <a:gd name="T8" fmla="*/ 52 w 55"/>
                <a:gd name="T9" fmla="*/ 17 h 29"/>
                <a:gd name="T10" fmla="*/ 33 w 55"/>
                <a:gd name="T11" fmla="*/ 16 h 29"/>
                <a:gd name="T12" fmla="*/ 33 w 55"/>
                <a:gd name="T13" fmla="*/ 15 h 29"/>
                <a:gd name="T14" fmla="*/ 28 w 55"/>
                <a:gd name="T15" fmla="*/ 13 h 29"/>
                <a:gd name="T16" fmla="*/ 28 w 55"/>
                <a:gd name="T17" fmla="*/ 12 h 29"/>
                <a:gd name="T18" fmla="*/ 26 w 55"/>
                <a:gd name="T19" fmla="*/ 11 h 29"/>
                <a:gd name="T20" fmla="*/ 28 w 55"/>
                <a:gd name="T21" fmla="*/ 1 h 29"/>
                <a:gd name="T22" fmla="*/ 26 w 55"/>
                <a:gd name="T23" fmla="*/ 0 h 29"/>
                <a:gd name="T24" fmla="*/ 17 w 55"/>
                <a:gd name="T25" fmla="*/ 6 h 29"/>
                <a:gd name="T26" fmla="*/ 2 w 55"/>
                <a:gd name="T27" fmla="*/ 23 h 29"/>
                <a:gd name="T28" fmla="*/ 7 w 55"/>
                <a:gd name="T29" fmla="*/ 26 h 29"/>
                <a:gd name="T30" fmla="*/ 20 w 55"/>
                <a:gd name="T31" fmla="*/ 10 h 29"/>
                <a:gd name="T32" fmla="*/ 16 w 55"/>
                <a:gd name="T33" fmla="*/ 16 h 29"/>
                <a:gd name="T34" fmla="*/ 21 w 55"/>
                <a:gd name="T35" fmla="*/ 19 h 29"/>
                <a:gd name="T36" fmla="*/ 22 w 55"/>
                <a:gd name="T37" fmla="*/ 17 h 29"/>
                <a:gd name="T38" fmla="*/ 22 w 55"/>
                <a:gd name="T39" fmla="*/ 18 h 29"/>
                <a:gd name="T40" fmla="*/ 22 w 55"/>
                <a:gd name="T41" fmla="*/ 18 h 29"/>
                <a:gd name="T42" fmla="*/ 22 w 55"/>
                <a:gd name="T43" fmla="*/ 19 h 29"/>
                <a:gd name="T44" fmla="*/ 27 w 55"/>
                <a:gd name="T45" fmla="*/ 20 h 29"/>
                <a:gd name="T46" fmla="*/ 28 w 55"/>
                <a:gd name="T47" fmla="*/ 19 h 29"/>
                <a:gd name="T48" fmla="*/ 28 w 55"/>
                <a:gd name="T49" fmla="*/ 20 h 29"/>
                <a:gd name="T50" fmla="*/ 28 w 55"/>
                <a:gd name="T51" fmla="*/ 20 h 29"/>
                <a:gd name="T52" fmla="*/ 28 w 55"/>
                <a:gd name="T53" fmla="*/ 2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9">
                  <a:moveTo>
                    <a:pt x="28" y="20"/>
                  </a:moveTo>
                  <a:cubicBezTo>
                    <a:pt x="28" y="22"/>
                    <a:pt x="29" y="22"/>
                    <a:pt x="31" y="23"/>
                  </a:cubicBezTo>
                  <a:cubicBezTo>
                    <a:pt x="32" y="23"/>
                    <a:pt x="33" y="22"/>
                    <a:pt x="34" y="22"/>
                  </a:cubicBezTo>
                  <a:cubicBezTo>
                    <a:pt x="39" y="19"/>
                    <a:pt x="46" y="22"/>
                    <a:pt x="52" y="22"/>
                  </a:cubicBezTo>
                  <a:cubicBezTo>
                    <a:pt x="55" y="22"/>
                    <a:pt x="55" y="17"/>
                    <a:pt x="52" y="17"/>
                  </a:cubicBezTo>
                  <a:cubicBezTo>
                    <a:pt x="45" y="17"/>
                    <a:pt x="40" y="15"/>
                    <a:pt x="33" y="16"/>
                  </a:cubicBezTo>
                  <a:cubicBezTo>
                    <a:pt x="33" y="16"/>
                    <a:pt x="33" y="16"/>
                    <a:pt x="33" y="15"/>
                  </a:cubicBezTo>
                  <a:cubicBezTo>
                    <a:pt x="31" y="13"/>
                    <a:pt x="30" y="12"/>
                    <a:pt x="28" y="13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28" y="11"/>
                    <a:pt x="27" y="11"/>
                    <a:pt x="26" y="11"/>
                  </a:cubicBezTo>
                  <a:cubicBezTo>
                    <a:pt x="28" y="8"/>
                    <a:pt x="29" y="4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2" y="0"/>
                    <a:pt x="20" y="4"/>
                    <a:pt x="17" y="6"/>
                  </a:cubicBezTo>
                  <a:cubicBezTo>
                    <a:pt x="12" y="11"/>
                    <a:pt x="7" y="17"/>
                    <a:pt x="2" y="23"/>
                  </a:cubicBezTo>
                  <a:cubicBezTo>
                    <a:pt x="0" y="26"/>
                    <a:pt x="5" y="29"/>
                    <a:pt x="7" y="26"/>
                  </a:cubicBezTo>
                  <a:cubicBezTo>
                    <a:pt x="11" y="21"/>
                    <a:pt x="15" y="15"/>
                    <a:pt x="20" y="10"/>
                  </a:cubicBezTo>
                  <a:cubicBezTo>
                    <a:pt x="19" y="12"/>
                    <a:pt x="18" y="14"/>
                    <a:pt x="16" y="16"/>
                  </a:cubicBezTo>
                  <a:cubicBezTo>
                    <a:pt x="15" y="19"/>
                    <a:pt x="19" y="21"/>
                    <a:pt x="21" y="19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7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9"/>
                  </a:cubicBezTo>
                  <a:cubicBezTo>
                    <a:pt x="21" y="21"/>
                    <a:pt x="25" y="23"/>
                    <a:pt x="27" y="20"/>
                  </a:cubicBezTo>
                  <a:cubicBezTo>
                    <a:pt x="27" y="20"/>
                    <a:pt x="27" y="19"/>
                    <a:pt x="28" y="19"/>
                  </a:cubicBezTo>
                  <a:cubicBezTo>
                    <a:pt x="28" y="19"/>
                    <a:pt x="28" y="20"/>
                    <a:pt x="28" y="20"/>
                  </a:cubicBezTo>
                  <a:close/>
                  <a:moveTo>
                    <a:pt x="28" y="20"/>
                  </a:moveTo>
                  <a:cubicBezTo>
                    <a:pt x="28" y="20"/>
                    <a:pt x="28" y="20"/>
                    <a:pt x="28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01" name="Rounded Rectangle 100"/>
          <p:cNvSpPr/>
          <p:nvPr/>
        </p:nvSpPr>
        <p:spPr>
          <a:xfrm>
            <a:off x="9726305" y="1524941"/>
            <a:ext cx="1419367" cy="1473958"/>
          </a:xfrm>
          <a:prstGeom prst="roundRect">
            <a:avLst>
              <a:gd name="adj" fmla="val 11859"/>
            </a:avLst>
          </a:prstGeom>
          <a:solidFill>
            <a:srgbClr val="017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微软雅黑" panose="020B0503020204020204" pitchFamily="34" charset="-122"/>
            </a:endParaRPr>
          </a:p>
        </p:txBody>
      </p:sp>
      <p:grpSp>
        <p:nvGrpSpPr>
          <p:cNvPr id="44" name="Group 26"/>
          <p:cNvGrpSpPr>
            <a:grpSpLocks noChangeAspect="1"/>
          </p:cNvGrpSpPr>
          <p:nvPr/>
        </p:nvGrpSpPr>
        <p:grpSpPr bwMode="auto">
          <a:xfrm>
            <a:off x="10035938" y="1885533"/>
            <a:ext cx="790812" cy="790812"/>
            <a:chOff x="4822" y="2738"/>
            <a:chExt cx="248" cy="248"/>
          </a:xfrm>
          <a:solidFill>
            <a:schemeClr val="bg1"/>
          </a:solidFill>
        </p:grpSpPr>
        <p:sp>
          <p:nvSpPr>
            <p:cNvPr id="46" name="Freeform 27"/>
            <p:cNvSpPr>
              <a:spLocks noEditPoints="1"/>
            </p:cNvSpPr>
            <p:nvPr/>
          </p:nvSpPr>
          <p:spPr bwMode="auto">
            <a:xfrm>
              <a:off x="4822" y="2738"/>
              <a:ext cx="248" cy="248"/>
            </a:xfrm>
            <a:custGeom>
              <a:avLst/>
              <a:gdLst>
                <a:gd name="T0" fmla="*/ 93 w 102"/>
                <a:gd name="T1" fmla="*/ 0 h 102"/>
                <a:gd name="T2" fmla="*/ 22 w 102"/>
                <a:gd name="T3" fmla="*/ 0 h 102"/>
                <a:gd name="T4" fmla="*/ 13 w 102"/>
                <a:gd name="T5" fmla="*/ 10 h 102"/>
                <a:gd name="T6" fmla="*/ 13 w 102"/>
                <a:gd name="T7" fmla="*/ 16 h 102"/>
                <a:gd name="T8" fmla="*/ 10 w 102"/>
                <a:gd name="T9" fmla="*/ 16 h 102"/>
                <a:gd name="T10" fmla="*/ 0 w 102"/>
                <a:gd name="T11" fmla="*/ 26 h 102"/>
                <a:gd name="T12" fmla="*/ 0 w 102"/>
                <a:gd name="T13" fmla="*/ 90 h 102"/>
                <a:gd name="T14" fmla="*/ 13 w 102"/>
                <a:gd name="T15" fmla="*/ 102 h 102"/>
                <a:gd name="T16" fmla="*/ 90 w 102"/>
                <a:gd name="T17" fmla="*/ 102 h 102"/>
                <a:gd name="T18" fmla="*/ 102 w 102"/>
                <a:gd name="T19" fmla="*/ 90 h 102"/>
                <a:gd name="T20" fmla="*/ 102 w 102"/>
                <a:gd name="T21" fmla="*/ 10 h 102"/>
                <a:gd name="T22" fmla="*/ 93 w 102"/>
                <a:gd name="T23" fmla="*/ 0 h 102"/>
                <a:gd name="T24" fmla="*/ 96 w 102"/>
                <a:gd name="T25" fmla="*/ 90 h 102"/>
                <a:gd name="T26" fmla="*/ 90 w 102"/>
                <a:gd name="T27" fmla="*/ 96 h 102"/>
                <a:gd name="T28" fmla="*/ 13 w 102"/>
                <a:gd name="T29" fmla="*/ 96 h 102"/>
                <a:gd name="T30" fmla="*/ 6 w 102"/>
                <a:gd name="T31" fmla="*/ 90 h 102"/>
                <a:gd name="T32" fmla="*/ 6 w 102"/>
                <a:gd name="T33" fmla="*/ 26 h 102"/>
                <a:gd name="T34" fmla="*/ 10 w 102"/>
                <a:gd name="T35" fmla="*/ 22 h 102"/>
                <a:gd name="T36" fmla="*/ 13 w 102"/>
                <a:gd name="T37" fmla="*/ 22 h 102"/>
                <a:gd name="T38" fmla="*/ 13 w 102"/>
                <a:gd name="T39" fmla="*/ 86 h 102"/>
                <a:gd name="T40" fmla="*/ 16 w 102"/>
                <a:gd name="T41" fmla="*/ 90 h 102"/>
                <a:gd name="T42" fmla="*/ 19 w 102"/>
                <a:gd name="T43" fmla="*/ 86 h 102"/>
                <a:gd name="T44" fmla="*/ 19 w 102"/>
                <a:gd name="T45" fmla="*/ 10 h 102"/>
                <a:gd name="T46" fmla="*/ 22 w 102"/>
                <a:gd name="T47" fmla="*/ 6 h 102"/>
                <a:gd name="T48" fmla="*/ 93 w 102"/>
                <a:gd name="T49" fmla="*/ 6 h 102"/>
                <a:gd name="T50" fmla="*/ 96 w 102"/>
                <a:gd name="T51" fmla="*/ 10 h 102"/>
                <a:gd name="T52" fmla="*/ 96 w 102"/>
                <a:gd name="T53" fmla="*/ 90 h 102"/>
                <a:gd name="T54" fmla="*/ 96 w 102"/>
                <a:gd name="T55" fmla="*/ 90 h 102"/>
                <a:gd name="T56" fmla="*/ 96 w 102"/>
                <a:gd name="T57" fmla="*/ 9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2" h="102">
                  <a:moveTo>
                    <a:pt x="93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7" y="0"/>
                    <a:pt x="13" y="4"/>
                    <a:pt x="13" y="1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4" y="16"/>
                    <a:pt x="0" y="20"/>
                    <a:pt x="0" y="2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7"/>
                    <a:pt x="6" y="102"/>
                    <a:pt x="13" y="102"/>
                  </a:cubicBezTo>
                  <a:cubicBezTo>
                    <a:pt x="90" y="102"/>
                    <a:pt x="90" y="102"/>
                    <a:pt x="90" y="102"/>
                  </a:cubicBezTo>
                  <a:cubicBezTo>
                    <a:pt x="97" y="102"/>
                    <a:pt x="102" y="97"/>
                    <a:pt x="102" y="90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4"/>
                    <a:pt x="98" y="0"/>
                    <a:pt x="93" y="0"/>
                  </a:cubicBezTo>
                  <a:close/>
                  <a:moveTo>
                    <a:pt x="96" y="90"/>
                  </a:moveTo>
                  <a:cubicBezTo>
                    <a:pt x="96" y="93"/>
                    <a:pt x="93" y="96"/>
                    <a:pt x="90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9" y="96"/>
                    <a:pt x="6" y="93"/>
                    <a:pt x="6" y="90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4"/>
                    <a:pt x="8" y="22"/>
                    <a:pt x="1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8"/>
                    <a:pt x="14" y="90"/>
                    <a:pt x="16" y="90"/>
                  </a:cubicBezTo>
                  <a:cubicBezTo>
                    <a:pt x="18" y="90"/>
                    <a:pt x="19" y="88"/>
                    <a:pt x="19" y="86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8"/>
                    <a:pt x="21" y="6"/>
                    <a:pt x="22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5" y="6"/>
                    <a:pt x="96" y="8"/>
                    <a:pt x="96" y="10"/>
                  </a:cubicBezTo>
                  <a:lnTo>
                    <a:pt x="96" y="90"/>
                  </a:lnTo>
                  <a:close/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>
              <a:spLocks noEditPoints="1"/>
            </p:cNvSpPr>
            <p:nvPr/>
          </p:nvSpPr>
          <p:spPr bwMode="auto">
            <a:xfrm>
              <a:off x="4971" y="2830"/>
              <a:ext cx="70" cy="10"/>
            </a:xfrm>
            <a:custGeom>
              <a:avLst/>
              <a:gdLst>
                <a:gd name="T0" fmla="*/ 1 w 29"/>
                <a:gd name="T1" fmla="*/ 4 h 4"/>
                <a:gd name="T2" fmla="*/ 27 w 29"/>
                <a:gd name="T3" fmla="*/ 4 h 4"/>
                <a:gd name="T4" fmla="*/ 29 w 29"/>
                <a:gd name="T5" fmla="*/ 2 h 4"/>
                <a:gd name="T6" fmla="*/ 27 w 29"/>
                <a:gd name="T7" fmla="*/ 0 h 4"/>
                <a:gd name="T8" fmla="*/ 1 w 29"/>
                <a:gd name="T9" fmla="*/ 0 h 4"/>
                <a:gd name="T10" fmla="*/ 0 w 29"/>
                <a:gd name="T11" fmla="*/ 2 h 4"/>
                <a:gd name="T12" fmla="*/ 1 w 29"/>
                <a:gd name="T13" fmla="*/ 4 h 4"/>
                <a:gd name="T14" fmla="*/ 1 w 29"/>
                <a:gd name="T15" fmla="*/ 4 h 4"/>
                <a:gd name="T16" fmla="*/ 1 w 29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">
                  <a:moveTo>
                    <a:pt x="1" y="4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Freeform 29"/>
            <p:cNvSpPr>
              <a:spLocks noEditPoints="1"/>
            </p:cNvSpPr>
            <p:nvPr/>
          </p:nvSpPr>
          <p:spPr bwMode="auto">
            <a:xfrm>
              <a:off x="4971" y="2808"/>
              <a:ext cx="70" cy="7"/>
            </a:xfrm>
            <a:custGeom>
              <a:avLst/>
              <a:gdLst>
                <a:gd name="T0" fmla="*/ 1 w 29"/>
                <a:gd name="T1" fmla="*/ 3 h 3"/>
                <a:gd name="T2" fmla="*/ 27 w 29"/>
                <a:gd name="T3" fmla="*/ 3 h 3"/>
                <a:gd name="T4" fmla="*/ 29 w 29"/>
                <a:gd name="T5" fmla="*/ 1 h 3"/>
                <a:gd name="T6" fmla="*/ 27 w 29"/>
                <a:gd name="T7" fmla="*/ 0 h 3"/>
                <a:gd name="T8" fmla="*/ 1 w 29"/>
                <a:gd name="T9" fmla="*/ 0 h 3"/>
                <a:gd name="T10" fmla="*/ 0 w 29"/>
                <a:gd name="T11" fmla="*/ 1 h 3"/>
                <a:gd name="T12" fmla="*/ 1 w 29"/>
                <a:gd name="T13" fmla="*/ 3 h 3"/>
                <a:gd name="T14" fmla="*/ 1 w 29"/>
                <a:gd name="T15" fmla="*/ 3 h 3"/>
                <a:gd name="T16" fmla="*/ 1 w 2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1" y="3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2"/>
                    <a:pt x="29" y="1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Freeform 30"/>
            <p:cNvSpPr>
              <a:spLocks noEditPoints="1"/>
            </p:cNvSpPr>
            <p:nvPr/>
          </p:nvSpPr>
          <p:spPr bwMode="auto">
            <a:xfrm>
              <a:off x="4971" y="2784"/>
              <a:ext cx="70" cy="7"/>
            </a:xfrm>
            <a:custGeom>
              <a:avLst/>
              <a:gdLst>
                <a:gd name="T0" fmla="*/ 1 w 29"/>
                <a:gd name="T1" fmla="*/ 3 h 3"/>
                <a:gd name="T2" fmla="*/ 27 w 29"/>
                <a:gd name="T3" fmla="*/ 3 h 3"/>
                <a:gd name="T4" fmla="*/ 29 w 29"/>
                <a:gd name="T5" fmla="*/ 2 h 3"/>
                <a:gd name="T6" fmla="*/ 27 w 29"/>
                <a:gd name="T7" fmla="*/ 0 h 3"/>
                <a:gd name="T8" fmla="*/ 1 w 29"/>
                <a:gd name="T9" fmla="*/ 0 h 3"/>
                <a:gd name="T10" fmla="*/ 0 w 29"/>
                <a:gd name="T11" fmla="*/ 2 h 3"/>
                <a:gd name="T12" fmla="*/ 1 w 29"/>
                <a:gd name="T13" fmla="*/ 3 h 3"/>
                <a:gd name="T14" fmla="*/ 1 w 29"/>
                <a:gd name="T15" fmla="*/ 3 h 3"/>
                <a:gd name="T16" fmla="*/ 1 w 29"/>
                <a:gd name="T1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1" y="3"/>
                  </a:move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lose/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Freeform 31"/>
            <p:cNvSpPr>
              <a:spLocks noEditPoints="1"/>
            </p:cNvSpPr>
            <p:nvPr/>
          </p:nvSpPr>
          <p:spPr bwMode="auto">
            <a:xfrm>
              <a:off x="4886" y="2947"/>
              <a:ext cx="68" cy="10"/>
            </a:xfrm>
            <a:custGeom>
              <a:avLst/>
              <a:gdLst>
                <a:gd name="T0" fmla="*/ 27 w 28"/>
                <a:gd name="T1" fmla="*/ 0 h 4"/>
                <a:gd name="T2" fmla="*/ 1 w 28"/>
                <a:gd name="T3" fmla="*/ 0 h 4"/>
                <a:gd name="T4" fmla="*/ 0 w 28"/>
                <a:gd name="T5" fmla="*/ 2 h 4"/>
                <a:gd name="T6" fmla="*/ 1 w 28"/>
                <a:gd name="T7" fmla="*/ 4 h 4"/>
                <a:gd name="T8" fmla="*/ 27 w 28"/>
                <a:gd name="T9" fmla="*/ 4 h 4"/>
                <a:gd name="T10" fmla="*/ 28 w 28"/>
                <a:gd name="T11" fmla="*/ 2 h 4"/>
                <a:gd name="T12" fmla="*/ 27 w 28"/>
                <a:gd name="T13" fmla="*/ 0 h 4"/>
                <a:gd name="T14" fmla="*/ 27 w 28"/>
                <a:gd name="T15" fmla="*/ 0 h 4"/>
                <a:gd name="T16" fmla="*/ 27 w 2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4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8" y="3"/>
                    <a:pt x="28" y="2"/>
                  </a:cubicBezTo>
                  <a:cubicBezTo>
                    <a:pt x="28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Freeform 32"/>
            <p:cNvSpPr>
              <a:spLocks noEditPoints="1"/>
            </p:cNvSpPr>
            <p:nvPr/>
          </p:nvSpPr>
          <p:spPr bwMode="auto">
            <a:xfrm>
              <a:off x="4886" y="2925"/>
              <a:ext cx="68" cy="7"/>
            </a:xfrm>
            <a:custGeom>
              <a:avLst/>
              <a:gdLst>
                <a:gd name="T0" fmla="*/ 27 w 28"/>
                <a:gd name="T1" fmla="*/ 0 h 3"/>
                <a:gd name="T2" fmla="*/ 1 w 28"/>
                <a:gd name="T3" fmla="*/ 0 h 3"/>
                <a:gd name="T4" fmla="*/ 0 w 28"/>
                <a:gd name="T5" fmla="*/ 1 h 3"/>
                <a:gd name="T6" fmla="*/ 1 w 28"/>
                <a:gd name="T7" fmla="*/ 3 h 3"/>
                <a:gd name="T8" fmla="*/ 27 w 28"/>
                <a:gd name="T9" fmla="*/ 3 h 3"/>
                <a:gd name="T10" fmla="*/ 28 w 28"/>
                <a:gd name="T11" fmla="*/ 1 h 3"/>
                <a:gd name="T12" fmla="*/ 27 w 28"/>
                <a:gd name="T13" fmla="*/ 0 h 3"/>
                <a:gd name="T14" fmla="*/ 27 w 28"/>
                <a:gd name="T15" fmla="*/ 0 h 3"/>
                <a:gd name="T16" fmla="*/ 27 w 28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2"/>
                    <a:pt x="28" y="1"/>
                  </a:cubicBezTo>
                  <a:cubicBezTo>
                    <a:pt x="28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Freeform 33"/>
            <p:cNvSpPr>
              <a:spLocks noEditPoints="1"/>
            </p:cNvSpPr>
            <p:nvPr/>
          </p:nvSpPr>
          <p:spPr bwMode="auto">
            <a:xfrm>
              <a:off x="4886" y="2901"/>
              <a:ext cx="68" cy="7"/>
            </a:xfrm>
            <a:custGeom>
              <a:avLst/>
              <a:gdLst>
                <a:gd name="T0" fmla="*/ 27 w 28"/>
                <a:gd name="T1" fmla="*/ 0 h 3"/>
                <a:gd name="T2" fmla="*/ 1 w 28"/>
                <a:gd name="T3" fmla="*/ 0 h 3"/>
                <a:gd name="T4" fmla="*/ 0 w 28"/>
                <a:gd name="T5" fmla="*/ 2 h 3"/>
                <a:gd name="T6" fmla="*/ 1 w 28"/>
                <a:gd name="T7" fmla="*/ 3 h 3"/>
                <a:gd name="T8" fmla="*/ 27 w 28"/>
                <a:gd name="T9" fmla="*/ 3 h 3"/>
                <a:gd name="T10" fmla="*/ 28 w 28"/>
                <a:gd name="T11" fmla="*/ 2 h 3"/>
                <a:gd name="T12" fmla="*/ 27 w 28"/>
                <a:gd name="T13" fmla="*/ 0 h 3"/>
                <a:gd name="T14" fmla="*/ 27 w 28"/>
                <a:gd name="T15" fmla="*/ 0 h 3"/>
                <a:gd name="T16" fmla="*/ 27 w 28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8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4971" y="2947"/>
              <a:ext cx="70" cy="10"/>
            </a:xfrm>
            <a:custGeom>
              <a:avLst/>
              <a:gdLst>
                <a:gd name="T0" fmla="*/ 27 w 29"/>
                <a:gd name="T1" fmla="*/ 0 h 4"/>
                <a:gd name="T2" fmla="*/ 1 w 29"/>
                <a:gd name="T3" fmla="*/ 0 h 4"/>
                <a:gd name="T4" fmla="*/ 0 w 29"/>
                <a:gd name="T5" fmla="*/ 2 h 4"/>
                <a:gd name="T6" fmla="*/ 1 w 29"/>
                <a:gd name="T7" fmla="*/ 4 h 4"/>
                <a:gd name="T8" fmla="*/ 27 w 29"/>
                <a:gd name="T9" fmla="*/ 4 h 4"/>
                <a:gd name="T10" fmla="*/ 29 w 29"/>
                <a:gd name="T11" fmla="*/ 2 h 4"/>
                <a:gd name="T12" fmla="*/ 27 w 29"/>
                <a:gd name="T13" fmla="*/ 0 h 4"/>
                <a:gd name="T14" fmla="*/ 27 w 29"/>
                <a:gd name="T15" fmla="*/ 0 h 4"/>
                <a:gd name="T16" fmla="*/ 27 w 29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0" name="Freeform 35"/>
            <p:cNvSpPr>
              <a:spLocks noEditPoints="1"/>
            </p:cNvSpPr>
            <p:nvPr/>
          </p:nvSpPr>
          <p:spPr bwMode="auto">
            <a:xfrm>
              <a:off x="4971" y="2925"/>
              <a:ext cx="70" cy="7"/>
            </a:xfrm>
            <a:custGeom>
              <a:avLst/>
              <a:gdLst>
                <a:gd name="T0" fmla="*/ 27 w 29"/>
                <a:gd name="T1" fmla="*/ 0 h 3"/>
                <a:gd name="T2" fmla="*/ 1 w 29"/>
                <a:gd name="T3" fmla="*/ 0 h 3"/>
                <a:gd name="T4" fmla="*/ 0 w 29"/>
                <a:gd name="T5" fmla="*/ 1 h 3"/>
                <a:gd name="T6" fmla="*/ 1 w 29"/>
                <a:gd name="T7" fmla="*/ 3 h 3"/>
                <a:gd name="T8" fmla="*/ 27 w 29"/>
                <a:gd name="T9" fmla="*/ 3 h 3"/>
                <a:gd name="T10" fmla="*/ 29 w 29"/>
                <a:gd name="T11" fmla="*/ 1 h 3"/>
                <a:gd name="T12" fmla="*/ 27 w 29"/>
                <a:gd name="T13" fmla="*/ 0 h 3"/>
                <a:gd name="T14" fmla="*/ 27 w 29"/>
                <a:gd name="T15" fmla="*/ 0 h 3"/>
                <a:gd name="T16" fmla="*/ 27 w 29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2"/>
                    <a:pt x="29" y="1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Freeform 36"/>
            <p:cNvSpPr>
              <a:spLocks noEditPoints="1"/>
            </p:cNvSpPr>
            <p:nvPr/>
          </p:nvSpPr>
          <p:spPr bwMode="auto">
            <a:xfrm>
              <a:off x="4971" y="2901"/>
              <a:ext cx="70" cy="7"/>
            </a:xfrm>
            <a:custGeom>
              <a:avLst/>
              <a:gdLst>
                <a:gd name="T0" fmla="*/ 27 w 29"/>
                <a:gd name="T1" fmla="*/ 0 h 3"/>
                <a:gd name="T2" fmla="*/ 1 w 29"/>
                <a:gd name="T3" fmla="*/ 0 h 3"/>
                <a:gd name="T4" fmla="*/ 0 w 29"/>
                <a:gd name="T5" fmla="*/ 2 h 3"/>
                <a:gd name="T6" fmla="*/ 1 w 29"/>
                <a:gd name="T7" fmla="*/ 3 h 3"/>
                <a:gd name="T8" fmla="*/ 27 w 29"/>
                <a:gd name="T9" fmla="*/ 3 h 3"/>
                <a:gd name="T10" fmla="*/ 29 w 29"/>
                <a:gd name="T11" fmla="*/ 2 h 3"/>
                <a:gd name="T12" fmla="*/ 27 w 29"/>
                <a:gd name="T13" fmla="*/ 0 h 3"/>
                <a:gd name="T14" fmla="*/ 27 w 29"/>
                <a:gd name="T15" fmla="*/ 0 h 3"/>
                <a:gd name="T16" fmla="*/ 27 w 29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">
                  <a:moveTo>
                    <a:pt x="2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8" y="3"/>
                    <a:pt x="29" y="3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  <a:close/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Freeform 37"/>
            <p:cNvSpPr>
              <a:spLocks noEditPoints="1"/>
            </p:cNvSpPr>
            <p:nvPr/>
          </p:nvSpPr>
          <p:spPr bwMode="auto">
            <a:xfrm>
              <a:off x="4886" y="2854"/>
              <a:ext cx="155" cy="8"/>
            </a:xfrm>
            <a:custGeom>
              <a:avLst/>
              <a:gdLst>
                <a:gd name="T0" fmla="*/ 62 w 64"/>
                <a:gd name="T1" fmla="*/ 0 h 3"/>
                <a:gd name="T2" fmla="*/ 1 w 64"/>
                <a:gd name="T3" fmla="*/ 0 h 3"/>
                <a:gd name="T4" fmla="*/ 0 w 64"/>
                <a:gd name="T5" fmla="*/ 2 h 3"/>
                <a:gd name="T6" fmla="*/ 1 w 64"/>
                <a:gd name="T7" fmla="*/ 3 h 3"/>
                <a:gd name="T8" fmla="*/ 62 w 64"/>
                <a:gd name="T9" fmla="*/ 3 h 3"/>
                <a:gd name="T10" fmla="*/ 64 w 64"/>
                <a:gd name="T11" fmla="*/ 2 h 3"/>
                <a:gd name="T12" fmla="*/ 62 w 64"/>
                <a:gd name="T13" fmla="*/ 0 h 3"/>
                <a:gd name="T14" fmla="*/ 62 w 64"/>
                <a:gd name="T15" fmla="*/ 0 h 3"/>
                <a:gd name="T16" fmla="*/ 62 w 6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">
                  <a:moveTo>
                    <a:pt x="6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4" y="2"/>
                    <a:pt x="64" y="2"/>
                  </a:cubicBezTo>
                  <a:cubicBezTo>
                    <a:pt x="64" y="1"/>
                    <a:pt x="63" y="0"/>
                    <a:pt x="62" y="0"/>
                  </a:cubicBezTo>
                  <a:close/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Freeform 38"/>
            <p:cNvSpPr>
              <a:spLocks noEditPoints="1"/>
            </p:cNvSpPr>
            <p:nvPr/>
          </p:nvSpPr>
          <p:spPr bwMode="auto">
            <a:xfrm>
              <a:off x="4886" y="2879"/>
              <a:ext cx="155" cy="7"/>
            </a:xfrm>
            <a:custGeom>
              <a:avLst/>
              <a:gdLst>
                <a:gd name="T0" fmla="*/ 62 w 64"/>
                <a:gd name="T1" fmla="*/ 0 h 3"/>
                <a:gd name="T2" fmla="*/ 1 w 64"/>
                <a:gd name="T3" fmla="*/ 0 h 3"/>
                <a:gd name="T4" fmla="*/ 0 w 64"/>
                <a:gd name="T5" fmla="*/ 1 h 3"/>
                <a:gd name="T6" fmla="*/ 1 w 64"/>
                <a:gd name="T7" fmla="*/ 3 h 3"/>
                <a:gd name="T8" fmla="*/ 62 w 64"/>
                <a:gd name="T9" fmla="*/ 3 h 3"/>
                <a:gd name="T10" fmla="*/ 64 w 64"/>
                <a:gd name="T11" fmla="*/ 1 h 3"/>
                <a:gd name="T12" fmla="*/ 62 w 64"/>
                <a:gd name="T13" fmla="*/ 0 h 3"/>
                <a:gd name="T14" fmla="*/ 62 w 64"/>
                <a:gd name="T15" fmla="*/ 0 h 3"/>
                <a:gd name="T16" fmla="*/ 62 w 64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3">
                  <a:moveTo>
                    <a:pt x="6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3" y="3"/>
                    <a:pt x="64" y="2"/>
                    <a:pt x="64" y="1"/>
                  </a:cubicBezTo>
                  <a:cubicBezTo>
                    <a:pt x="64" y="0"/>
                    <a:pt x="63" y="0"/>
                    <a:pt x="62" y="0"/>
                  </a:cubicBezTo>
                  <a:close/>
                  <a:moveTo>
                    <a:pt x="62" y="0"/>
                  </a:move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4886" y="2769"/>
              <a:ext cx="68" cy="71"/>
            </a:xfrm>
            <a:custGeom>
              <a:avLst/>
              <a:gdLst>
                <a:gd name="T0" fmla="*/ 3 w 28"/>
                <a:gd name="T1" fmla="*/ 29 h 29"/>
                <a:gd name="T2" fmla="*/ 25 w 28"/>
                <a:gd name="T3" fmla="*/ 29 h 29"/>
                <a:gd name="T4" fmla="*/ 28 w 28"/>
                <a:gd name="T5" fmla="*/ 25 h 29"/>
                <a:gd name="T6" fmla="*/ 28 w 28"/>
                <a:gd name="T7" fmla="*/ 3 h 29"/>
                <a:gd name="T8" fmla="*/ 25 w 28"/>
                <a:gd name="T9" fmla="*/ 0 h 29"/>
                <a:gd name="T10" fmla="*/ 3 w 28"/>
                <a:gd name="T11" fmla="*/ 0 h 29"/>
                <a:gd name="T12" fmla="*/ 0 w 28"/>
                <a:gd name="T13" fmla="*/ 3 h 29"/>
                <a:gd name="T14" fmla="*/ 0 w 28"/>
                <a:gd name="T15" fmla="*/ 25 h 29"/>
                <a:gd name="T16" fmla="*/ 3 w 28"/>
                <a:gd name="T17" fmla="*/ 29 h 29"/>
                <a:gd name="T18" fmla="*/ 6 w 28"/>
                <a:gd name="T19" fmla="*/ 6 h 29"/>
                <a:gd name="T20" fmla="*/ 22 w 28"/>
                <a:gd name="T21" fmla="*/ 6 h 29"/>
                <a:gd name="T22" fmla="*/ 22 w 28"/>
                <a:gd name="T23" fmla="*/ 22 h 29"/>
                <a:gd name="T24" fmla="*/ 6 w 28"/>
                <a:gd name="T25" fmla="*/ 22 h 29"/>
                <a:gd name="T26" fmla="*/ 6 w 28"/>
                <a:gd name="T27" fmla="*/ 6 h 29"/>
                <a:gd name="T28" fmla="*/ 6 w 28"/>
                <a:gd name="T29" fmla="*/ 6 h 29"/>
                <a:gd name="T30" fmla="*/ 6 w 28"/>
                <a:gd name="T3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25" y="29"/>
                    <a:pt x="25" y="29"/>
                    <a:pt x="25" y="29"/>
                  </a:cubicBezTo>
                  <a:cubicBezTo>
                    <a:pt x="27" y="29"/>
                    <a:pt x="28" y="27"/>
                    <a:pt x="28" y="25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1"/>
                    <a:pt x="27" y="0"/>
                    <a:pt x="2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lose/>
                  <a:moveTo>
                    <a:pt x="6" y="6"/>
                  </a:moveTo>
                  <a:cubicBezTo>
                    <a:pt x="22" y="6"/>
                    <a:pt x="22" y="6"/>
                    <a:pt x="22" y="6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6" y="22"/>
                    <a:pt x="6" y="22"/>
                    <a:pt x="6" y="22"/>
                  </a:cubicBezTo>
                  <a:lnTo>
                    <a:pt x="6" y="6"/>
                  </a:lnTo>
                  <a:close/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6" name="Freeform 43"/>
          <p:cNvSpPr>
            <a:spLocks noEditPoints="1"/>
          </p:cNvSpPr>
          <p:nvPr/>
        </p:nvSpPr>
        <p:spPr bwMode="auto">
          <a:xfrm>
            <a:off x="1162050" y="4956176"/>
            <a:ext cx="1223962" cy="1071562"/>
          </a:xfrm>
          <a:custGeom>
            <a:avLst/>
            <a:gdLst>
              <a:gd name="T0" fmla="*/ 622 w 931"/>
              <a:gd name="T1" fmla="*/ 710 h 814"/>
              <a:gd name="T2" fmla="*/ 604 w 931"/>
              <a:gd name="T3" fmla="*/ 707 h 814"/>
              <a:gd name="T4" fmla="*/ 542 w 931"/>
              <a:gd name="T5" fmla="*/ 707 h 814"/>
              <a:gd name="T6" fmla="*/ 542 w 931"/>
              <a:gd name="T7" fmla="*/ 635 h 814"/>
              <a:gd name="T8" fmla="*/ 670 w 931"/>
              <a:gd name="T9" fmla="*/ 635 h 814"/>
              <a:gd name="T10" fmla="*/ 765 w 931"/>
              <a:gd name="T11" fmla="*/ 585 h 814"/>
              <a:gd name="T12" fmla="*/ 742 w 931"/>
              <a:gd name="T13" fmla="*/ 543 h 814"/>
              <a:gd name="T14" fmla="*/ 92 w 931"/>
              <a:gd name="T15" fmla="*/ 543 h 814"/>
              <a:gd name="T16" fmla="*/ 92 w 931"/>
              <a:gd name="T17" fmla="*/ 92 h 814"/>
              <a:gd name="T18" fmla="*/ 839 w 931"/>
              <a:gd name="T19" fmla="*/ 92 h 814"/>
              <a:gd name="T20" fmla="*/ 839 w 931"/>
              <a:gd name="T21" fmla="*/ 206 h 814"/>
              <a:gd name="T22" fmla="*/ 931 w 931"/>
              <a:gd name="T23" fmla="*/ 189 h 814"/>
              <a:gd name="T24" fmla="*/ 931 w 931"/>
              <a:gd name="T25" fmla="*/ 79 h 814"/>
              <a:gd name="T26" fmla="*/ 851 w 931"/>
              <a:gd name="T27" fmla="*/ 0 h 814"/>
              <a:gd name="T28" fmla="*/ 79 w 931"/>
              <a:gd name="T29" fmla="*/ 0 h 814"/>
              <a:gd name="T30" fmla="*/ 0 w 931"/>
              <a:gd name="T31" fmla="*/ 79 h 814"/>
              <a:gd name="T32" fmla="*/ 0 w 931"/>
              <a:gd name="T33" fmla="*/ 556 h 814"/>
              <a:gd name="T34" fmla="*/ 79 w 931"/>
              <a:gd name="T35" fmla="*/ 635 h 814"/>
              <a:gd name="T36" fmla="*/ 389 w 931"/>
              <a:gd name="T37" fmla="*/ 635 h 814"/>
              <a:gd name="T38" fmla="*/ 389 w 931"/>
              <a:gd name="T39" fmla="*/ 707 h 814"/>
              <a:gd name="T40" fmla="*/ 326 w 931"/>
              <a:gd name="T41" fmla="*/ 707 h 814"/>
              <a:gd name="T42" fmla="*/ 273 w 931"/>
              <a:gd name="T43" fmla="*/ 761 h 814"/>
              <a:gd name="T44" fmla="*/ 326 w 931"/>
              <a:gd name="T45" fmla="*/ 814 h 814"/>
              <a:gd name="T46" fmla="*/ 604 w 931"/>
              <a:gd name="T47" fmla="*/ 814 h 814"/>
              <a:gd name="T48" fmla="*/ 607 w 931"/>
              <a:gd name="T49" fmla="*/ 814 h 814"/>
              <a:gd name="T50" fmla="*/ 622 w 931"/>
              <a:gd name="T51" fmla="*/ 710 h 814"/>
              <a:gd name="T52" fmla="*/ 622 w 931"/>
              <a:gd name="T53" fmla="*/ 710 h 814"/>
              <a:gd name="T54" fmla="*/ 622 w 931"/>
              <a:gd name="T55" fmla="*/ 710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31" h="814">
                <a:moveTo>
                  <a:pt x="622" y="710"/>
                </a:moveTo>
                <a:cubicBezTo>
                  <a:pt x="616" y="708"/>
                  <a:pt x="610" y="707"/>
                  <a:pt x="604" y="707"/>
                </a:cubicBezTo>
                <a:cubicBezTo>
                  <a:pt x="542" y="707"/>
                  <a:pt x="542" y="707"/>
                  <a:pt x="542" y="707"/>
                </a:cubicBezTo>
                <a:cubicBezTo>
                  <a:pt x="542" y="635"/>
                  <a:pt x="542" y="635"/>
                  <a:pt x="542" y="635"/>
                </a:cubicBezTo>
                <a:cubicBezTo>
                  <a:pt x="670" y="635"/>
                  <a:pt x="670" y="635"/>
                  <a:pt x="670" y="635"/>
                </a:cubicBezTo>
                <a:cubicBezTo>
                  <a:pt x="697" y="611"/>
                  <a:pt x="730" y="596"/>
                  <a:pt x="765" y="585"/>
                </a:cubicBezTo>
                <a:cubicBezTo>
                  <a:pt x="756" y="572"/>
                  <a:pt x="748" y="558"/>
                  <a:pt x="742" y="543"/>
                </a:cubicBezTo>
                <a:cubicBezTo>
                  <a:pt x="92" y="543"/>
                  <a:pt x="92" y="543"/>
                  <a:pt x="92" y="543"/>
                </a:cubicBezTo>
                <a:cubicBezTo>
                  <a:pt x="92" y="92"/>
                  <a:pt x="92" y="92"/>
                  <a:pt x="92" y="92"/>
                </a:cubicBezTo>
                <a:cubicBezTo>
                  <a:pt x="839" y="92"/>
                  <a:pt x="839" y="92"/>
                  <a:pt x="839" y="92"/>
                </a:cubicBezTo>
                <a:cubicBezTo>
                  <a:pt x="839" y="206"/>
                  <a:pt x="839" y="206"/>
                  <a:pt x="839" y="206"/>
                </a:cubicBezTo>
                <a:cubicBezTo>
                  <a:pt x="866" y="195"/>
                  <a:pt x="898" y="189"/>
                  <a:pt x="931" y="189"/>
                </a:cubicBezTo>
                <a:cubicBezTo>
                  <a:pt x="931" y="79"/>
                  <a:pt x="931" y="79"/>
                  <a:pt x="931" y="79"/>
                </a:cubicBezTo>
                <a:cubicBezTo>
                  <a:pt x="931" y="36"/>
                  <a:pt x="895" y="0"/>
                  <a:pt x="851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36" y="0"/>
                  <a:pt x="0" y="36"/>
                  <a:pt x="0" y="79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600"/>
                  <a:pt x="36" y="635"/>
                  <a:pt x="79" y="635"/>
                </a:cubicBezTo>
                <a:cubicBezTo>
                  <a:pt x="389" y="635"/>
                  <a:pt x="389" y="635"/>
                  <a:pt x="389" y="635"/>
                </a:cubicBezTo>
                <a:cubicBezTo>
                  <a:pt x="389" y="707"/>
                  <a:pt x="389" y="707"/>
                  <a:pt x="389" y="707"/>
                </a:cubicBezTo>
                <a:cubicBezTo>
                  <a:pt x="326" y="707"/>
                  <a:pt x="326" y="707"/>
                  <a:pt x="326" y="707"/>
                </a:cubicBezTo>
                <a:cubicBezTo>
                  <a:pt x="297" y="707"/>
                  <a:pt x="273" y="731"/>
                  <a:pt x="273" y="761"/>
                </a:cubicBezTo>
                <a:cubicBezTo>
                  <a:pt x="273" y="790"/>
                  <a:pt x="297" y="814"/>
                  <a:pt x="326" y="814"/>
                </a:cubicBezTo>
                <a:cubicBezTo>
                  <a:pt x="604" y="814"/>
                  <a:pt x="604" y="814"/>
                  <a:pt x="604" y="814"/>
                </a:cubicBezTo>
                <a:cubicBezTo>
                  <a:pt x="605" y="814"/>
                  <a:pt x="606" y="814"/>
                  <a:pt x="607" y="814"/>
                </a:cubicBezTo>
                <a:cubicBezTo>
                  <a:pt x="609" y="774"/>
                  <a:pt x="612" y="740"/>
                  <a:pt x="622" y="710"/>
                </a:cubicBezTo>
                <a:close/>
                <a:moveTo>
                  <a:pt x="622" y="710"/>
                </a:moveTo>
                <a:cubicBezTo>
                  <a:pt x="622" y="710"/>
                  <a:pt x="622" y="710"/>
                  <a:pt x="622" y="71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7" name="Freeform 44"/>
          <p:cNvSpPr>
            <a:spLocks noEditPoints="1"/>
          </p:cNvSpPr>
          <p:nvPr/>
        </p:nvSpPr>
        <p:spPr bwMode="auto">
          <a:xfrm>
            <a:off x="2028824" y="5264151"/>
            <a:ext cx="714375" cy="871537"/>
          </a:xfrm>
          <a:custGeom>
            <a:avLst/>
            <a:gdLst>
              <a:gd name="T0" fmla="*/ 543 w 543"/>
              <a:gd name="T1" fmla="*/ 624 h 662"/>
              <a:gd name="T2" fmla="*/ 516 w 543"/>
              <a:gd name="T3" fmla="*/ 455 h 662"/>
              <a:gd name="T4" fmla="*/ 357 w 543"/>
              <a:gd name="T5" fmla="*/ 379 h 662"/>
              <a:gd name="T6" fmla="*/ 357 w 543"/>
              <a:gd name="T7" fmla="*/ 379 h 662"/>
              <a:gd name="T8" fmla="*/ 336 w 543"/>
              <a:gd name="T9" fmla="*/ 376 h 662"/>
              <a:gd name="T10" fmla="*/ 334 w 543"/>
              <a:gd name="T11" fmla="*/ 363 h 662"/>
              <a:gd name="T12" fmla="*/ 430 w 543"/>
              <a:gd name="T13" fmla="*/ 189 h 662"/>
              <a:gd name="T14" fmla="*/ 402 w 543"/>
              <a:gd name="T15" fmla="*/ 56 h 662"/>
              <a:gd name="T16" fmla="*/ 272 w 543"/>
              <a:gd name="T17" fmla="*/ 0 h 662"/>
              <a:gd name="T18" fmla="*/ 142 w 543"/>
              <a:gd name="T19" fmla="*/ 56 h 662"/>
              <a:gd name="T20" fmla="*/ 114 w 543"/>
              <a:gd name="T21" fmla="*/ 189 h 662"/>
              <a:gd name="T22" fmla="*/ 209 w 543"/>
              <a:gd name="T23" fmla="*/ 363 h 662"/>
              <a:gd name="T24" fmla="*/ 208 w 543"/>
              <a:gd name="T25" fmla="*/ 376 h 662"/>
              <a:gd name="T26" fmla="*/ 186 w 543"/>
              <a:gd name="T27" fmla="*/ 379 h 662"/>
              <a:gd name="T28" fmla="*/ 186 w 543"/>
              <a:gd name="T29" fmla="*/ 379 h 662"/>
              <a:gd name="T30" fmla="*/ 28 w 543"/>
              <a:gd name="T31" fmla="*/ 455 h 662"/>
              <a:gd name="T32" fmla="*/ 1 w 543"/>
              <a:gd name="T33" fmla="*/ 624 h 662"/>
              <a:gd name="T34" fmla="*/ 0 w 543"/>
              <a:gd name="T35" fmla="*/ 636 h 662"/>
              <a:gd name="T36" fmla="*/ 8 w 543"/>
              <a:gd name="T37" fmla="*/ 655 h 662"/>
              <a:gd name="T38" fmla="*/ 26 w 543"/>
              <a:gd name="T39" fmla="*/ 662 h 662"/>
              <a:gd name="T40" fmla="*/ 517 w 543"/>
              <a:gd name="T41" fmla="*/ 662 h 662"/>
              <a:gd name="T42" fmla="*/ 536 w 543"/>
              <a:gd name="T43" fmla="*/ 655 h 662"/>
              <a:gd name="T44" fmla="*/ 543 w 543"/>
              <a:gd name="T45" fmla="*/ 636 h 662"/>
              <a:gd name="T46" fmla="*/ 543 w 543"/>
              <a:gd name="T47" fmla="*/ 624 h 662"/>
              <a:gd name="T48" fmla="*/ 543 w 543"/>
              <a:gd name="T49" fmla="*/ 624 h 662"/>
              <a:gd name="T50" fmla="*/ 543 w 543"/>
              <a:gd name="T51" fmla="*/ 624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43" h="662">
                <a:moveTo>
                  <a:pt x="543" y="624"/>
                </a:moveTo>
                <a:cubicBezTo>
                  <a:pt x="541" y="545"/>
                  <a:pt x="540" y="493"/>
                  <a:pt x="516" y="455"/>
                </a:cubicBezTo>
                <a:cubicBezTo>
                  <a:pt x="488" y="411"/>
                  <a:pt x="434" y="393"/>
                  <a:pt x="357" y="379"/>
                </a:cubicBezTo>
                <a:cubicBezTo>
                  <a:pt x="357" y="379"/>
                  <a:pt x="357" y="379"/>
                  <a:pt x="357" y="379"/>
                </a:cubicBezTo>
                <a:cubicBezTo>
                  <a:pt x="356" y="379"/>
                  <a:pt x="349" y="377"/>
                  <a:pt x="336" y="376"/>
                </a:cubicBezTo>
                <a:cubicBezTo>
                  <a:pt x="331" y="376"/>
                  <a:pt x="329" y="366"/>
                  <a:pt x="334" y="363"/>
                </a:cubicBezTo>
                <a:cubicBezTo>
                  <a:pt x="392" y="334"/>
                  <a:pt x="430" y="265"/>
                  <a:pt x="430" y="189"/>
                </a:cubicBezTo>
                <a:cubicBezTo>
                  <a:pt x="430" y="127"/>
                  <a:pt x="421" y="86"/>
                  <a:pt x="402" y="56"/>
                </a:cubicBezTo>
                <a:cubicBezTo>
                  <a:pt x="377" y="19"/>
                  <a:pt x="324" y="0"/>
                  <a:pt x="272" y="0"/>
                </a:cubicBezTo>
                <a:cubicBezTo>
                  <a:pt x="219" y="0"/>
                  <a:pt x="166" y="19"/>
                  <a:pt x="142" y="56"/>
                </a:cubicBezTo>
                <a:cubicBezTo>
                  <a:pt x="122" y="86"/>
                  <a:pt x="114" y="127"/>
                  <a:pt x="114" y="189"/>
                </a:cubicBezTo>
                <a:cubicBezTo>
                  <a:pt x="114" y="265"/>
                  <a:pt x="152" y="334"/>
                  <a:pt x="209" y="363"/>
                </a:cubicBezTo>
                <a:cubicBezTo>
                  <a:pt x="215" y="366"/>
                  <a:pt x="212" y="376"/>
                  <a:pt x="208" y="376"/>
                </a:cubicBezTo>
                <a:cubicBezTo>
                  <a:pt x="194" y="377"/>
                  <a:pt x="187" y="379"/>
                  <a:pt x="186" y="379"/>
                </a:cubicBezTo>
                <a:cubicBezTo>
                  <a:pt x="186" y="379"/>
                  <a:pt x="186" y="379"/>
                  <a:pt x="186" y="379"/>
                </a:cubicBezTo>
                <a:cubicBezTo>
                  <a:pt x="109" y="393"/>
                  <a:pt x="56" y="411"/>
                  <a:pt x="28" y="455"/>
                </a:cubicBezTo>
                <a:cubicBezTo>
                  <a:pt x="3" y="493"/>
                  <a:pt x="2" y="545"/>
                  <a:pt x="1" y="624"/>
                </a:cubicBezTo>
                <a:cubicBezTo>
                  <a:pt x="0" y="636"/>
                  <a:pt x="0" y="636"/>
                  <a:pt x="0" y="636"/>
                </a:cubicBezTo>
                <a:cubicBezTo>
                  <a:pt x="0" y="643"/>
                  <a:pt x="3" y="650"/>
                  <a:pt x="8" y="655"/>
                </a:cubicBezTo>
                <a:cubicBezTo>
                  <a:pt x="13" y="660"/>
                  <a:pt x="19" y="662"/>
                  <a:pt x="26" y="662"/>
                </a:cubicBezTo>
                <a:cubicBezTo>
                  <a:pt x="517" y="662"/>
                  <a:pt x="517" y="662"/>
                  <a:pt x="517" y="662"/>
                </a:cubicBezTo>
                <a:cubicBezTo>
                  <a:pt x="524" y="662"/>
                  <a:pt x="531" y="660"/>
                  <a:pt x="536" y="655"/>
                </a:cubicBezTo>
                <a:cubicBezTo>
                  <a:pt x="541" y="650"/>
                  <a:pt x="543" y="643"/>
                  <a:pt x="543" y="636"/>
                </a:cubicBezTo>
                <a:lnTo>
                  <a:pt x="543" y="624"/>
                </a:lnTo>
                <a:close/>
                <a:moveTo>
                  <a:pt x="543" y="624"/>
                </a:moveTo>
                <a:cubicBezTo>
                  <a:pt x="543" y="624"/>
                  <a:pt x="543" y="624"/>
                  <a:pt x="543" y="624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118" name="Freeform 45"/>
          <p:cNvSpPr>
            <a:spLocks noEditPoints="1"/>
          </p:cNvSpPr>
          <p:nvPr/>
        </p:nvSpPr>
        <p:spPr bwMode="auto">
          <a:xfrm>
            <a:off x="1509712" y="5164138"/>
            <a:ext cx="477837" cy="428625"/>
          </a:xfrm>
          <a:custGeom>
            <a:avLst/>
            <a:gdLst>
              <a:gd name="T0" fmla="*/ 319 w 363"/>
              <a:gd name="T1" fmla="*/ 74 h 326"/>
              <a:gd name="T2" fmla="*/ 335 w 363"/>
              <a:gd name="T3" fmla="*/ 74 h 326"/>
              <a:gd name="T4" fmla="*/ 348 w 363"/>
              <a:gd name="T5" fmla="*/ 87 h 326"/>
              <a:gd name="T6" fmla="*/ 356 w 363"/>
              <a:gd name="T7" fmla="*/ 79 h 326"/>
              <a:gd name="T8" fmla="*/ 356 w 363"/>
              <a:gd name="T9" fmla="*/ 52 h 326"/>
              <a:gd name="T10" fmla="*/ 311 w 363"/>
              <a:gd name="T11" fmla="*/ 8 h 326"/>
              <a:gd name="T12" fmla="*/ 284 w 363"/>
              <a:gd name="T13" fmla="*/ 8 h 326"/>
              <a:gd name="T14" fmla="*/ 267 w 363"/>
              <a:gd name="T15" fmla="*/ 24 h 326"/>
              <a:gd name="T16" fmla="*/ 221 w 363"/>
              <a:gd name="T17" fmla="*/ 71 h 326"/>
              <a:gd name="T18" fmla="*/ 144 w 363"/>
              <a:gd name="T19" fmla="*/ 148 h 326"/>
              <a:gd name="T20" fmla="*/ 132 w 363"/>
              <a:gd name="T21" fmla="*/ 136 h 326"/>
              <a:gd name="T22" fmla="*/ 67 w 363"/>
              <a:gd name="T23" fmla="*/ 136 h 326"/>
              <a:gd name="T24" fmla="*/ 18 w 363"/>
              <a:gd name="T25" fmla="*/ 185 h 326"/>
              <a:gd name="T26" fmla="*/ 18 w 363"/>
              <a:gd name="T27" fmla="*/ 250 h 326"/>
              <a:gd name="T28" fmla="*/ 77 w 363"/>
              <a:gd name="T29" fmla="*/ 308 h 326"/>
              <a:gd name="T30" fmla="*/ 142 w 363"/>
              <a:gd name="T31" fmla="*/ 309 h 326"/>
              <a:gd name="T32" fmla="*/ 191 w 363"/>
              <a:gd name="T33" fmla="*/ 260 h 326"/>
              <a:gd name="T34" fmla="*/ 191 w 363"/>
              <a:gd name="T35" fmla="*/ 195 h 326"/>
              <a:gd name="T36" fmla="*/ 180 w 363"/>
              <a:gd name="T37" fmla="*/ 184 h 326"/>
              <a:gd name="T38" fmla="*/ 243 w 363"/>
              <a:gd name="T39" fmla="*/ 120 h 326"/>
              <a:gd name="T40" fmla="*/ 265 w 363"/>
              <a:gd name="T41" fmla="*/ 142 h 326"/>
              <a:gd name="T42" fmla="*/ 293 w 363"/>
              <a:gd name="T43" fmla="*/ 142 h 326"/>
              <a:gd name="T44" fmla="*/ 302 w 363"/>
              <a:gd name="T45" fmla="*/ 133 h 326"/>
              <a:gd name="T46" fmla="*/ 279 w 363"/>
              <a:gd name="T47" fmla="*/ 109 h 326"/>
              <a:gd name="T48" fmla="*/ 279 w 363"/>
              <a:gd name="T49" fmla="*/ 94 h 326"/>
              <a:gd name="T50" fmla="*/ 295 w 363"/>
              <a:gd name="T51" fmla="*/ 94 h 326"/>
              <a:gd name="T52" fmla="*/ 318 w 363"/>
              <a:gd name="T53" fmla="*/ 117 h 326"/>
              <a:gd name="T54" fmla="*/ 332 w 363"/>
              <a:gd name="T55" fmla="*/ 103 h 326"/>
              <a:gd name="T56" fmla="*/ 319 w 363"/>
              <a:gd name="T57" fmla="*/ 90 h 326"/>
              <a:gd name="T58" fmla="*/ 319 w 363"/>
              <a:gd name="T59" fmla="*/ 74 h 326"/>
              <a:gd name="T60" fmla="*/ 120 w 363"/>
              <a:gd name="T61" fmla="*/ 263 h 326"/>
              <a:gd name="T62" fmla="*/ 112 w 363"/>
              <a:gd name="T63" fmla="*/ 271 h 326"/>
              <a:gd name="T64" fmla="*/ 96 w 363"/>
              <a:gd name="T65" fmla="*/ 271 h 326"/>
              <a:gd name="T66" fmla="*/ 56 w 363"/>
              <a:gd name="T67" fmla="*/ 231 h 326"/>
              <a:gd name="T68" fmla="*/ 56 w 363"/>
              <a:gd name="T69" fmla="*/ 214 h 326"/>
              <a:gd name="T70" fmla="*/ 63 w 363"/>
              <a:gd name="T71" fmla="*/ 207 h 326"/>
              <a:gd name="T72" fmla="*/ 80 w 363"/>
              <a:gd name="T73" fmla="*/ 207 h 326"/>
              <a:gd name="T74" fmla="*/ 120 w 363"/>
              <a:gd name="T75" fmla="*/ 247 h 326"/>
              <a:gd name="T76" fmla="*/ 120 w 363"/>
              <a:gd name="T77" fmla="*/ 263 h 326"/>
              <a:gd name="T78" fmla="*/ 120 w 363"/>
              <a:gd name="T79" fmla="*/ 263 h 326"/>
              <a:gd name="T80" fmla="*/ 120 w 363"/>
              <a:gd name="T81" fmla="*/ 263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63" h="326">
                <a:moveTo>
                  <a:pt x="319" y="74"/>
                </a:moveTo>
                <a:cubicBezTo>
                  <a:pt x="323" y="70"/>
                  <a:pt x="330" y="70"/>
                  <a:pt x="335" y="74"/>
                </a:cubicBezTo>
                <a:cubicBezTo>
                  <a:pt x="348" y="87"/>
                  <a:pt x="348" y="87"/>
                  <a:pt x="348" y="87"/>
                </a:cubicBezTo>
                <a:cubicBezTo>
                  <a:pt x="356" y="79"/>
                  <a:pt x="356" y="79"/>
                  <a:pt x="356" y="79"/>
                </a:cubicBezTo>
                <a:cubicBezTo>
                  <a:pt x="363" y="72"/>
                  <a:pt x="363" y="59"/>
                  <a:pt x="356" y="52"/>
                </a:cubicBezTo>
                <a:cubicBezTo>
                  <a:pt x="311" y="8"/>
                  <a:pt x="311" y="8"/>
                  <a:pt x="311" y="8"/>
                </a:cubicBezTo>
                <a:cubicBezTo>
                  <a:pt x="304" y="0"/>
                  <a:pt x="292" y="0"/>
                  <a:pt x="284" y="8"/>
                </a:cubicBezTo>
                <a:cubicBezTo>
                  <a:pt x="267" y="24"/>
                  <a:pt x="267" y="24"/>
                  <a:pt x="267" y="24"/>
                </a:cubicBezTo>
                <a:cubicBezTo>
                  <a:pt x="221" y="71"/>
                  <a:pt x="221" y="71"/>
                  <a:pt x="221" y="71"/>
                </a:cubicBezTo>
                <a:cubicBezTo>
                  <a:pt x="144" y="148"/>
                  <a:pt x="144" y="148"/>
                  <a:pt x="144" y="148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14" y="118"/>
                  <a:pt x="85" y="118"/>
                  <a:pt x="67" y="136"/>
                </a:cubicBezTo>
                <a:cubicBezTo>
                  <a:pt x="18" y="185"/>
                  <a:pt x="18" y="185"/>
                  <a:pt x="18" y="185"/>
                </a:cubicBezTo>
                <a:cubicBezTo>
                  <a:pt x="0" y="203"/>
                  <a:pt x="0" y="232"/>
                  <a:pt x="18" y="250"/>
                </a:cubicBezTo>
                <a:cubicBezTo>
                  <a:pt x="77" y="308"/>
                  <a:pt x="77" y="308"/>
                  <a:pt x="77" y="308"/>
                </a:cubicBezTo>
                <a:cubicBezTo>
                  <a:pt x="95" y="326"/>
                  <a:pt x="124" y="326"/>
                  <a:pt x="142" y="309"/>
                </a:cubicBezTo>
                <a:cubicBezTo>
                  <a:pt x="191" y="260"/>
                  <a:pt x="191" y="260"/>
                  <a:pt x="191" y="260"/>
                </a:cubicBezTo>
                <a:cubicBezTo>
                  <a:pt x="209" y="242"/>
                  <a:pt x="209" y="213"/>
                  <a:pt x="191" y="195"/>
                </a:cubicBezTo>
                <a:cubicBezTo>
                  <a:pt x="180" y="184"/>
                  <a:pt x="180" y="184"/>
                  <a:pt x="180" y="184"/>
                </a:cubicBezTo>
                <a:cubicBezTo>
                  <a:pt x="243" y="120"/>
                  <a:pt x="243" y="120"/>
                  <a:pt x="243" y="120"/>
                </a:cubicBezTo>
                <a:cubicBezTo>
                  <a:pt x="265" y="142"/>
                  <a:pt x="265" y="142"/>
                  <a:pt x="265" y="142"/>
                </a:cubicBezTo>
                <a:cubicBezTo>
                  <a:pt x="273" y="150"/>
                  <a:pt x="285" y="150"/>
                  <a:pt x="293" y="142"/>
                </a:cubicBezTo>
                <a:cubicBezTo>
                  <a:pt x="302" y="133"/>
                  <a:pt x="302" y="133"/>
                  <a:pt x="302" y="133"/>
                </a:cubicBezTo>
                <a:cubicBezTo>
                  <a:pt x="279" y="109"/>
                  <a:pt x="279" y="109"/>
                  <a:pt x="279" y="109"/>
                </a:cubicBezTo>
                <a:cubicBezTo>
                  <a:pt x="275" y="105"/>
                  <a:pt x="275" y="98"/>
                  <a:pt x="279" y="94"/>
                </a:cubicBezTo>
                <a:cubicBezTo>
                  <a:pt x="284" y="89"/>
                  <a:pt x="291" y="89"/>
                  <a:pt x="295" y="94"/>
                </a:cubicBezTo>
                <a:cubicBezTo>
                  <a:pt x="318" y="117"/>
                  <a:pt x="318" y="117"/>
                  <a:pt x="318" y="117"/>
                </a:cubicBezTo>
                <a:cubicBezTo>
                  <a:pt x="332" y="103"/>
                  <a:pt x="332" y="103"/>
                  <a:pt x="332" y="103"/>
                </a:cubicBezTo>
                <a:cubicBezTo>
                  <a:pt x="319" y="90"/>
                  <a:pt x="319" y="90"/>
                  <a:pt x="319" y="90"/>
                </a:cubicBezTo>
                <a:cubicBezTo>
                  <a:pt x="314" y="86"/>
                  <a:pt x="314" y="78"/>
                  <a:pt x="319" y="74"/>
                </a:cubicBezTo>
                <a:close/>
                <a:moveTo>
                  <a:pt x="120" y="263"/>
                </a:moveTo>
                <a:cubicBezTo>
                  <a:pt x="112" y="271"/>
                  <a:pt x="112" y="271"/>
                  <a:pt x="112" y="271"/>
                </a:cubicBezTo>
                <a:cubicBezTo>
                  <a:pt x="108" y="275"/>
                  <a:pt x="101" y="275"/>
                  <a:pt x="96" y="271"/>
                </a:cubicBezTo>
                <a:cubicBezTo>
                  <a:pt x="56" y="231"/>
                  <a:pt x="56" y="231"/>
                  <a:pt x="56" y="231"/>
                </a:cubicBezTo>
                <a:cubicBezTo>
                  <a:pt x="51" y="226"/>
                  <a:pt x="51" y="219"/>
                  <a:pt x="56" y="214"/>
                </a:cubicBezTo>
                <a:cubicBezTo>
                  <a:pt x="63" y="207"/>
                  <a:pt x="63" y="207"/>
                  <a:pt x="63" y="207"/>
                </a:cubicBezTo>
                <a:cubicBezTo>
                  <a:pt x="68" y="202"/>
                  <a:pt x="75" y="202"/>
                  <a:pt x="80" y="207"/>
                </a:cubicBezTo>
                <a:cubicBezTo>
                  <a:pt x="120" y="247"/>
                  <a:pt x="120" y="247"/>
                  <a:pt x="120" y="247"/>
                </a:cubicBezTo>
                <a:cubicBezTo>
                  <a:pt x="124" y="252"/>
                  <a:pt x="124" y="259"/>
                  <a:pt x="120" y="263"/>
                </a:cubicBezTo>
                <a:close/>
                <a:moveTo>
                  <a:pt x="120" y="263"/>
                </a:moveTo>
                <a:cubicBezTo>
                  <a:pt x="120" y="263"/>
                  <a:pt x="120" y="263"/>
                  <a:pt x="120" y="263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 dirty="0">
              <a:latin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022460" y="338506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 Placeholder 1"/>
          <p:cNvSpPr txBox="1"/>
          <p:nvPr/>
        </p:nvSpPr>
        <p:spPr>
          <a:xfrm>
            <a:off x="865824" y="372690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3189482" y="338506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Text Placeholder 1"/>
          <p:cNvSpPr txBox="1"/>
          <p:nvPr/>
        </p:nvSpPr>
        <p:spPr>
          <a:xfrm>
            <a:off x="3032846" y="372690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5313947" y="338506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Text Placeholder 1"/>
          <p:cNvSpPr txBox="1"/>
          <p:nvPr/>
        </p:nvSpPr>
        <p:spPr>
          <a:xfrm>
            <a:off x="5157311" y="372690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7480971" y="3390348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 Placeholder 1"/>
          <p:cNvSpPr txBox="1"/>
          <p:nvPr/>
        </p:nvSpPr>
        <p:spPr>
          <a:xfrm>
            <a:off x="7324335" y="3732190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9706190" y="3382474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 Placeholder 1"/>
          <p:cNvSpPr txBox="1"/>
          <p:nvPr/>
        </p:nvSpPr>
        <p:spPr>
          <a:xfrm>
            <a:off x="9549554" y="3724316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3032846" y="4794806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TextBox 51"/>
          <p:cNvSpPr txBox="1"/>
          <p:nvPr/>
        </p:nvSpPr>
        <p:spPr>
          <a:xfrm>
            <a:off x="3049789" y="5378450"/>
            <a:ext cx="8377140" cy="69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-55940" y="-338775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延迟符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3491817" y="1956652"/>
            <a:ext cx="3225231" cy="3239144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lIns="89429" tIns="44715" rIns="89429" bIns="44715" anchor="ctr"/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5421623" y="1956652"/>
            <a:ext cx="3226634" cy="3239144"/>
          </a:xfrm>
          <a:prstGeom prst="ellips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lIns="89429" tIns="44715" rIns="89429" bIns="44715" anchor="ctr"/>
          <a:lstStyle/>
          <a:p>
            <a:pPr algn="ctr">
              <a:defRPr/>
            </a:pPr>
            <a:endParaRPr lang="zh-CN" altLang="en-US" sz="2400" kern="0" dirty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>
            <a:cxnSpLocks noChangeShapeType="1"/>
          </p:cNvCxnSpPr>
          <p:nvPr/>
        </p:nvCxnSpPr>
        <p:spPr bwMode="auto">
          <a:xfrm>
            <a:off x="4377421" y="2747409"/>
            <a:ext cx="505258" cy="238213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4107950" y="3478963"/>
            <a:ext cx="522100" cy="0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 flipV="1">
            <a:off x="4377420" y="3952572"/>
            <a:ext cx="522100" cy="277682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 flipH="1" flipV="1">
            <a:off x="7323356" y="3941297"/>
            <a:ext cx="522100" cy="277682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 flipH="1">
            <a:off x="7584406" y="3476144"/>
            <a:ext cx="522100" cy="0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 flipH="1">
            <a:off x="7340198" y="2747409"/>
            <a:ext cx="505258" cy="238213"/>
          </a:xfrm>
          <a:prstGeom prst="line">
            <a:avLst/>
          </a:prstGeom>
          <a:noFill/>
          <a:ln w="28575" algn="ctr">
            <a:solidFill>
              <a:srgbClr val="00B0F0"/>
            </a:solidFill>
            <a:round/>
            <a:headEnd type="none" w="med" len="med"/>
            <a:tailEnd type="arrow" w="med" len="med"/>
          </a:ln>
        </p:spPr>
      </p:cxn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5140924" y="2550071"/>
            <a:ext cx="1861033" cy="1869062"/>
          </a:xfrm>
          <a:prstGeom prst="ellipse">
            <a:avLst/>
          </a:prstGeom>
          <a:solidFill>
            <a:srgbClr val="00B0F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lnSpc>
                <a:spcPct val="120000"/>
              </a:lnSpc>
              <a:defRPr/>
            </a:pPr>
            <a:endParaRPr lang="zh-CN" altLang="en-US" sz="935" kern="0" dirty="0">
              <a:solidFill>
                <a:srgbClr val="4D4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5567586" y="2977936"/>
            <a:ext cx="1007709" cy="1012056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rgbClr val="D7D7D7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135" kern="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3507254" y="2032767"/>
            <a:ext cx="877185" cy="880967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7800546" y="2046863"/>
            <a:ext cx="877184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8199137" y="3070196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7844052" y="4082251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3114276" y="3036367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3473571" y="4076611"/>
            <a:ext cx="878587" cy="882378"/>
          </a:xfrm>
          <a:prstGeom prst="ellipse">
            <a:avLst/>
          </a:prstGeom>
          <a:solidFill>
            <a:srgbClr val="017ED6"/>
          </a:solidFill>
          <a:ln w="9525">
            <a:noFill/>
            <a:round/>
          </a:ln>
        </p:spPr>
        <p:txBody>
          <a:bodyPr vert="horz" wrap="square" lIns="96757" tIns="48378" rIns="96757" bIns="48378" numCol="1" anchor="t" anchorCtr="0" compatLnSpc="1"/>
          <a:lstStyle/>
          <a:p>
            <a:pPr defTabSz="1245235"/>
            <a:endParaRPr lang="zh-CN" altLang="en-US" sz="243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 Placeholder 2"/>
          <p:cNvSpPr txBox="1"/>
          <p:nvPr/>
        </p:nvSpPr>
        <p:spPr>
          <a:xfrm>
            <a:off x="5692113" y="3330429"/>
            <a:ext cx="875781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关键词</a:t>
            </a:r>
            <a:endParaRPr lang="en-US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 Placeholder 2"/>
          <p:cNvSpPr txBox="1"/>
          <p:nvPr/>
        </p:nvSpPr>
        <p:spPr>
          <a:xfrm>
            <a:off x="3660941" y="2301395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 Placeholder 2"/>
          <p:cNvSpPr txBox="1"/>
          <p:nvPr/>
        </p:nvSpPr>
        <p:spPr>
          <a:xfrm>
            <a:off x="3270766" y="3357847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 Placeholder 2"/>
          <p:cNvSpPr txBox="1"/>
          <p:nvPr/>
        </p:nvSpPr>
        <p:spPr>
          <a:xfrm>
            <a:off x="3630061" y="4362858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 Placeholder 2"/>
          <p:cNvSpPr txBox="1"/>
          <p:nvPr/>
        </p:nvSpPr>
        <p:spPr>
          <a:xfrm>
            <a:off x="8383043" y="3357847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Placeholder 2"/>
          <p:cNvSpPr txBox="1"/>
          <p:nvPr/>
        </p:nvSpPr>
        <p:spPr>
          <a:xfrm>
            <a:off x="8000177" y="2301394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800" dirty="0">
              <a:solidFill>
                <a:schemeClr val="bg1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 Placeholder 2"/>
          <p:cNvSpPr txBox="1"/>
          <p:nvPr/>
        </p:nvSpPr>
        <p:spPr>
          <a:xfrm>
            <a:off x="8008601" y="4369905"/>
            <a:ext cx="565606" cy="307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06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Placeholder 2"/>
          <p:cNvSpPr txBox="1"/>
          <p:nvPr/>
        </p:nvSpPr>
        <p:spPr>
          <a:xfrm>
            <a:off x="1265826" y="2046863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91"/>
          <p:cNvSpPr txBox="1"/>
          <p:nvPr/>
        </p:nvSpPr>
        <p:spPr>
          <a:xfrm>
            <a:off x="1449509" y="2380631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8651064" y="2128878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04"/>
          <p:cNvSpPr txBox="1"/>
          <p:nvPr/>
        </p:nvSpPr>
        <p:spPr>
          <a:xfrm>
            <a:off x="8726532" y="2468152"/>
            <a:ext cx="2093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5" name="Text Placeholder 2"/>
          <p:cNvSpPr txBox="1"/>
          <p:nvPr/>
        </p:nvSpPr>
        <p:spPr>
          <a:xfrm>
            <a:off x="783371" y="3160792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91"/>
          <p:cNvSpPr txBox="1"/>
          <p:nvPr/>
        </p:nvSpPr>
        <p:spPr>
          <a:xfrm>
            <a:off x="967054" y="3494560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7" name="Text Placeholder 2"/>
          <p:cNvSpPr txBox="1"/>
          <p:nvPr/>
        </p:nvSpPr>
        <p:spPr>
          <a:xfrm>
            <a:off x="1140007" y="4240225"/>
            <a:ext cx="2284590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91"/>
          <p:cNvSpPr txBox="1"/>
          <p:nvPr/>
        </p:nvSpPr>
        <p:spPr>
          <a:xfrm>
            <a:off x="1323690" y="4573993"/>
            <a:ext cx="198529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9" name="Text Placeholder 2"/>
          <p:cNvSpPr txBox="1"/>
          <p:nvPr/>
        </p:nvSpPr>
        <p:spPr>
          <a:xfrm>
            <a:off x="9077724" y="3155287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0" name="TextBox 104"/>
          <p:cNvSpPr txBox="1"/>
          <p:nvPr/>
        </p:nvSpPr>
        <p:spPr>
          <a:xfrm>
            <a:off x="9153192" y="3494561"/>
            <a:ext cx="2093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51" name="Text Placeholder 2"/>
          <p:cNvSpPr txBox="1"/>
          <p:nvPr/>
        </p:nvSpPr>
        <p:spPr>
          <a:xfrm>
            <a:off x="8767017" y="4240225"/>
            <a:ext cx="2339837" cy="3392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104"/>
          <p:cNvSpPr txBox="1"/>
          <p:nvPr/>
        </p:nvSpPr>
        <p:spPr>
          <a:xfrm>
            <a:off x="8842485" y="4579499"/>
            <a:ext cx="20938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3963"/>
          <a:stretch>
            <a:fillRect/>
          </a:stretch>
        </p:blipFill>
        <p:spPr>
          <a:xfrm>
            <a:off x="5857493" y="1662092"/>
            <a:ext cx="5940545" cy="4270217"/>
          </a:xfrm>
          <a:custGeom>
            <a:avLst/>
            <a:gdLst>
              <a:gd name="connsiteX0" fmla="*/ 0 w 5940545"/>
              <a:gd name="connsiteY0" fmla="*/ 0 h 4270217"/>
              <a:gd name="connsiteX1" fmla="*/ 5940545 w 5940545"/>
              <a:gd name="connsiteY1" fmla="*/ 0 h 4270217"/>
              <a:gd name="connsiteX2" fmla="*/ 5940545 w 5940545"/>
              <a:gd name="connsiteY2" fmla="*/ 4270217 h 4270217"/>
              <a:gd name="connsiteX3" fmla="*/ 0 w 5940545"/>
              <a:gd name="connsiteY3" fmla="*/ 4270217 h 42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0545" h="4270217">
                <a:moveTo>
                  <a:pt x="0" y="0"/>
                </a:moveTo>
                <a:lnTo>
                  <a:pt x="5940545" y="0"/>
                </a:lnTo>
                <a:lnTo>
                  <a:pt x="5940545" y="4270217"/>
                </a:lnTo>
                <a:lnTo>
                  <a:pt x="0" y="4270217"/>
                </a:lnTo>
                <a:close/>
              </a:path>
            </a:pathLst>
          </a:custGeom>
        </p:spPr>
      </p:pic>
      <p:sp>
        <p:nvSpPr>
          <p:cNvPr id="20" name="Oval 19"/>
          <p:cNvSpPr/>
          <p:nvPr/>
        </p:nvSpPr>
        <p:spPr>
          <a:xfrm>
            <a:off x="1444617" y="4998776"/>
            <a:ext cx="711213" cy="715677"/>
          </a:xfrm>
          <a:prstGeom prst="ellipse">
            <a:avLst/>
          </a:prstGeom>
          <a:solidFill>
            <a:srgbClr val="017E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27997" y="5186895"/>
            <a:ext cx="397627" cy="339438"/>
            <a:chOff x="3440113" y="1050925"/>
            <a:chExt cx="390525" cy="333376"/>
          </a:xfrm>
          <a:solidFill>
            <a:schemeClr val="bg1"/>
          </a:solidFill>
        </p:grpSpPr>
        <p:sp>
          <p:nvSpPr>
            <p:cNvPr id="25" name="Freeform 8"/>
            <p:cNvSpPr/>
            <p:nvPr/>
          </p:nvSpPr>
          <p:spPr bwMode="auto">
            <a:xfrm>
              <a:off x="3563938" y="1244600"/>
              <a:ext cx="69850" cy="71438"/>
            </a:xfrm>
            <a:custGeom>
              <a:avLst/>
              <a:gdLst>
                <a:gd name="T0" fmla="*/ 44 w 44"/>
                <a:gd name="T1" fmla="*/ 25 h 45"/>
                <a:gd name="T2" fmla="*/ 19 w 44"/>
                <a:gd name="T3" fmla="*/ 0 h 45"/>
                <a:gd name="T4" fmla="*/ 19 w 44"/>
                <a:gd name="T5" fmla="*/ 0 h 45"/>
                <a:gd name="T6" fmla="*/ 0 w 44"/>
                <a:gd name="T7" fmla="*/ 45 h 45"/>
                <a:gd name="T8" fmla="*/ 44 w 44"/>
                <a:gd name="T9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44" y="25"/>
                  </a:moveTo>
                  <a:lnTo>
                    <a:pt x="19" y="0"/>
                  </a:lnTo>
                  <a:lnTo>
                    <a:pt x="19" y="0"/>
                  </a:lnTo>
                  <a:lnTo>
                    <a:pt x="0" y="45"/>
                  </a:lnTo>
                  <a:lnTo>
                    <a:pt x="4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3633788" y="12842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3605213" y="1074738"/>
              <a:ext cx="176213" cy="176213"/>
            </a:xfrm>
            <a:custGeom>
              <a:avLst/>
              <a:gdLst>
                <a:gd name="T0" fmla="*/ 101 w 111"/>
                <a:gd name="T1" fmla="*/ 0 h 111"/>
                <a:gd name="T2" fmla="*/ 0 w 111"/>
                <a:gd name="T3" fmla="*/ 101 h 111"/>
                <a:gd name="T4" fmla="*/ 10 w 111"/>
                <a:gd name="T5" fmla="*/ 111 h 111"/>
                <a:gd name="T6" fmla="*/ 111 w 111"/>
                <a:gd name="T7" fmla="*/ 10 h 111"/>
                <a:gd name="T8" fmla="*/ 101 w 111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11">
                  <a:moveTo>
                    <a:pt x="101" y="0"/>
                  </a:moveTo>
                  <a:lnTo>
                    <a:pt x="0" y="101"/>
                  </a:lnTo>
                  <a:lnTo>
                    <a:pt x="10" y="111"/>
                  </a:lnTo>
                  <a:lnTo>
                    <a:pt x="111" y="10"/>
                  </a:ln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Freeform 11"/>
            <p:cNvSpPr/>
            <p:nvPr/>
          </p:nvSpPr>
          <p:spPr bwMode="auto">
            <a:xfrm>
              <a:off x="3629025" y="1098550"/>
              <a:ext cx="177800" cy="177800"/>
            </a:xfrm>
            <a:custGeom>
              <a:avLst/>
              <a:gdLst>
                <a:gd name="T0" fmla="*/ 0 w 112"/>
                <a:gd name="T1" fmla="*/ 102 h 112"/>
                <a:gd name="T2" fmla="*/ 10 w 112"/>
                <a:gd name="T3" fmla="*/ 112 h 112"/>
                <a:gd name="T4" fmla="*/ 112 w 112"/>
                <a:gd name="T5" fmla="*/ 12 h 112"/>
                <a:gd name="T6" fmla="*/ 102 w 112"/>
                <a:gd name="T7" fmla="*/ 0 h 112"/>
                <a:gd name="T8" fmla="*/ 0 w 112"/>
                <a:gd name="T9" fmla="*/ 10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102"/>
                  </a:moveTo>
                  <a:lnTo>
                    <a:pt x="10" y="112"/>
                  </a:lnTo>
                  <a:lnTo>
                    <a:pt x="112" y="12"/>
                  </a:lnTo>
                  <a:lnTo>
                    <a:pt x="102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12"/>
            <p:cNvSpPr/>
            <p:nvPr/>
          </p:nvSpPr>
          <p:spPr bwMode="auto">
            <a:xfrm>
              <a:off x="3775075" y="1050925"/>
              <a:ext cx="55563" cy="52388"/>
            </a:xfrm>
            <a:custGeom>
              <a:avLst/>
              <a:gdLst>
                <a:gd name="T0" fmla="*/ 14 w 21"/>
                <a:gd name="T1" fmla="*/ 6 h 20"/>
                <a:gd name="T2" fmla="*/ 0 w 21"/>
                <a:gd name="T3" fmla="*/ 6 h 20"/>
                <a:gd name="T4" fmla="*/ 15 w 21"/>
                <a:gd name="T5" fmla="*/ 20 h 20"/>
                <a:gd name="T6" fmla="*/ 14 w 21"/>
                <a:gd name="T7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0">
                  <a:moveTo>
                    <a:pt x="14" y="6"/>
                  </a:moveTo>
                  <a:cubicBezTo>
                    <a:pt x="8" y="0"/>
                    <a:pt x="0" y="6"/>
                    <a:pt x="0" y="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21" y="14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Freeform 13"/>
            <p:cNvSpPr/>
            <p:nvPr/>
          </p:nvSpPr>
          <p:spPr bwMode="auto">
            <a:xfrm>
              <a:off x="3440113" y="1058863"/>
              <a:ext cx="327025" cy="325438"/>
            </a:xfrm>
            <a:custGeom>
              <a:avLst/>
              <a:gdLst>
                <a:gd name="T0" fmla="*/ 182 w 206"/>
                <a:gd name="T1" fmla="*/ 180 h 205"/>
                <a:gd name="T2" fmla="*/ 25 w 206"/>
                <a:gd name="T3" fmla="*/ 180 h 205"/>
                <a:gd name="T4" fmla="*/ 25 w 206"/>
                <a:gd name="T5" fmla="*/ 25 h 205"/>
                <a:gd name="T6" fmla="*/ 172 w 206"/>
                <a:gd name="T7" fmla="*/ 25 h 205"/>
                <a:gd name="T8" fmla="*/ 198 w 206"/>
                <a:gd name="T9" fmla="*/ 0 h 205"/>
                <a:gd name="T10" fmla="*/ 0 w 206"/>
                <a:gd name="T11" fmla="*/ 0 h 205"/>
                <a:gd name="T12" fmla="*/ 0 w 206"/>
                <a:gd name="T13" fmla="*/ 205 h 205"/>
                <a:gd name="T14" fmla="*/ 206 w 206"/>
                <a:gd name="T15" fmla="*/ 205 h 205"/>
                <a:gd name="T16" fmla="*/ 206 w 206"/>
                <a:gd name="T17" fmla="*/ 76 h 205"/>
                <a:gd name="T18" fmla="*/ 182 w 206"/>
                <a:gd name="T19" fmla="*/ 101 h 205"/>
                <a:gd name="T20" fmla="*/ 182 w 206"/>
                <a:gd name="T21" fmla="*/ 18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6" h="205">
                  <a:moveTo>
                    <a:pt x="182" y="180"/>
                  </a:moveTo>
                  <a:lnTo>
                    <a:pt x="25" y="180"/>
                  </a:lnTo>
                  <a:lnTo>
                    <a:pt x="25" y="25"/>
                  </a:lnTo>
                  <a:lnTo>
                    <a:pt x="172" y="25"/>
                  </a:lnTo>
                  <a:lnTo>
                    <a:pt x="198" y="0"/>
                  </a:lnTo>
                  <a:lnTo>
                    <a:pt x="0" y="0"/>
                  </a:lnTo>
                  <a:lnTo>
                    <a:pt x="0" y="205"/>
                  </a:lnTo>
                  <a:lnTo>
                    <a:pt x="206" y="205"/>
                  </a:lnTo>
                  <a:lnTo>
                    <a:pt x="206" y="76"/>
                  </a:lnTo>
                  <a:lnTo>
                    <a:pt x="182" y="101"/>
                  </a:lnTo>
                  <a:lnTo>
                    <a:pt x="182" y="1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1444617" y="3941284"/>
            <a:ext cx="711213" cy="71567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735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621082" y="4103194"/>
            <a:ext cx="369512" cy="371872"/>
            <a:chOff x="3886200" y="3605213"/>
            <a:chExt cx="1243013" cy="1250950"/>
          </a:xfrm>
          <a:solidFill>
            <a:schemeClr val="bg1"/>
          </a:solidFill>
        </p:grpSpPr>
        <p:sp>
          <p:nvSpPr>
            <p:cNvPr id="36" name="Freeform 38"/>
            <p:cNvSpPr/>
            <p:nvPr/>
          </p:nvSpPr>
          <p:spPr bwMode="auto">
            <a:xfrm>
              <a:off x="4732338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5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5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Freeform 39"/>
            <p:cNvSpPr>
              <a:spLocks noEditPoints="1"/>
            </p:cNvSpPr>
            <p:nvPr/>
          </p:nvSpPr>
          <p:spPr bwMode="auto">
            <a:xfrm>
              <a:off x="3886200" y="3751263"/>
              <a:ext cx="1243013" cy="1104900"/>
            </a:xfrm>
            <a:custGeom>
              <a:avLst/>
              <a:gdLst>
                <a:gd name="T0" fmla="*/ 329 w 329"/>
                <a:gd name="T1" fmla="*/ 1 h 294"/>
                <a:gd name="T2" fmla="*/ 282 w 329"/>
                <a:gd name="T3" fmla="*/ 1 h 294"/>
                <a:gd name="T4" fmla="*/ 282 w 329"/>
                <a:gd name="T5" fmla="*/ 13 h 294"/>
                <a:gd name="T6" fmla="*/ 247 w 329"/>
                <a:gd name="T7" fmla="*/ 48 h 294"/>
                <a:gd name="T8" fmla="*/ 212 w 329"/>
                <a:gd name="T9" fmla="*/ 13 h 294"/>
                <a:gd name="T10" fmla="*/ 212 w 329"/>
                <a:gd name="T11" fmla="*/ 1 h 294"/>
                <a:gd name="T12" fmla="*/ 118 w 329"/>
                <a:gd name="T13" fmla="*/ 1 h 294"/>
                <a:gd name="T14" fmla="*/ 118 w 329"/>
                <a:gd name="T15" fmla="*/ 13 h 294"/>
                <a:gd name="T16" fmla="*/ 83 w 329"/>
                <a:gd name="T17" fmla="*/ 48 h 294"/>
                <a:gd name="T18" fmla="*/ 47 w 329"/>
                <a:gd name="T19" fmla="*/ 13 h 294"/>
                <a:gd name="T20" fmla="*/ 47 w 329"/>
                <a:gd name="T21" fmla="*/ 1 h 294"/>
                <a:gd name="T22" fmla="*/ 0 w 329"/>
                <a:gd name="T23" fmla="*/ 0 h 294"/>
                <a:gd name="T24" fmla="*/ 0 w 329"/>
                <a:gd name="T25" fmla="*/ 294 h 294"/>
                <a:gd name="T26" fmla="*/ 24 w 329"/>
                <a:gd name="T27" fmla="*/ 294 h 294"/>
                <a:gd name="T28" fmla="*/ 306 w 329"/>
                <a:gd name="T29" fmla="*/ 294 h 294"/>
                <a:gd name="T30" fmla="*/ 329 w 329"/>
                <a:gd name="T31" fmla="*/ 294 h 294"/>
                <a:gd name="T32" fmla="*/ 329 w 329"/>
                <a:gd name="T33" fmla="*/ 1 h 294"/>
                <a:gd name="T34" fmla="*/ 306 w 329"/>
                <a:gd name="T35" fmla="*/ 271 h 294"/>
                <a:gd name="T36" fmla="*/ 24 w 329"/>
                <a:gd name="T37" fmla="*/ 271 h 294"/>
                <a:gd name="T38" fmla="*/ 24 w 329"/>
                <a:gd name="T39" fmla="*/ 83 h 294"/>
                <a:gd name="T40" fmla="*/ 306 w 329"/>
                <a:gd name="T41" fmla="*/ 83 h 294"/>
                <a:gd name="T42" fmla="*/ 306 w 329"/>
                <a:gd name="T43" fmla="*/ 27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9" h="294">
                  <a:moveTo>
                    <a:pt x="329" y="1"/>
                  </a:moveTo>
                  <a:cubicBezTo>
                    <a:pt x="282" y="1"/>
                    <a:pt x="282" y="1"/>
                    <a:pt x="282" y="1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32"/>
                    <a:pt x="266" y="48"/>
                    <a:pt x="247" y="48"/>
                  </a:cubicBezTo>
                  <a:cubicBezTo>
                    <a:pt x="228" y="48"/>
                    <a:pt x="212" y="32"/>
                    <a:pt x="212" y="13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118" y="1"/>
                    <a:pt x="118" y="1"/>
                    <a:pt x="118" y="1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32"/>
                    <a:pt x="102" y="48"/>
                    <a:pt x="83" y="48"/>
                  </a:cubicBezTo>
                  <a:cubicBezTo>
                    <a:pt x="63" y="48"/>
                    <a:pt x="47" y="32"/>
                    <a:pt x="47" y="13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4" y="294"/>
                    <a:pt x="24" y="294"/>
                    <a:pt x="24" y="294"/>
                  </a:cubicBezTo>
                  <a:cubicBezTo>
                    <a:pt x="306" y="294"/>
                    <a:pt x="306" y="294"/>
                    <a:pt x="306" y="294"/>
                  </a:cubicBezTo>
                  <a:cubicBezTo>
                    <a:pt x="329" y="294"/>
                    <a:pt x="329" y="294"/>
                    <a:pt x="329" y="294"/>
                  </a:cubicBezTo>
                  <a:lnTo>
                    <a:pt x="329" y="1"/>
                  </a:lnTo>
                  <a:close/>
                  <a:moveTo>
                    <a:pt x="306" y="271"/>
                  </a:moveTo>
                  <a:cubicBezTo>
                    <a:pt x="24" y="271"/>
                    <a:pt x="24" y="271"/>
                    <a:pt x="24" y="271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6" y="83"/>
                    <a:pt x="306" y="83"/>
                    <a:pt x="306" y="83"/>
                  </a:cubicBezTo>
                  <a:lnTo>
                    <a:pt x="306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Freeform 40"/>
            <p:cNvSpPr/>
            <p:nvPr/>
          </p:nvSpPr>
          <p:spPr bwMode="auto">
            <a:xfrm>
              <a:off x="4108450" y="3605213"/>
              <a:ext cx="174625" cy="263525"/>
            </a:xfrm>
            <a:custGeom>
              <a:avLst/>
              <a:gdLst>
                <a:gd name="T0" fmla="*/ 23 w 46"/>
                <a:gd name="T1" fmla="*/ 70 h 70"/>
                <a:gd name="T2" fmla="*/ 46 w 46"/>
                <a:gd name="T3" fmla="*/ 47 h 70"/>
                <a:gd name="T4" fmla="*/ 46 w 46"/>
                <a:gd name="T5" fmla="*/ 23 h 70"/>
                <a:gd name="T6" fmla="*/ 23 w 46"/>
                <a:gd name="T7" fmla="*/ 0 h 70"/>
                <a:gd name="T8" fmla="*/ 0 w 46"/>
                <a:gd name="T9" fmla="*/ 23 h 70"/>
                <a:gd name="T10" fmla="*/ 0 w 46"/>
                <a:gd name="T11" fmla="*/ 47 h 70"/>
                <a:gd name="T12" fmla="*/ 23 w 4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0">
                  <a:moveTo>
                    <a:pt x="23" y="70"/>
                  </a:moveTo>
                  <a:cubicBezTo>
                    <a:pt x="36" y="70"/>
                    <a:pt x="46" y="60"/>
                    <a:pt x="46" y="47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60"/>
                    <a:pt x="10" y="70"/>
                    <a:pt x="23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4332288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Rectangle 42"/>
            <p:cNvSpPr>
              <a:spLocks noChangeArrowheads="1"/>
            </p:cNvSpPr>
            <p:nvPr/>
          </p:nvSpPr>
          <p:spPr bwMode="auto">
            <a:xfrm>
              <a:off x="4559300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Rectangle 43"/>
            <p:cNvSpPr>
              <a:spLocks noChangeArrowheads="1"/>
            </p:cNvSpPr>
            <p:nvPr/>
          </p:nvSpPr>
          <p:spPr bwMode="auto">
            <a:xfrm>
              <a:off x="4767263" y="4157663"/>
              <a:ext cx="139700" cy="1238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4332288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4559300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4767263" y="4364038"/>
              <a:ext cx="139700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4332288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4108450" y="4364038"/>
              <a:ext cx="141288" cy="1206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4108450" y="4570413"/>
              <a:ext cx="141288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Rectangle 50"/>
            <p:cNvSpPr>
              <a:spLocks noChangeArrowheads="1"/>
            </p:cNvSpPr>
            <p:nvPr/>
          </p:nvSpPr>
          <p:spPr bwMode="auto">
            <a:xfrm>
              <a:off x="4559300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Rectangle 51"/>
            <p:cNvSpPr>
              <a:spLocks noChangeArrowheads="1"/>
            </p:cNvSpPr>
            <p:nvPr/>
          </p:nvSpPr>
          <p:spPr bwMode="auto">
            <a:xfrm>
              <a:off x="4767263" y="4570413"/>
              <a:ext cx="139700" cy="125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1444617" y="2883792"/>
            <a:ext cx="711213" cy="715677"/>
          </a:xfrm>
          <a:prstGeom prst="ellipse">
            <a:avLst/>
          </a:prstGeom>
          <a:solidFill>
            <a:srgbClr val="017ED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5880" tIns="55880" rIns="55880" bIns="55880" numCol="1" spcCol="1270" anchor="ctr" anchorCtr="0">
            <a:no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63" name="Group 82"/>
          <p:cNvGrpSpPr/>
          <p:nvPr/>
        </p:nvGrpSpPr>
        <p:grpSpPr>
          <a:xfrm>
            <a:off x="1638807" y="3048355"/>
            <a:ext cx="366179" cy="377109"/>
            <a:chOff x="3681413" y="3632200"/>
            <a:chExt cx="638175" cy="657225"/>
          </a:xfrm>
          <a:solidFill>
            <a:schemeClr val="bg1"/>
          </a:solidFill>
        </p:grpSpPr>
        <p:sp>
          <p:nvSpPr>
            <p:cNvPr id="64" name="Freeform 14"/>
            <p:cNvSpPr>
              <a:spLocks noEditPoints="1"/>
            </p:cNvSpPr>
            <p:nvPr/>
          </p:nvSpPr>
          <p:spPr bwMode="auto">
            <a:xfrm>
              <a:off x="3976688" y="3681413"/>
              <a:ext cx="342900" cy="533400"/>
            </a:xfrm>
            <a:custGeom>
              <a:avLst/>
              <a:gdLst/>
              <a:ahLst/>
              <a:cxnLst>
                <a:cxn ang="0">
                  <a:pos x="135" y="53"/>
                </a:cxn>
                <a:cxn ang="0">
                  <a:pos x="134" y="52"/>
                </a:cxn>
                <a:cxn ang="0">
                  <a:pos x="121" y="47"/>
                </a:cxn>
                <a:cxn ang="0">
                  <a:pos x="112" y="56"/>
                </a:cxn>
                <a:cxn ang="0">
                  <a:pos x="103" y="46"/>
                </a:cxn>
                <a:cxn ang="0">
                  <a:pos x="103" y="46"/>
                </a:cxn>
                <a:cxn ang="0">
                  <a:pos x="91" y="52"/>
                </a:cxn>
                <a:cxn ang="0">
                  <a:pos x="88" y="53"/>
                </a:cxn>
                <a:cxn ang="0">
                  <a:pos x="71" y="55"/>
                </a:cxn>
                <a:cxn ang="0">
                  <a:pos x="29" y="9"/>
                </a:cxn>
                <a:cxn ang="0">
                  <a:pos x="22" y="2"/>
                </a:cxn>
                <a:cxn ang="0">
                  <a:pos x="18" y="1"/>
                </a:cxn>
                <a:cxn ang="0">
                  <a:pos x="10" y="2"/>
                </a:cxn>
                <a:cxn ang="0">
                  <a:pos x="3" y="21"/>
                </a:cxn>
                <a:cxn ang="0">
                  <a:pos x="12" y="36"/>
                </a:cxn>
                <a:cxn ang="0">
                  <a:pos x="16" y="41"/>
                </a:cxn>
                <a:cxn ang="0">
                  <a:pos x="63" y="82"/>
                </a:cxn>
                <a:cxn ang="0">
                  <a:pos x="75" y="84"/>
                </a:cxn>
                <a:cxn ang="0">
                  <a:pos x="75" y="158"/>
                </a:cxn>
                <a:cxn ang="0">
                  <a:pos x="77" y="168"/>
                </a:cxn>
                <a:cxn ang="0">
                  <a:pos x="77" y="170"/>
                </a:cxn>
                <a:cxn ang="0">
                  <a:pos x="77" y="305"/>
                </a:cxn>
                <a:cxn ang="0">
                  <a:pos x="93" y="321"/>
                </a:cxn>
                <a:cxn ang="0">
                  <a:pos x="110" y="305"/>
                </a:cxn>
                <a:cxn ang="0">
                  <a:pos x="110" y="190"/>
                </a:cxn>
                <a:cxn ang="0">
                  <a:pos x="112" y="190"/>
                </a:cxn>
                <a:cxn ang="0">
                  <a:pos x="112" y="190"/>
                </a:cxn>
                <a:cxn ang="0">
                  <a:pos x="112" y="305"/>
                </a:cxn>
                <a:cxn ang="0">
                  <a:pos x="129" y="321"/>
                </a:cxn>
                <a:cxn ang="0">
                  <a:pos x="129" y="321"/>
                </a:cxn>
                <a:cxn ang="0">
                  <a:pos x="146" y="305"/>
                </a:cxn>
                <a:cxn ang="0">
                  <a:pos x="146" y="173"/>
                </a:cxn>
                <a:cxn ang="0">
                  <a:pos x="149" y="175"/>
                </a:cxn>
                <a:cxn ang="0">
                  <a:pos x="155" y="177"/>
                </a:cxn>
                <a:cxn ang="0">
                  <a:pos x="168" y="170"/>
                </a:cxn>
                <a:cxn ang="0">
                  <a:pos x="135" y="53"/>
                </a:cxn>
                <a:cxn ang="0">
                  <a:pos x="112" y="127"/>
                </a:cxn>
                <a:cxn ang="0">
                  <a:pos x="112" y="127"/>
                </a:cxn>
                <a:cxn ang="0">
                  <a:pos x="103" y="115"/>
                </a:cxn>
                <a:cxn ang="0">
                  <a:pos x="112" y="57"/>
                </a:cxn>
                <a:cxn ang="0">
                  <a:pos x="112" y="57"/>
                </a:cxn>
                <a:cxn ang="0">
                  <a:pos x="121" y="115"/>
                </a:cxn>
                <a:cxn ang="0">
                  <a:pos x="112" y="127"/>
                </a:cxn>
                <a:cxn ang="0">
                  <a:pos x="149" y="143"/>
                </a:cxn>
                <a:cxn ang="0">
                  <a:pos x="149" y="103"/>
                </a:cxn>
                <a:cxn ang="0">
                  <a:pos x="149" y="143"/>
                </a:cxn>
                <a:cxn ang="0">
                  <a:pos x="149" y="143"/>
                </a:cxn>
                <a:cxn ang="0">
                  <a:pos x="149" y="143"/>
                </a:cxn>
              </a:cxnLst>
              <a:rect l="0" t="0" r="r" b="b"/>
              <a:pathLst>
                <a:path w="207" h="321">
                  <a:moveTo>
                    <a:pt x="135" y="53"/>
                  </a:moveTo>
                  <a:cubicBezTo>
                    <a:pt x="135" y="53"/>
                    <a:pt x="134" y="52"/>
                    <a:pt x="134" y="52"/>
                  </a:cubicBezTo>
                  <a:cubicBezTo>
                    <a:pt x="130" y="50"/>
                    <a:pt x="126" y="48"/>
                    <a:pt x="121" y="47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99" y="48"/>
                    <a:pt x="95" y="49"/>
                    <a:pt x="91" y="52"/>
                  </a:cubicBezTo>
                  <a:cubicBezTo>
                    <a:pt x="90" y="52"/>
                    <a:pt x="89" y="52"/>
                    <a:pt x="88" y="53"/>
                  </a:cubicBezTo>
                  <a:cubicBezTo>
                    <a:pt x="82" y="56"/>
                    <a:pt x="77" y="57"/>
                    <a:pt x="71" y="55"/>
                  </a:cubicBezTo>
                  <a:cubicBezTo>
                    <a:pt x="52" y="49"/>
                    <a:pt x="34" y="19"/>
                    <a:pt x="29" y="9"/>
                  </a:cubicBezTo>
                  <a:cubicBezTo>
                    <a:pt x="27" y="6"/>
                    <a:pt x="25" y="4"/>
                    <a:pt x="22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6" y="0"/>
                    <a:pt x="13" y="1"/>
                    <a:pt x="10" y="2"/>
                  </a:cubicBezTo>
                  <a:cubicBezTo>
                    <a:pt x="3" y="5"/>
                    <a:pt x="0" y="14"/>
                    <a:pt x="3" y="21"/>
                  </a:cubicBezTo>
                  <a:cubicBezTo>
                    <a:pt x="4" y="23"/>
                    <a:pt x="7" y="29"/>
                    <a:pt x="12" y="36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26" y="56"/>
                    <a:pt x="42" y="75"/>
                    <a:pt x="63" y="82"/>
                  </a:cubicBezTo>
                  <a:cubicBezTo>
                    <a:pt x="67" y="83"/>
                    <a:pt x="71" y="84"/>
                    <a:pt x="75" y="84"/>
                  </a:cubicBezTo>
                  <a:cubicBezTo>
                    <a:pt x="75" y="158"/>
                    <a:pt x="75" y="158"/>
                    <a:pt x="75" y="158"/>
                  </a:cubicBezTo>
                  <a:cubicBezTo>
                    <a:pt x="75" y="162"/>
                    <a:pt x="76" y="165"/>
                    <a:pt x="77" y="168"/>
                  </a:cubicBezTo>
                  <a:cubicBezTo>
                    <a:pt x="77" y="169"/>
                    <a:pt x="77" y="170"/>
                    <a:pt x="77" y="170"/>
                  </a:cubicBezTo>
                  <a:cubicBezTo>
                    <a:pt x="77" y="305"/>
                    <a:pt x="77" y="305"/>
                    <a:pt x="77" y="305"/>
                  </a:cubicBezTo>
                  <a:cubicBezTo>
                    <a:pt x="77" y="314"/>
                    <a:pt x="84" y="321"/>
                    <a:pt x="93" y="321"/>
                  </a:cubicBezTo>
                  <a:cubicBezTo>
                    <a:pt x="103" y="321"/>
                    <a:pt x="110" y="314"/>
                    <a:pt x="110" y="305"/>
                  </a:cubicBezTo>
                  <a:cubicBezTo>
                    <a:pt x="110" y="190"/>
                    <a:pt x="110" y="190"/>
                    <a:pt x="110" y="190"/>
                  </a:cubicBezTo>
                  <a:cubicBezTo>
                    <a:pt x="111" y="190"/>
                    <a:pt x="111" y="190"/>
                    <a:pt x="112" y="190"/>
                  </a:cubicBezTo>
                  <a:cubicBezTo>
                    <a:pt x="112" y="190"/>
                    <a:pt x="112" y="190"/>
                    <a:pt x="112" y="190"/>
                  </a:cubicBezTo>
                  <a:cubicBezTo>
                    <a:pt x="112" y="305"/>
                    <a:pt x="112" y="305"/>
                    <a:pt x="112" y="305"/>
                  </a:cubicBezTo>
                  <a:cubicBezTo>
                    <a:pt x="112" y="314"/>
                    <a:pt x="120" y="321"/>
                    <a:pt x="129" y="321"/>
                  </a:cubicBezTo>
                  <a:cubicBezTo>
                    <a:pt x="129" y="321"/>
                    <a:pt x="129" y="321"/>
                    <a:pt x="129" y="321"/>
                  </a:cubicBezTo>
                  <a:cubicBezTo>
                    <a:pt x="138" y="321"/>
                    <a:pt x="146" y="314"/>
                    <a:pt x="146" y="305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6" y="174"/>
                    <a:pt x="147" y="175"/>
                    <a:pt x="149" y="175"/>
                  </a:cubicBezTo>
                  <a:cubicBezTo>
                    <a:pt x="151" y="176"/>
                    <a:pt x="153" y="177"/>
                    <a:pt x="155" y="177"/>
                  </a:cubicBezTo>
                  <a:cubicBezTo>
                    <a:pt x="160" y="177"/>
                    <a:pt x="165" y="174"/>
                    <a:pt x="168" y="170"/>
                  </a:cubicBezTo>
                  <a:cubicBezTo>
                    <a:pt x="207" y="97"/>
                    <a:pt x="153" y="64"/>
                    <a:pt x="135" y="53"/>
                  </a:cubicBezTo>
                  <a:close/>
                  <a:moveTo>
                    <a:pt x="112" y="127"/>
                  </a:moveTo>
                  <a:cubicBezTo>
                    <a:pt x="112" y="127"/>
                    <a:pt x="112" y="127"/>
                    <a:pt x="112" y="127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112" y="127"/>
                  </a:lnTo>
                  <a:close/>
                  <a:moveTo>
                    <a:pt x="149" y="143"/>
                  </a:moveTo>
                  <a:cubicBezTo>
                    <a:pt x="149" y="103"/>
                    <a:pt x="149" y="103"/>
                    <a:pt x="149" y="103"/>
                  </a:cubicBezTo>
                  <a:cubicBezTo>
                    <a:pt x="154" y="113"/>
                    <a:pt x="156" y="126"/>
                    <a:pt x="149" y="143"/>
                  </a:cubicBezTo>
                  <a:close/>
                  <a:moveTo>
                    <a:pt x="149" y="143"/>
                  </a:moveTo>
                  <a:cubicBezTo>
                    <a:pt x="149" y="143"/>
                    <a:pt x="149" y="143"/>
                    <a:pt x="149" y="14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Freeform 15"/>
            <p:cNvSpPr>
              <a:spLocks noEditPoints="1"/>
            </p:cNvSpPr>
            <p:nvPr/>
          </p:nvSpPr>
          <p:spPr bwMode="auto">
            <a:xfrm>
              <a:off x="4102100" y="3633788"/>
              <a:ext cx="119063" cy="120650"/>
            </a:xfrm>
            <a:custGeom>
              <a:avLst/>
              <a:gdLst/>
              <a:ahLst/>
              <a:cxnLst>
                <a:cxn ang="0">
                  <a:pos x="72" y="36"/>
                </a:cxn>
                <a:cxn ang="0">
                  <a:pos x="36" y="72"/>
                </a:cxn>
                <a:cxn ang="0">
                  <a:pos x="0" y="36"/>
                </a:cxn>
                <a:cxn ang="0">
                  <a:pos x="36" y="0"/>
                </a:cxn>
                <a:cxn ang="0">
                  <a:pos x="72" y="36"/>
                </a:cxn>
                <a:cxn ang="0">
                  <a:pos x="72" y="36"/>
                </a:cxn>
                <a:cxn ang="0">
                  <a:pos x="72" y="36"/>
                </a:cxn>
              </a:cxnLst>
              <a:rect l="0" t="0" r="r" b="b"/>
              <a:pathLst>
                <a:path w="72" h="72">
                  <a:moveTo>
                    <a:pt x="72" y="36"/>
                  </a:moveTo>
                  <a:cubicBezTo>
                    <a:pt x="72" y="56"/>
                    <a:pt x="56" y="72"/>
                    <a:pt x="36" y="72"/>
                  </a:cubicBez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lose/>
                  <a:moveTo>
                    <a:pt x="72" y="36"/>
                  </a:moveTo>
                  <a:cubicBezTo>
                    <a:pt x="72" y="36"/>
                    <a:pt x="72" y="36"/>
                    <a:pt x="72" y="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Freeform 16"/>
            <p:cNvSpPr>
              <a:spLocks noEditPoints="1"/>
            </p:cNvSpPr>
            <p:nvPr/>
          </p:nvSpPr>
          <p:spPr bwMode="auto">
            <a:xfrm>
              <a:off x="3703638" y="3632200"/>
              <a:ext cx="361950" cy="338137"/>
            </a:xfrm>
            <a:custGeom>
              <a:avLst/>
              <a:gdLst/>
              <a:ahLst/>
              <a:cxnLst>
                <a:cxn ang="0">
                  <a:pos x="197" y="203"/>
                </a:cxn>
                <a:cxn ang="0">
                  <a:pos x="20" y="203"/>
                </a:cxn>
                <a:cxn ang="0">
                  <a:pos x="0" y="182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197" y="0"/>
                </a:cxn>
                <a:cxn ang="0">
                  <a:pos x="218" y="20"/>
                </a:cxn>
                <a:cxn ang="0">
                  <a:pos x="218" y="182"/>
                </a:cxn>
                <a:cxn ang="0">
                  <a:pos x="197" y="203"/>
                </a:cxn>
                <a:cxn ang="0">
                  <a:pos x="20" y="13"/>
                </a:cxn>
                <a:cxn ang="0">
                  <a:pos x="13" y="20"/>
                </a:cxn>
                <a:cxn ang="0">
                  <a:pos x="13" y="182"/>
                </a:cxn>
                <a:cxn ang="0">
                  <a:pos x="20" y="189"/>
                </a:cxn>
                <a:cxn ang="0">
                  <a:pos x="197" y="189"/>
                </a:cxn>
                <a:cxn ang="0">
                  <a:pos x="204" y="182"/>
                </a:cxn>
                <a:cxn ang="0">
                  <a:pos x="204" y="20"/>
                </a:cxn>
                <a:cxn ang="0">
                  <a:pos x="197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0" y="13"/>
                </a:cxn>
              </a:cxnLst>
              <a:rect l="0" t="0" r="r" b="b"/>
              <a:pathLst>
                <a:path w="218" h="203">
                  <a:moveTo>
                    <a:pt x="197" y="203"/>
                  </a:moveTo>
                  <a:cubicBezTo>
                    <a:pt x="20" y="203"/>
                    <a:pt x="20" y="203"/>
                    <a:pt x="20" y="203"/>
                  </a:cubicBezTo>
                  <a:cubicBezTo>
                    <a:pt x="9" y="203"/>
                    <a:pt x="0" y="194"/>
                    <a:pt x="0" y="18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08" y="0"/>
                    <a:pt x="218" y="9"/>
                    <a:pt x="218" y="20"/>
                  </a:cubicBezTo>
                  <a:cubicBezTo>
                    <a:pt x="218" y="182"/>
                    <a:pt x="218" y="182"/>
                    <a:pt x="218" y="182"/>
                  </a:cubicBezTo>
                  <a:cubicBezTo>
                    <a:pt x="218" y="194"/>
                    <a:pt x="208" y="203"/>
                    <a:pt x="197" y="203"/>
                  </a:cubicBezTo>
                  <a:close/>
                  <a:moveTo>
                    <a:pt x="20" y="13"/>
                  </a:moveTo>
                  <a:cubicBezTo>
                    <a:pt x="16" y="13"/>
                    <a:pt x="13" y="16"/>
                    <a:pt x="13" y="20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3" y="186"/>
                    <a:pt x="16" y="189"/>
                    <a:pt x="20" y="189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201" y="189"/>
                    <a:pt x="204" y="186"/>
                    <a:pt x="204" y="182"/>
                  </a:cubicBezTo>
                  <a:cubicBezTo>
                    <a:pt x="204" y="20"/>
                    <a:pt x="204" y="20"/>
                    <a:pt x="204" y="20"/>
                  </a:cubicBezTo>
                  <a:cubicBezTo>
                    <a:pt x="204" y="16"/>
                    <a:pt x="201" y="13"/>
                    <a:pt x="197" y="13"/>
                  </a:cubicBezTo>
                  <a:lnTo>
                    <a:pt x="20" y="13"/>
                  </a:lnTo>
                  <a:close/>
                  <a:moveTo>
                    <a:pt x="20" y="13"/>
                  </a:moveTo>
                  <a:cubicBezTo>
                    <a:pt x="20" y="13"/>
                    <a:pt x="20" y="13"/>
                    <a:pt x="20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Freeform 17"/>
            <p:cNvSpPr>
              <a:spLocks noEditPoints="1"/>
            </p:cNvSpPr>
            <p:nvPr/>
          </p:nvSpPr>
          <p:spPr bwMode="auto">
            <a:xfrm>
              <a:off x="3743325" y="4003675"/>
              <a:ext cx="96838" cy="93662"/>
            </a:xfrm>
            <a:custGeom>
              <a:avLst/>
              <a:gdLst/>
              <a:ahLst/>
              <a:cxnLst>
                <a:cxn ang="0">
                  <a:pos x="58" y="29"/>
                </a:cxn>
                <a:cxn ang="0">
                  <a:pos x="29" y="57"/>
                </a:cxn>
                <a:cxn ang="0">
                  <a:pos x="0" y="29"/>
                </a:cxn>
                <a:cxn ang="0">
                  <a:pos x="29" y="0"/>
                </a:cxn>
                <a:cxn ang="0">
                  <a:pos x="58" y="29"/>
                </a:cxn>
                <a:cxn ang="0">
                  <a:pos x="58" y="29"/>
                </a:cxn>
                <a:cxn ang="0">
                  <a:pos x="58" y="2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58" y="29"/>
                  </a:moveTo>
                  <a:cubicBezTo>
                    <a:pt x="58" y="29"/>
                    <a:pt x="58" y="29"/>
                    <a:pt x="58" y="2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Freeform 18"/>
            <p:cNvSpPr>
              <a:spLocks noEditPoints="1"/>
            </p:cNvSpPr>
            <p:nvPr/>
          </p:nvSpPr>
          <p:spPr bwMode="auto">
            <a:xfrm>
              <a:off x="3695700" y="4100513"/>
              <a:ext cx="192088" cy="106362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9" y="44"/>
                </a:cxn>
                <a:cxn ang="0">
                  <a:pos x="29" y="64"/>
                </a:cxn>
                <a:cxn ang="0">
                  <a:pos x="58" y="64"/>
                </a:cxn>
                <a:cxn ang="0">
                  <a:pos x="51" y="54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65" y="54"/>
                </a:cxn>
                <a:cxn ang="0">
                  <a:pos x="58" y="64"/>
                </a:cxn>
                <a:cxn ang="0">
                  <a:pos x="87" y="64"/>
                </a:cxn>
                <a:cxn ang="0">
                  <a:pos x="87" y="44"/>
                </a:cxn>
                <a:cxn ang="0">
                  <a:pos x="91" y="64"/>
                </a:cxn>
                <a:cxn ang="0">
                  <a:pos x="114" y="64"/>
                </a:cxn>
                <a:cxn ang="0">
                  <a:pos x="77" y="5"/>
                </a:cxn>
                <a:cxn ang="0">
                  <a:pos x="76" y="5"/>
                </a:cxn>
                <a:cxn ang="0">
                  <a:pos x="65" y="0"/>
                </a:cxn>
                <a:cxn ang="0">
                  <a:pos x="58" y="7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40" y="5"/>
                </a:cxn>
                <a:cxn ang="0">
                  <a:pos x="39" y="5"/>
                </a:cxn>
                <a:cxn ang="0">
                  <a:pos x="2" y="64"/>
                </a:cxn>
                <a:cxn ang="0">
                  <a:pos x="25" y="64"/>
                </a:cxn>
                <a:cxn ang="0">
                  <a:pos x="25" y="64"/>
                </a:cxn>
                <a:cxn ang="0">
                  <a:pos x="25" y="64"/>
                </a:cxn>
              </a:cxnLst>
              <a:rect l="0" t="0" r="r" b="b"/>
              <a:pathLst>
                <a:path w="116" h="64">
                  <a:moveTo>
                    <a:pt x="25" y="64"/>
                  </a:moveTo>
                  <a:cubicBezTo>
                    <a:pt x="24" y="56"/>
                    <a:pt x="26" y="49"/>
                    <a:pt x="29" y="4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90" y="49"/>
                    <a:pt x="92" y="56"/>
                    <a:pt x="91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6" y="29"/>
                    <a:pt x="88" y="12"/>
                    <a:pt x="77" y="5"/>
                  </a:cubicBezTo>
                  <a:cubicBezTo>
                    <a:pt x="77" y="5"/>
                    <a:pt x="76" y="5"/>
                    <a:pt x="76" y="5"/>
                  </a:cubicBezTo>
                  <a:cubicBezTo>
                    <a:pt x="72" y="2"/>
                    <a:pt x="69" y="1"/>
                    <a:pt x="65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7" y="1"/>
                    <a:pt x="44" y="2"/>
                    <a:pt x="40" y="5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28" y="12"/>
                    <a:pt x="0" y="29"/>
                    <a:pt x="2" y="64"/>
                  </a:cubicBezTo>
                  <a:lnTo>
                    <a:pt x="25" y="64"/>
                  </a:ln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Freeform 19"/>
            <p:cNvSpPr>
              <a:spLocks noEditPoints="1"/>
            </p:cNvSpPr>
            <p:nvPr/>
          </p:nvSpPr>
          <p:spPr bwMode="auto">
            <a:xfrm>
              <a:off x="3929063" y="4003675"/>
              <a:ext cx="93663" cy="93662"/>
            </a:xfrm>
            <a:custGeom>
              <a:avLst/>
              <a:gdLst/>
              <a:ahLst/>
              <a:cxnLst>
                <a:cxn ang="0">
                  <a:pos x="57" y="29"/>
                </a:cxn>
                <a:cxn ang="0">
                  <a:pos x="28" y="57"/>
                </a:cxn>
                <a:cxn ang="0">
                  <a:pos x="0" y="29"/>
                </a:cxn>
                <a:cxn ang="0">
                  <a:pos x="28" y="0"/>
                </a:cxn>
                <a:cxn ang="0">
                  <a:pos x="57" y="29"/>
                </a:cxn>
                <a:cxn ang="0">
                  <a:pos x="57" y="29"/>
                </a:cxn>
                <a:cxn ang="0">
                  <a:pos x="57" y="2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7" y="29"/>
                  </a:moveTo>
                  <a:cubicBezTo>
                    <a:pt x="57" y="29"/>
                    <a:pt x="57" y="29"/>
                    <a:pt x="57" y="2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Freeform 20"/>
            <p:cNvSpPr>
              <a:spLocks noEditPoints="1"/>
            </p:cNvSpPr>
            <p:nvPr/>
          </p:nvSpPr>
          <p:spPr bwMode="auto">
            <a:xfrm>
              <a:off x="3879850" y="4100513"/>
              <a:ext cx="192088" cy="106362"/>
            </a:xfrm>
            <a:custGeom>
              <a:avLst/>
              <a:gdLst/>
              <a:ahLst/>
              <a:cxnLst>
                <a:cxn ang="0">
                  <a:pos x="25" y="64"/>
                </a:cxn>
                <a:cxn ang="0">
                  <a:pos x="29" y="44"/>
                </a:cxn>
                <a:cxn ang="0">
                  <a:pos x="29" y="64"/>
                </a:cxn>
                <a:cxn ang="0">
                  <a:pos x="58" y="64"/>
                </a:cxn>
                <a:cxn ang="0">
                  <a:pos x="51" y="54"/>
                </a:cxn>
                <a:cxn ang="0">
                  <a:pos x="58" y="8"/>
                </a:cxn>
                <a:cxn ang="0">
                  <a:pos x="58" y="8"/>
                </a:cxn>
                <a:cxn ang="0">
                  <a:pos x="65" y="54"/>
                </a:cxn>
                <a:cxn ang="0">
                  <a:pos x="59" y="64"/>
                </a:cxn>
                <a:cxn ang="0">
                  <a:pos x="88" y="64"/>
                </a:cxn>
                <a:cxn ang="0">
                  <a:pos x="88" y="44"/>
                </a:cxn>
                <a:cxn ang="0">
                  <a:pos x="92" y="64"/>
                </a:cxn>
                <a:cxn ang="0">
                  <a:pos x="114" y="64"/>
                </a:cxn>
                <a:cxn ang="0">
                  <a:pos x="77" y="5"/>
                </a:cxn>
                <a:cxn ang="0">
                  <a:pos x="76" y="5"/>
                </a:cxn>
                <a:cxn ang="0">
                  <a:pos x="66" y="0"/>
                </a:cxn>
                <a:cxn ang="0">
                  <a:pos x="58" y="7"/>
                </a:cxn>
                <a:cxn ang="0">
                  <a:pos x="52" y="0"/>
                </a:cxn>
                <a:cxn ang="0">
                  <a:pos x="51" y="0"/>
                </a:cxn>
                <a:cxn ang="0">
                  <a:pos x="41" y="5"/>
                </a:cxn>
                <a:cxn ang="0">
                  <a:pos x="39" y="5"/>
                </a:cxn>
                <a:cxn ang="0">
                  <a:pos x="3" y="64"/>
                </a:cxn>
                <a:cxn ang="0">
                  <a:pos x="25" y="64"/>
                </a:cxn>
                <a:cxn ang="0">
                  <a:pos x="25" y="64"/>
                </a:cxn>
                <a:cxn ang="0">
                  <a:pos x="25" y="64"/>
                </a:cxn>
              </a:cxnLst>
              <a:rect l="0" t="0" r="r" b="b"/>
              <a:pathLst>
                <a:path w="116" h="64">
                  <a:moveTo>
                    <a:pt x="25" y="64"/>
                  </a:moveTo>
                  <a:cubicBezTo>
                    <a:pt x="24" y="56"/>
                    <a:pt x="26" y="49"/>
                    <a:pt x="29" y="4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91" y="49"/>
                    <a:pt x="92" y="56"/>
                    <a:pt x="92" y="64"/>
                  </a:cubicBezTo>
                  <a:cubicBezTo>
                    <a:pt x="114" y="64"/>
                    <a:pt x="114" y="64"/>
                    <a:pt x="114" y="64"/>
                  </a:cubicBezTo>
                  <a:cubicBezTo>
                    <a:pt x="116" y="29"/>
                    <a:pt x="88" y="12"/>
                    <a:pt x="77" y="5"/>
                  </a:cubicBezTo>
                  <a:cubicBezTo>
                    <a:pt x="77" y="5"/>
                    <a:pt x="76" y="5"/>
                    <a:pt x="76" y="5"/>
                  </a:cubicBezTo>
                  <a:cubicBezTo>
                    <a:pt x="73" y="2"/>
                    <a:pt x="69" y="1"/>
                    <a:pt x="66" y="0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8" y="1"/>
                    <a:pt x="44" y="2"/>
                    <a:pt x="41" y="5"/>
                  </a:cubicBezTo>
                  <a:cubicBezTo>
                    <a:pt x="40" y="5"/>
                    <a:pt x="40" y="5"/>
                    <a:pt x="39" y="5"/>
                  </a:cubicBezTo>
                  <a:cubicBezTo>
                    <a:pt x="28" y="12"/>
                    <a:pt x="0" y="29"/>
                    <a:pt x="3" y="64"/>
                  </a:cubicBezTo>
                  <a:lnTo>
                    <a:pt x="25" y="64"/>
                  </a:lnTo>
                  <a:close/>
                  <a:moveTo>
                    <a:pt x="25" y="64"/>
                  </a:moveTo>
                  <a:cubicBezTo>
                    <a:pt x="25" y="64"/>
                    <a:pt x="25" y="64"/>
                    <a:pt x="25" y="6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Rectangle 21"/>
            <p:cNvSpPr>
              <a:spLocks noChangeArrowheads="1"/>
            </p:cNvSpPr>
            <p:nvPr/>
          </p:nvSpPr>
          <p:spPr bwMode="auto">
            <a:xfrm>
              <a:off x="3681413" y="4222750"/>
              <a:ext cx="542925" cy="6667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Freeform 22"/>
            <p:cNvSpPr>
              <a:spLocks noEditPoints="1"/>
            </p:cNvSpPr>
            <p:nvPr/>
          </p:nvSpPr>
          <p:spPr bwMode="auto">
            <a:xfrm>
              <a:off x="3795713" y="3709988"/>
              <a:ext cx="177800" cy="179387"/>
            </a:xfrm>
            <a:custGeom>
              <a:avLst/>
              <a:gdLst/>
              <a:ahLst/>
              <a:cxnLst>
                <a:cxn ang="0">
                  <a:pos x="103" y="61"/>
                </a:cxn>
                <a:cxn ang="0">
                  <a:pos x="97" y="59"/>
                </a:cxn>
                <a:cxn ang="0">
                  <a:pos x="97" y="46"/>
                </a:cxn>
                <a:cxn ang="0">
                  <a:pos x="102" y="44"/>
                </a:cxn>
                <a:cxn ang="0">
                  <a:pos x="105" y="35"/>
                </a:cxn>
                <a:cxn ang="0">
                  <a:pos x="102" y="28"/>
                </a:cxn>
                <a:cxn ang="0">
                  <a:pos x="93" y="24"/>
                </a:cxn>
                <a:cxn ang="0">
                  <a:pos x="88" y="27"/>
                </a:cxn>
                <a:cxn ang="0">
                  <a:pos x="78" y="18"/>
                </a:cxn>
                <a:cxn ang="0">
                  <a:pos x="81" y="13"/>
                </a:cxn>
                <a:cxn ang="0">
                  <a:pos x="76" y="4"/>
                </a:cxn>
                <a:cxn ang="0">
                  <a:pos x="69" y="1"/>
                </a:cxn>
                <a:cxn ang="0">
                  <a:pos x="60" y="5"/>
                </a:cxn>
                <a:cxn ang="0">
                  <a:pos x="58" y="11"/>
                </a:cxn>
                <a:cxn ang="0">
                  <a:pos x="46" y="11"/>
                </a:cxn>
                <a:cxn ang="0">
                  <a:pos x="43" y="6"/>
                </a:cxn>
                <a:cxn ang="0">
                  <a:pos x="34" y="3"/>
                </a:cxn>
                <a:cxn ang="0">
                  <a:pos x="27" y="6"/>
                </a:cxn>
                <a:cxn ang="0">
                  <a:pos x="24" y="15"/>
                </a:cxn>
                <a:cxn ang="0">
                  <a:pos x="26" y="20"/>
                </a:cxn>
                <a:cxn ang="0">
                  <a:pos x="18" y="30"/>
                </a:cxn>
                <a:cxn ang="0">
                  <a:pos x="12" y="28"/>
                </a:cxn>
                <a:cxn ang="0">
                  <a:pos x="3" y="32"/>
                </a:cxn>
                <a:cxn ang="0">
                  <a:pos x="1" y="39"/>
                </a:cxn>
                <a:cxn ang="0">
                  <a:pos x="1" y="44"/>
                </a:cxn>
                <a:cxn ang="0">
                  <a:pos x="5" y="48"/>
                </a:cxn>
                <a:cxn ang="0">
                  <a:pos x="10" y="50"/>
                </a:cxn>
                <a:cxn ang="0">
                  <a:pos x="11" y="62"/>
                </a:cxn>
                <a:cxn ang="0">
                  <a:pos x="5" y="65"/>
                </a:cxn>
                <a:cxn ang="0">
                  <a:pos x="2" y="74"/>
                </a:cxn>
                <a:cxn ang="0">
                  <a:pos x="5" y="81"/>
                </a:cxn>
                <a:cxn ang="0">
                  <a:pos x="14" y="84"/>
                </a:cxn>
                <a:cxn ang="0">
                  <a:pos x="20" y="82"/>
                </a:cxn>
                <a:cxn ang="0">
                  <a:pos x="29" y="90"/>
                </a:cxn>
                <a:cxn ang="0">
                  <a:pos x="27" y="96"/>
                </a:cxn>
                <a:cxn ang="0">
                  <a:pos x="27" y="101"/>
                </a:cxn>
                <a:cxn ang="0">
                  <a:pos x="31" y="105"/>
                </a:cxn>
                <a:cxn ang="0">
                  <a:pos x="38" y="107"/>
                </a:cxn>
                <a:cxn ang="0">
                  <a:pos x="43" y="107"/>
                </a:cxn>
                <a:cxn ang="0">
                  <a:pos x="47" y="103"/>
                </a:cxn>
                <a:cxn ang="0">
                  <a:pos x="49" y="98"/>
                </a:cxn>
                <a:cxn ang="0">
                  <a:pos x="62" y="97"/>
                </a:cxn>
                <a:cxn ang="0">
                  <a:pos x="64" y="103"/>
                </a:cxn>
                <a:cxn ang="0">
                  <a:pos x="73" y="106"/>
                </a:cxn>
                <a:cxn ang="0">
                  <a:pos x="80" y="103"/>
                </a:cxn>
                <a:cxn ang="0">
                  <a:pos x="84" y="94"/>
                </a:cxn>
                <a:cxn ang="0">
                  <a:pos x="81" y="88"/>
                </a:cxn>
                <a:cxn ang="0">
                  <a:pos x="90" y="79"/>
                </a:cxn>
                <a:cxn ang="0">
                  <a:pos x="95" y="81"/>
                </a:cxn>
                <a:cxn ang="0">
                  <a:pos x="101" y="81"/>
                </a:cxn>
                <a:cxn ang="0">
                  <a:pos x="104" y="77"/>
                </a:cxn>
                <a:cxn ang="0">
                  <a:pos x="107" y="70"/>
                </a:cxn>
                <a:cxn ang="0">
                  <a:pos x="103" y="61"/>
                </a:cxn>
                <a:cxn ang="0">
                  <a:pos x="65" y="79"/>
                </a:cxn>
                <a:cxn ang="0">
                  <a:pos x="54" y="81"/>
                </a:cxn>
                <a:cxn ang="0">
                  <a:pos x="29" y="66"/>
                </a:cxn>
                <a:cxn ang="0">
                  <a:pos x="42" y="30"/>
                </a:cxn>
                <a:cxn ang="0">
                  <a:pos x="54" y="27"/>
                </a:cxn>
                <a:cxn ang="0">
                  <a:pos x="78" y="43"/>
                </a:cxn>
                <a:cxn ang="0">
                  <a:pos x="65" y="79"/>
                </a:cxn>
                <a:cxn ang="0">
                  <a:pos x="65" y="79"/>
                </a:cxn>
                <a:cxn ang="0">
                  <a:pos x="65" y="79"/>
                </a:cxn>
              </a:cxnLst>
              <a:rect l="0" t="0" r="r" b="b"/>
              <a:pathLst>
                <a:path w="108" h="108">
                  <a:moveTo>
                    <a:pt x="103" y="61"/>
                  </a:moveTo>
                  <a:cubicBezTo>
                    <a:pt x="97" y="59"/>
                    <a:pt x="97" y="59"/>
                    <a:pt x="97" y="59"/>
                  </a:cubicBezTo>
                  <a:cubicBezTo>
                    <a:pt x="98" y="55"/>
                    <a:pt x="97" y="51"/>
                    <a:pt x="97" y="46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6" y="42"/>
                    <a:pt x="107" y="38"/>
                    <a:pt x="105" y="35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1" y="24"/>
                    <a:pt x="97" y="23"/>
                    <a:pt x="93" y="24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5" y="24"/>
                    <a:pt x="82" y="21"/>
                    <a:pt x="78" y="18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2" y="9"/>
                    <a:pt x="80" y="5"/>
                    <a:pt x="76" y="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66" y="0"/>
                    <a:pt x="62" y="2"/>
                    <a:pt x="60" y="5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4" y="10"/>
                    <a:pt x="50" y="11"/>
                    <a:pt x="46" y="11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2" y="2"/>
                    <a:pt x="38" y="1"/>
                    <a:pt x="34" y="3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4" y="7"/>
                    <a:pt x="22" y="11"/>
                    <a:pt x="24" y="15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3" y="23"/>
                    <a:pt x="20" y="26"/>
                    <a:pt x="18" y="30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4" y="28"/>
                    <a:pt x="3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0" y="41"/>
                    <a:pt x="0" y="42"/>
                    <a:pt x="1" y="44"/>
                  </a:cubicBezTo>
                  <a:cubicBezTo>
                    <a:pt x="2" y="46"/>
                    <a:pt x="3" y="47"/>
                    <a:pt x="5" y="48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4"/>
                    <a:pt x="10" y="58"/>
                    <a:pt x="11" y="62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2" y="66"/>
                    <a:pt x="0" y="71"/>
                    <a:pt x="2" y="74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7" y="84"/>
                    <a:pt x="11" y="86"/>
                    <a:pt x="14" y="8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2" y="85"/>
                    <a:pt x="26" y="88"/>
                    <a:pt x="29" y="90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6" y="98"/>
                    <a:pt x="26" y="100"/>
                    <a:pt x="27" y="101"/>
                  </a:cubicBezTo>
                  <a:cubicBezTo>
                    <a:pt x="28" y="103"/>
                    <a:pt x="29" y="104"/>
                    <a:pt x="31" y="105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40" y="108"/>
                    <a:pt x="42" y="108"/>
                    <a:pt x="43" y="107"/>
                  </a:cubicBezTo>
                  <a:cubicBezTo>
                    <a:pt x="45" y="107"/>
                    <a:pt x="46" y="105"/>
                    <a:pt x="47" y="103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3" y="98"/>
                    <a:pt x="57" y="98"/>
                    <a:pt x="62" y="97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6" y="106"/>
                    <a:pt x="70" y="108"/>
                    <a:pt x="73" y="106"/>
                  </a:cubicBezTo>
                  <a:cubicBezTo>
                    <a:pt x="80" y="103"/>
                    <a:pt x="80" y="103"/>
                    <a:pt x="80" y="103"/>
                  </a:cubicBezTo>
                  <a:cubicBezTo>
                    <a:pt x="84" y="101"/>
                    <a:pt x="85" y="97"/>
                    <a:pt x="84" y="94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4" y="86"/>
                    <a:pt x="87" y="82"/>
                    <a:pt x="90" y="79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97" y="82"/>
                    <a:pt x="99" y="82"/>
                    <a:pt x="101" y="81"/>
                  </a:cubicBezTo>
                  <a:cubicBezTo>
                    <a:pt x="102" y="80"/>
                    <a:pt x="104" y="79"/>
                    <a:pt x="104" y="77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8" y="66"/>
                    <a:pt x="106" y="62"/>
                    <a:pt x="103" y="61"/>
                  </a:cubicBezTo>
                  <a:close/>
                  <a:moveTo>
                    <a:pt x="65" y="79"/>
                  </a:moveTo>
                  <a:cubicBezTo>
                    <a:pt x="61" y="81"/>
                    <a:pt x="58" y="81"/>
                    <a:pt x="54" y="81"/>
                  </a:cubicBezTo>
                  <a:cubicBezTo>
                    <a:pt x="43" y="81"/>
                    <a:pt x="33" y="75"/>
                    <a:pt x="29" y="66"/>
                  </a:cubicBezTo>
                  <a:cubicBezTo>
                    <a:pt x="23" y="52"/>
                    <a:pt x="29" y="36"/>
                    <a:pt x="42" y="30"/>
                  </a:cubicBezTo>
                  <a:cubicBezTo>
                    <a:pt x="46" y="28"/>
                    <a:pt x="50" y="27"/>
                    <a:pt x="54" y="27"/>
                  </a:cubicBezTo>
                  <a:cubicBezTo>
                    <a:pt x="64" y="27"/>
                    <a:pt x="74" y="33"/>
                    <a:pt x="78" y="43"/>
                  </a:cubicBezTo>
                  <a:cubicBezTo>
                    <a:pt x="85" y="57"/>
                    <a:pt x="79" y="73"/>
                    <a:pt x="65" y="79"/>
                  </a:cubicBezTo>
                  <a:close/>
                  <a:moveTo>
                    <a:pt x="65" y="79"/>
                  </a:moveTo>
                  <a:cubicBezTo>
                    <a:pt x="65" y="79"/>
                    <a:pt x="65" y="79"/>
                    <a:pt x="65" y="7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59" name="TextBox 51"/>
          <p:cNvSpPr txBox="1"/>
          <p:nvPr/>
        </p:nvSpPr>
        <p:spPr>
          <a:xfrm>
            <a:off x="1444617" y="1806996"/>
            <a:ext cx="3888441" cy="69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0" name="Text Placeholder 2"/>
          <p:cNvSpPr txBox="1"/>
          <p:nvPr/>
        </p:nvSpPr>
        <p:spPr>
          <a:xfrm>
            <a:off x="2212427" y="2866730"/>
            <a:ext cx="2399659" cy="334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61" name="TextBox 70"/>
          <p:cNvSpPr txBox="1"/>
          <p:nvPr/>
        </p:nvSpPr>
        <p:spPr>
          <a:xfrm>
            <a:off x="2286836" y="3211856"/>
            <a:ext cx="23252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62" name="Text Placeholder 2"/>
          <p:cNvSpPr txBox="1"/>
          <p:nvPr/>
        </p:nvSpPr>
        <p:spPr>
          <a:xfrm>
            <a:off x="2212427" y="3959106"/>
            <a:ext cx="2399659" cy="334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TextBox 70"/>
          <p:cNvSpPr txBox="1"/>
          <p:nvPr/>
        </p:nvSpPr>
        <p:spPr>
          <a:xfrm>
            <a:off x="2286836" y="4304232"/>
            <a:ext cx="23252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74" name="Text Placeholder 2"/>
          <p:cNvSpPr txBox="1"/>
          <p:nvPr/>
        </p:nvSpPr>
        <p:spPr>
          <a:xfrm>
            <a:off x="2212427" y="4992508"/>
            <a:ext cx="2399659" cy="3345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75" name="TextBox 70"/>
          <p:cNvSpPr txBox="1"/>
          <p:nvPr/>
        </p:nvSpPr>
        <p:spPr>
          <a:xfrm>
            <a:off x="2286836" y="5337634"/>
            <a:ext cx="23252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200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sz="1200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8"/>
          <p:cNvSpPr>
            <a:spLocks noEditPoints="1"/>
          </p:cNvSpPr>
          <p:nvPr/>
        </p:nvSpPr>
        <p:spPr bwMode="auto">
          <a:xfrm>
            <a:off x="6275131" y="1581660"/>
            <a:ext cx="540080" cy="4160039"/>
          </a:xfrm>
          <a:custGeom>
            <a:avLst/>
            <a:gdLst>
              <a:gd name="T0" fmla="*/ 101 w 238"/>
              <a:gd name="T1" fmla="*/ 338 h 1833"/>
              <a:gd name="T2" fmla="*/ 238 w 238"/>
              <a:gd name="T3" fmla="*/ 1833 h 1833"/>
              <a:gd name="T4" fmla="*/ 0 w 238"/>
              <a:gd name="T5" fmla="*/ 116 h 1833"/>
              <a:gd name="T6" fmla="*/ 191 w 238"/>
              <a:gd name="T7" fmla="*/ 1675 h 1833"/>
              <a:gd name="T8" fmla="*/ 124 w 238"/>
              <a:gd name="T9" fmla="*/ 1613 h 1833"/>
              <a:gd name="T10" fmla="*/ 191 w 238"/>
              <a:gd name="T11" fmla="*/ 1675 h 1833"/>
              <a:gd name="T12" fmla="*/ 124 w 238"/>
              <a:gd name="T13" fmla="*/ 1569 h 1833"/>
              <a:gd name="T14" fmla="*/ 191 w 238"/>
              <a:gd name="T15" fmla="*/ 1529 h 1833"/>
              <a:gd name="T16" fmla="*/ 191 w 238"/>
              <a:gd name="T17" fmla="*/ 1487 h 1833"/>
              <a:gd name="T18" fmla="*/ 124 w 238"/>
              <a:gd name="T19" fmla="*/ 1429 h 1833"/>
              <a:gd name="T20" fmla="*/ 191 w 238"/>
              <a:gd name="T21" fmla="*/ 1487 h 1833"/>
              <a:gd name="T22" fmla="*/ 124 w 238"/>
              <a:gd name="T23" fmla="*/ 1386 h 1833"/>
              <a:gd name="T24" fmla="*/ 191 w 238"/>
              <a:gd name="T25" fmla="*/ 1341 h 1833"/>
              <a:gd name="T26" fmla="*/ 191 w 238"/>
              <a:gd name="T27" fmla="*/ 1299 h 1833"/>
              <a:gd name="T28" fmla="*/ 124 w 238"/>
              <a:gd name="T29" fmla="*/ 1245 h 1833"/>
              <a:gd name="T30" fmla="*/ 191 w 238"/>
              <a:gd name="T31" fmla="*/ 1299 h 1833"/>
              <a:gd name="T32" fmla="*/ 124 w 238"/>
              <a:gd name="T33" fmla="*/ 1202 h 1833"/>
              <a:gd name="T34" fmla="*/ 191 w 238"/>
              <a:gd name="T35" fmla="*/ 1153 h 1833"/>
              <a:gd name="T36" fmla="*/ 191 w 238"/>
              <a:gd name="T37" fmla="*/ 1111 h 1833"/>
              <a:gd name="T38" fmla="*/ 124 w 238"/>
              <a:gd name="T39" fmla="*/ 1062 h 1833"/>
              <a:gd name="T40" fmla="*/ 191 w 238"/>
              <a:gd name="T41" fmla="*/ 1111 h 1833"/>
              <a:gd name="T42" fmla="*/ 124 w 238"/>
              <a:gd name="T43" fmla="*/ 1018 h 1833"/>
              <a:gd name="T44" fmla="*/ 191 w 238"/>
              <a:gd name="T45" fmla="*/ 965 h 1833"/>
              <a:gd name="T46" fmla="*/ 191 w 238"/>
              <a:gd name="T47" fmla="*/ 923 h 1833"/>
              <a:gd name="T48" fmla="*/ 124 w 238"/>
              <a:gd name="T49" fmla="*/ 878 h 1833"/>
              <a:gd name="T50" fmla="*/ 191 w 238"/>
              <a:gd name="T51" fmla="*/ 923 h 1833"/>
              <a:gd name="T52" fmla="*/ 124 w 238"/>
              <a:gd name="T53" fmla="*/ 834 h 1833"/>
              <a:gd name="T54" fmla="*/ 191 w 238"/>
              <a:gd name="T55" fmla="*/ 777 h 1833"/>
              <a:gd name="T56" fmla="*/ 191 w 238"/>
              <a:gd name="T57" fmla="*/ 734 h 1833"/>
              <a:gd name="T58" fmla="*/ 124 w 238"/>
              <a:gd name="T59" fmla="*/ 694 h 1833"/>
              <a:gd name="T60" fmla="*/ 191 w 238"/>
              <a:gd name="T61" fmla="*/ 734 h 1833"/>
              <a:gd name="T62" fmla="*/ 124 w 238"/>
              <a:gd name="T63" fmla="*/ 650 h 1833"/>
              <a:gd name="T64" fmla="*/ 191 w 238"/>
              <a:gd name="T65" fmla="*/ 588 h 1833"/>
              <a:gd name="T66" fmla="*/ 191 w 238"/>
              <a:gd name="T67" fmla="*/ 546 h 1833"/>
              <a:gd name="T68" fmla="*/ 124 w 238"/>
              <a:gd name="T69" fmla="*/ 510 h 1833"/>
              <a:gd name="T70" fmla="*/ 191 w 238"/>
              <a:gd name="T71" fmla="*/ 546 h 1833"/>
              <a:gd name="T72" fmla="*/ 124 w 238"/>
              <a:gd name="T73" fmla="*/ 467 h 1833"/>
              <a:gd name="T74" fmla="*/ 191 w 238"/>
              <a:gd name="T75" fmla="*/ 400 h 1833"/>
              <a:gd name="T76" fmla="*/ 191 w 238"/>
              <a:gd name="T77" fmla="*/ 358 h 1833"/>
              <a:gd name="T78" fmla="*/ 124 w 238"/>
              <a:gd name="T79" fmla="*/ 326 h 1833"/>
              <a:gd name="T80" fmla="*/ 191 w 238"/>
              <a:gd name="T81" fmla="*/ 358 h 1833"/>
              <a:gd name="T82" fmla="*/ 124 w 238"/>
              <a:gd name="T83" fmla="*/ 283 h 1833"/>
              <a:gd name="T84" fmla="*/ 191 w 238"/>
              <a:gd name="T85" fmla="*/ 212 h 1833"/>
              <a:gd name="T86" fmla="*/ 124 w 238"/>
              <a:gd name="T87" fmla="*/ 143 h 1833"/>
              <a:gd name="T88" fmla="*/ 191 w 238"/>
              <a:gd name="T89" fmla="*/ 170 h 1833"/>
              <a:gd name="T90" fmla="*/ 124 w 238"/>
              <a:gd name="T91" fmla="*/ 143 h 1833"/>
              <a:gd name="T92" fmla="*/ 191 w 238"/>
              <a:gd name="T93" fmla="*/ 1717 h 1833"/>
              <a:gd name="T94" fmla="*/ 124 w 238"/>
              <a:gd name="T95" fmla="*/ 1753 h 1833"/>
              <a:gd name="T96" fmla="*/ 83 w 238"/>
              <a:gd name="T97" fmla="*/ 291 h 1833"/>
              <a:gd name="T98" fmla="*/ 31 w 238"/>
              <a:gd name="T99" fmla="*/ 270 h 1833"/>
              <a:gd name="T100" fmla="*/ 83 w 238"/>
              <a:gd name="T101" fmla="*/ 291 h 1833"/>
              <a:gd name="T102" fmla="*/ 83 w 238"/>
              <a:gd name="T103" fmla="*/ 160 h 1833"/>
              <a:gd name="T104" fmla="*/ 31 w 238"/>
              <a:gd name="T105" fmla="*/ 219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8" h="1833">
                <a:moveTo>
                  <a:pt x="0" y="306"/>
                </a:moveTo>
                <a:cubicBezTo>
                  <a:pt x="101" y="338"/>
                  <a:pt x="101" y="338"/>
                  <a:pt x="101" y="338"/>
                </a:cubicBezTo>
                <a:cubicBezTo>
                  <a:pt x="101" y="1818"/>
                  <a:pt x="101" y="1818"/>
                  <a:pt x="101" y="1818"/>
                </a:cubicBezTo>
                <a:cubicBezTo>
                  <a:pt x="238" y="1833"/>
                  <a:pt x="238" y="1833"/>
                  <a:pt x="238" y="1833"/>
                </a:cubicBezTo>
                <a:cubicBezTo>
                  <a:pt x="238" y="0"/>
                  <a:pt x="238" y="0"/>
                  <a:pt x="238" y="0"/>
                </a:cubicBezTo>
                <a:cubicBezTo>
                  <a:pt x="0" y="116"/>
                  <a:pt x="0" y="116"/>
                  <a:pt x="0" y="116"/>
                </a:cubicBezTo>
                <a:lnTo>
                  <a:pt x="0" y="306"/>
                </a:lnTo>
                <a:close/>
                <a:moveTo>
                  <a:pt x="191" y="1675"/>
                </a:moveTo>
                <a:cubicBezTo>
                  <a:pt x="169" y="1670"/>
                  <a:pt x="146" y="1666"/>
                  <a:pt x="124" y="1661"/>
                </a:cubicBezTo>
                <a:cubicBezTo>
                  <a:pt x="124" y="1645"/>
                  <a:pt x="124" y="1629"/>
                  <a:pt x="124" y="1613"/>
                </a:cubicBezTo>
                <a:cubicBezTo>
                  <a:pt x="146" y="1616"/>
                  <a:pt x="169" y="1620"/>
                  <a:pt x="191" y="1623"/>
                </a:cubicBezTo>
                <a:cubicBezTo>
                  <a:pt x="191" y="1640"/>
                  <a:pt x="191" y="1658"/>
                  <a:pt x="191" y="1675"/>
                </a:cubicBezTo>
                <a:close/>
                <a:moveTo>
                  <a:pt x="191" y="1581"/>
                </a:moveTo>
                <a:cubicBezTo>
                  <a:pt x="169" y="1577"/>
                  <a:pt x="146" y="1573"/>
                  <a:pt x="124" y="1569"/>
                </a:cubicBezTo>
                <a:cubicBezTo>
                  <a:pt x="124" y="1553"/>
                  <a:pt x="124" y="1537"/>
                  <a:pt x="124" y="1521"/>
                </a:cubicBezTo>
                <a:cubicBezTo>
                  <a:pt x="146" y="1524"/>
                  <a:pt x="169" y="1526"/>
                  <a:pt x="191" y="1529"/>
                </a:cubicBezTo>
                <a:cubicBezTo>
                  <a:pt x="191" y="1546"/>
                  <a:pt x="191" y="1564"/>
                  <a:pt x="191" y="1581"/>
                </a:cubicBezTo>
                <a:close/>
                <a:moveTo>
                  <a:pt x="191" y="1487"/>
                </a:moveTo>
                <a:cubicBezTo>
                  <a:pt x="169" y="1484"/>
                  <a:pt x="146" y="1481"/>
                  <a:pt x="124" y="1477"/>
                </a:cubicBezTo>
                <a:cubicBezTo>
                  <a:pt x="124" y="1461"/>
                  <a:pt x="124" y="1445"/>
                  <a:pt x="124" y="1429"/>
                </a:cubicBezTo>
                <a:cubicBezTo>
                  <a:pt x="146" y="1431"/>
                  <a:pt x="169" y="1433"/>
                  <a:pt x="191" y="1435"/>
                </a:cubicBezTo>
                <a:cubicBezTo>
                  <a:pt x="191" y="1452"/>
                  <a:pt x="191" y="1470"/>
                  <a:pt x="191" y="1487"/>
                </a:cubicBezTo>
                <a:close/>
                <a:moveTo>
                  <a:pt x="191" y="1393"/>
                </a:moveTo>
                <a:cubicBezTo>
                  <a:pt x="169" y="1390"/>
                  <a:pt x="146" y="1388"/>
                  <a:pt x="124" y="1386"/>
                </a:cubicBezTo>
                <a:cubicBezTo>
                  <a:pt x="124" y="1369"/>
                  <a:pt x="124" y="1353"/>
                  <a:pt x="124" y="1337"/>
                </a:cubicBezTo>
                <a:cubicBezTo>
                  <a:pt x="146" y="1338"/>
                  <a:pt x="169" y="1340"/>
                  <a:pt x="191" y="1341"/>
                </a:cubicBezTo>
                <a:cubicBezTo>
                  <a:pt x="191" y="1358"/>
                  <a:pt x="191" y="1376"/>
                  <a:pt x="191" y="1393"/>
                </a:cubicBezTo>
                <a:close/>
                <a:moveTo>
                  <a:pt x="191" y="1299"/>
                </a:moveTo>
                <a:cubicBezTo>
                  <a:pt x="169" y="1297"/>
                  <a:pt x="146" y="1295"/>
                  <a:pt x="124" y="1294"/>
                </a:cubicBezTo>
                <a:cubicBezTo>
                  <a:pt x="124" y="1278"/>
                  <a:pt x="124" y="1261"/>
                  <a:pt x="124" y="1245"/>
                </a:cubicBezTo>
                <a:cubicBezTo>
                  <a:pt x="146" y="1246"/>
                  <a:pt x="169" y="1246"/>
                  <a:pt x="191" y="1247"/>
                </a:cubicBezTo>
                <a:cubicBezTo>
                  <a:pt x="191" y="1264"/>
                  <a:pt x="191" y="1281"/>
                  <a:pt x="191" y="1299"/>
                </a:cubicBezTo>
                <a:close/>
                <a:moveTo>
                  <a:pt x="191" y="1205"/>
                </a:moveTo>
                <a:cubicBezTo>
                  <a:pt x="169" y="1204"/>
                  <a:pt x="146" y="1203"/>
                  <a:pt x="124" y="1202"/>
                </a:cubicBezTo>
                <a:cubicBezTo>
                  <a:pt x="124" y="1186"/>
                  <a:pt x="124" y="1170"/>
                  <a:pt x="124" y="1153"/>
                </a:cubicBezTo>
                <a:cubicBezTo>
                  <a:pt x="146" y="1153"/>
                  <a:pt x="169" y="1153"/>
                  <a:pt x="191" y="1153"/>
                </a:cubicBezTo>
                <a:cubicBezTo>
                  <a:pt x="191" y="1170"/>
                  <a:pt x="191" y="1187"/>
                  <a:pt x="191" y="1205"/>
                </a:cubicBezTo>
                <a:close/>
                <a:moveTo>
                  <a:pt x="191" y="1111"/>
                </a:moveTo>
                <a:cubicBezTo>
                  <a:pt x="169" y="1110"/>
                  <a:pt x="146" y="1110"/>
                  <a:pt x="124" y="1110"/>
                </a:cubicBezTo>
                <a:cubicBezTo>
                  <a:pt x="124" y="1094"/>
                  <a:pt x="124" y="1078"/>
                  <a:pt x="124" y="1062"/>
                </a:cubicBezTo>
                <a:cubicBezTo>
                  <a:pt x="146" y="1061"/>
                  <a:pt x="169" y="1060"/>
                  <a:pt x="191" y="1059"/>
                </a:cubicBezTo>
                <a:cubicBezTo>
                  <a:pt x="191" y="1076"/>
                  <a:pt x="191" y="1093"/>
                  <a:pt x="191" y="1111"/>
                </a:cubicBezTo>
                <a:close/>
                <a:moveTo>
                  <a:pt x="191" y="1017"/>
                </a:moveTo>
                <a:cubicBezTo>
                  <a:pt x="169" y="1017"/>
                  <a:pt x="146" y="1018"/>
                  <a:pt x="124" y="1018"/>
                </a:cubicBezTo>
                <a:cubicBezTo>
                  <a:pt x="124" y="1002"/>
                  <a:pt x="124" y="986"/>
                  <a:pt x="124" y="970"/>
                </a:cubicBezTo>
                <a:cubicBezTo>
                  <a:pt x="146" y="968"/>
                  <a:pt x="169" y="966"/>
                  <a:pt x="191" y="965"/>
                </a:cubicBezTo>
                <a:cubicBezTo>
                  <a:pt x="191" y="982"/>
                  <a:pt x="191" y="999"/>
                  <a:pt x="191" y="1017"/>
                </a:cubicBezTo>
                <a:close/>
                <a:moveTo>
                  <a:pt x="191" y="923"/>
                </a:moveTo>
                <a:cubicBezTo>
                  <a:pt x="169" y="924"/>
                  <a:pt x="146" y="925"/>
                  <a:pt x="124" y="926"/>
                </a:cubicBezTo>
                <a:cubicBezTo>
                  <a:pt x="124" y="910"/>
                  <a:pt x="124" y="894"/>
                  <a:pt x="124" y="878"/>
                </a:cubicBezTo>
                <a:cubicBezTo>
                  <a:pt x="146" y="875"/>
                  <a:pt x="169" y="873"/>
                  <a:pt x="191" y="871"/>
                </a:cubicBezTo>
                <a:cubicBezTo>
                  <a:pt x="191" y="888"/>
                  <a:pt x="191" y="905"/>
                  <a:pt x="191" y="923"/>
                </a:cubicBezTo>
                <a:close/>
                <a:moveTo>
                  <a:pt x="191" y="828"/>
                </a:moveTo>
                <a:cubicBezTo>
                  <a:pt x="169" y="830"/>
                  <a:pt x="146" y="832"/>
                  <a:pt x="124" y="834"/>
                </a:cubicBezTo>
                <a:cubicBezTo>
                  <a:pt x="124" y="818"/>
                  <a:pt x="124" y="802"/>
                  <a:pt x="124" y="786"/>
                </a:cubicBezTo>
                <a:cubicBezTo>
                  <a:pt x="146" y="783"/>
                  <a:pt x="169" y="780"/>
                  <a:pt x="191" y="777"/>
                </a:cubicBezTo>
                <a:cubicBezTo>
                  <a:pt x="191" y="794"/>
                  <a:pt x="191" y="811"/>
                  <a:pt x="191" y="828"/>
                </a:cubicBezTo>
                <a:close/>
                <a:moveTo>
                  <a:pt x="191" y="734"/>
                </a:moveTo>
                <a:cubicBezTo>
                  <a:pt x="169" y="737"/>
                  <a:pt x="146" y="740"/>
                  <a:pt x="124" y="742"/>
                </a:cubicBezTo>
                <a:cubicBezTo>
                  <a:pt x="124" y="726"/>
                  <a:pt x="124" y="710"/>
                  <a:pt x="124" y="694"/>
                </a:cubicBezTo>
                <a:cubicBezTo>
                  <a:pt x="146" y="690"/>
                  <a:pt x="169" y="686"/>
                  <a:pt x="191" y="682"/>
                </a:cubicBezTo>
                <a:cubicBezTo>
                  <a:pt x="191" y="700"/>
                  <a:pt x="191" y="717"/>
                  <a:pt x="191" y="734"/>
                </a:cubicBezTo>
                <a:close/>
                <a:moveTo>
                  <a:pt x="191" y="640"/>
                </a:moveTo>
                <a:cubicBezTo>
                  <a:pt x="169" y="644"/>
                  <a:pt x="146" y="647"/>
                  <a:pt x="124" y="650"/>
                </a:cubicBezTo>
                <a:cubicBezTo>
                  <a:pt x="124" y="634"/>
                  <a:pt x="124" y="618"/>
                  <a:pt x="124" y="602"/>
                </a:cubicBezTo>
                <a:cubicBezTo>
                  <a:pt x="146" y="598"/>
                  <a:pt x="169" y="593"/>
                  <a:pt x="191" y="588"/>
                </a:cubicBezTo>
                <a:cubicBezTo>
                  <a:pt x="191" y="606"/>
                  <a:pt x="191" y="623"/>
                  <a:pt x="191" y="640"/>
                </a:cubicBezTo>
                <a:close/>
                <a:moveTo>
                  <a:pt x="191" y="546"/>
                </a:moveTo>
                <a:cubicBezTo>
                  <a:pt x="169" y="550"/>
                  <a:pt x="146" y="554"/>
                  <a:pt x="124" y="559"/>
                </a:cubicBezTo>
                <a:cubicBezTo>
                  <a:pt x="124" y="542"/>
                  <a:pt x="124" y="526"/>
                  <a:pt x="124" y="510"/>
                </a:cubicBezTo>
                <a:cubicBezTo>
                  <a:pt x="146" y="505"/>
                  <a:pt x="169" y="500"/>
                  <a:pt x="191" y="494"/>
                </a:cubicBezTo>
                <a:cubicBezTo>
                  <a:pt x="191" y="512"/>
                  <a:pt x="191" y="529"/>
                  <a:pt x="191" y="546"/>
                </a:cubicBezTo>
                <a:close/>
                <a:moveTo>
                  <a:pt x="191" y="452"/>
                </a:moveTo>
                <a:cubicBezTo>
                  <a:pt x="169" y="457"/>
                  <a:pt x="146" y="462"/>
                  <a:pt x="124" y="467"/>
                </a:cubicBezTo>
                <a:cubicBezTo>
                  <a:pt x="124" y="451"/>
                  <a:pt x="124" y="434"/>
                  <a:pt x="124" y="418"/>
                </a:cubicBezTo>
                <a:cubicBezTo>
                  <a:pt x="146" y="412"/>
                  <a:pt x="169" y="406"/>
                  <a:pt x="191" y="400"/>
                </a:cubicBezTo>
                <a:cubicBezTo>
                  <a:pt x="191" y="418"/>
                  <a:pt x="191" y="435"/>
                  <a:pt x="191" y="452"/>
                </a:cubicBezTo>
                <a:close/>
                <a:moveTo>
                  <a:pt x="191" y="358"/>
                </a:moveTo>
                <a:cubicBezTo>
                  <a:pt x="169" y="364"/>
                  <a:pt x="146" y="369"/>
                  <a:pt x="124" y="375"/>
                </a:cubicBezTo>
                <a:cubicBezTo>
                  <a:pt x="124" y="359"/>
                  <a:pt x="124" y="343"/>
                  <a:pt x="124" y="326"/>
                </a:cubicBezTo>
                <a:cubicBezTo>
                  <a:pt x="146" y="320"/>
                  <a:pt x="169" y="313"/>
                  <a:pt x="191" y="306"/>
                </a:cubicBezTo>
                <a:cubicBezTo>
                  <a:pt x="191" y="323"/>
                  <a:pt x="191" y="341"/>
                  <a:pt x="191" y="358"/>
                </a:cubicBezTo>
                <a:close/>
                <a:moveTo>
                  <a:pt x="191" y="264"/>
                </a:moveTo>
                <a:cubicBezTo>
                  <a:pt x="169" y="270"/>
                  <a:pt x="146" y="277"/>
                  <a:pt x="124" y="283"/>
                </a:cubicBezTo>
                <a:cubicBezTo>
                  <a:pt x="124" y="267"/>
                  <a:pt x="124" y="251"/>
                  <a:pt x="124" y="235"/>
                </a:cubicBezTo>
                <a:cubicBezTo>
                  <a:pt x="146" y="227"/>
                  <a:pt x="169" y="220"/>
                  <a:pt x="191" y="212"/>
                </a:cubicBezTo>
                <a:cubicBezTo>
                  <a:pt x="191" y="229"/>
                  <a:pt x="191" y="247"/>
                  <a:pt x="191" y="264"/>
                </a:cubicBezTo>
                <a:close/>
                <a:moveTo>
                  <a:pt x="124" y="143"/>
                </a:moveTo>
                <a:cubicBezTo>
                  <a:pt x="191" y="118"/>
                  <a:pt x="191" y="118"/>
                  <a:pt x="191" y="118"/>
                </a:cubicBezTo>
                <a:cubicBezTo>
                  <a:pt x="191" y="170"/>
                  <a:pt x="191" y="170"/>
                  <a:pt x="191" y="170"/>
                </a:cubicBezTo>
                <a:cubicBezTo>
                  <a:pt x="124" y="191"/>
                  <a:pt x="124" y="191"/>
                  <a:pt x="124" y="191"/>
                </a:cubicBezTo>
                <a:lnTo>
                  <a:pt x="124" y="143"/>
                </a:lnTo>
                <a:close/>
                <a:moveTo>
                  <a:pt x="124" y="1705"/>
                </a:moveTo>
                <a:cubicBezTo>
                  <a:pt x="191" y="1717"/>
                  <a:pt x="191" y="1717"/>
                  <a:pt x="191" y="1717"/>
                </a:cubicBezTo>
                <a:cubicBezTo>
                  <a:pt x="191" y="1769"/>
                  <a:pt x="191" y="1769"/>
                  <a:pt x="191" y="1769"/>
                </a:cubicBezTo>
                <a:cubicBezTo>
                  <a:pt x="124" y="1753"/>
                  <a:pt x="124" y="1753"/>
                  <a:pt x="124" y="1753"/>
                </a:cubicBezTo>
                <a:lnTo>
                  <a:pt x="124" y="1705"/>
                </a:lnTo>
                <a:close/>
                <a:moveTo>
                  <a:pt x="83" y="291"/>
                </a:moveTo>
                <a:cubicBezTo>
                  <a:pt x="65" y="297"/>
                  <a:pt x="48" y="302"/>
                  <a:pt x="31" y="308"/>
                </a:cubicBezTo>
                <a:cubicBezTo>
                  <a:pt x="31" y="295"/>
                  <a:pt x="31" y="283"/>
                  <a:pt x="31" y="270"/>
                </a:cubicBezTo>
                <a:cubicBezTo>
                  <a:pt x="48" y="264"/>
                  <a:pt x="65" y="257"/>
                  <a:pt x="83" y="251"/>
                </a:cubicBezTo>
                <a:cubicBezTo>
                  <a:pt x="83" y="264"/>
                  <a:pt x="83" y="278"/>
                  <a:pt x="83" y="291"/>
                </a:cubicBezTo>
                <a:close/>
                <a:moveTo>
                  <a:pt x="31" y="182"/>
                </a:moveTo>
                <a:cubicBezTo>
                  <a:pt x="83" y="160"/>
                  <a:pt x="83" y="160"/>
                  <a:pt x="83" y="160"/>
                </a:cubicBezTo>
                <a:cubicBezTo>
                  <a:pt x="83" y="201"/>
                  <a:pt x="83" y="201"/>
                  <a:pt x="83" y="201"/>
                </a:cubicBezTo>
                <a:cubicBezTo>
                  <a:pt x="31" y="219"/>
                  <a:pt x="31" y="219"/>
                  <a:pt x="31" y="219"/>
                </a:cubicBezTo>
                <a:lnTo>
                  <a:pt x="31" y="1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15"/>
          <p:cNvSpPr>
            <a:spLocks noEditPoints="1"/>
          </p:cNvSpPr>
          <p:nvPr/>
        </p:nvSpPr>
        <p:spPr bwMode="auto">
          <a:xfrm>
            <a:off x="6854065" y="1595906"/>
            <a:ext cx="492159" cy="4166515"/>
          </a:xfrm>
          <a:custGeom>
            <a:avLst/>
            <a:gdLst>
              <a:gd name="T0" fmla="*/ 0 w 217"/>
              <a:gd name="T1" fmla="*/ 0 h 1836"/>
              <a:gd name="T2" fmla="*/ 0 w 217"/>
              <a:gd name="T3" fmla="*/ 1836 h 1836"/>
              <a:gd name="T4" fmla="*/ 217 w 217"/>
              <a:gd name="T5" fmla="*/ 1776 h 1836"/>
              <a:gd name="T6" fmla="*/ 217 w 217"/>
              <a:gd name="T7" fmla="*/ 73 h 1836"/>
              <a:gd name="T8" fmla="*/ 0 w 217"/>
              <a:gd name="T9" fmla="*/ 0 h 1836"/>
              <a:gd name="T10" fmla="*/ 166 w 217"/>
              <a:gd name="T11" fmla="*/ 1705 h 1836"/>
              <a:gd name="T12" fmla="*/ 43 w 217"/>
              <a:gd name="T13" fmla="*/ 1738 h 1836"/>
              <a:gd name="T14" fmla="*/ 43 w 217"/>
              <a:gd name="T15" fmla="*/ 1689 h 1836"/>
              <a:gd name="T16" fmla="*/ 166 w 217"/>
              <a:gd name="T17" fmla="*/ 1666 h 1836"/>
              <a:gd name="T18" fmla="*/ 166 w 217"/>
              <a:gd name="T19" fmla="*/ 1705 h 1836"/>
              <a:gd name="T20" fmla="*/ 166 w 217"/>
              <a:gd name="T21" fmla="*/ 1536 h 1836"/>
              <a:gd name="T22" fmla="*/ 43 w 217"/>
              <a:gd name="T23" fmla="*/ 1562 h 1836"/>
              <a:gd name="T24" fmla="*/ 43 w 217"/>
              <a:gd name="T25" fmla="*/ 1513 h 1836"/>
              <a:gd name="T26" fmla="*/ 166 w 217"/>
              <a:gd name="T27" fmla="*/ 1496 h 1836"/>
              <a:gd name="T28" fmla="*/ 166 w 217"/>
              <a:gd name="T29" fmla="*/ 1536 h 1836"/>
              <a:gd name="T30" fmla="*/ 166 w 217"/>
              <a:gd name="T31" fmla="*/ 1366 h 1836"/>
              <a:gd name="T32" fmla="*/ 43 w 217"/>
              <a:gd name="T33" fmla="*/ 1385 h 1836"/>
              <a:gd name="T34" fmla="*/ 43 w 217"/>
              <a:gd name="T35" fmla="*/ 1336 h 1836"/>
              <a:gd name="T36" fmla="*/ 166 w 217"/>
              <a:gd name="T37" fmla="*/ 1326 h 1836"/>
              <a:gd name="T38" fmla="*/ 166 w 217"/>
              <a:gd name="T39" fmla="*/ 1366 h 1836"/>
              <a:gd name="T40" fmla="*/ 166 w 217"/>
              <a:gd name="T41" fmla="*/ 1197 h 1836"/>
              <a:gd name="T42" fmla="*/ 43 w 217"/>
              <a:gd name="T43" fmla="*/ 1209 h 1836"/>
              <a:gd name="T44" fmla="*/ 43 w 217"/>
              <a:gd name="T45" fmla="*/ 1160 h 1836"/>
              <a:gd name="T46" fmla="*/ 166 w 217"/>
              <a:gd name="T47" fmla="*/ 1156 h 1836"/>
              <a:gd name="T48" fmla="*/ 166 w 217"/>
              <a:gd name="T49" fmla="*/ 1197 h 1836"/>
              <a:gd name="T50" fmla="*/ 166 w 217"/>
              <a:gd name="T51" fmla="*/ 1027 h 1836"/>
              <a:gd name="T52" fmla="*/ 43 w 217"/>
              <a:gd name="T53" fmla="*/ 1032 h 1836"/>
              <a:gd name="T54" fmla="*/ 43 w 217"/>
              <a:gd name="T55" fmla="*/ 983 h 1836"/>
              <a:gd name="T56" fmla="*/ 166 w 217"/>
              <a:gd name="T57" fmla="*/ 986 h 1836"/>
              <a:gd name="T58" fmla="*/ 166 w 217"/>
              <a:gd name="T59" fmla="*/ 1027 h 1836"/>
              <a:gd name="T60" fmla="*/ 166 w 217"/>
              <a:gd name="T61" fmla="*/ 858 h 1836"/>
              <a:gd name="T62" fmla="*/ 43 w 217"/>
              <a:gd name="T63" fmla="*/ 856 h 1836"/>
              <a:gd name="T64" fmla="*/ 43 w 217"/>
              <a:gd name="T65" fmla="*/ 807 h 1836"/>
              <a:gd name="T66" fmla="*/ 166 w 217"/>
              <a:gd name="T67" fmla="*/ 815 h 1836"/>
              <a:gd name="T68" fmla="*/ 166 w 217"/>
              <a:gd name="T69" fmla="*/ 858 h 1836"/>
              <a:gd name="T70" fmla="*/ 166 w 217"/>
              <a:gd name="T71" fmla="*/ 688 h 1836"/>
              <a:gd name="T72" fmla="*/ 43 w 217"/>
              <a:gd name="T73" fmla="*/ 679 h 1836"/>
              <a:gd name="T74" fmla="*/ 43 w 217"/>
              <a:gd name="T75" fmla="*/ 630 h 1836"/>
              <a:gd name="T76" fmla="*/ 166 w 217"/>
              <a:gd name="T77" fmla="*/ 645 h 1836"/>
              <a:gd name="T78" fmla="*/ 166 w 217"/>
              <a:gd name="T79" fmla="*/ 688 h 1836"/>
              <a:gd name="T80" fmla="*/ 166 w 217"/>
              <a:gd name="T81" fmla="*/ 519 h 1836"/>
              <a:gd name="T82" fmla="*/ 43 w 217"/>
              <a:gd name="T83" fmla="*/ 502 h 1836"/>
              <a:gd name="T84" fmla="*/ 43 w 217"/>
              <a:gd name="T85" fmla="*/ 454 h 1836"/>
              <a:gd name="T86" fmla="*/ 166 w 217"/>
              <a:gd name="T87" fmla="*/ 475 h 1836"/>
              <a:gd name="T88" fmla="*/ 166 w 217"/>
              <a:gd name="T89" fmla="*/ 519 h 1836"/>
              <a:gd name="T90" fmla="*/ 166 w 217"/>
              <a:gd name="T91" fmla="*/ 349 h 1836"/>
              <a:gd name="T92" fmla="*/ 43 w 217"/>
              <a:gd name="T93" fmla="*/ 326 h 1836"/>
              <a:gd name="T94" fmla="*/ 43 w 217"/>
              <a:gd name="T95" fmla="*/ 277 h 1836"/>
              <a:gd name="T96" fmla="*/ 166 w 217"/>
              <a:gd name="T97" fmla="*/ 305 h 1836"/>
              <a:gd name="T98" fmla="*/ 166 w 217"/>
              <a:gd name="T99" fmla="*/ 349 h 1836"/>
              <a:gd name="T100" fmla="*/ 166 w 217"/>
              <a:gd name="T101" fmla="*/ 180 h 1836"/>
              <a:gd name="T102" fmla="*/ 43 w 217"/>
              <a:gd name="T103" fmla="*/ 150 h 1836"/>
              <a:gd name="T104" fmla="*/ 43 w 217"/>
              <a:gd name="T105" fmla="*/ 101 h 1836"/>
              <a:gd name="T106" fmla="*/ 166 w 217"/>
              <a:gd name="T107" fmla="*/ 135 h 1836"/>
              <a:gd name="T108" fmla="*/ 166 w 217"/>
              <a:gd name="T109" fmla="*/ 180 h 1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17" h="1836">
                <a:moveTo>
                  <a:pt x="0" y="0"/>
                </a:moveTo>
                <a:cubicBezTo>
                  <a:pt x="0" y="1836"/>
                  <a:pt x="0" y="1836"/>
                  <a:pt x="0" y="1836"/>
                </a:cubicBezTo>
                <a:cubicBezTo>
                  <a:pt x="217" y="1776"/>
                  <a:pt x="217" y="1776"/>
                  <a:pt x="217" y="1776"/>
                </a:cubicBezTo>
                <a:cubicBezTo>
                  <a:pt x="217" y="73"/>
                  <a:pt x="217" y="73"/>
                  <a:pt x="217" y="73"/>
                </a:cubicBezTo>
                <a:lnTo>
                  <a:pt x="0" y="0"/>
                </a:lnTo>
                <a:close/>
                <a:moveTo>
                  <a:pt x="166" y="1705"/>
                </a:moveTo>
                <a:cubicBezTo>
                  <a:pt x="43" y="1738"/>
                  <a:pt x="43" y="1738"/>
                  <a:pt x="43" y="1738"/>
                </a:cubicBezTo>
                <a:cubicBezTo>
                  <a:pt x="43" y="1689"/>
                  <a:pt x="43" y="1689"/>
                  <a:pt x="43" y="1689"/>
                </a:cubicBezTo>
                <a:cubicBezTo>
                  <a:pt x="166" y="1666"/>
                  <a:pt x="166" y="1666"/>
                  <a:pt x="166" y="1666"/>
                </a:cubicBezTo>
                <a:lnTo>
                  <a:pt x="166" y="1705"/>
                </a:lnTo>
                <a:close/>
                <a:moveTo>
                  <a:pt x="166" y="1536"/>
                </a:moveTo>
                <a:cubicBezTo>
                  <a:pt x="125" y="1544"/>
                  <a:pt x="84" y="1553"/>
                  <a:pt x="43" y="1562"/>
                </a:cubicBezTo>
                <a:cubicBezTo>
                  <a:pt x="43" y="1545"/>
                  <a:pt x="43" y="1529"/>
                  <a:pt x="43" y="1513"/>
                </a:cubicBezTo>
                <a:cubicBezTo>
                  <a:pt x="84" y="1507"/>
                  <a:pt x="125" y="1502"/>
                  <a:pt x="166" y="1496"/>
                </a:cubicBezTo>
                <a:cubicBezTo>
                  <a:pt x="166" y="1509"/>
                  <a:pt x="166" y="1522"/>
                  <a:pt x="166" y="1536"/>
                </a:cubicBezTo>
                <a:close/>
                <a:moveTo>
                  <a:pt x="166" y="1366"/>
                </a:moveTo>
                <a:cubicBezTo>
                  <a:pt x="125" y="1372"/>
                  <a:pt x="84" y="1379"/>
                  <a:pt x="43" y="1385"/>
                </a:cubicBezTo>
                <a:cubicBezTo>
                  <a:pt x="43" y="1369"/>
                  <a:pt x="43" y="1353"/>
                  <a:pt x="43" y="1336"/>
                </a:cubicBezTo>
                <a:cubicBezTo>
                  <a:pt x="84" y="1333"/>
                  <a:pt x="125" y="1329"/>
                  <a:pt x="166" y="1326"/>
                </a:cubicBezTo>
                <a:cubicBezTo>
                  <a:pt x="166" y="1339"/>
                  <a:pt x="166" y="1353"/>
                  <a:pt x="166" y="1366"/>
                </a:cubicBezTo>
                <a:close/>
                <a:moveTo>
                  <a:pt x="166" y="1197"/>
                </a:moveTo>
                <a:cubicBezTo>
                  <a:pt x="125" y="1201"/>
                  <a:pt x="84" y="1205"/>
                  <a:pt x="43" y="1209"/>
                </a:cubicBezTo>
                <a:cubicBezTo>
                  <a:pt x="43" y="1192"/>
                  <a:pt x="43" y="1176"/>
                  <a:pt x="43" y="1160"/>
                </a:cubicBezTo>
                <a:cubicBezTo>
                  <a:pt x="84" y="1159"/>
                  <a:pt x="125" y="1157"/>
                  <a:pt x="166" y="1156"/>
                </a:cubicBezTo>
                <a:cubicBezTo>
                  <a:pt x="166" y="1169"/>
                  <a:pt x="166" y="1183"/>
                  <a:pt x="166" y="1197"/>
                </a:cubicBezTo>
                <a:close/>
                <a:moveTo>
                  <a:pt x="166" y="1027"/>
                </a:moveTo>
                <a:cubicBezTo>
                  <a:pt x="125" y="1029"/>
                  <a:pt x="84" y="1030"/>
                  <a:pt x="43" y="1032"/>
                </a:cubicBezTo>
                <a:cubicBezTo>
                  <a:pt x="43" y="1016"/>
                  <a:pt x="43" y="1000"/>
                  <a:pt x="43" y="983"/>
                </a:cubicBezTo>
                <a:cubicBezTo>
                  <a:pt x="84" y="984"/>
                  <a:pt x="125" y="985"/>
                  <a:pt x="166" y="986"/>
                </a:cubicBezTo>
                <a:cubicBezTo>
                  <a:pt x="166" y="999"/>
                  <a:pt x="166" y="1013"/>
                  <a:pt x="166" y="1027"/>
                </a:cubicBezTo>
                <a:close/>
                <a:moveTo>
                  <a:pt x="166" y="858"/>
                </a:moveTo>
                <a:cubicBezTo>
                  <a:pt x="125" y="857"/>
                  <a:pt x="84" y="856"/>
                  <a:pt x="43" y="856"/>
                </a:cubicBezTo>
                <a:cubicBezTo>
                  <a:pt x="43" y="839"/>
                  <a:pt x="43" y="823"/>
                  <a:pt x="43" y="807"/>
                </a:cubicBezTo>
                <a:cubicBezTo>
                  <a:pt x="84" y="810"/>
                  <a:pt x="125" y="813"/>
                  <a:pt x="166" y="815"/>
                </a:cubicBezTo>
                <a:cubicBezTo>
                  <a:pt x="166" y="830"/>
                  <a:pt x="166" y="844"/>
                  <a:pt x="166" y="858"/>
                </a:cubicBezTo>
                <a:close/>
                <a:moveTo>
                  <a:pt x="166" y="688"/>
                </a:moveTo>
                <a:cubicBezTo>
                  <a:pt x="125" y="685"/>
                  <a:pt x="84" y="682"/>
                  <a:pt x="43" y="679"/>
                </a:cubicBezTo>
                <a:cubicBezTo>
                  <a:pt x="43" y="663"/>
                  <a:pt x="43" y="647"/>
                  <a:pt x="43" y="630"/>
                </a:cubicBezTo>
                <a:cubicBezTo>
                  <a:pt x="84" y="635"/>
                  <a:pt x="125" y="640"/>
                  <a:pt x="166" y="645"/>
                </a:cubicBezTo>
                <a:cubicBezTo>
                  <a:pt x="166" y="660"/>
                  <a:pt x="166" y="674"/>
                  <a:pt x="166" y="688"/>
                </a:cubicBezTo>
                <a:close/>
                <a:moveTo>
                  <a:pt x="166" y="519"/>
                </a:moveTo>
                <a:cubicBezTo>
                  <a:pt x="125" y="513"/>
                  <a:pt x="84" y="508"/>
                  <a:pt x="43" y="502"/>
                </a:cubicBezTo>
                <a:cubicBezTo>
                  <a:pt x="43" y="486"/>
                  <a:pt x="43" y="470"/>
                  <a:pt x="43" y="454"/>
                </a:cubicBezTo>
                <a:cubicBezTo>
                  <a:pt x="84" y="461"/>
                  <a:pt x="125" y="468"/>
                  <a:pt x="166" y="475"/>
                </a:cubicBezTo>
                <a:cubicBezTo>
                  <a:pt x="166" y="490"/>
                  <a:pt x="166" y="504"/>
                  <a:pt x="166" y="519"/>
                </a:cubicBezTo>
                <a:close/>
                <a:moveTo>
                  <a:pt x="166" y="349"/>
                </a:moveTo>
                <a:cubicBezTo>
                  <a:pt x="125" y="342"/>
                  <a:pt x="84" y="334"/>
                  <a:pt x="43" y="326"/>
                </a:cubicBezTo>
                <a:cubicBezTo>
                  <a:pt x="43" y="310"/>
                  <a:pt x="43" y="294"/>
                  <a:pt x="43" y="277"/>
                </a:cubicBezTo>
                <a:cubicBezTo>
                  <a:pt x="84" y="287"/>
                  <a:pt x="125" y="296"/>
                  <a:pt x="166" y="305"/>
                </a:cubicBezTo>
                <a:cubicBezTo>
                  <a:pt x="166" y="320"/>
                  <a:pt x="166" y="335"/>
                  <a:pt x="166" y="349"/>
                </a:cubicBezTo>
                <a:close/>
                <a:moveTo>
                  <a:pt x="166" y="180"/>
                </a:moveTo>
                <a:cubicBezTo>
                  <a:pt x="43" y="150"/>
                  <a:pt x="43" y="150"/>
                  <a:pt x="43" y="150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166" y="135"/>
                  <a:pt x="166" y="135"/>
                  <a:pt x="166" y="135"/>
                </a:cubicBezTo>
                <a:lnTo>
                  <a:pt x="166" y="18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Freeform 9"/>
          <p:cNvSpPr>
            <a:spLocks noEditPoints="1"/>
          </p:cNvSpPr>
          <p:nvPr/>
        </p:nvSpPr>
        <p:spPr bwMode="auto">
          <a:xfrm>
            <a:off x="6016101" y="2224056"/>
            <a:ext cx="470141" cy="3616074"/>
          </a:xfrm>
          <a:custGeom>
            <a:avLst/>
            <a:gdLst>
              <a:gd name="T0" fmla="*/ 207 w 207"/>
              <a:gd name="T1" fmla="*/ 1543 h 1593"/>
              <a:gd name="T2" fmla="*/ 0 w 207"/>
              <a:gd name="T3" fmla="*/ 0 h 1593"/>
              <a:gd name="T4" fmla="*/ 29 w 207"/>
              <a:gd name="T5" fmla="*/ 94 h 1593"/>
              <a:gd name="T6" fmla="*/ 180 w 207"/>
              <a:gd name="T7" fmla="*/ 179 h 1593"/>
              <a:gd name="T8" fmla="*/ 29 w 207"/>
              <a:gd name="T9" fmla="*/ 94 h 1593"/>
              <a:gd name="T10" fmla="*/ 180 w 207"/>
              <a:gd name="T11" fmla="*/ 241 h 1593"/>
              <a:gd name="T12" fmla="*/ 29 w 207"/>
              <a:gd name="T13" fmla="*/ 241 h 1593"/>
              <a:gd name="T14" fmla="*/ 29 w 207"/>
              <a:gd name="T15" fmla="*/ 306 h 1593"/>
              <a:gd name="T16" fmla="*/ 180 w 207"/>
              <a:gd name="T17" fmla="*/ 378 h 1593"/>
              <a:gd name="T18" fmla="*/ 29 w 207"/>
              <a:gd name="T19" fmla="*/ 306 h 1593"/>
              <a:gd name="T20" fmla="*/ 180 w 207"/>
              <a:gd name="T21" fmla="*/ 441 h 1593"/>
              <a:gd name="T22" fmla="*/ 29 w 207"/>
              <a:gd name="T23" fmla="*/ 454 h 1593"/>
              <a:gd name="T24" fmla="*/ 29 w 207"/>
              <a:gd name="T25" fmla="*/ 519 h 1593"/>
              <a:gd name="T26" fmla="*/ 180 w 207"/>
              <a:gd name="T27" fmla="*/ 578 h 1593"/>
              <a:gd name="T28" fmla="*/ 29 w 207"/>
              <a:gd name="T29" fmla="*/ 519 h 1593"/>
              <a:gd name="T30" fmla="*/ 180 w 207"/>
              <a:gd name="T31" fmla="*/ 641 h 1593"/>
              <a:gd name="T32" fmla="*/ 29 w 207"/>
              <a:gd name="T33" fmla="*/ 666 h 1593"/>
              <a:gd name="T34" fmla="*/ 29 w 207"/>
              <a:gd name="T35" fmla="*/ 731 h 1593"/>
              <a:gd name="T36" fmla="*/ 180 w 207"/>
              <a:gd name="T37" fmla="*/ 777 h 1593"/>
              <a:gd name="T38" fmla="*/ 29 w 207"/>
              <a:gd name="T39" fmla="*/ 731 h 1593"/>
              <a:gd name="T40" fmla="*/ 180 w 207"/>
              <a:gd name="T41" fmla="*/ 841 h 1593"/>
              <a:gd name="T42" fmla="*/ 29 w 207"/>
              <a:gd name="T43" fmla="*/ 878 h 1593"/>
              <a:gd name="T44" fmla="*/ 29 w 207"/>
              <a:gd name="T45" fmla="*/ 943 h 1593"/>
              <a:gd name="T46" fmla="*/ 180 w 207"/>
              <a:gd name="T47" fmla="*/ 976 h 1593"/>
              <a:gd name="T48" fmla="*/ 29 w 207"/>
              <a:gd name="T49" fmla="*/ 943 h 1593"/>
              <a:gd name="T50" fmla="*/ 180 w 207"/>
              <a:gd name="T51" fmla="*/ 1041 h 1593"/>
              <a:gd name="T52" fmla="*/ 29 w 207"/>
              <a:gd name="T53" fmla="*/ 1091 h 1593"/>
              <a:gd name="T54" fmla="*/ 29 w 207"/>
              <a:gd name="T55" fmla="*/ 1156 h 1593"/>
              <a:gd name="T56" fmla="*/ 180 w 207"/>
              <a:gd name="T57" fmla="*/ 1175 h 1593"/>
              <a:gd name="T58" fmla="*/ 29 w 207"/>
              <a:gd name="T59" fmla="*/ 1156 h 1593"/>
              <a:gd name="T60" fmla="*/ 180 w 207"/>
              <a:gd name="T61" fmla="*/ 1241 h 1593"/>
              <a:gd name="T62" fmla="*/ 29 w 207"/>
              <a:gd name="T63" fmla="*/ 1303 h 1593"/>
              <a:gd name="T64" fmla="*/ 29 w 207"/>
              <a:gd name="T65" fmla="*/ 1368 h 1593"/>
              <a:gd name="T66" fmla="*/ 180 w 207"/>
              <a:gd name="T67" fmla="*/ 1375 h 1593"/>
              <a:gd name="T68" fmla="*/ 29 w 207"/>
              <a:gd name="T69" fmla="*/ 1368 h 1593"/>
              <a:gd name="T70" fmla="*/ 180 w 207"/>
              <a:gd name="T71" fmla="*/ 1441 h 1593"/>
              <a:gd name="T72" fmla="*/ 29 w 207"/>
              <a:gd name="T73" fmla="*/ 1515 h 1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7" h="1593">
                <a:moveTo>
                  <a:pt x="0" y="1593"/>
                </a:moveTo>
                <a:cubicBezTo>
                  <a:pt x="207" y="1543"/>
                  <a:pt x="207" y="1543"/>
                  <a:pt x="207" y="1543"/>
                </a:cubicBezTo>
                <a:cubicBezTo>
                  <a:pt x="207" y="68"/>
                  <a:pt x="207" y="68"/>
                  <a:pt x="207" y="68"/>
                </a:cubicBezTo>
                <a:cubicBezTo>
                  <a:pt x="0" y="0"/>
                  <a:pt x="0" y="0"/>
                  <a:pt x="0" y="0"/>
                </a:cubicBezTo>
                <a:lnTo>
                  <a:pt x="0" y="1593"/>
                </a:lnTo>
                <a:close/>
                <a:moveTo>
                  <a:pt x="29" y="94"/>
                </a:moveTo>
                <a:cubicBezTo>
                  <a:pt x="180" y="141"/>
                  <a:pt x="180" y="141"/>
                  <a:pt x="180" y="141"/>
                </a:cubicBezTo>
                <a:cubicBezTo>
                  <a:pt x="180" y="179"/>
                  <a:pt x="180" y="179"/>
                  <a:pt x="180" y="179"/>
                </a:cubicBezTo>
                <a:cubicBezTo>
                  <a:pt x="29" y="135"/>
                  <a:pt x="29" y="135"/>
                  <a:pt x="29" y="135"/>
                </a:cubicBezTo>
                <a:lnTo>
                  <a:pt x="29" y="94"/>
                </a:lnTo>
                <a:close/>
                <a:moveTo>
                  <a:pt x="29" y="200"/>
                </a:moveTo>
                <a:cubicBezTo>
                  <a:pt x="79" y="214"/>
                  <a:pt x="130" y="228"/>
                  <a:pt x="180" y="241"/>
                </a:cubicBezTo>
                <a:cubicBezTo>
                  <a:pt x="180" y="254"/>
                  <a:pt x="180" y="266"/>
                  <a:pt x="180" y="279"/>
                </a:cubicBezTo>
                <a:cubicBezTo>
                  <a:pt x="130" y="266"/>
                  <a:pt x="79" y="254"/>
                  <a:pt x="29" y="241"/>
                </a:cubicBezTo>
                <a:cubicBezTo>
                  <a:pt x="29" y="228"/>
                  <a:pt x="29" y="214"/>
                  <a:pt x="29" y="200"/>
                </a:cubicBezTo>
                <a:close/>
                <a:moveTo>
                  <a:pt x="29" y="306"/>
                </a:moveTo>
                <a:cubicBezTo>
                  <a:pt x="79" y="318"/>
                  <a:pt x="130" y="330"/>
                  <a:pt x="180" y="341"/>
                </a:cubicBezTo>
                <a:cubicBezTo>
                  <a:pt x="180" y="354"/>
                  <a:pt x="180" y="366"/>
                  <a:pt x="180" y="378"/>
                </a:cubicBezTo>
                <a:cubicBezTo>
                  <a:pt x="130" y="368"/>
                  <a:pt x="79" y="358"/>
                  <a:pt x="29" y="348"/>
                </a:cubicBezTo>
                <a:cubicBezTo>
                  <a:pt x="29" y="334"/>
                  <a:pt x="29" y="320"/>
                  <a:pt x="29" y="306"/>
                </a:cubicBezTo>
                <a:close/>
                <a:moveTo>
                  <a:pt x="29" y="413"/>
                </a:moveTo>
                <a:cubicBezTo>
                  <a:pt x="79" y="422"/>
                  <a:pt x="130" y="432"/>
                  <a:pt x="180" y="441"/>
                </a:cubicBezTo>
                <a:cubicBezTo>
                  <a:pt x="180" y="453"/>
                  <a:pt x="180" y="466"/>
                  <a:pt x="180" y="478"/>
                </a:cubicBezTo>
                <a:cubicBezTo>
                  <a:pt x="130" y="470"/>
                  <a:pt x="79" y="462"/>
                  <a:pt x="29" y="454"/>
                </a:cubicBezTo>
                <a:cubicBezTo>
                  <a:pt x="29" y="440"/>
                  <a:pt x="29" y="426"/>
                  <a:pt x="29" y="413"/>
                </a:cubicBezTo>
                <a:close/>
                <a:moveTo>
                  <a:pt x="29" y="519"/>
                </a:moveTo>
                <a:cubicBezTo>
                  <a:pt x="79" y="526"/>
                  <a:pt x="130" y="534"/>
                  <a:pt x="180" y="541"/>
                </a:cubicBezTo>
                <a:cubicBezTo>
                  <a:pt x="180" y="553"/>
                  <a:pt x="180" y="565"/>
                  <a:pt x="180" y="578"/>
                </a:cubicBezTo>
                <a:cubicBezTo>
                  <a:pt x="130" y="572"/>
                  <a:pt x="79" y="566"/>
                  <a:pt x="29" y="560"/>
                </a:cubicBezTo>
                <a:cubicBezTo>
                  <a:pt x="29" y="546"/>
                  <a:pt x="29" y="532"/>
                  <a:pt x="29" y="519"/>
                </a:cubicBezTo>
                <a:close/>
                <a:moveTo>
                  <a:pt x="29" y="625"/>
                </a:moveTo>
                <a:cubicBezTo>
                  <a:pt x="79" y="630"/>
                  <a:pt x="130" y="636"/>
                  <a:pt x="180" y="641"/>
                </a:cubicBezTo>
                <a:cubicBezTo>
                  <a:pt x="180" y="653"/>
                  <a:pt x="180" y="665"/>
                  <a:pt x="180" y="677"/>
                </a:cubicBezTo>
                <a:cubicBezTo>
                  <a:pt x="130" y="674"/>
                  <a:pt x="79" y="670"/>
                  <a:pt x="29" y="666"/>
                </a:cubicBezTo>
                <a:cubicBezTo>
                  <a:pt x="29" y="652"/>
                  <a:pt x="29" y="639"/>
                  <a:pt x="29" y="625"/>
                </a:cubicBezTo>
                <a:close/>
                <a:moveTo>
                  <a:pt x="29" y="731"/>
                </a:moveTo>
                <a:cubicBezTo>
                  <a:pt x="79" y="734"/>
                  <a:pt x="130" y="738"/>
                  <a:pt x="180" y="741"/>
                </a:cubicBezTo>
                <a:cubicBezTo>
                  <a:pt x="180" y="753"/>
                  <a:pt x="180" y="765"/>
                  <a:pt x="180" y="777"/>
                </a:cubicBezTo>
                <a:cubicBezTo>
                  <a:pt x="130" y="775"/>
                  <a:pt x="79" y="774"/>
                  <a:pt x="29" y="772"/>
                </a:cubicBezTo>
                <a:cubicBezTo>
                  <a:pt x="29" y="759"/>
                  <a:pt x="29" y="745"/>
                  <a:pt x="29" y="731"/>
                </a:cubicBezTo>
                <a:close/>
                <a:moveTo>
                  <a:pt x="29" y="837"/>
                </a:moveTo>
                <a:cubicBezTo>
                  <a:pt x="79" y="838"/>
                  <a:pt x="130" y="840"/>
                  <a:pt x="180" y="841"/>
                </a:cubicBezTo>
                <a:cubicBezTo>
                  <a:pt x="180" y="853"/>
                  <a:pt x="180" y="865"/>
                  <a:pt x="180" y="876"/>
                </a:cubicBezTo>
                <a:cubicBezTo>
                  <a:pt x="130" y="877"/>
                  <a:pt x="79" y="878"/>
                  <a:pt x="29" y="878"/>
                </a:cubicBezTo>
                <a:cubicBezTo>
                  <a:pt x="29" y="865"/>
                  <a:pt x="29" y="851"/>
                  <a:pt x="29" y="837"/>
                </a:cubicBezTo>
                <a:close/>
                <a:moveTo>
                  <a:pt x="29" y="943"/>
                </a:moveTo>
                <a:cubicBezTo>
                  <a:pt x="79" y="943"/>
                  <a:pt x="130" y="942"/>
                  <a:pt x="180" y="941"/>
                </a:cubicBezTo>
                <a:cubicBezTo>
                  <a:pt x="180" y="953"/>
                  <a:pt x="180" y="964"/>
                  <a:pt x="180" y="976"/>
                </a:cubicBezTo>
                <a:cubicBezTo>
                  <a:pt x="130" y="979"/>
                  <a:pt x="79" y="982"/>
                  <a:pt x="29" y="985"/>
                </a:cubicBezTo>
                <a:cubicBezTo>
                  <a:pt x="29" y="971"/>
                  <a:pt x="29" y="957"/>
                  <a:pt x="29" y="943"/>
                </a:cubicBezTo>
                <a:close/>
                <a:moveTo>
                  <a:pt x="29" y="1049"/>
                </a:moveTo>
                <a:cubicBezTo>
                  <a:pt x="79" y="1047"/>
                  <a:pt x="130" y="1044"/>
                  <a:pt x="180" y="1041"/>
                </a:cubicBezTo>
                <a:cubicBezTo>
                  <a:pt x="180" y="1053"/>
                  <a:pt x="180" y="1064"/>
                  <a:pt x="180" y="1076"/>
                </a:cubicBezTo>
                <a:cubicBezTo>
                  <a:pt x="130" y="1081"/>
                  <a:pt x="79" y="1086"/>
                  <a:pt x="29" y="1091"/>
                </a:cubicBezTo>
                <a:cubicBezTo>
                  <a:pt x="29" y="1077"/>
                  <a:pt x="29" y="1063"/>
                  <a:pt x="29" y="1049"/>
                </a:cubicBezTo>
                <a:close/>
                <a:moveTo>
                  <a:pt x="29" y="1156"/>
                </a:moveTo>
                <a:cubicBezTo>
                  <a:pt x="79" y="1151"/>
                  <a:pt x="130" y="1146"/>
                  <a:pt x="180" y="1141"/>
                </a:cubicBezTo>
                <a:cubicBezTo>
                  <a:pt x="180" y="1152"/>
                  <a:pt x="180" y="1164"/>
                  <a:pt x="180" y="1175"/>
                </a:cubicBezTo>
                <a:cubicBezTo>
                  <a:pt x="130" y="1183"/>
                  <a:pt x="79" y="1190"/>
                  <a:pt x="29" y="1197"/>
                </a:cubicBezTo>
                <a:cubicBezTo>
                  <a:pt x="29" y="1183"/>
                  <a:pt x="29" y="1169"/>
                  <a:pt x="29" y="1156"/>
                </a:cubicBezTo>
                <a:close/>
                <a:moveTo>
                  <a:pt x="29" y="1262"/>
                </a:moveTo>
                <a:cubicBezTo>
                  <a:pt x="79" y="1255"/>
                  <a:pt x="130" y="1248"/>
                  <a:pt x="180" y="1241"/>
                </a:cubicBezTo>
                <a:cubicBezTo>
                  <a:pt x="180" y="1252"/>
                  <a:pt x="180" y="1264"/>
                  <a:pt x="180" y="1275"/>
                </a:cubicBezTo>
                <a:cubicBezTo>
                  <a:pt x="130" y="1284"/>
                  <a:pt x="79" y="1294"/>
                  <a:pt x="29" y="1303"/>
                </a:cubicBezTo>
                <a:cubicBezTo>
                  <a:pt x="29" y="1289"/>
                  <a:pt x="29" y="1276"/>
                  <a:pt x="29" y="1262"/>
                </a:cubicBezTo>
                <a:close/>
                <a:moveTo>
                  <a:pt x="29" y="1368"/>
                </a:moveTo>
                <a:cubicBezTo>
                  <a:pt x="79" y="1359"/>
                  <a:pt x="130" y="1350"/>
                  <a:pt x="180" y="1341"/>
                </a:cubicBezTo>
                <a:cubicBezTo>
                  <a:pt x="180" y="1352"/>
                  <a:pt x="180" y="1363"/>
                  <a:pt x="180" y="1375"/>
                </a:cubicBezTo>
                <a:cubicBezTo>
                  <a:pt x="130" y="1386"/>
                  <a:pt x="79" y="1398"/>
                  <a:pt x="29" y="1409"/>
                </a:cubicBezTo>
                <a:cubicBezTo>
                  <a:pt x="29" y="1395"/>
                  <a:pt x="29" y="1382"/>
                  <a:pt x="29" y="1368"/>
                </a:cubicBezTo>
                <a:close/>
                <a:moveTo>
                  <a:pt x="29" y="1474"/>
                </a:moveTo>
                <a:cubicBezTo>
                  <a:pt x="180" y="1441"/>
                  <a:pt x="180" y="1441"/>
                  <a:pt x="180" y="1441"/>
                </a:cubicBezTo>
                <a:cubicBezTo>
                  <a:pt x="180" y="1474"/>
                  <a:pt x="180" y="1474"/>
                  <a:pt x="180" y="1474"/>
                </a:cubicBezTo>
                <a:cubicBezTo>
                  <a:pt x="29" y="1515"/>
                  <a:pt x="29" y="1515"/>
                  <a:pt x="29" y="1515"/>
                </a:cubicBezTo>
                <a:lnTo>
                  <a:pt x="29" y="147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Freeform 18"/>
          <p:cNvSpPr>
            <a:spLocks noEditPoints="1"/>
          </p:cNvSpPr>
          <p:nvPr/>
        </p:nvSpPr>
        <p:spPr bwMode="auto">
          <a:xfrm>
            <a:off x="5074522" y="2229237"/>
            <a:ext cx="902723" cy="3608303"/>
          </a:xfrm>
          <a:custGeom>
            <a:avLst/>
            <a:gdLst>
              <a:gd name="T0" fmla="*/ 329 w 398"/>
              <a:gd name="T1" fmla="*/ 1511 h 1590"/>
              <a:gd name="T2" fmla="*/ 263 w 398"/>
              <a:gd name="T3" fmla="*/ 1423 h 1590"/>
              <a:gd name="T4" fmla="*/ 263 w 398"/>
              <a:gd name="T5" fmla="*/ 1299 h 1590"/>
              <a:gd name="T6" fmla="*/ 329 w 398"/>
              <a:gd name="T7" fmla="*/ 1222 h 1590"/>
              <a:gd name="T8" fmla="*/ 329 w 398"/>
              <a:gd name="T9" fmla="*/ 1189 h 1590"/>
              <a:gd name="T10" fmla="*/ 329 w 398"/>
              <a:gd name="T11" fmla="*/ 1029 h 1590"/>
              <a:gd name="T12" fmla="*/ 263 w 398"/>
              <a:gd name="T13" fmla="*/ 950 h 1590"/>
              <a:gd name="T14" fmla="*/ 263 w 398"/>
              <a:gd name="T15" fmla="*/ 827 h 1590"/>
              <a:gd name="T16" fmla="*/ 329 w 398"/>
              <a:gd name="T17" fmla="*/ 740 h 1590"/>
              <a:gd name="T18" fmla="*/ 329 w 398"/>
              <a:gd name="T19" fmla="*/ 707 h 1590"/>
              <a:gd name="T20" fmla="*/ 329 w 398"/>
              <a:gd name="T21" fmla="*/ 627 h 1590"/>
              <a:gd name="T22" fmla="*/ 263 w 398"/>
              <a:gd name="T23" fmla="*/ 478 h 1590"/>
              <a:gd name="T24" fmla="*/ 263 w 398"/>
              <a:gd name="T25" fmla="*/ 355 h 1590"/>
              <a:gd name="T26" fmla="*/ 329 w 398"/>
              <a:gd name="T27" fmla="*/ 258 h 1590"/>
              <a:gd name="T28" fmla="*/ 329 w 398"/>
              <a:gd name="T29" fmla="*/ 225 h 1590"/>
              <a:gd name="T30" fmla="*/ 177 w 398"/>
              <a:gd name="T31" fmla="*/ 145 h 1590"/>
              <a:gd name="T32" fmla="*/ 219 w 398"/>
              <a:gd name="T33" fmla="*/ 209 h 1590"/>
              <a:gd name="T34" fmla="*/ 219 w 398"/>
              <a:gd name="T35" fmla="*/ 330 h 1590"/>
              <a:gd name="T36" fmla="*/ 176 w 398"/>
              <a:gd name="T37" fmla="*/ 416 h 1590"/>
              <a:gd name="T38" fmla="*/ 176 w 398"/>
              <a:gd name="T39" fmla="*/ 452 h 1590"/>
              <a:gd name="T40" fmla="*/ 176 w 398"/>
              <a:gd name="T41" fmla="*/ 605 h 1590"/>
              <a:gd name="T42" fmla="*/ 218 w 398"/>
              <a:gd name="T43" fmla="*/ 675 h 1590"/>
              <a:gd name="T44" fmla="*/ 218 w 398"/>
              <a:gd name="T45" fmla="*/ 795 h 1590"/>
              <a:gd name="T46" fmla="*/ 175 w 398"/>
              <a:gd name="T47" fmla="*/ 875 h 1590"/>
              <a:gd name="T48" fmla="*/ 175 w 398"/>
              <a:gd name="T49" fmla="*/ 911 h 1590"/>
              <a:gd name="T50" fmla="*/ 175 w 398"/>
              <a:gd name="T51" fmla="*/ 1064 h 1590"/>
              <a:gd name="T52" fmla="*/ 217 w 398"/>
              <a:gd name="T53" fmla="*/ 1141 h 1590"/>
              <a:gd name="T54" fmla="*/ 217 w 398"/>
              <a:gd name="T55" fmla="*/ 1261 h 1590"/>
              <a:gd name="T56" fmla="*/ 174 w 398"/>
              <a:gd name="T57" fmla="*/ 1335 h 1590"/>
              <a:gd name="T58" fmla="*/ 174 w 398"/>
              <a:gd name="T59" fmla="*/ 1371 h 1590"/>
              <a:gd name="T60" fmla="*/ 139 w 398"/>
              <a:gd name="T61" fmla="*/ 1485 h 1590"/>
              <a:gd name="T62" fmla="*/ 109 w 398"/>
              <a:gd name="T63" fmla="*/ 1405 h 1590"/>
              <a:gd name="T64" fmla="*/ 139 w 398"/>
              <a:gd name="T65" fmla="*/ 1294 h 1590"/>
              <a:gd name="T66" fmla="*/ 139 w 398"/>
              <a:gd name="T67" fmla="*/ 1218 h 1590"/>
              <a:gd name="T68" fmla="*/ 109 w 398"/>
              <a:gd name="T69" fmla="*/ 1180 h 1590"/>
              <a:gd name="T70" fmla="*/ 109 w 398"/>
              <a:gd name="T71" fmla="*/ 1030 h 1590"/>
              <a:gd name="T72" fmla="*/ 109 w 398"/>
              <a:gd name="T73" fmla="*/ 955 h 1590"/>
              <a:gd name="T74" fmla="*/ 109 w 398"/>
              <a:gd name="T75" fmla="*/ 842 h 1590"/>
              <a:gd name="T76" fmla="*/ 139 w 398"/>
              <a:gd name="T77" fmla="*/ 763 h 1590"/>
              <a:gd name="T78" fmla="*/ 139 w 398"/>
              <a:gd name="T79" fmla="*/ 727 h 1590"/>
              <a:gd name="T80" fmla="*/ 139 w 398"/>
              <a:gd name="T81" fmla="*/ 575 h 1590"/>
              <a:gd name="T82" fmla="*/ 109 w 398"/>
              <a:gd name="T83" fmla="*/ 505 h 1590"/>
              <a:gd name="T84" fmla="*/ 109 w 398"/>
              <a:gd name="T85" fmla="*/ 392 h 1590"/>
              <a:gd name="T86" fmla="*/ 139 w 398"/>
              <a:gd name="T87" fmla="*/ 348 h 1590"/>
              <a:gd name="T88" fmla="*/ 139 w 398"/>
              <a:gd name="T89" fmla="*/ 272 h 1590"/>
              <a:gd name="T90" fmla="*/ 81 w 398"/>
              <a:gd name="T91" fmla="*/ 1478 h 1590"/>
              <a:gd name="T92" fmla="*/ 54 w 398"/>
              <a:gd name="T93" fmla="*/ 1400 h 1590"/>
              <a:gd name="T94" fmla="*/ 54 w 398"/>
              <a:gd name="T95" fmla="*/ 1291 h 1590"/>
              <a:gd name="T96" fmla="*/ 80 w 398"/>
              <a:gd name="T97" fmla="*/ 1218 h 1590"/>
              <a:gd name="T98" fmla="*/ 80 w 398"/>
              <a:gd name="T99" fmla="*/ 1180 h 1590"/>
              <a:gd name="T100" fmla="*/ 79 w 398"/>
              <a:gd name="T101" fmla="*/ 1031 h 1590"/>
              <a:gd name="T102" fmla="*/ 53 w 398"/>
              <a:gd name="T103" fmla="*/ 958 h 1590"/>
              <a:gd name="T104" fmla="*/ 52 w 398"/>
              <a:gd name="T105" fmla="*/ 848 h 1590"/>
              <a:gd name="T106" fmla="*/ 79 w 398"/>
              <a:gd name="T107" fmla="*/ 771 h 1590"/>
              <a:gd name="T108" fmla="*/ 79 w 398"/>
              <a:gd name="T109" fmla="*/ 734 h 1590"/>
              <a:gd name="T110" fmla="*/ 78 w 398"/>
              <a:gd name="T111" fmla="*/ 585 h 1590"/>
              <a:gd name="T112" fmla="*/ 51 w 398"/>
              <a:gd name="T113" fmla="*/ 515 h 1590"/>
              <a:gd name="T114" fmla="*/ 51 w 398"/>
              <a:gd name="T115" fmla="*/ 406 h 1590"/>
              <a:gd name="T116" fmla="*/ 78 w 398"/>
              <a:gd name="T117" fmla="*/ 325 h 1590"/>
              <a:gd name="T118" fmla="*/ 77 w 398"/>
              <a:gd name="T119" fmla="*/ 287 h 1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8" h="1590">
                <a:moveTo>
                  <a:pt x="0" y="1529"/>
                </a:moveTo>
                <a:cubicBezTo>
                  <a:pt x="398" y="1590"/>
                  <a:pt x="398" y="1590"/>
                  <a:pt x="398" y="1590"/>
                </a:cubicBezTo>
                <a:cubicBezTo>
                  <a:pt x="398" y="0"/>
                  <a:pt x="398" y="0"/>
                  <a:pt x="398" y="0"/>
                </a:cubicBezTo>
                <a:cubicBezTo>
                  <a:pt x="0" y="137"/>
                  <a:pt x="0" y="137"/>
                  <a:pt x="0" y="137"/>
                </a:cubicBezTo>
                <a:lnTo>
                  <a:pt x="0" y="1529"/>
                </a:lnTo>
                <a:close/>
                <a:moveTo>
                  <a:pt x="329" y="1511"/>
                </a:moveTo>
                <a:cubicBezTo>
                  <a:pt x="263" y="1501"/>
                  <a:pt x="263" y="1501"/>
                  <a:pt x="263" y="1501"/>
                </a:cubicBezTo>
                <a:cubicBezTo>
                  <a:pt x="263" y="1457"/>
                  <a:pt x="263" y="1457"/>
                  <a:pt x="263" y="1457"/>
                </a:cubicBezTo>
                <a:cubicBezTo>
                  <a:pt x="329" y="1463"/>
                  <a:pt x="329" y="1463"/>
                  <a:pt x="329" y="1463"/>
                </a:cubicBezTo>
                <a:lnTo>
                  <a:pt x="329" y="1511"/>
                </a:lnTo>
                <a:close/>
                <a:moveTo>
                  <a:pt x="329" y="1430"/>
                </a:moveTo>
                <a:cubicBezTo>
                  <a:pt x="307" y="1428"/>
                  <a:pt x="285" y="1425"/>
                  <a:pt x="263" y="1423"/>
                </a:cubicBezTo>
                <a:cubicBezTo>
                  <a:pt x="263" y="1408"/>
                  <a:pt x="263" y="1393"/>
                  <a:pt x="263" y="1378"/>
                </a:cubicBezTo>
                <a:cubicBezTo>
                  <a:pt x="285" y="1380"/>
                  <a:pt x="307" y="1381"/>
                  <a:pt x="329" y="1382"/>
                </a:cubicBezTo>
                <a:cubicBezTo>
                  <a:pt x="329" y="1398"/>
                  <a:pt x="329" y="1414"/>
                  <a:pt x="329" y="1430"/>
                </a:cubicBezTo>
                <a:close/>
                <a:moveTo>
                  <a:pt x="329" y="1350"/>
                </a:moveTo>
                <a:cubicBezTo>
                  <a:pt x="307" y="1348"/>
                  <a:pt x="285" y="1346"/>
                  <a:pt x="263" y="1344"/>
                </a:cubicBezTo>
                <a:cubicBezTo>
                  <a:pt x="263" y="1329"/>
                  <a:pt x="263" y="1314"/>
                  <a:pt x="263" y="1299"/>
                </a:cubicBezTo>
                <a:cubicBezTo>
                  <a:pt x="285" y="1300"/>
                  <a:pt x="307" y="1301"/>
                  <a:pt x="329" y="1302"/>
                </a:cubicBezTo>
                <a:cubicBezTo>
                  <a:pt x="329" y="1318"/>
                  <a:pt x="329" y="1334"/>
                  <a:pt x="329" y="1350"/>
                </a:cubicBezTo>
                <a:close/>
                <a:moveTo>
                  <a:pt x="329" y="1270"/>
                </a:moveTo>
                <a:cubicBezTo>
                  <a:pt x="307" y="1268"/>
                  <a:pt x="285" y="1267"/>
                  <a:pt x="263" y="1265"/>
                </a:cubicBezTo>
                <a:cubicBezTo>
                  <a:pt x="263" y="1250"/>
                  <a:pt x="263" y="1236"/>
                  <a:pt x="263" y="1221"/>
                </a:cubicBezTo>
                <a:cubicBezTo>
                  <a:pt x="285" y="1221"/>
                  <a:pt x="307" y="1221"/>
                  <a:pt x="329" y="1222"/>
                </a:cubicBezTo>
                <a:cubicBezTo>
                  <a:pt x="329" y="1238"/>
                  <a:pt x="329" y="1254"/>
                  <a:pt x="329" y="1270"/>
                </a:cubicBezTo>
                <a:close/>
                <a:moveTo>
                  <a:pt x="329" y="1189"/>
                </a:moveTo>
                <a:cubicBezTo>
                  <a:pt x="307" y="1188"/>
                  <a:pt x="285" y="1187"/>
                  <a:pt x="263" y="1186"/>
                </a:cubicBezTo>
                <a:cubicBezTo>
                  <a:pt x="263" y="1172"/>
                  <a:pt x="263" y="1157"/>
                  <a:pt x="263" y="1142"/>
                </a:cubicBezTo>
                <a:cubicBezTo>
                  <a:pt x="285" y="1142"/>
                  <a:pt x="307" y="1142"/>
                  <a:pt x="329" y="1141"/>
                </a:cubicBezTo>
                <a:cubicBezTo>
                  <a:pt x="329" y="1157"/>
                  <a:pt x="329" y="1173"/>
                  <a:pt x="329" y="1189"/>
                </a:cubicBezTo>
                <a:close/>
                <a:moveTo>
                  <a:pt x="329" y="1109"/>
                </a:moveTo>
                <a:cubicBezTo>
                  <a:pt x="307" y="1108"/>
                  <a:pt x="285" y="1108"/>
                  <a:pt x="263" y="1108"/>
                </a:cubicBezTo>
                <a:cubicBezTo>
                  <a:pt x="263" y="1093"/>
                  <a:pt x="263" y="1078"/>
                  <a:pt x="263" y="1063"/>
                </a:cubicBezTo>
                <a:cubicBezTo>
                  <a:pt x="285" y="1063"/>
                  <a:pt x="307" y="1062"/>
                  <a:pt x="329" y="1061"/>
                </a:cubicBezTo>
                <a:cubicBezTo>
                  <a:pt x="329" y="1077"/>
                  <a:pt x="329" y="1093"/>
                  <a:pt x="329" y="1109"/>
                </a:cubicBezTo>
                <a:close/>
                <a:moveTo>
                  <a:pt x="329" y="1029"/>
                </a:moveTo>
                <a:cubicBezTo>
                  <a:pt x="307" y="1029"/>
                  <a:pt x="285" y="1029"/>
                  <a:pt x="263" y="1029"/>
                </a:cubicBezTo>
                <a:cubicBezTo>
                  <a:pt x="263" y="1014"/>
                  <a:pt x="263" y="999"/>
                  <a:pt x="263" y="984"/>
                </a:cubicBezTo>
                <a:cubicBezTo>
                  <a:pt x="285" y="983"/>
                  <a:pt x="307" y="982"/>
                  <a:pt x="329" y="981"/>
                </a:cubicBezTo>
                <a:cubicBezTo>
                  <a:pt x="329" y="997"/>
                  <a:pt x="329" y="1013"/>
                  <a:pt x="329" y="1029"/>
                </a:cubicBezTo>
                <a:close/>
                <a:moveTo>
                  <a:pt x="329" y="948"/>
                </a:moveTo>
                <a:cubicBezTo>
                  <a:pt x="307" y="949"/>
                  <a:pt x="285" y="950"/>
                  <a:pt x="263" y="950"/>
                </a:cubicBezTo>
                <a:cubicBezTo>
                  <a:pt x="263" y="935"/>
                  <a:pt x="263" y="921"/>
                  <a:pt x="263" y="906"/>
                </a:cubicBezTo>
                <a:cubicBezTo>
                  <a:pt x="285" y="904"/>
                  <a:pt x="307" y="902"/>
                  <a:pt x="329" y="900"/>
                </a:cubicBezTo>
                <a:cubicBezTo>
                  <a:pt x="329" y="916"/>
                  <a:pt x="329" y="932"/>
                  <a:pt x="329" y="948"/>
                </a:cubicBezTo>
                <a:close/>
                <a:moveTo>
                  <a:pt x="329" y="868"/>
                </a:moveTo>
                <a:cubicBezTo>
                  <a:pt x="307" y="869"/>
                  <a:pt x="285" y="870"/>
                  <a:pt x="263" y="872"/>
                </a:cubicBezTo>
                <a:cubicBezTo>
                  <a:pt x="263" y="857"/>
                  <a:pt x="263" y="842"/>
                  <a:pt x="263" y="827"/>
                </a:cubicBezTo>
                <a:cubicBezTo>
                  <a:pt x="285" y="825"/>
                  <a:pt x="307" y="822"/>
                  <a:pt x="329" y="820"/>
                </a:cubicBezTo>
                <a:cubicBezTo>
                  <a:pt x="329" y="836"/>
                  <a:pt x="329" y="852"/>
                  <a:pt x="329" y="868"/>
                </a:cubicBezTo>
                <a:close/>
                <a:moveTo>
                  <a:pt x="329" y="788"/>
                </a:moveTo>
                <a:cubicBezTo>
                  <a:pt x="307" y="789"/>
                  <a:pt x="285" y="791"/>
                  <a:pt x="263" y="793"/>
                </a:cubicBezTo>
                <a:cubicBezTo>
                  <a:pt x="263" y="778"/>
                  <a:pt x="263" y="763"/>
                  <a:pt x="263" y="748"/>
                </a:cubicBezTo>
                <a:cubicBezTo>
                  <a:pt x="285" y="745"/>
                  <a:pt x="307" y="743"/>
                  <a:pt x="329" y="740"/>
                </a:cubicBezTo>
                <a:cubicBezTo>
                  <a:pt x="329" y="756"/>
                  <a:pt x="329" y="772"/>
                  <a:pt x="329" y="788"/>
                </a:cubicBezTo>
                <a:close/>
                <a:moveTo>
                  <a:pt x="329" y="707"/>
                </a:moveTo>
                <a:cubicBezTo>
                  <a:pt x="307" y="710"/>
                  <a:pt x="285" y="712"/>
                  <a:pt x="263" y="714"/>
                </a:cubicBezTo>
                <a:cubicBezTo>
                  <a:pt x="263" y="699"/>
                  <a:pt x="263" y="684"/>
                  <a:pt x="263" y="670"/>
                </a:cubicBezTo>
                <a:cubicBezTo>
                  <a:pt x="285" y="666"/>
                  <a:pt x="307" y="663"/>
                  <a:pt x="329" y="660"/>
                </a:cubicBezTo>
                <a:cubicBezTo>
                  <a:pt x="329" y="675"/>
                  <a:pt x="329" y="691"/>
                  <a:pt x="329" y="707"/>
                </a:cubicBezTo>
                <a:close/>
                <a:moveTo>
                  <a:pt x="263" y="557"/>
                </a:moveTo>
                <a:cubicBezTo>
                  <a:pt x="263" y="542"/>
                  <a:pt x="263" y="527"/>
                  <a:pt x="263" y="512"/>
                </a:cubicBezTo>
                <a:cubicBezTo>
                  <a:pt x="285" y="508"/>
                  <a:pt x="307" y="503"/>
                  <a:pt x="329" y="499"/>
                </a:cubicBezTo>
                <a:cubicBezTo>
                  <a:pt x="329" y="515"/>
                  <a:pt x="329" y="531"/>
                  <a:pt x="329" y="547"/>
                </a:cubicBezTo>
                <a:cubicBezTo>
                  <a:pt x="307" y="550"/>
                  <a:pt x="285" y="553"/>
                  <a:pt x="263" y="557"/>
                </a:cubicBezTo>
                <a:close/>
                <a:moveTo>
                  <a:pt x="329" y="627"/>
                </a:moveTo>
                <a:cubicBezTo>
                  <a:pt x="307" y="630"/>
                  <a:pt x="285" y="633"/>
                  <a:pt x="263" y="635"/>
                </a:cubicBezTo>
                <a:cubicBezTo>
                  <a:pt x="263" y="620"/>
                  <a:pt x="263" y="606"/>
                  <a:pt x="263" y="591"/>
                </a:cubicBezTo>
                <a:cubicBezTo>
                  <a:pt x="285" y="587"/>
                  <a:pt x="307" y="583"/>
                  <a:pt x="329" y="579"/>
                </a:cubicBezTo>
                <a:cubicBezTo>
                  <a:pt x="329" y="595"/>
                  <a:pt x="329" y="611"/>
                  <a:pt x="329" y="627"/>
                </a:cubicBezTo>
                <a:close/>
                <a:moveTo>
                  <a:pt x="329" y="466"/>
                </a:moveTo>
                <a:cubicBezTo>
                  <a:pt x="307" y="470"/>
                  <a:pt x="285" y="474"/>
                  <a:pt x="263" y="478"/>
                </a:cubicBezTo>
                <a:cubicBezTo>
                  <a:pt x="263" y="463"/>
                  <a:pt x="263" y="448"/>
                  <a:pt x="263" y="433"/>
                </a:cubicBezTo>
                <a:cubicBezTo>
                  <a:pt x="285" y="428"/>
                  <a:pt x="307" y="423"/>
                  <a:pt x="329" y="419"/>
                </a:cubicBezTo>
                <a:cubicBezTo>
                  <a:pt x="329" y="434"/>
                  <a:pt x="329" y="450"/>
                  <a:pt x="329" y="466"/>
                </a:cubicBezTo>
                <a:close/>
                <a:moveTo>
                  <a:pt x="329" y="386"/>
                </a:moveTo>
                <a:cubicBezTo>
                  <a:pt x="307" y="390"/>
                  <a:pt x="285" y="395"/>
                  <a:pt x="263" y="399"/>
                </a:cubicBezTo>
                <a:cubicBezTo>
                  <a:pt x="263" y="384"/>
                  <a:pt x="263" y="369"/>
                  <a:pt x="263" y="355"/>
                </a:cubicBezTo>
                <a:cubicBezTo>
                  <a:pt x="285" y="349"/>
                  <a:pt x="307" y="344"/>
                  <a:pt x="329" y="338"/>
                </a:cubicBezTo>
                <a:cubicBezTo>
                  <a:pt x="329" y="354"/>
                  <a:pt x="329" y="370"/>
                  <a:pt x="329" y="386"/>
                </a:cubicBezTo>
                <a:close/>
                <a:moveTo>
                  <a:pt x="329" y="306"/>
                </a:moveTo>
                <a:cubicBezTo>
                  <a:pt x="307" y="311"/>
                  <a:pt x="285" y="315"/>
                  <a:pt x="263" y="320"/>
                </a:cubicBezTo>
                <a:cubicBezTo>
                  <a:pt x="263" y="306"/>
                  <a:pt x="263" y="291"/>
                  <a:pt x="263" y="276"/>
                </a:cubicBezTo>
                <a:cubicBezTo>
                  <a:pt x="285" y="270"/>
                  <a:pt x="307" y="264"/>
                  <a:pt x="329" y="258"/>
                </a:cubicBezTo>
                <a:cubicBezTo>
                  <a:pt x="329" y="274"/>
                  <a:pt x="329" y="290"/>
                  <a:pt x="329" y="306"/>
                </a:cubicBezTo>
                <a:close/>
                <a:moveTo>
                  <a:pt x="329" y="225"/>
                </a:moveTo>
                <a:cubicBezTo>
                  <a:pt x="307" y="231"/>
                  <a:pt x="285" y="236"/>
                  <a:pt x="263" y="242"/>
                </a:cubicBezTo>
                <a:cubicBezTo>
                  <a:pt x="263" y="227"/>
                  <a:pt x="263" y="212"/>
                  <a:pt x="263" y="197"/>
                </a:cubicBezTo>
                <a:cubicBezTo>
                  <a:pt x="285" y="191"/>
                  <a:pt x="307" y="184"/>
                  <a:pt x="329" y="178"/>
                </a:cubicBezTo>
                <a:cubicBezTo>
                  <a:pt x="329" y="193"/>
                  <a:pt x="329" y="209"/>
                  <a:pt x="329" y="225"/>
                </a:cubicBezTo>
                <a:close/>
                <a:moveTo>
                  <a:pt x="263" y="118"/>
                </a:moveTo>
                <a:cubicBezTo>
                  <a:pt x="329" y="97"/>
                  <a:pt x="329" y="97"/>
                  <a:pt x="329" y="97"/>
                </a:cubicBezTo>
                <a:cubicBezTo>
                  <a:pt x="329" y="145"/>
                  <a:pt x="329" y="145"/>
                  <a:pt x="329" y="145"/>
                </a:cubicBezTo>
                <a:cubicBezTo>
                  <a:pt x="263" y="163"/>
                  <a:pt x="263" y="163"/>
                  <a:pt x="263" y="163"/>
                </a:cubicBezTo>
                <a:lnTo>
                  <a:pt x="263" y="118"/>
                </a:lnTo>
                <a:close/>
                <a:moveTo>
                  <a:pt x="177" y="145"/>
                </a:moveTo>
                <a:cubicBezTo>
                  <a:pt x="219" y="131"/>
                  <a:pt x="219" y="131"/>
                  <a:pt x="219" y="131"/>
                </a:cubicBezTo>
                <a:cubicBezTo>
                  <a:pt x="219" y="174"/>
                  <a:pt x="219" y="174"/>
                  <a:pt x="219" y="174"/>
                </a:cubicBezTo>
                <a:cubicBezTo>
                  <a:pt x="177" y="186"/>
                  <a:pt x="177" y="186"/>
                  <a:pt x="177" y="186"/>
                </a:cubicBezTo>
                <a:lnTo>
                  <a:pt x="177" y="145"/>
                </a:lnTo>
                <a:close/>
                <a:moveTo>
                  <a:pt x="176" y="222"/>
                </a:moveTo>
                <a:cubicBezTo>
                  <a:pt x="191" y="217"/>
                  <a:pt x="205" y="213"/>
                  <a:pt x="219" y="209"/>
                </a:cubicBezTo>
                <a:cubicBezTo>
                  <a:pt x="219" y="223"/>
                  <a:pt x="219" y="238"/>
                  <a:pt x="219" y="252"/>
                </a:cubicBezTo>
                <a:cubicBezTo>
                  <a:pt x="205" y="255"/>
                  <a:pt x="191" y="259"/>
                  <a:pt x="176" y="262"/>
                </a:cubicBezTo>
                <a:cubicBezTo>
                  <a:pt x="176" y="249"/>
                  <a:pt x="176" y="235"/>
                  <a:pt x="176" y="222"/>
                </a:cubicBezTo>
                <a:close/>
                <a:moveTo>
                  <a:pt x="176" y="298"/>
                </a:moveTo>
                <a:cubicBezTo>
                  <a:pt x="190" y="294"/>
                  <a:pt x="205" y="291"/>
                  <a:pt x="219" y="287"/>
                </a:cubicBezTo>
                <a:cubicBezTo>
                  <a:pt x="219" y="301"/>
                  <a:pt x="219" y="315"/>
                  <a:pt x="219" y="330"/>
                </a:cubicBezTo>
                <a:cubicBezTo>
                  <a:pt x="205" y="333"/>
                  <a:pt x="190" y="336"/>
                  <a:pt x="176" y="339"/>
                </a:cubicBezTo>
                <a:cubicBezTo>
                  <a:pt x="176" y="325"/>
                  <a:pt x="176" y="312"/>
                  <a:pt x="176" y="298"/>
                </a:cubicBezTo>
                <a:close/>
                <a:moveTo>
                  <a:pt x="176" y="375"/>
                </a:moveTo>
                <a:cubicBezTo>
                  <a:pt x="190" y="371"/>
                  <a:pt x="204" y="368"/>
                  <a:pt x="219" y="364"/>
                </a:cubicBezTo>
                <a:cubicBezTo>
                  <a:pt x="219" y="379"/>
                  <a:pt x="219" y="393"/>
                  <a:pt x="219" y="407"/>
                </a:cubicBezTo>
                <a:cubicBezTo>
                  <a:pt x="204" y="410"/>
                  <a:pt x="190" y="413"/>
                  <a:pt x="176" y="416"/>
                </a:cubicBezTo>
                <a:cubicBezTo>
                  <a:pt x="176" y="402"/>
                  <a:pt x="176" y="388"/>
                  <a:pt x="176" y="375"/>
                </a:cubicBezTo>
                <a:close/>
                <a:moveTo>
                  <a:pt x="176" y="452"/>
                </a:moveTo>
                <a:cubicBezTo>
                  <a:pt x="190" y="448"/>
                  <a:pt x="204" y="445"/>
                  <a:pt x="218" y="442"/>
                </a:cubicBezTo>
                <a:cubicBezTo>
                  <a:pt x="218" y="456"/>
                  <a:pt x="218" y="471"/>
                  <a:pt x="218" y="485"/>
                </a:cubicBezTo>
                <a:cubicBezTo>
                  <a:pt x="204" y="487"/>
                  <a:pt x="190" y="490"/>
                  <a:pt x="176" y="492"/>
                </a:cubicBezTo>
                <a:cubicBezTo>
                  <a:pt x="176" y="479"/>
                  <a:pt x="176" y="465"/>
                  <a:pt x="176" y="452"/>
                </a:cubicBezTo>
                <a:close/>
                <a:moveTo>
                  <a:pt x="176" y="528"/>
                </a:moveTo>
                <a:cubicBezTo>
                  <a:pt x="190" y="525"/>
                  <a:pt x="204" y="522"/>
                  <a:pt x="218" y="520"/>
                </a:cubicBezTo>
                <a:cubicBezTo>
                  <a:pt x="218" y="534"/>
                  <a:pt x="218" y="548"/>
                  <a:pt x="218" y="562"/>
                </a:cubicBezTo>
                <a:cubicBezTo>
                  <a:pt x="204" y="565"/>
                  <a:pt x="190" y="567"/>
                  <a:pt x="176" y="569"/>
                </a:cubicBezTo>
                <a:cubicBezTo>
                  <a:pt x="176" y="555"/>
                  <a:pt x="176" y="542"/>
                  <a:pt x="176" y="528"/>
                </a:cubicBezTo>
                <a:close/>
                <a:moveTo>
                  <a:pt x="176" y="605"/>
                </a:moveTo>
                <a:cubicBezTo>
                  <a:pt x="190" y="602"/>
                  <a:pt x="204" y="600"/>
                  <a:pt x="218" y="597"/>
                </a:cubicBezTo>
                <a:cubicBezTo>
                  <a:pt x="218" y="612"/>
                  <a:pt x="218" y="626"/>
                  <a:pt x="218" y="640"/>
                </a:cubicBezTo>
                <a:cubicBezTo>
                  <a:pt x="204" y="642"/>
                  <a:pt x="190" y="644"/>
                  <a:pt x="176" y="645"/>
                </a:cubicBezTo>
                <a:cubicBezTo>
                  <a:pt x="176" y="632"/>
                  <a:pt x="176" y="618"/>
                  <a:pt x="176" y="605"/>
                </a:cubicBezTo>
                <a:close/>
                <a:moveTo>
                  <a:pt x="176" y="681"/>
                </a:moveTo>
                <a:cubicBezTo>
                  <a:pt x="190" y="679"/>
                  <a:pt x="204" y="677"/>
                  <a:pt x="218" y="675"/>
                </a:cubicBezTo>
                <a:cubicBezTo>
                  <a:pt x="218" y="689"/>
                  <a:pt x="218" y="703"/>
                  <a:pt x="218" y="718"/>
                </a:cubicBezTo>
                <a:cubicBezTo>
                  <a:pt x="204" y="719"/>
                  <a:pt x="190" y="721"/>
                  <a:pt x="176" y="722"/>
                </a:cubicBezTo>
                <a:cubicBezTo>
                  <a:pt x="176" y="709"/>
                  <a:pt x="176" y="695"/>
                  <a:pt x="176" y="681"/>
                </a:cubicBezTo>
                <a:close/>
                <a:moveTo>
                  <a:pt x="175" y="758"/>
                </a:moveTo>
                <a:cubicBezTo>
                  <a:pt x="190" y="756"/>
                  <a:pt x="204" y="754"/>
                  <a:pt x="218" y="753"/>
                </a:cubicBezTo>
                <a:cubicBezTo>
                  <a:pt x="218" y="767"/>
                  <a:pt x="218" y="781"/>
                  <a:pt x="218" y="795"/>
                </a:cubicBezTo>
                <a:cubicBezTo>
                  <a:pt x="204" y="796"/>
                  <a:pt x="190" y="798"/>
                  <a:pt x="175" y="799"/>
                </a:cubicBezTo>
                <a:cubicBezTo>
                  <a:pt x="175" y="785"/>
                  <a:pt x="175" y="772"/>
                  <a:pt x="175" y="758"/>
                </a:cubicBezTo>
                <a:close/>
                <a:moveTo>
                  <a:pt x="175" y="835"/>
                </a:moveTo>
                <a:cubicBezTo>
                  <a:pt x="189" y="833"/>
                  <a:pt x="204" y="832"/>
                  <a:pt x="218" y="830"/>
                </a:cubicBezTo>
                <a:cubicBezTo>
                  <a:pt x="218" y="844"/>
                  <a:pt x="218" y="859"/>
                  <a:pt x="218" y="873"/>
                </a:cubicBezTo>
                <a:cubicBezTo>
                  <a:pt x="204" y="874"/>
                  <a:pt x="189" y="875"/>
                  <a:pt x="175" y="875"/>
                </a:cubicBezTo>
                <a:cubicBezTo>
                  <a:pt x="175" y="862"/>
                  <a:pt x="175" y="848"/>
                  <a:pt x="175" y="835"/>
                </a:cubicBezTo>
                <a:close/>
                <a:moveTo>
                  <a:pt x="175" y="911"/>
                </a:moveTo>
                <a:cubicBezTo>
                  <a:pt x="189" y="910"/>
                  <a:pt x="203" y="909"/>
                  <a:pt x="218" y="908"/>
                </a:cubicBezTo>
                <a:cubicBezTo>
                  <a:pt x="218" y="922"/>
                  <a:pt x="218" y="936"/>
                  <a:pt x="218" y="951"/>
                </a:cubicBezTo>
                <a:cubicBezTo>
                  <a:pt x="203" y="951"/>
                  <a:pt x="189" y="951"/>
                  <a:pt x="175" y="952"/>
                </a:cubicBezTo>
                <a:cubicBezTo>
                  <a:pt x="175" y="938"/>
                  <a:pt x="175" y="925"/>
                  <a:pt x="175" y="911"/>
                </a:cubicBezTo>
                <a:close/>
                <a:moveTo>
                  <a:pt x="175" y="988"/>
                </a:moveTo>
                <a:cubicBezTo>
                  <a:pt x="189" y="987"/>
                  <a:pt x="203" y="986"/>
                  <a:pt x="217" y="985"/>
                </a:cubicBezTo>
                <a:cubicBezTo>
                  <a:pt x="217" y="1000"/>
                  <a:pt x="217" y="1014"/>
                  <a:pt x="217" y="1028"/>
                </a:cubicBezTo>
                <a:cubicBezTo>
                  <a:pt x="203" y="1028"/>
                  <a:pt x="189" y="1028"/>
                  <a:pt x="175" y="1029"/>
                </a:cubicBezTo>
                <a:cubicBezTo>
                  <a:pt x="175" y="1015"/>
                  <a:pt x="175" y="1001"/>
                  <a:pt x="175" y="988"/>
                </a:cubicBezTo>
                <a:close/>
                <a:moveTo>
                  <a:pt x="175" y="1064"/>
                </a:moveTo>
                <a:cubicBezTo>
                  <a:pt x="189" y="1064"/>
                  <a:pt x="203" y="1064"/>
                  <a:pt x="217" y="1063"/>
                </a:cubicBezTo>
                <a:cubicBezTo>
                  <a:pt x="217" y="1077"/>
                  <a:pt x="217" y="1092"/>
                  <a:pt x="217" y="1106"/>
                </a:cubicBezTo>
                <a:cubicBezTo>
                  <a:pt x="203" y="1106"/>
                  <a:pt x="189" y="1105"/>
                  <a:pt x="175" y="1105"/>
                </a:cubicBezTo>
                <a:cubicBezTo>
                  <a:pt x="175" y="1092"/>
                  <a:pt x="175" y="1078"/>
                  <a:pt x="175" y="1064"/>
                </a:cubicBezTo>
                <a:close/>
                <a:moveTo>
                  <a:pt x="175" y="1141"/>
                </a:moveTo>
                <a:cubicBezTo>
                  <a:pt x="189" y="1141"/>
                  <a:pt x="203" y="1141"/>
                  <a:pt x="217" y="1141"/>
                </a:cubicBezTo>
                <a:cubicBezTo>
                  <a:pt x="217" y="1155"/>
                  <a:pt x="217" y="1169"/>
                  <a:pt x="217" y="1184"/>
                </a:cubicBezTo>
                <a:cubicBezTo>
                  <a:pt x="203" y="1183"/>
                  <a:pt x="189" y="1182"/>
                  <a:pt x="175" y="1182"/>
                </a:cubicBezTo>
                <a:cubicBezTo>
                  <a:pt x="175" y="1168"/>
                  <a:pt x="175" y="1155"/>
                  <a:pt x="175" y="1141"/>
                </a:cubicBezTo>
                <a:close/>
                <a:moveTo>
                  <a:pt x="175" y="1218"/>
                </a:moveTo>
                <a:cubicBezTo>
                  <a:pt x="189" y="1218"/>
                  <a:pt x="203" y="1218"/>
                  <a:pt x="217" y="1218"/>
                </a:cubicBezTo>
                <a:cubicBezTo>
                  <a:pt x="217" y="1233"/>
                  <a:pt x="217" y="1247"/>
                  <a:pt x="217" y="1261"/>
                </a:cubicBezTo>
                <a:cubicBezTo>
                  <a:pt x="203" y="1260"/>
                  <a:pt x="189" y="1259"/>
                  <a:pt x="175" y="1258"/>
                </a:cubicBezTo>
                <a:cubicBezTo>
                  <a:pt x="175" y="1245"/>
                  <a:pt x="175" y="1231"/>
                  <a:pt x="175" y="1218"/>
                </a:cubicBezTo>
                <a:close/>
                <a:moveTo>
                  <a:pt x="174" y="1294"/>
                </a:moveTo>
                <a:cubicBezTo>
                  <a:pt x="189" y="1295"/>
                  <a:pt x="203" y="1295"/>
                  <a:pt x="217" y="1296"/>
                </a:cubicBezTo>
                <a:cubicBezTo>
                  <a:pt x="217" y="1310"/>
                  <a:pt x="217" y="1325"/>
                  <a:pt x="217" y="1339"/>
                </a:cubicBezTo>
                <a:cubicBezTo>
                  <a:pt x="203" y="1338"/>
                  <a:pt x="189" y="1336"/>
                  <a:pt x="174" y="1335"/>
                </a:cubicBezTo>
                <a:cubicBezTo>
                  <a:pt x="174" y="1321"/>
                  <a:pt x="174" y="1308"/>
                  <a:pt x="174" y="1294"/>
                </a:cubicBezTo>
                <a:close/>
                <a:moveTo>
                  <a:pt x="174" y="1371"/>
                </a:moveTo>
                <a:cubicBezTo>
                  <a:pt x="188" y="1372"/>
                  <a:pt x="203" y="1373"/>
                  <a:pt x="217" y="1374"/>
                </a:cubicBezTo>
                <a:cubicBezTo>
                  <a:pt x="217" y="1388"/>
                  <a:pt x="217" y="1402"/>
                  <a:pt x="217" y="1416"/>
                </a:cubicBezTo>
                <a:cubicBezTo>
                  <a:pt x="203" y="1415"/>
                  <a:pt x="188" y="1413"/>
                  <a:pt x="174" y="1412"/>
                </a:cubicBezTo>
                <a:cubicBezTo>
                  <a:pt x="174" y="1398"/>
                  <a:pt x="174" y="1385"/>
                  <a:pt x="174" y="1371"/>
                </a:cubicBezTo>
                <a:close/>
                <a:moveTo>
                  <a:pt x="174" y="1448"/>
                </a:moveTo>
                <a:cubicBezTo>
                  <a:pt x="217" y="1451"/>
                  <a:pt x="217" y="1451"/>
                  <a:pt x="217" y="1451"/>
                </a:cubicBezTo>
                <a:cubicBezTo>
                  <a:pt x="217" y="1494"/>
                  <a:pt x="217" y="1494"/>
                  <a:pt x="217" y="1494"/>
                </a:cubicBezTo>
                <a:cubicBezTo>
                  <a:pt x="174" y="1488"/>
                  <a:pt x="174" y="1488"/>
                  <a:pt x="174" y="1488"/>
                </a:cubicBezTo>
                <a:lnTo>
                  <a:pt x="174" y="1448"/>
                </a:lnTo>
                <a:close/>
                <a:moveTo>
                  <a:pt x="139" y="1485"/>
                </a:moveTo>
                <a:cubicBezTo>
                  <a:pt x="109" y="1480"/>
                  <a:pt x="109" y="1480"/>
                  <a:pt x="109" y="1480"/>
                </a:cubicBezTo>
                <a:cubicBezTo>
                  <a:pt x="109" y="1443"/>
                  <a:pt x="109" y="1443"/>
                  <a:pt x="109" y="1443"/>
                </a:cubicBezTo>
                <a:cubicBezTo>
                  <a:pt x="139" y="1445"/>
                  <a:pt x="139" y="1445"/>
                  <a:pt x="139" y="1445"/>
                </a:cubicBezTo>
                <a:lnTo>
                  <a:pt x="139" y="1485"/>
                </a:lnTo>
                <a:close/>
                <a:moveTo>
                  <a:pt x="139" y="1409"/>
                </a:moveTo>
                <a:cubicBezTo>
                  <a:pt x="129" y="1408"/>
                  <a:pt x="119" y="1406"/>
                  <a:pt x="109" y="1405"/>
                </a:cubicBezTo>
                <a:cubicBezTo>
                  <a:pt x="109" y="1393"/>
                  <a:pt x="109" y="1380"/>
                  <a:pt x="109" y="1367"/>
                </a:cubicBezTo>
                <a:cubicBezTo>
                  <a:pt x="119" y="1368"/>
                  <a:pt x="129" y="1369"/>
                  <a:pt x="139" y="1369"/>
                </a:cubicBezTo>
                <a:cubicBezTo>
                  <a:pt x="139" y="1383"/>
                  <a:pt x="139" y="1396"/>
                  <a:pt x="139" y="1409"/>
                </a:cubicBezTo>
                <a:close/>
                <a:moveTo>
                  <a:pt x="109" y="1330"/>
                </a:moveTo>
                <a:cubicBezTo>
                  <a:pt x="109" y="1318"/>
                  <a:pt x="109" y="1305"/>
                  <a:pt x="109" y="1292"/>
                </a:cubicBezTo>
                <a:cubicBezTo>
                  <a:pt x="119" y="1293"/>
                  <a:pt x="129" y="1293"/>
                  <a:pt x="139" y="1294"/>
                </a:cubicBezTo>
                <a:cubicBezTo>
                  <a:pt x="139" y="1307"/>
                  <a:pt x="139" y="1320"/>
                  <a:pt x="139" y="1333"/>
                </a:cubicBezTo>
                <a:cubicBezTo>
                  <a:pt x="129" y="1332"/>
                  <a:pt x="119" y="1331"/>
                  <a:pt x="109" y="1330"/>
                </a:cubicBezTo>
                <a:close/>
                <a:moveTo>
                  <a:pt x="139" y="1257"/>
                </a:moveTo>
                <a:cubicBezTo>
                  <a:pt x="129" y="1257"/>
                  <a:pt x="119" y="1256"/>
                  <a:pt x="109" y="1255"/>
                </a:cubicBezTo>
                <a:cubicBezTo>
                  <a:pt x="109" y="1243"/>
                  <a:pt x="109" y="1230"/>
                  <a:pt x="109" y="1217"/>
                </a:cubicBezTo>
                <a:cubicBezTo>
                  <a:pt x="119" y="1217"/>
                  <a:pt x="129" y="1218"/>
                  <a:pt x="139" y="1218"/>
                </a:cubicBezTo>
                <a:cubicBezTo>
                  <a:pt x="139" y="1231"/>
                  <a:pt x="139" y="1244"/>
                  <a:pt x="139" y="1257"/>
                </a:cubicBezTo>
                <a:close/>
                <a:moveTo>
                  <a:pt x="109" y="1180"/>
                </a:moveTo>
                <a:cubicBezTo>
                  <a:pt x="109" y="1167"/>
                  <a:pt x="109" y="1155"/>
                  <a:pt x="109" y="1142"/>
                </a:cubicBezTo>
                <a:cubicBezTo>
                  <a:pt x="119" y="1142"/>
                  <a:pt x="129" y="1142"/>
                  <a:pt x="139" y="1142"/>
                </a:cubicBezTo>
                <a:cubicBezTo>
                  <a:pt x="139" y="1155"/>
                  <a:pt x="139" y="1168"/>
                  <a:pt x="139" y="1181"/>
                </a:cubicBezTo>
                <a:cubicBezTo>
                  <a:pt x="129" y="1181"/>
                  <a:pt x="119" y="1181"/>
                  <a:pt x="109" y="1180"/>
                </a:cubicBezTo>
                <a:close/>
                <a:moveTo>
                  <a:pt x="139" y="1106"/>
                </a:moveTo>
                <a:cubicBezTo>
                  <a:pt x="129" y="1105"/>
                  <a:pt x="119" y="1105"/>
                  <a:pt x="109" y="1105"/>
                </a:cubicBezTo>
                <a:cubicBezTo>
                  <a:pt x="109" y="1092"/>
                  <a:pt x="109" y="1080"/>
                  <a:pt x="109" y="1067"/>
                </a:cubicBezTo>
                <a:cubicBezTo>
                  <a:pt x="119" y="1067"/>
                  <a:pt x="129" y="1067"/>
                  <a:pt x="139" y="1066"/>
                </a:cubicBezTo>
                <a:cubicBezTo>
                  <a:pt x="139" y="1079"/>
                  <a:pt x="139" y="1092"/>
                  <a:pt x="139" y="1106"/>
                </a:cubicBezTo>
                <a:close/>
                <a:moveTo>
                  <a:pt x="109" y="1030"/>
                </a:moveTo>
                <a:cubicBezTo>
                  <a:pt x="109" y="1017"/>
                  <a:pt x="109" y="1005"/>
                  <a:pt x="109" y="992"/>
                </a:cubicBezTo>
                <a:cubicBezTo>
                  <a:pt x="119" y="992"/>
                  <a:pt x="129" y="991"/>
                  <a:pt x="139" y="990"/>
                </a:cubicBezTo>
                <a:cubicBezTo>
                  <a:pt x="139" y="1004"/>
                  <a:pt x="139" y="1017"/>
                  <a:pt x="139" y="1030"/>
                </a:cubicBezTo>
                <a:cubicBezTo>
                  <a:pt x="129" y="1030"/>
                  <a:pt x="119" y="1030"/>
                  <a:pt x="109" y="1030"/>
                </a:cubicBezTo>
                <a:close/>
                <a:moveTo>
                  <a:pt x="139" y="954"/>
                </a:moveTo>
                <a:cubicBezTo>
                  <a:pt x="129" y="954"/>
                  <a:pt x="119" y="955"/>
                  <a:pt x="109" y="955"/>
                </a:cubicBezTo>
                <a:cubicBezTo>
                  <a:pt x="109" y="942"/>
                  <a:pt x="109" y="930"/>
                  <a:pt x="109" y="917"/>
                </a:cubicBezTo>
                <a:cubicBezTo>
                  <a:pt x="119" y="916"/>
                  <a:pt x="129" y="915"/>
                  <a:pt x="139" y="915"/>
                </a:cubicBezTo>
                <a:cubicBezTo>
                  <a:pt x="139" y="928"/>
                  <a:pt x="139" y="941"/>
                  <a:pt x="139" y="954"/>
                </a:cubicBezTo>
                <a:close/>
                <a:moveTo>
                  <a:pt x="139" y="878"/>
                </a:moveTo>
                <a:cubicBezTo>
                  <a:pt x="129" y="879"/>
                  <a:pt x="119" y="879"/>
                  <a:pt x="109" y="880"/>
                </a:cubicBezTo>
                <a:cubicBezTo>
                  <a:pt x="109" y="867"/>
                  <a:pt x="109" y="855"/>
                  <a:pt x="109" y="842"/>
                </a:cubicBezTo>
                <a:cubicBezTo>
                  <a:pt x="119" y="841"/>
                  <a:pt x="129" y="840"/>
                  <a:pt x="139" y="839"/>
                </a:cubicBezTo>
                <a:cubicBezTo>
                  <a:pt x="139" y="852"/>
                  <a:pt x="139" y="865"/>
                  <a:pt x="139" y="878"/>
                </a:cubicBezTo>
                <a:close/>
                <a:moveTo>
                  <a:pt x="139" y="802"/>
                </a:moveTo>
                <a:cubicBezTo>
                  <a:pt x="129" y="803"/>
                  <a:pt x="119" y="804"/>
                  <a:pt x="109" y="805"/>
                </a:cubicBezTo>
                <a:cubicBezTo>
                  <a:pt x="109" y="792"/>
                  <a:pt x="109" y="780"/>
                  <a:pt x="109" y="767"/>
                </a:cubicBezTo>
                <a:cubicBezTo>
                  <a:pt x="119" y="766"/>
                  <a:pt x="129" y="764"/>
                  <a:pt x="139" y="763"/>
                </a:cubicBezTo>
                <a:cubicBezTo>
                  <a:pt x="139" y="776"/>
                  <a:pt x="139" y="789"/>
                  <a:pt x="139" y="802"/>
                </a:cubicBezTo>
                <a:close/>
                <a:moveTo>
                  <a:pt x="139" y="727"/>
                </a:moveTo>
                <a:cubicBezTo>
                  <a:pt x="129" y="728"/>
                  <a:pt x="119" y="729"/>
                  <a:pt x="109" y="730"/>
                </a:cubicBezTo>
                <a:cubicBezTo>
                  <a:pt x="109" y="717"/>
                  <a:pt x="109" y="704"/>
                  <a:pt x="109" y="692"/>
                </a:cubicBezTo>
                <a:cubicBezTo>
                  <a:pt x="119" y="690"/>
                  <a:pt x="129" y="689"/>
                  <a:pt x="139" y="687"/>
                </a:cubicBezTo>
                <a:cubicBezTo>
                  <a:pt x="139" y="700"/>
                  <a:pt x="139" y="713"/>
                  <a:pt x="139" y="727"/>
                </a:cubicBezTo>
                <a:close/>
                <a:moveTo>
                  <a:pt x="139" y="651"/>
                </a:moveTo>
                <a:cubicBezTo>
                  <a:pt x="129" y="652"/>
                  <a:pt x="119" y="653"/>
                  <a:pt x="109" y="655"/>
                </a:cubicBezTo>
                <a:cubicBezTo>
                  <a:pt x="109" y="642"/>
                  <a:pt x="109" y="629"/>
                  <a:pt x="109" y="617"/>
                </a:cubicBezTo>
                <a:cubicBezTo>
                  <a:pt x="119" y="615"/>
                  <a:pt x="129" y="613"/>
                  <a:pt x="139" y="611"/>
                </a:cubicBezTo>
                <a:cubicBezTo>
                  <a:pt x="139" y="625"/>
                  <a:pt x="139" y="638"/>
                  <a:pt x="139" y="651"/>
                </a:cubicBezTo>
                <a:close/>
                <a:moveTo>
                  <a:pt x="139" y="575"/>
                </a:moveTo>
                <a:cubicBezTo>
                  <a:pt x="129" y="577"/>
                  <a:pt x="119" y="578"/>
                  <a:pt x="109" y="580"/>
                </a:cubicBezTo>
                <a:cubicBezTo>
                  <a:pt x="109" y="567"/>
                  <a:pt x="109" y="554"/>
                  <a:pt x="109" y="542"/>
                </a:cubicBezTo>
                <a:cubicBezTo>
                  <a:pt x="119" y="540"/>
                  <a:pt x="129" y="538"/>
                  <a:pt x="139" y="536"/>
                </a:cubicBezTo>
                <a:cubicBezTo>
                  <a:pt x="139" y="549"/>
                  <a:pt x="139" y="562"/>
                  <a:pt x="139" y="575"/>
                </a:cubicBezTo>
                <a:close/>
                <a:moveTo>
                  <a:pt x="139" y="499"/>
                </a:moveTo>
                <a:cubicBezTo>
                  <a:pt x="129" y="501"/>
                  <a:pt x="119" y="503"/>
                  <a:pt x="109" y="505"/>
                </a:cubicBezTo>
                <a:cubicBezTo>
                  <a:pt x="109" y="492"/>
                  <a:pt x="109" y="479"/>
                  <a:pt x="109" y="467"/>
                </a:cubicBezTo>
                <a:cubicBezTo>
                  <a:pt x="119" y="464"/>
                  <a:pt x="129" y="462"/>
                  <a:pt x="139" y="460"/>
                </a:cubicBezTo>
                <a:cubicBezTo>
                  <a:pt x="139" y="473"/>
                  <a:pt x="139" y="486"/>
                  <a:pt x="139" y="499"/>
                </a:cubicBezTo>
                <a:close/>
                <a:moveTo>
                  <a:pt x="139" y="423"/>
                </a:moveTo>
                <a:cubicBezTo>
                  <a:pt x="129" y="425"/>
                  <a:pt x="119" y="427"/>
                  <a:pt x="109" y="429"/>
                </a:cubicBezTo>
                <a:cubicBezTo>
                  <a:pt x="109" y="417"/>
                  <a:pt x="109" y="404"/>
                  <a:pt x="109" y="392"/>
                </a:cubicBezTo>
                <a:cubicBezTo>
                  <a:pt x="119" y="389"/>
                  <a:pt x="129" y="387"/>
                  <a:pt x="139" y="384"/>
                </a:cubicBezTo>
                <a:cubicBezTo>
                  <a:pt x="139" y="397"/>
                  <a:pt x="139" y="410"/>
                  <a:pt x="139" y="423"/>
                </a:cubicBezTo>
                <a:close/>
                <a:moveTo>
                  <a:pt x="109" y="354"/>
                </a:moveTo>
                <a:cubicBezTo>
                  <a:pt x="109" y="342"/>
                  <a:pt x="109" y="329"/>
                  <a:pt x="109" y="317"/>
                </a:cubicBezTo>
                <a:cubicBezTo>
                  <a:pt x="119" y="314"/>
                  <a:pt x="129" y="311"/>
                  <a:pt x="139" y="308"/>
                </a:cubicBezTo>
                <a:cubicBezTo>
                  <a:pt x="139" y="321"/>
                  <a:pt x="139" y="334"/>
                  <a:pt x="139" y="348"/>
                </a:cubicBezTo>
                <a:cubicBezTo>
                  <a:pt x="129" y="350"/>
                  <a:pt x="119" y="352"/>
                  <a:pt x="109" y="354"/>
                </a:cubicBezTo>
                <a:close/>
                <a:moveTo>
                  <a:pt x="139" y="272"/>
                </a:moveTo>
                <a:cubicBezTo>
                  <a:pt x="129" y="274"/>
                  <a:pt x="119" y="277"/>
                  <a:pt x="109" y="279"/>
                </a:cubicBezTo>
                <a:cubicBezTo>
                  <a:pt x="109" y="267"/>
                  <a:pt x="109" y="254"/>
                  <a:pt x="109" y="241"/>
                </a:cubicBezTo>
                <a:cubicBezTo>
                  <a:pt x="119" y="238"/>
                  <a:pt x="129" y="235"/>
                  <a:pt x="139" y="232"/>
                </a:cubicBezTo>
                <a:cubicBezTo>
                  <a:pt x="139" y="245"/>
                  <a:pt x="139" y="259"/>
                  <a:pt x="139" y="272"/>
                </a:cubicBezTo>
                <a:close/>
                <a:moveTo>
                  <a:pt x="109" y="166"/>
                </a:moveTo>
                <a:cubicBezTo>
                  <a:pt x="139" y="157"/>
                  <a:pt x="139" y="157"/>
                  <a:pt x="139" y="157"/>
                </a:cubicBezTo>
                <a:cubicBezTo>
                  <a:pt x="139" y="196"/>
                  <a:pt x="139" y="196"/>
                  <a:pt x="139" y="196"/>
                </a:cubicBezTo>
                <a:cubicBezTo>
                  <a:pt x="109" y="204"/>
                  <a:pt x="109" y="204"/>
                  <a:pt x="109" y="204"/>
                </a:cubicBezTo>
                <a:lnTo>
                  <a:pt x="109" y="166"/>
                </a:lnTo>
                <a:close/>
                <a:moveTo>
                  <a:pt x="81" y="1478"/>
                </a:moveTo>
                <a:cubicBezTo>
                  <a:pt x="54" y="1474"/>
                  <a:pt x="54" y="1474"/>
                  <a:pt x="54" y="1474"/>
                </a:cubicBezTo>
                <a:cubicBezTo>
                  <a:pt x="54" y="1438"/>
                  <a:pt x="54" y="1438"/>
                  <a:pt x="54" y="1438"/>
                </a:cubicBezTo>
                <a:cubicBezTo>
                  <a:pt x="81" y="1441"/>
                  <a:pt x="81" y="1441"/>
                  <a:pt x="81" y="1441"/>
                </a:cubicBezTo>
                <a:lnTo>
                  <a:pt x="81" y="1478"/>
                </a:lnTo>
                <a:close/>
                <a:moveTo>
                  <a:pt x="80" y="1403"/>
                </a:moveTo>
                <a:cubicBezTo>
                  <a:pt x="72" y="1402"/>
                  <a:pt x="63" y="1401"/>
                  <a:pt x="54" y="1400"/>
                </a:cubicBezTo>
                <a:cubicBezTo>
                  <a:pt x="54" y="1388"/>
                  <a:pt x="54" y="1377"/>
                  <a:pt x="54" y="1365"/>
                </a:cubicBezTo>
                <a:cubicBezTo>
                  <a:pt x="63" y="1365"/>
                  <a:pt x="72" y="1366"/>
                  <a:pt x="80" y="1366"/>
                </a:cubicBezTo>
                <a:cubicBezTo>
                  <a:pt x="80" y="1379"/>
                  <a:pt x="80" y="1391"/>
                  <a:pt x="80" y="1403"/>
                </a:cubicBezTo>
                <a:close/>
                <a:moveTo>
                  <a:pt x="80" y="1329"/>
                </a:moveTo>
                <a:cubicBezTo>
                  <a:pt x="71" y="1328"/>
                  <a:pt x="62" y="1327"/>
                  <a:pt x="54" y="1326"/>
                </a:cubicBezTo>
                <a:cubicBezTo>
                  <a:pt x="54" y="1315"/>
                  <a:pt x="54" y="1303"/>
                  <a:pt x="54" y="1291"/>
                </a:cubicBezTo>
                <a:cubicBezTo>
                  <a:pt x="62" y="1291"/>
                  <a:pt x="71" y="1292"/>
                  <a:pt x="80" y="1292"/>
                </a:cubicBezTo>
                <a:cubicBezTo>
                  <a:pt x="80" y="1304"/>
                  <a:pt x="80" y="1317"/>
                  <a:pt x="80" y="1329"/>
                </a:cubicBezTo>
                <a:close/>
                <a:moveTo>
                  <a:pt x="80" y="1254"/>
                </a:moveTo>
                <a:cubicBezTo>
                  <a:pt x="71" y="1254"/>
                  <a:pt x="62" y="1253"/>
                  <a:pt x="53" y="1253"/>
                </a:cubicBezTo>
                <a:cubicBezTo>
                  <a:pt x="53" y="1241"/>
                  <a:pt x="53" y="1229"/>
                  <a:pt x="53" y="1217"/>
                </a:cubicBezTo>
                <a:cubicBezTo>
                  <a:pt x="62" y="1217"/>
                  <a:pt x="71" y="1217"/>
                  <a:pt x="80" y="1218"/>
                </a:cubicBezTo>
                <a:cubicBezTo>
                  <a:pt x="80" y="1230"/>
                  <a:pt x="80" y="1242"/>
                  <a:pt x="80" y="1254"/>
                </a:cubicBezTo>
                <a:close/>
                <a:moveTo>
                  <a:pt x="80" y="1180"/>
                </a:moveTo>
                <a:cubicBezTo>
                  <a:pt x="71" y="1180"/>
                  <a:pt x="62" y="1179"/>
                  <a:pt x="53" y="1179"/>
                </a:cubicBezTo>
                <a:cubicBezTo>
                  <a:pt x="53" y="1167"/>
                  <a:pt x="53" y="1155"/>
                  <a:pt x="53" y="1143"/>
                </a:cubicBezTo>
                <a:cubicBezTo>
                  <a:pt x="62" y="1143"/>
                  <a:pt x="71" y="1143"/>
                  <a:pt x="80" y="1143"/>
                </a:cubicBezTo>
                <a:cubicBezTo>
                  <a:pt x="80" y="1155"/>
                  <a:pt x="80" y="1168"/>
                  <a:pt x="80" y="1180"/>
                </a:cubicBezTo>
                <a:close/>
                <a:moveTo>
                  <a:pt x="80" y="1106"/>
                </a:moveTo>
                <a:cubicBezTo>
                  <a:pt x="71" y="1105"/>
                  <a:pt x="62" y="1105"/>
                  <a:pt x="53" y="1105"/>
                </a:cubicBezTo>
                <a:cubicBezTo>
                  <a:pt x="53" y="1093"/>
                  <a:pt x="53" y="1081"/>
                  <a:pt x="53" y="1070"/>
                </a:cubicBezTo>
                <a:cubicBezTo>
                  <a:pt x="62" y="1069"/>
                  <a:pt x="71" y="1069"/>
                  <a:pt x="80" y="1069"/>
                </a:cubicBezTo>
                <a:cubicBezTo>
                  <a:pt x="80" y="1081"/>
                  <a:pt x="80" y="1093"/>
                  <a:pt x="80" y="1106"/>
                </a:cubicBezTo>
                <a:close/>
                <a:moveTo>
                  <a:pt x="79" y="1031"/>
                </a:moveTo>
                <a:cubicBezTo>
                  <a:pt x="71" y="1031"/>
                  <a:pt x="62" y="1031"/>
                  <a:pt x="53" y="1031"/>
                </a:cubicBezTo>
                <a:cubicBezTo>
                  <a:pt x="53" y="1019"/>
                  <a:pt x="53" y="1008"/>
                  <a:pt x="53" y="996"/>
                </a:cubicBezTo>
                <a:cubicBezTo>
                  <a:pt x="62" y="995"/>
                  <a:pt x="71" y="995"/>
                  <a:pt x="79" y="994"/>
                </a:cubicBezTo>
                <a:cubicBezTo>
                  <a:pt x="79" y="1007"/>
                  <a:pt x="79" y="1019"/>
                  <a:pt x="79" y="1031"/>
                </a:cubicBezTo>
                <a:close/>
                <a:moveTo>
                  <a:pt x="79" y="957"/>
                </a:moveTo>
                <a:cubicBezTo>
                  <a:pt x="70" y="957"/>
                  <a:pt x="61" y="957"/>
                  <a:pt x="53" y="958"/>
                </a:cubicBezTo>
                <a:cubicBezTo>
                  <a:pt x="53" y="946"/>
                  <a:pt x="53" y="934"/>
                  <a:pt x="53" y="922"/>
                </a:cubicBezTo>
                <a:cubicBezTo>
                  <a:pt x="61" y="921"/>
                  <a:pt x="70" y="921"/>
                  <a:pt x="79" y="920"/>
                </a:cubicBezTo>
                <a:cubicBezTo>
                  <a:pt x="79" y="932"/>
                  <a:pt x="79" y="944"/>
                  <a:pt x="79" y="957"/>
                </a:cubicBezTo>
                <a:close/>
                <a:moveTo>
                  <a:pt x="79" y="882"/>
                </a:moveTo>
                <a:cubicBezTo>
                  <a:pt x="70" y="883"/>
                  <a:pt x="61" y="883"/>
                  <a:pt x="52" y="884"/>
                </a:cubicBezTo>
                <a:cubicBezTo>
                  <a:pt x="52" y="872"/>
                  <a:pt x="52" y="860"/>
                  <a:pt x="52" y="848"/>
                </a:cubicBezTo>
                <a:cubicBezTo>
                  <a:pt x="61" y="847"/>
                  <a:pt x="70" y="846"/>
                  <a:pt x="79" y="846"/>
                </a:cubicBezTo>
                <a:cubicBezTo>
                  <a:pt x="79" y="858"/>
                  <a:pt x="79" y="870"/>
                  <a:pt x="79" y="882"/>
                </a:cubicBezTo>
                <a:close/>
                <a:moveTo>
                  <a:pt x="79" y="808"/>
                </a:moveTo>
                <a:cubicBezTo>
                  <a:pt x="70" y="809"/>
                  <a:pt x="61" y="809"/>
                  <a:pt x="52" y="810"/>
                </a:cubicBezTo>
                <a:cubicBezTo>
                  <a:pt x="52" y="798"/>
                  <a:pt x="52" y="786"/>
                  <a:pt x="52" y="774"/>
                </a:cubicBezTo>
                <a:cubicBezTo>
                  <a:pt x="61" y="773"/>
                  <a:pt x="70" y="772"/>
                  <a:pt x="79" y="771"/>
                </a:cubicBezTo>
                <a:cubicBezTo>
                  <a:pt x="79" y="783"/>
                  <a:pt x="79" y="796"/>
                  <a:pt x="79" y="808"/>
                </a:cubicBezTo>
                <a:close/>
                <a:moveTo>
                  <a:pt x="79" y="734"/>
                </a:moveTo>
                <a:cubicBezTo>
                  <a:pt x="70" y="734"/>
                  <a:pt x="61" y="735"/>
                  <a:pt x="52" y="736"/>
                </a:cubicBezTo>
                <a:cubicBezTo>
                  <a:pt x="52" y="724"/>
                  <a:pt x="52" y="713"/>
                  <a:pt x="52" y="701"/>
                </a:cubicBezTo>
                <a:cubicBezTo>
                  <a:pt x="61" y="699"/>
                  <a:pt x="70" y="698"/>
                  <a:pt x="79" y="697"/>
                </a:cubicBezTo>
                <a:cubicBezTo>
                  <a:pt x="79" y="709"/>
                  <a:pt x="79" y="721"/>
                  <a:pt x="79" y="734"/>
                </a:cubicBezTo>
                <a:close/>
                <a:moveTo>
                  <a:pt x="78" y="659"/>
                </a:moveTo>
                <a:cubicBezTo>
                  <a:pt x="70" y="660"/>
                  <a:pt x="61" y="661"/>
                  <a:pt x="52" y="662"/>
                </a:cubicBezTo>
                <a:cubicBezTo>
                  <a:pt x="52" y="651"/>
                  <a:pt x="52" y="639"/>
                  <a:pt x="52" y="627"/>
                </a:cubicBezTo>
                <a:cubicBezTo>
                  <a:pt x="61" y="625"/>
                  <a:pt x="70" y="624"/>
                  <a:pt x="78" y="622"/>
                </a:cubicBezTo>
                <a:cubicBezTo>
                  <a:pt x="78" y="635"/>
                  <a:pt x="78" y="647"/>
                  <a:pt x="78" y="659"/>
                </a:cubicBezTo>
                <a:close/>
                <a:moveTo>
                  <a:pt x="78" y="585"/>
                </a:moveTo>
                <a:cubicBezTo>
                  <a:pt x="69" y="586"/>
                  <a:pt x="60" y="587"/>
                  <a:pt x="52" y="589"/>
                </a:cubicBezTo>
                <a:cubicBezTo>
                  <a:pt x="52" y="577"/>
                  <a:pt x="52" y="565"/>
                  <a:pt x="52" y="553"/>
                </a:cubicBezTo>
                <a:cubicBezTo>
                  <a:pt x="60" y="551"/>
                  <a:pt x="69" y="550"/>
                  <a:pt x="78" y="548"/>
                </a:cubicBezTo>
                <a:cubicBezTo>
                  <a:pt x="78" y="560"/>
                  <a:pt x="78" y="572"/>
                  <a:pt x="78" y="585"/>
                </a:cubicBezTo>
                <a:close/>
                <a:moveTo>
                  <a:pt x="78" y="510"/>
                </a:moveTo>
                <a:cubicBezTo>
                  <a:pt x="69" y="512"/>
                  <a:pt x="60" y="513"/>
                  <a:pt x="51" y="515"/>
                </a:cubicBezTo>
                <a:cubicBezTo>
                  <a:pt x="51" y="503"/>
                  <a:pt x="51" y="491"/>
                  <a:pt x="51" y="479"/>
                </a:cubicBezTo>
                <a:cubicBezTo>
                  <a:pt x="60" y="477"/>
                  <a:pt x="69" y="475"/>
                  <a:pt x="78" y="473"/>
                </a:cubicBezTo>
                <a:cubicBezTo>
                  <a:pt x="78" y="486"/>
                  <a:pt x="78" y="498"/>
                  <a:pt x="78" y="510"/>
                </a:cubicBezTo>
                <a:close/>
                <a:moveTo>
                  <a:pt x="78" y="436"/>
                </a:moveTo>
                <a:cubicBezTo>
                  <a:pt x="69" y="438"/>
                  <a:pt x="60" y="439"/>
                  <a:pt x="51" y="441"/>
                </a:cubicBezTo>
                <a:cubicBezTo>
                  <a:pt x="51" y="429"/>
                  <a:pt x="51" y="417"/>
                  <a:pt x="51" y="406"/>
                </a:cubicBezTo>
                <a:cubicBezTo>
                  <a:pt x="60" y="403"/>
                  <a:pt x="69" y="401"/>
                  <a:pt x="78" y="399"/>
                </a:cubicBezTo>
                <a:cubicBezTo>
                  <a:pt x="78" y="411"/>
                  <a:pt x="78" y="424"/>
                  <a:pt x="78" y="436"/>
                </a:cubicBezTo>
                <a:close/>
                <a:moveTo>
                  <a:pt x="78" y="361"/>
                </a:moveTo>
                <a:cubicBezTo>
                  <a:pt x="69" y="363"/>
                  <a:pt x="60" y="365"/>
                  <a:pt x="51" y="367"/>
                </a:cubicBezTo>
                <a:cubicBezTo>
                  <a:pt x="51" y="356"/>
                  <a:pt x="51" y="344"/>
                  <a:pt x="51" y="332"/>
                </a:cubicBezTo>
                <a:cubicBezTo>
                  <a:pt x="60" y="329"/>
                  <a:pt x="69" y="327"/>
                  <a:pt x="78" y="325"/>
                </a:cubicBezTo>
                <a:cubicBezTo>
                  <a:pt x="78" y="337"/>
                  <a:pt x="78" y="349"/>
                  <a:pt x="78" y="361"/>
                </a:cubicBezTo>
                <a:close/>
                <a:moveTo>
                  <a:pt x="77" y="287"/>
                </a:moveTo>
                <a:cubicBezTo>
                  <a:pt x="69" y="289"/>
                  <a:pt x="60" y="291"/>
                  <a:pt x="51" y="294"/>
                </a:cubicBezTo>
                <a:cubicBezTo>
                  <a:pt x="51" y="282"/>
                  <a:pt x="51" y="270"/>
                  <a:pt x="51" y="258"/>
                </a:cubicBezTo>
                <a:cubicBezTo>
                  <a:pt x="60" y="255"/>
                  <a:pt x="69" y="253"/>
                  <a:pt x="77" y="250"/>
                </a:cubicBezTo>
                <a:cubicBezTo>
                  <a:pt x="77" y="262"/>
                  <a:pt x="77" y="275"/>
                  <a:pt x="77" y="287"/>
                </a:cubicBezTo>
                <a:close/>
                <a:moveTo>
                  <a:pt x="51" y="184"/>
                </a:moveTo>
                <a:cubicBezTo>
                  <a:pt x="77" y="176"/>
                  <a:pt x="77" y="176"/>
                  <a:pt x="77" y="176"/>
                </a:cubicBezTo>
                <a:cubicBezTo>
                  <a:pt x="77" y="213"/>
                  <a:pt x="77" y="213"/>
                  <a:pt x="77" y="213"/>
                </a:cubicBezTo>
                <a:cubicBezTo>
                  <a:pt x="51" y="220"/>
                  <a:pt x="51" y="220"/>
                  <a:pt x="51" y="220"/>
                </a:cubicBezTo>
                <a:lnTo>
                  <a:pt x="51" y="1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Freeform 11"/>
          <p:cNvSpPr>
            <a:spLocks noEditPoints="1"/>
          </p:cNvSpPr>
          <p:nvPr/>
        </p:nvSpPr>
        <p:spPr bwMode="auto">
          <a:xfrm>
            <a:off x="4043580" y="3207080"/>
            <a:ext cx="336740" cy="2594196"/>
          </a:xfrm>
          <a:custGeom>
            <a:avLst/>
            <a:gdLst>
              <a:gd name="T0" fmla="*/ 0 w 148"/>
              <a:gd name="T1" fmla="*/ 1107 h 1143"/>
              <a:gd name="T2" fmla="*/ 148 w 148"/>
              <a:gd name="T3" fmla="*/ 0 h 1143"/>
              <a:gd name="T4" fmla="*/ 19 w 148"/>
              <a:gd name="T5" fmla="*/ 1034 h 1143"/>
              <a:gd name="T6" fmla="*/ 127 w 148"/>
              <a:gd name="T7" fmla="*/ 1087 h 1143"/>
              <a:gd name="T8" fmla="*/ 19 w 148"/>
              <a:gd name="T9" fmla="*/ 1034 h 1143"/>
              <a:gd name="T10" fmla="*/ 127 w 148"/>
              <a:gd name="T11" fmla="*/ 981 h 1143"/>
              <a:gd name="T12" fmla="*/ 19 w 148"/>
              <a:gd name="T13" fmla="*/ 986 h 1143"/>
              <a:gd name="T14" fmla="*/ 19 w 148"/>
              <a:gd name="T15" fmla="*/ 890 h 1143"/>
              <a:gd name="T16" fmla="*/ 127 w 148"/>
              <a:gd name="T17" fmla="*/ 935 h 1143"/>
              <a:gd name="T18" fmla="*/ 19 w 148"/>
              <a:gd name="T19" fmla="*/ 890 h 1143"/>
              <a:gd name="T20" fmla="*/ 127 w 148"/>
              <a:gd name="T21" fmla="*/ 829 h 1143"/>
              <a:gd name="T22" fmla="*/ 19 w 148"/>
              <a:gd name="T23" fmla="*/ 843 h 1143"/>
              <a:gd name="T24" fmla="*/ 19 w 148"/>
              <a:gd name="T25" fmla="*/ 747 h 1143"/>
              <a:gd name="T26" fmla="*/ 127 w 148"/>
              <a:gd name="T27" fmla="*/ 783 h 1143"/>
              <a:gd name="T28" fmla="*/ 19 w 148"/>
              <a:gd name="T29" fmla="*/ 747 h 1143"/>
              <a:gd name="T30" fmla="*/ 127 w 148"/>
              <a:gd name="T31" fmla="*/ 677 h 1143"/>
              <a:gd name="T32" fmla="*/ 19 w 148"/>
              <a:gd name="T33" fmla="*/ 700 h 1143"/>
              <a:gd name="T34" fmla="*/ 19 w 148"/>
              <a:gd name="T35" fmla="*/ 603 h 1143"/>
              <a:gd name="T36" fmla="*/ 127 w 148"/>
              <a:gd name="T37" fmla="*/ 630 h 1143"/>
              <a:gd name="T38" fmla="*/ 19 w 148"/>
              <a:gd name="T39" fmla="*/ 603 h 1143"/>
              <a:gd name="T40" fmla="*/ 127 w 148"/>
              <a:gd name="T41" fmla="*/ 524 h 1143"/>
              <a:gd name="T42" fmla="*/ 19 w 148"/>
              <a:gd name="T43" fmla="*/ 557 h 1143"/>
              <a:gd name="T44" fmla="*/ 19 w 148"/>
              <a:gd name="T45" fmla="*/ 460 h 1143"/>
              <a:gd name="T46" fmla="*/ 127 w 148"/>
              <a:gd name="T47" fmla="*/ 478 h 1143"/>
              <a:gd name="T48" fmla="*/ 19 w 148"/>
              <a:gd name="T49" fmla="*/ 460 h 1143"/>
              <a:gd name="T50" fmla="*/ 127 w 148"/>
              <a:gd name="T51" fmla="*/ 372 h 1143"/>
              <a:gd name="T52" fmla="*/ 19 w 148"/>
              <a:gd name="T53" fmla="*/ 414 h 1143"/>
              <a:gd name="T54" fmla="*/ 19 w 148"/>
              <a:gd name="T55" fmla="*/ 317 h 1143"/>
              <a:gd name="T56" fmla="*/ 127 w 148"/>
              <a:gd name="T57" fmla="*/ 326 h 1143"/>
              <a:gd name="T58" fmla="*/ 19 w 148"/>
              <a:gd name="T59" fmla="*/ 317 h 1143"/>
              <a:gd name="T60" fmla="*/ 127 w 148"/>
              <a:gd name="T61" fmla="*/ 220 h 1143"/>
              <a:gd name="T62" fmla="*/ 19 w 148"/>
              <a:gd name="T63" fmla="*/ 272 h 1143"/>
              <a:gd name="T64" fmla="*/ 19 w 148"/>
              <a:gd name="T65" fmla="*/ 173 h 1143"/>
              <a:gd name="T66" fmla="*/ 127 w 148"/>
              <a:gd name="T67" fmla="*/ 173 h 1143"/>
              <a:gd name="T68" fmla="*/ 19 w 148"/>
              <a:gd name="T69" fmla="*/ 173 h 1143"/>
              <a:gd name="T70" fmla="*/ 127 w 148"/>
              <a:gd name="T71" fmla="*/ 68 h 1143"/>
              <a:gd name="T72" fmla="*/ 19 w 148"/>
              <a:gd name="T73" fmla="*/ 129 h 1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143">
                <a:moveTo>
                  <a:pt x="0" y="49"/>
                </a:moveTo>
                <a:cubicBezTo>
                  <a:pt x="0" y="1107"/>
                  <a:pt x="0" y="1107"/>
                  <a:pt x="0" y="1107"/>
                </a:cubicBezTo>
                <a:cubicBezTo>
                  <a:pt x="148" y="1143"/>
                  <a:pt x="148" y="1143"/>
                  <a:pt x="148" y="1143"/>
                </a:cubicBezTo>
                <a:cubicBezTo>
                  <a:pt x="148" y="0"/>
                  <a:pt x="148" y="0"/>
                  <a:pt x="148" y="0"/>
                </a:cubicBezTo>
                <a:cubicBezTo>
                  <a:pt x="0" y="49"/>
                  <a:pt x="0" y="49"/>
                  <a:pt x="0" y="49"/>
                </a:cubicBezTo>
                <a:moveTo>
                  <a:pt x="19" y="1034"/>
                </a:moveTo>
                <a:cubicBezTo>
                  <a:pt x="127" y="1058"/>
                  <a:pt x="127" y="1058"/>
                  <a:pt x="127" y="1058"/>
                </a:cubicBezTo>
                <a:cubicBezTo>
                  <a:pt x="127" y="1087"/>
                  <a:pt x="127" y="1087"/>
                  <a:pt x="127" y="1087"/>
                </a:cubicBezTo>
                <a:cubicBezTo>
                  <a:pt x="19" y="1058"/>
                  <a:pt x="19" y="1058"/>
                  <a:pt x="19" y="1058"/>
                </a:cubicBezTo>
                <a:cubicBezTo>
                  <a:pt x="19" y="1034"/>
                  <a:pt x="19" y="1034"/>
                  <a:pt x="19" y="1034"/>
                </a:cubicBezTo>
                <a:moveTo>
                  <a:pt x="19" y="962"/>
                </a:moveTo>
                <a:cubicBezTo>
                  <a:pt x="55" y="968"/>
                  <a:pt x="91" y="975"/>
                  <a:pt x="127" y="981"/>
                </a:cubicBezTo>
                <a:cubicBezTo>
                  <a:pt x="127" y="991"/>
                  <a:pt x="127" y="1001"/>
                  <a:pt x="127" y="1011"/>
                </a:cubicBezTo>
                <a:cubicBezTo>
                  <a:pt x="91" y="1003"/>
                  <a:pt x="55" y="994"/>
                  <a:pt x="19" y="986"/>
                </a:cubicBezTo>
                <a:cubicBezTo>
                  <a:pt x="19" y="978"/>
                  <a:pt x="19" y="970"/>
                  <a:pt x="19" y="962"/>
                </a:cubicBezTo>
                <a:moveTo>
                  <a:pt x="19" y="890"/>
                </a:moveTo>
                <a:cubicBezTo>
                  <a:pt x="55" y="895"/>
                  <a:pt x="91" y="900"/>
                  <a:pt x="127" y="905"/>
                </a:cubicBezTo>
                <a:cubicBezTo>
                  <a:pt x="127" y="915"/>
                  <a:pt x="127" y="925"/>
                  <a:pt x="127" y="935"/>
                </a:cubicBezTo>
                <a:cubicBezTo>
                  <a:pt x="91" y="928"/>
                  <a:pt x="55" y="921"/>
                  <a:pt x="19" y="915"/>
                </a:cubicBezTo>
                <a:cubicBezTo>
                  <a:pt x="19" y="907"/>
                  <a:pt x="19" y="898"/>
                  <a:pt x="19" y="890"/>
                </a:cubicBezTo>
                <a:moveTo>
                  <a:pt x="19" y="819"/>
                </a:moveTo>
                <a:cubicBezTo>
                  <a:pt x="55" y="822"/>
                  <a:pt x="91" y="826"/>
                  <a:pt x="127" y="829"/>
                </a:cubicBezTo>
                <a:cubicBezTo>
                  <a:pt x="127" y="839"/>
                  <a:pt x="127" y="849"/>
                  <a:pt x="127" y="859"/>
                </a:cubicBezTo>
                <a:cubicBezTo>
                  <a:pt x="91" y="854"/>
                  <a:pt x="55" y="848"/>
                  <a:pt x="19" y="843"/>
                </a:cubicBezTo>
                <a:cubicBezTo>
                  <a:pt x="19" y="835"/>
                  <a:pt x="19" y="827"/>
                  <a:pt x="19" y="819"/>
                </a:cubicBezTo>
                <a:moveTo>
                  <a:pt x="19" y="747"/>
                </a:moveTo>
                <a:cubicBezTo>
                  <a:pt x="55" y="749"/>
                  <a:pt x="91" y="751"/>
                  <a:pt x="127" y="753"/>
                </a:cubicBezTo>
                <a:cubicBezTo>
                  <a:pt x="127" y="763"/>
                  <a:pt x="127" y="773"/>
                  <a:pt x="127" y="783"/>
                </a:cubicBezTo>
                <a:cubicBezTo>
                  <a:pt x="91" y="779"/>
                  <a:pt x="55" y="775"/>
                  <a:pt x="19" y="772"/>
                </a:cubicBezTo>
                <a:cubicBezTo>
                  <a:pt x="19" y="763"/>
                  <a:pt x="19" y="755"/>
                  <a:pt x="19" y="747"/>
                </a:cubicBezTo>
                <a:moveTo>
                  <a:pt x="19" y="675"/>
                </a:moveTo>
                <a:cubicBezTo>
                  <a:pt x="55" y="676"/>
                  <a:pt x="91" y="676"/>
                  <a:pt x="127" y="677"/>
                </a:cubicBezTo>
                <a:cubicBezTo>
                  <a:pt x="127" y="687"/>
                  <a:pt x="127" y="697"/>
                  <a:pt x="127" y="706"/>
                </a:cubicBezTo>
                <a:cubicBezTo>
                  <a:pt x="91" y="704"/>
                  <a:pt x="55" y="702"/>
                  <a:pt x="19" y="700"/>
                </a:cubicBezTo>
                <a:cubicBezTo>
                  <a:pt x="19" y="692"/>
                  <a:pt x="19" y="684"/>
                  <a:pt x="19" y="675"/>
                </a:cubicBezTo>
                <a:moveTo>
                  <a:pt x="19" y="603"/>
                </a:moveTo>
                <a:cubicBezTo>
                  <a:pt x="55" y="602"/>
                  <a:pt x="91" y="602"/>
                  <a:pt x="127" y="601"/>
                </a:cubicBezTo>
                <a:cubicBezTo>
                  <a:pt x="127" y="610"/>
                  <a:pt x="127" y="620"/>
                  <a:pt x="127" y="630"/>
                </a:cubicBezTo>
                <a:cubicBezTo>
                  <a:pt x="91" y="630"/>
                  <a:pt x="55" y="629"/>
                  <a:pt x="19" y="629"/>
                </a:cubicBezTo>
                <a:cubicBezTo>
                  <a:pt x="19" y="620"/>
                  <a:pt x="19" y="612"/>
                  <a:pt x="19" y="603"/>
                </a:cubicBezTo>
                <a:moveTo>
                  <a:pt x="19" y="532"/>
                </a:moveTo>
                <a:cubicBezTo>
                  <a:pt x="55" y="529"/>
                  <a:pt x="91" y="527"/>
                  <a:pt x="127" y="524"/>
                </a:cubicBezTo>
                <a:cubicBezTo>
                  <a:pt x="127" y="534"/>
                  <a:pt x="127" y="544"/>
                  <a:pt x="127" y="554"/>
                </a:cubicBezTo>
                <a:cubicBezTo>
                  <a:pt x="91" y="555"/>
                  <a:pt x="55" y="556"/>
                  <a:pt x="19" y="557"/>
                </a:cubicBezTo>
                <a:cubicBezTo>
                  <a:pt x="19" y="549"/>
                  <a:pt x="19" y="540"/>
                  <a:pt x="19" y="532"/>
                </a:cubicBezTo>
                <a:moveTo>
                  <a:pt x="19" y="460"/>
                </a:moveTo>
                <a:cubicBezTo>
                  <a:pt x="55" y="456"/>
                  <a:pt x="91" y="452"/>
                  <a:pt x="127" y="448"/>
                </a:cubicBezTo>
                <a:cubicBezTo>
                  <a:pt x="127" y="458"/>
                  <a:pt x="127" y="468"/>
                  <a:pt x="127" y="478"/>
                </a:cubicBezTo>
                <a:cubicBezTo>
                  <a:pt x="91" y="481"/>
                  <a:pt x="55" y="483"/>
                  <a:pt x="19" y="486"/>
                </a:cubicBezTo>
                <a:cubicBezTo>
                  <a:pt x="19" y="477"/>
                  <a:pt x="19" y="469"/>
                  <a:pt x="19" y="460"/>
                </a:cubicBezTo>
                <a:moveTo>
                  <a:pt x="19" y="388"/>
                </a:moveTo>
                <a:cubicBezTo>
                  <a:pt x="55" y="383"/>
                  <a:pt x="91" y="378"/>
                  <a:pt x="127" y="372"/>
                </a:cubicBezTo>
                <a:cubicBezTo>
                  <a:pt x="127" y="382"/>
                  <a:pt x="127" y="392"/>
                  <a:pt x="127" y="402"/>
                </a:cubicBezTo>
                <a:cubicBezTo>
                  <a:pt x="91" y="406"/>
                  <a:pt x="55" y="410"/>
                  <a:pt x="19" y="414"/>
                </a:cubicBezTo>
                <a:cubicBezTo>
                  <a:pt x="19" y="406"/>
                  <a:pt x="19" y="397"/>
                  <a:pt x="19" y="388"/>
                </a:cubicBezTo>
                <a:moveTo>
                  <a:pt x="19" y="317"/>
                </a:moveTo>
                <a:cubicBezTo>
                  <a:pt x="55" y="310"/>
                  <a:pt x="91" y="303"/>
                  <a:pt x="127" y="296"/>
                </a:cubicBezTo>
                <a:cubicBezTo>
                  <a:pt x="127" y="306"/>
                  <a:pt x="127" y="316"/>
                  <a:pt x="127" y="326"/>
                </a:cubicBezTo>
                <a:cubicBezTo>
                  <a:pt x="91" y="331"/>
                  <a:pt x="55" y="337"/>
                  <a:pt x="19" y="343"/>
                </a:cubicBezTo>
                <a:cubicBezTo>
                  <a:pt x="19" y="334"/>
                  <a:pt x="19" y="325"/>
                  <a:pt x="19" y="317"/>
                </a:cubicBezTo>
                <a:moveTo>
                  <a:pt x="19" y="245"/>
                </a:moveTo>
                <a:cubicBezTo>
                  <a:pt x="55" y="236"/>
                  <a:pt x="91" y="228"/>
                  <a:pt x="127" y="220"/>
                </a:cubicBezTo>
                <a:cubicBezTo>
                  <a:pt x="127" y="230"/>
                  <a:pt x="127" y="240"/>
                  <a:pt x="127" y="249"/>
                </a:cubicBezTo>
                <a:cubicBezTo>
                  <a:pt x="91" y="257"/>
                  <a:pt x="55" y="264"/>
                  <a:pt x="19" y="272"/>
                </a:cubicBezTo>
                <a:cubicBezTo>
                  <a:pt x="19" y="263"/>
                  <a:pt x="19" y="254"/>
                  <a:pt x="19" y="245"/>
                </a:cubicBezTo>
                <a:moveTo>
                  <a:pt x="19" y="173"/>
                </a:moveTo>
                <a:cubicBezTo>
                  <a:pt x="55" y="163"/>
                  <a:pt x="91" y="154"/>
                  <a:pt x="127" y="144"/>
                </a:cubicBezTo>
                <a:cubicBezTo>
                  <a:pt x="127" y="154"/>
                  <a:pt x="127" y="163"/>
                  <a:pt x="127" y="173"/>
                </a:cubicBezTo>
                <a:cubicBezTo>
                  <a:pt x="91" y="182"/>
                  <a:pt x="55" y="191"/>
                  <a:pt x="19" y="200"/>
                </a:cubicBezTo>
                <a:cubicBezTo>
                  <a:pt x="19" y="191"/>
                  <a:pt x="19" y="182"/>
                  <a:pt x="19" y="173"/>
                </a:cubicBezTo>
                <a:moveTo>
                  <a:pt x="19" y="101"/>
                </a:moveTo>
                <a:cubicBezTo>
                  <a:pt x="127" y="68"/>
                  <a:pt x="127" y="68"/>
                  <a:pt x="127" y="68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9" y="129"/>
                  <a:pt x="19" y="129"/>
                  <a:pt x="19" y="129"/>
                </a:cubicBezTo>
                <a:cubicBezTo>
                  <a:pt x="19" y="101"/>
                  <a:pt x="19" y="101"/>
                  <a:pt x="19" y="101"/>
                </a:cubicBezTo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22"/>
          <p:cNvSpPr>
            <a:spLocks noEditPoints="1"/>
          </p:cNvSpPr>
          <p:nvPr/>
        </p:nvSpPr>
        <p:spPr bwMode="auto">
          <a:xfrm>
            <a:off x="4407518" y="3210965"/>
            <a:ext cx="646283" cy="2587721"/>
          </a:xfrm>
          <a:custGeom>
            <a:avLst/>
            <a:gdLst>
              <a:gd name="T0" fmla="*/ 49 w 285"/>
              <a:gd name="T1" fmla="*/ 1049 h 1140"/>
              <a:gd name="T2" fmla="*/ 97 w 285"/>
              <a:gd name="T3" fmla="*/ 988 h 1140"/>
              <a:gd name="T4" fmla="*/ 97 w 285"/>
              <a:gd name="T5" fmla="*/ 964 h 1140"/>
              <a:gd name="T6" fmla="*/ 49 w 285"/>
              <a:gd name="T7" fmla="*/ 910 h 1140"/>
              <a:gd name="T8" fmla="*/ 49 w 285"/>
              <a:gd name="T9" fmla="*/ 818 h 1140"/>
              <a:gd name="T10" fmla="*/ 49 w 285"/>
              <a:gd name="T11" fmla="*/ 703 h 1140"/>
              <a:gd name="T12" fmla="*/ 97 w 285"/>
              <a:gd name="T13" fmla="*/ 649 h 1140"/>
              <a:gd name="T14" fmla="*/ 97 w 285"/>
              <a:gd name="T15" fmla="*/ 625 h 1140"/>
              <a:gd name="T16" fmla="*/ 49 w 285"/>
              <a:gd name="T17" fmla="*/ 565 h 1140"/>
              <a:gd name="T18" fmla="*/ 49 w 285"/>
              <a:gd name="T19" fmla="*/ 473 h 1140"/>
              <a:gd name="T20" fmla="*/ 49 w 285"/>
              <a:gd name="T21" fmla="*/ 415 h 1140"/>
              <a:gd name="T22" fmla="*/ 97 w 285"/>
              <a:gd name="T23" fmla="*/ 310 h 1140"/>
              <a:gd name="T24" fmla="*/ 97 w 285"/>
              <a:gd name="T25" fmla="*/ 286 h 1140"/>
              <a:gd name="T26" fmla="*/ 49 w 285"/>
              <a:gd name="T27" fmla="*/ 219 h 1140"/>
              <a:gd name="T28" fmla="*/ 49 w 285"/>
              <a:gd name="T29" fmla="*/ 127 h 1140"/>
              <a:gd name="T30" fmla="*/ 159 w 285"/>
              <a:gd name="T31" fmla="*/ 133 h 1140"/>
              <a:gd name="T32" fmla="*/ 129 w 285"/>
              <a:gd name="T33" fmla="*/ 180 h 1140"/>
              <a:gd name="T34" fmla="*/ 129 w 285"/>
              <a:gd name="T35" fmla="*/ 205 h 1140"/>
              <a:gd name="T36" fmla="*/ 159 w 285"/>
              <a:gd name="T37" fmla="*/ 268 h 1140"/>
              <a:gd name="T38" fmla="*/ 159 w 285"/>
              <a:gd name="T39" fmla="*/ 353 h 1140"/>
              <a:gd name="T40" fmla="*/ 160 w 285"/>
              <a:gd name="T41" fmla="*/ 463 h 1140"/>
              <a:gd name="T42" fmla="*/ 129 w 285"/>
              <a:gd name="T43" fmla="*/ 514 h 1140"/>
              <a:gd name="T44" fmla="*/ 129 w 285"/>
              <a:gd name="T45" fmla="*/ 539 h 1140"/>
              <a:gd name="T46" fmla="*/ 160 w 285"/>
              <a:gd name="T47" fmla="*/ 598 h 1140"/>
              <a:gd name="T48" fmla="*/ 160 w 285"/>
              <a:gd name="T49" fmla="*/ 682 h 1140"/>
              <a:gd name="T50" fmla="*/ 160 w 285"/>
              <a:gd name="T51" fmla="*/ 792 h 1140"/>
              <a:gd name="T52" fmla="*/ 130 w 285"/>
              <a:gd name="T53" fmla="*/ 849 h 1140"/>
              <a:gd name="T54" fmla="*/ 130 w 285"/>
              <a:gd name="T55" fmla="*/ 874 h 1140"/>
              <a:gd name="T56" fmla="*/ 160 w 285"/>
              <a:gd name="T57" fmla="*/ 928 h 1140"/>
              <a:gd name="T58" fmla="*/ 161 w 285"/>
              <a:gd name="T59" fmla="*/ 1012 h 1140"/>
              <a:gd name="T60" fmla="*/ 186 w 285"/>
              <a:gd name="T61" fmla="*/ 1036 h 1140"/>
              <a:gd name="T62" fmla="*/ 208 w 285"/>
              <a:gd name="T63" fmla="*/ 980 h 1140"/>
              <a:gd name="T64" fmla="*/ 208 w 285"/>
              <a:gd name="T65" fmla="*/ 927 h 1140"/>
              <a:gd name="T66" fmla="*/ 186 w 285"/>
              <a:gd name="T67" fmla="*/ 901 h 1140"/>
              <a:gd name="T68" fmla="*/ 186 w 285"/>
              <a:gd name="T69" fmla="*/ 847 h 1140"/>
              <a:gd name="T70" fmla="*/ 186 w 285"/>
              <a:gd name="T71" fmla="*/ 738 h 1140"/>
              <a:gd name="T72" fmla="*/ 208 w 285"/>
              <a:gd name="T73" fmla="*/ 657 h 1140"/>
              <a:gd name="T74" fmla="*/ 208 w 285"/>
              <a:gd name="T75" fmla="*/ 631 h 1140"/>
              <a:gd name="T76" fmla="*/ 186 w 285"/>
              <a:gd name="T77" fmla="*/ 575 h 1140"/>
              <a:gd name="T78" fmla="*/ 186 w 285"/>
              <a:gd name="T79" fmla="*/ 492 h 1140"/>
              <a:gd name="T80" fmla="*/ 186 w 285"/>
              <a:gd name="T81" fmla="*/ 384 h 1140"/>
              <a:gd name="T82" fmla="*/ 208 w 285"/>
              <a:gd name="T83" fmla="*/ 334 h 1140"/>
              <a:gd name="T84" fmla="*/ 208 w 285"/>
              <a:gd name="T85" fmla="*/ 308 h 1140"/>
              <a:gd name="T86" fmla="*/ 208 w 285"/>
              <a:gd name="T87" fmla="*/ 254 h 1140"/>
              <a:gd name="T88" fmla="*/ 186 w 285"/>
              <a:gd name="T89" fmla="*/ 166 h 1140"/>
              <a:gd name="T90" fmla="*/ 228 w 285"/>
              <a:gd name="T91" fmla="*/ 1033 h 1140"/>
              <a:gd name="T92" fmla="*/ 247 w 285"/>
              <a:gd name="T93" fmla="*/ 978 h 1140"/>
              <a:gd name="T94" fmla="*/ 247 w 285"/>
              <a:gd name="T95" fmla="*/ 951 h 1140"/>
              <a:gd name="T96" fmla="*/ 228 w 285"/>
              <a:gd name="T97" fmla="*/ 899 h 1140"/>
              <a:gd name="T98" fmla="*/ 228 w 285"/>
              <a:gd name="T99" fmla="*/ 820 h 1140"/>
              <a:gd name="T100" fmla="*/ 229 w 285"/>
              <a:gd name="T101" fmla="*/ 713 h 1140"/>
              <a:gd name="T102" fmla="*/ 248 w 285"/>
              <a:gd name="T103" fmla="*/ 661 h 1140"/>
              <a:gd name="T104" fmla="*/ 248 w 285"/>
              <a:gd name="T105" fmla="*/ 634 h 1140"/>
              <a:gd name="T106" fmla="*/ 229 w 285"/>
              <a:gd name="T107" fmla="*/ 579 h 1140"/>
              <a:gd name="T108" fmla="*/ 229 w 285"/>
              <a:gd name="T109" fmla="*/ 499 h 1140"/>
              <a:gd name="T110" fmla="*/ 230 w 285"/>
              <a:gd name="T111" fmla="*/ 393 h 1140"/>
              <a:gd name="T112" fmla="*/ 249 w 285"/>
              <a:gd name="T113" fmla="*/ 343 h 1140"/>
              <a:gd name="T114" fmla="*/ 249 w 285"/>
              <a:gd name="T115" fmla="*/ 316 h 1140"/>
              <a:gd name="T116" fmla="*/ 230 w 285"/>
              <a:gd name="T117" fmla="*/ 259 h 1140"/>
              <a:gd name="T118" fmla="*/ 230 w 285"/>
              <a:gd name="T119" fmla="*/ 179 h 1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" h="1140">
                <a:moveTo>
                  <a:pt x="285" y="98"/>
                </a:moveTo>
                <a:cubicBezTo>
                  <a:pt x="0" y="0"/>
                  <a:pt x="0" y="0"/>
                  <a:pt x="0" y="0"/>
                </a:cubicBezTo>
                <a:cubicBezTo>
                  <a:pt x="0" y="1140"/>
                  <a:pt x="0" y="1140"/>
                  <a:pt x="0" y="1140"/>
                </a:cubicBezTo>
                <a:cubicBezTo>
                  <a:pt x="285" y="1097"/>
                  <a:pt x="285" y="1097"/>
                  <a:pt x="285" y="1097"/>
                </a:cubicBezTo>
                <a:lnTo>
                  <a:pt x="285" y="98"/>
                </a:lnTo>
                <a:close/>
                <a:moveTo>
                  <a:pt x="49" y="1049"/>
                </a:moveTo>
                <a:cubicBezTo>
                  <a:pt x="97" y="1045"/>
                  <a:pt x="97" y="1045"/>
                  <a:pt x="97" y="1045"/>
                </a:cubicBezTo>
                <a:cubicBezTo>
                  <a:pt x="97" y="1077"/>
                  <a:pt x="97" y="1077"/>
                  <a:pt x="97" y="1077"/>
                </a:cubicBezTo>
                <a:cubicBezTo>
                  <a:pt x="49" y="1083"/>
                  <a:pt x="49" y="1083"/>
                  <a:pt x="49" y="1083"/>
                </a:cubicBezTo>
                <a:lnTo>
                  <a:pt x="49" y="1049"/>
                </a:lnTo>
                <a:close/>
                <a:moveTo>
                  <a:pt x="49" y="991"/>
                </a:moveTo>
                <a:cubicBezTo>
                  <a:pt x="65" y="990"/>
                  <a:pt x="81" y="989"/>
                  <a:pt x="97" y="988"/>
                </a:cubicBezTo>
                <a:cubicBezTo>
                  <a:pt x="97" y="999"/>
                  <a:pt x="97" y="1009"/>
                  <a:pt x="97" y="1020"/>
                </a:cubicBezTo>
                <a:cubicBezTo>
                  <a:pt x="81" y="1022"/>
                  <a:pt x="65" y="1024"/>
                  <a:pt x="49" y="1025"/>
                </a:cubicBezTo>
                <a:cubicBezTo>
                  <a:pt x="49" y="1014"/>
                  <a:pt x="49" y="1003"/>
                  <a:pt x="49" y="991"/>
                </a:cubicBezTo>
                <a:close/>
                <a:moveTo>
                  <a:pt x="49" y="934"/>
                </a:moveTo>
                <a:cubicBezTo>
                  <a:pt x="65" y="933"/>
                  <a:pt x="81" y="932"/>
                  <a:pt x="97" y="932"/>
                </a:cubicBezTo>
                <a:cubicBezTo>
                  <a:pt x="97" y="942"/>
                  <a:pt x="97" y="953"/>
                  <a:pt x="97" y="964"/>
                </a:cubicBezTo>
                <a:cubicBezTo>
                  <a:pt x="81" y="965"/>
                  <a:pt x="65" y="966"/>
                  <a:pt x="49" y="968"/>
                </a:cubicBezTo>
                <a:cubicBezTo>
                  <a:pt x="49" y="956"/>
                  <a:pt x="49" y="945"/>
                  <a:pt x="49" y="934"/>
                </a:cubicBezTo>
                <a:close/>
                <a:moveTo>
                  <a:pt x="49" y="876"/>
                </a:moveTo>
                <a:cubicBezTo>
                  <a:pt x="65" y="876"/>
                  <a:pt x="81" y="875"/>
                  <a:pt x="97" y="875"/>
                </a:cubicBezTo>
                <a:cubicBezTo>
                  <a:pt x="97" y="886"/>
                  <a:pt x="97" y="896"/>
                  <a:pt x="97" y="907"/>
                </a:cubicBezTo>
                <a:cubicBezTo>
                  <a:pt x="81" y="908"/>
                  <a:pt x="65" y="909"/>
                  <a:pt x="49" y="910"/>
                </a:cubicBezTo>
                <a:cubicBezTo>
                  <a:pt x="49" y="899"/>
                  <a:pt x="49" y="887"/>
                  <a:pt x="49" y="876"/>
                </a:cubicBezTo>
                <a:close/>
                <a:moveTo>
                  <a:pt x="49" y="818"/>
                </a:moveTo>
                <a:cubicBezTo>
                  <a:pt x="65" y="818"/>
                  <a:pt x="81" y="819"/>
                  <a:pt x="97" y="819"/>
                </a:cubicBezTo>
                <a:cubicBezTo>
                  <a:pt x="97" y="829"/>
                  <a:pt x="97" y="840"/>
                  <a:pt x="97" y="851"/>
                </a:cubicBezTo>
                <a:cubicBezTo>
                  <a:pt x="81" y="851"/>
                  <a:pt x="65" y="852"/>
                  <a:pt x="49" y="853"/>
                </a:cubicBezTo>
                <a:cubicBezTo>
                  <a:pt x="49" y="841"/>
                  <a:pt x="49" y="830"/>
                  <a:pt x="49" y="818"/>
                </a:cubicBezTo>
                <a:close/>
                <a:moveTo>
                  <a:pt x="49" y="761"/>
                </a:moveTo>
                <a:cubicBezTo>
                  <a:pt x="65" y="761"/>
                  <a:pt x="81" y="762"/>
                  <a:pt x="97" y="762"/>
                </a:cubicBezTo>
                <a:cubicBezTo>
                  <a:pt x="97" y="773"/>
                  <a:pt x="97" y="783"/>
                  <a:pt x="97" y="794"/>
                </a:cubicBezTo>
                <a:cubicBezTo>
                  <a:pt x="81" y="794"/>
                  <a:pt x="65" y="795"/>
                  <a:pt x="49" y="795"/>
                </a:cubicBezTo>
                <a:cubicBezTo>
                  <a:pt x="49" y="784"/>
                  <a:pt x="49" y="772"/>
                  <a:pt x="49" y="761"/>
                </a:cubicBezTo>
                <a:close/>
                <a:moveTo>
                  <a:pt x="49" y="703"/>
                </a:moveTo>
                <a:cubicBezTo>
                  <a:pt x="65" y="704"/>
                  <a:pt x="81" y="705"/>
                  <a:pt x="97" y="706"/>
                </a:cubicBezTo>
                <a:cubicBezTo>
                  <a:pt x="97" y="716"/>
                  <a:pt x="97" y="727"/>
                  <a:pt x="97" y="738"/>
                </a:cubicBezTo>
                <a:cubicBezTo>
                  <a:pt x="81" y="738"/>
                  <a:pt x="65" y="737"/>
                  <a:pt x="49" y="737"/>
                </a:cubicBezTo>
                <a:cubicBezTo>
                  <a:pt x="49" y="726"/>
                  <a:pt x="49" y="715"/>
                  <a:pt x="49" y="703"/>
                </a:cubicBezTo>
                <a:close/>
                <a:moveTo>
                  <a:pt x="49" y="645"/>
                </a:moveTo>
                <a:cubicBezTo>
                  <a:pt x="65" y="647"/>
                  <a:pt x="81" y="648"/>
                  <a:pt x="97" y="649"/>
                </a:cubicBezTo>
                <a:cubicBezTo>
                  <a:pt x="97" y="660"/>
                  <a:pt x="97" y="671"/>
                  <a:pt x="97" y="681"/>
                </a:cubicBezTo>
                <a:cubicBezTo>
                  <a:pt x="81" y="681"/>
                  <a:pt x="65" y="680"/>
                  <a:pt x="49" y="680"/>
                </a:cubicBezTo>
                <a:cubicBezTo>
                  <a:pt x="49" y="668"/>
                  <a:pt x="49" y="657"/>
                  <a:pt x="49" y="645"/>
                </a:cubicBezTo>
                <a:close/>
                <a:moveTo>
                  <a:pt x="49" y="588"/>
                </a:moveTo>
                <a:cubicBezTo>
                  <a:pt x="65" y="590"/>
                  <a:pt x="81" y="591"/>
                  <a:pt x="97" y="593"/>
                </a:cubicBezTo>
                <a:cubicBezTo>
                  <a:pt x="97" y="603"/>
                  <a:pt x="97" y="614"/>
                  <a:pt x="97" y="625"/>
                </a:cubicBezTo>
                <a:cubicBezTo>
                  <a:pt x="81" y="624"/>
                  <a:pt x="65" y="623"/>
                  <a:pt x="49" y="622"/>
                </a:cubicBezTo>
                <a:cubicBezTo>
                  <a:pt x="49" y="611"/>
                  <a:pt x="49" y="599"/>
                  <a:pt x="49" y="588"/>
                </a:cubicBezTo>
                <a:close/>
                <a:moveTo>
                  <a:pt x="49" y="530"/>
                </a:moveTo>
                <a:cubicBezTo>
                  <a:pt x="65" y="532"/>
                  <a:pt x="81" y="534"/>
                  <a:pt x="97" y="536"/>
                </a:cubicBezTo>
                <a:cubicBezTo>
                  <a:pt x="97" y="547"/>
                  <a:pt x="97" y="558"/>
                  <a:pt x="97" y="568"/>
                </a:cubicBezTo>
                <a:cubicBezTo>
                  <a:pt x="81" y="567"/>
                  <a:pt x="65" y="566"/>
                  <a:pt x="49" y="565"/>
                </a:cubicBezTo>
                <a:cubicBezTo>
                  <a:pt x="49" y="553"/>
                  <a:pt x="49" y="542"/>
                  <a:pt x="49" y="530"/>
                </a:cubicBezTo>
                <a:close/>
                <a:moveTo>
                  <a:pt x="49" y="473"/>
                </a:moveTo>
                <a:cubicBezTo>
                  <a:pt x="65" y="475"/>
                  <a:pt x="81" y="477"/>
                  <a:pt x="97" y="480"/>
                </a:cubicBezTo>
                <a:cubicBezTo>
                  <a:pt x="97" y="490"/>
                  <a:pt x="97" y="501"/>
                  <a:pt x="97" y="512"/>
                </a:cubicBezTo>
                <a:cubicBezTo>
                  <a:pt x="81" y="510"/>
                  <a:pt x="65" y="508"/>
                  <a:pt x="49" y="507"/>
                </a:cubicBezTo>
                <a:cubicBezTo>
                  <a:pt x="49" y="495"/>
                  <a:pt x="49" y="484"/>
                  <a:pt x="49" y="473"/>
                </a:cubicBezTo>
                <a:close/>
                <a:moveTo>
                  <a:pt x="49" y="392"/>
                </a:moveTo>
                <a:cubicBezTo>
                  <a:pt x="49" y="380"/>
                  <a:pt x="49" y="369"/>
                  <a:pt x="49" y="357"/>
                </a:cubicBezTo>
                <a:cubicBezTo>
                  <a:pt x="65" y="361"/>
                  <a:pt x="81" y="364"/>
                  <a:pt x="97" y="367"/>
                </a:cubicBezTo>
                <a:cubicBezTo>
                  <a:pt x="97" y="378"/>
                  <a:pt x="97" y="388"/>
                  <a:pt x="97" y="399"/>
                </a:cubicBezTo>
                <a:cubicBezTo>
                  <a:pt x="81" y="396"/>
                  <a:pt x="65" y="394"/>
                  <a:pt x="49" y="392"/>
                </a:cubicBezTo>
                <a:close/>
                <a:moveTo>
                  <a:pt x="49" y="415"/>
                </a:moveTo>
                <a:cubicBezTo>
                  <a:pt x="65" y="418"/>
                  <a:pt x="81" y="421"/>
                  <a:pt x="97" y="423"/>
                </a:cubicBezTo>
                <a:cubicBezTo>
                  <a:pt x="97" y="434"/>
                  <a:pt x="97" y="445"/>
                  <a:pt x="97" y="455"/>
                </a:cubicBezTo>
                <a:cubicBezTo>
                  <a:pt x="81" y="453"/>
                  <a:pt x="65" y="451"/>
                  <a:pt x="49" y="449"/>
                </a:cubicBezTo>
                <a:cubicBezTo>
                  <a:pt x="49" y="438"/>
                  <a:pt x="49" y="426"/>
                  <a:pt x="49" y="415"/>
                </a:cubicBezTo>
                <a:close/>
                <a:moveTo>
                  <a:pt x="49" y="300"/>
                </a:moveTo>
                <a:cubicBezTo>
                  <a:pt x="65" y="303"/>
                  <a:pt x="81" y="307"/>
                  <a:pt x="97" y="310"/>
                </a:cubicBezTo>
                <a:cubicBezTo>
                  <a:pt x="97" y="321"/>
                  <a:pt x="97" y="332"/>
                  <a:pt x="97" y="342"/>
                </a:cubicBezTo>
                <a:cubicBezTo>
                  <a:pt x="81" y="340"/>
                  <a:pt x="65" y="337"/>
                  <a:pt x="49" y="334"/>
                </a:cubicBezTo>
                <a:cubicBezTo>
                  <a:pt x="49" y="323"/>
                  <a:pt x="49" y="311"/>
                  <a:pt x="49" y="300"/>
                </a:cubicBezTo>
                <a:close/>
                <a:moveTo>
                  <a:pt x="49" y="242"/>
                </a:moveTo>
                <a:cubicBezTo>
                  <a:pt x="65" y="246"/>
                  <a:pt x="81" y="250"/>
                  <a:pt x="97" y="254"/>
                </a:cubicBezTo>
                <a:cubicBezTo>
                  <a:pt x="97" y="265"/>
                  <a:pt x="97" y="275"/>
                  <a:pt x="97" y="286"/>
                </a:cubicBezTo>
                <a:cubicBezTo>
                  <a:pt x="81" y="283"/>
                  <a:pt x="65" y="280"/>
                  <a:pt x="49" y="276"/>
                </a:cubicBezTo>
                <a:cubicBezTo>
                  <a:pt x="49" y="265"/>
                  <a:pt x="49" y="254"/>
                  <a:pt x="49" y="242"/>
                </a:cubicBezTo>
                <a:close/>
                <a:moveTo>
                  <a:pt x="49" y="185"/>
                </a:moveTo>
                <a:cubicBezTo>
                  <a:pt x="65" y="189"/>
                  <a:pt x="81" y="193"/>
                  <a:pt x="97" y="197"/>
                </a:cubicBezTo>
                <a:cubicBezTo>
                  <a:pt x="97" y="208"/>
                  <a:pt x="97" y="219"/>
                  <a:pt x="97" y="229"/>
                </a:cubicBezTo>
                <a:cubicBezTo>
                  <a:pt x="81" y="226"/>
                  <a:pt x="65" y="222"/>
                  <a:pt x="49" y="219"/>
                </a:cubicBezTo>
                <a:cubicBezTo>
                  <a:pt x="49" y="207"/>
                  <a:pt x="49" y="196"/>
                  <a:pt x="49" y="185"/>
                </a:cubicBezTo>
                <a:close/>
                <a:moveTo>
                  <a:pt x="49" y="127"/>
                </a:moveTo>
                <a:cubicBezTo>
                  <a:pt x="65" y="132"/>
                  <a:pt x="81" y="136"/>
                  <a:pt x="97" y="141"/>
                </a:cubicBezTo>
                <a:cubicBezTo>
                  <a:pt x="97" y="152"/>
                  <a:pt x="97" y="162"/>
                  <a:pt x="97" y="173"/>
                </a:cubicBezTo>
                <a:cubicBezTo>
                  <a:pt x="81" y="169"/>
                  <a:pt x="65" y="165"/>
                  <a:pt x="49" y="161"/>
                </a:cubicBezTo>
                <a:cubicBezTo>
                  <a:pt x="49" y="150"/>
                  <a:pt x="49" y="138"/>
                  <a:pt x="49" y="127"/>
                </a:cubicBezTo>
                <a:close/>
                <a:moveTo>
                  <a:pt x="97" y="116"/>
                </a:moveTo>
                <a:cubicBezTo>
                  <a:pt x="49" y="104"/>
                  <a:pt x="49" y="104"/>
                  <a:pt x="49" y="104"/>
                </a:cubicBezTo>
                <a:cubicBezTo>
                  <a:pt x="49" y="69"/>
                  <a:pt x="49" y="69"/>
                  <a:pt x="49" y="69"/>
                </a:cubicBezTo>
                <a:cubicBezTo>
                  <a:pt x="97" y="85"/>
                  <a:pt x="97" y="85"/>
                  <a:pt x="97" y="85"/>
                </a:cubicBezTo>
                <a:lnTo>
                  <a:pt x="97" y="116"/>
                </a:lnTo>
                <a:close/>
                <a:moveTo>
                  <a:pt x="159" y="133"/>
                </a:moveTo>
                <a:cubicBezTo>
                  <a:pt x="129" y="125"/>
                  <a:pt x="129" y="125"/>
                  <a:pt x="129" y="125"/>
                </a:cubicBezTo>
                <a:cubicBezTo>
                  <a:pt x="129" y="94"/>
                  <a:pt x="129" y="94"/>
                  <a:pt x="129" y="94"/>
                </a:cubicBezTo>
                <a:cubicBezTo>
                  <a:pt x="159" y="104"/>
                  <a:pt x="159" y="104"/>
                  <a:pt x="159" y="104"/>
                </a:cubicBezTo>
                <a:lnTo>
                  <a:pt x="159" y="133"/>
                </a:lnTo>
                <a:close/>
                <a:moveTo>
                  <a:pt x="159" y="188"/>
                </a:moveTo>
                <a:cubicBezTo>
                  <a:pt x="149" y="185"/>
                  <a:pt x="139" y="183"/>
                  <a:pt x="129" y="180"/>
                </a:cubicBezTo>
                <a:cubicBezTo>
                  <a:pt x="129" y="170"/>
                  <a:pt x="129" y="160"/>
                  <a:pt x="129" y="150"/>
                </a:cubicBezTo>
                <a:cubicBezTo>
                  <a:pt x="139" y="153"/>
                  <a:pt x="149" y="156"/>
                  <a:pt x="159" y="159"/>
                </a:cubicBezTo>
                <a:cubicBezTo>
                  <a:pt x="159" y="168"/>
                  <a:pt x="159" y="178"/>
                  <a:pt x="159" y="188"/>
                </a:cubicBezTo>
                <a:close/>
                <a:moveTo>
                  <a:pt x="159" y="243"/>
                </a:moveTo>
                <a:cubicBezTo>
                  <a:pt x="149" y="240"/>
                  <a:pt x="139" y="238"/>
                  <a:pt x="129" y="236"/>
                </a:cubicBezTo>
                <a:cubicBezTo>
                  <a:pt x="129" y="226"/>
                  <a:pt x="129" y="215"/>
                  <a:pt x="129" y="205"/>
                </a:cubicBezTo>
                <a:cubicBezTo>
                  <a:pt x="139" y="208"/>
                  <a:pt x="149" y="211"/>
                  <a:pt x="159" y="213"/>
                </a:cubicBezTo>
                <a:cubicBezTo>
                  <a:pt x="159" y="223"/>
                  <a:pt x="159" y="233"/>
                  <a:pt x="159" y="243"/>
                </a:cubicBezTo>
                <a:close/>
                <a:moveTo>
                  <a:pt x="159" y="298"/>
                </a:moveTo>
                <a:cubicBezTo>
                  <a:pt x="149" y="296"/>
                  <a:pt x="139" y="294"/>
                  <a:pt x="129" y="292"/>
                </a:cubicBezTo>
                <a:cubicBezTo>
                  <a:pt x="129" y="281"/>
                  <a:pt x="129" y="271"/>
                  <a:pt x="129" y="261"/>
                </a:cubicBezTo>
                <a:cubicBezTo>
                  <a:pt x="139" y="263"/>
                  <a:pt x="149" y="266"/>
                  <a:pt x="159" y="268"/>
                </a:cubicBezTo>
                <a:cubicBezTo>
                  <a:pt x="159" y="278"/>
                  <a:pt x="159" y="288"/>
                  <a:pt x="159" y="298"/>
                </a:cubicBezTo>
                <a:close/>
                <a:moveTo>
                  <a:pt x="159" y="353"/>
                </a:moveTo>
                <a:cubicBezTo>
                  <a:pt x="149" y="351"/>
                  <a:pt x="139" y="349"/>
                  <a:pt x="129" y="347"/>
                </a:cubicBezTo>
                <a:cubicBezTo>
                  <a:pt x="129" y="337"/>
                  <a:pt x="129" y="327"/>
                  <a:pt x="129" y="317"/>
                </a:cubicBezTo>
                <a:cubicBezTo>
                  <a:pt x="139" y="319"/>
                  <a:pt x="149" y="321"/>
                  <a:pt x="159" y="323"/>
                </a:cubicBezTo>
                <a:cubicBezTo>
                  <a:pt x="159" y="333"/>
                  <a:pt x="159" y="343"/>
                  <a:pt x="159" y="353"/>
                </a:cubicBezTo>
                <a:close/>
                <a:moveTo>
                  <a:pt x="159" y="408"/>
                </a:moveTo>
                <a:cubicBezTo>
                  <a:pt x="149" y="406"/>
                  <a:pt x="139" y="405"/>
                  <a:pt x="129" y="403"/>
                </a:cubicBezTo>
                <a:cubicBezTo>
                  <a:pt x="129" y="393"/>
                  <a:pt x="129" y="383"/>
                  <a:pt x="129" y="372"/>
                </a:cubicBezTo>
                <a:cubicBezTo>
                  <a:pt x="139" y="374"/>
                  <a:pt x="149" y="376"/>
                  <a:pt x="159" y="378"/>
                </a:cubicBezTo>
                <a:cubicBezTo>
                  <a:pt x="159" y="388"/>
                  <a:pt x="159" y="398"/>
                  <a:pt x="159" y="408"/>
                </a:cubicBezTo>
                <a:close/>
                <a:moveTo>
                  <a:pt x="160" y="463"/>
                </a:moveTo>
                <a:cubicBezTo>
                  <a:pt x="149" y="461"/>
                  <a:pt x="139" y="460"/>
                  <a:pt x="129" y="459"/>
                </a:cubicBezTo>
                <a:cubicBezTo>
                  <a:pt x="129" y="448"/>
                  <a:pt x="129" y="438"/>
                  <a:pt x="129" y="428"/>
                </a:cubicBezTo>
                <a:cubicBezTo>
                  <a:pt x="139" y="430"/>
                  <a:pt x="149" y="432"/>
                  <a:pt x="160" y="433"/>
                </a:cubicBezTo>
                <a:cubicBezTo>
                  <a:pt x="160" y="443"/>
                  <a:pt x="160" y="453"/>
                  <a:pt x="160" y="463"/>
                </a:cubicBezTo>
                <a:close/>
                <a:moveTo>
                  <a:pt x="160" y="518"/>
                </a:moveTo>
                <a:cubicBezTo>
                  <a:pt x="149" y="516"/>
                  <a:pt x="139" y="515"/>
                  <a:pt x="129" y="514"/>
                </a:cubicBezTo>
                <a:cubicBezTo>
                  <a:pt x="129" y="504"/>
                  <a:pt x="129" y="494"/>
                  <a:pt x="129" y="484"/>
                </a:cubicBezTo>
                <a:cubicBezTo>
                  <a:pt x="139" y="485"/>
                  <a:pt x="149" y="487"/>
                  <a:pt x="160" y="488"/>
                </a:cubicBezTo>
                <a:cubicBezTo>
                  <a:pt x="160" y="498"/>
                  <a:pt x="160" y="508"/>
                  <a:pt x="160" y="518"/>
                </a:cubicBezTo>
                <a:close/>
                <a:moveTo>
                  <a:pt x="160" y="572"/>
                </a:moveTo>
                <a:cubicBezTo>
                  <a:pt x="150" y="572"/>
                  <a:pt x="139" y="571"/>
                  <a:pt x="129" y="570"/>
                </a:cubicBezTo>
                <a:cubicBezTo>
                  <a:pt x="129" y="560"/>
                  <a:pt x="129" y="550"/>
                  <a:pt x="129" y="539"/>
                </a:cubicBezTo>
                <a:cubicBezTo>
                  <a:pt x="139" y="541"/>
                  <a:pt x="150" y="542"/>
                  <a:pt x="160" y="543"/>
                </a:cubicBezTo>
                <a:cubicBezTo>
                  <a:pt x="160" y="553"/>
                  <a:pt x="160" y="563"/>
                  <a:pt x="160" y="572"/>
                </a:cubicBezTo>
                <a:close/>
                <a:moveTo>
                  <a:pt x="160" y="627"/>
                </a:moveTo>
                <a:cubicBezTo>
                  <a:pt x="150" y="627"/>
                  <a:pt x="140" y="626"/>
                  <a:pt x="129" y="626"/>
                </a:cubicBezTo>
                <a:cubicBezTo>
                  <a:pt x="129" y="616"/>
                  <a:pt x="129" y="605"/>
                  <a:pt x="129" y="595"/>
                </a:cubicBezTo>
                <a:cubicBezTo>
                  <a:pt x="140" y="596"/>
                  <a:pt x="150" y="597"/>
                  <a:pt x="160" y="598"/>
                </a:cubicBezTo>
                <a:cubicBezTo>
                  <a:pt x="160" y="608"/>
                  <a:pt x="160" y="618"/>
                  <a:pt x="160" y="627"/>
                </a:cubicBezTo>
                <a:close/>
                <a:moveTo>
                  <a:pt x="160" y="682"/>
                </a:moveTo>
                <a:cubicBezTo>
                  <a:pt x="150" y="682"/>
                  <a:pt x="140" y="682"/>
                  <a:pt x="130" y="681"/>
                </a:cubicBezTo>
                <a:cubicBezTo>
                  <a:pt x="130" y="671"/>
                  <a:pt x="130" y="661"/>
                  <a:pt x="130" y="651"/>
                </a:cubicBezTo>
                <a:cubicBezTo>
                  <a:pt x="140" y="652"/>
                  <a:pt x="150" y="652"/>
                  <a:pt x="160" y="653"/>
                </a:cubicBezTo>
                <a:cubicBezTo>
                  <a:pt x="160" y="663"/>
                  <a:pt x="160" y="673"/>
                  <a:pt x="160" y="682"/>
                </a:cubicBezTo>
                <a:close/>
                <a:moveTo>
                  <a:pt x="160" y="737"/>
                </a:moveTo>
                <a:cubicBezTo>
                  <a:pt x="150" y="737"/>
                  <a:pt x="140" y="737"/>
                  <a:pt x="130" y="737"/>
                </a:cubicBezTo>
                <a:cubicBezTo>
                  <a:pt x="130" y="727"/>
                  <a:pt x="130" y="717"/>
                  <a:pt x="130" y="706"/>
                </a:cubicBezTo>
                <a:cubicBezTo>
                  <a:pt x="140" y="707"/>
                  <a:pt x="150" y="708"/>
                  <a:pt x="160" y="708"/>
                </a:cubicBezTo>
                <a:cubicBezTo>
                  <a:pt x="160" y="718"/>
                  <a:pt x="160" y="728"/>
                  <a:pt x="160" y="737"/>
                </a:cubicBezTo>
                <a:close/>
                <a:moveTo>
                  <a:pt x="160" y="792"/>
                </a:moveTo>
                <a:cubicBezTo>
                  <a:pt x="150" y="793"/>
                  <a:pt x="140" y="793"/>
                  <a:pt x="130" y="793"/>
                </a:cubicBezTo>
                <a:cubicBezTo>
                  <a:pt x="130" y="783"/>
                  <a:pt x="130" y="772"/>
                  <a:pt x="130" y="762"/>
                </a:cubicBezTo>
                <a:cubicBezTo>
                  <a:pt x="140" y="762"/>
                  <a:pt x="150" y="763"/>
                  <a:pt x="160" y="763"/>
                </a:cubicBezTo>
                <a:cubicBezTo>
                  <a:pt x="160" y="773"/>
                  <a:pt x="160" y="783"/>
                  <a:pt x="160" y="792"/>
                </a:cubicBezTo>
                <a:close/>
                <a:moveTo>
                  <a:pt x="160" y="847"/>
                </a:moveTo>
                <a:cubicBezTo>
                  <a:pt x="150" y="848"/>
                  <a:pt x="140" y="848"/>
                  <a:pt x="130" y="849"/>
                </a:cubicBezTo>
                <a:cubicBezTo>
                  <a:pt x="130" y="838"/>
                  <a:pt x="130" y="828"/>
                  <a:pt x="130" y="818"/>
                </a:cubicBezTo>
                <a:cubicBezTo>
                  <a:pt x="140" y="818"/>
                  <a:pt x="150" y="818"/>
                  <a:pt x="160" y="818"/>
                </a:cubicBezTo>
                <a:cubicBezTo>
                  <a:pt x="160" y="828"/>
                  <a:pt x="160" y="838"/>
                  <a:pt x="160" y="847"/>
                </a:cubicBezTo>
                <a:close/>
                <a:moveTo>
                  <a:pt x="160" y="902"/>
                </a:moveTo>
                <a:cubicBezTo>
                  <a:pt x="150" y="903"/>
                  <a:pt x="140" y="904"/>
                  <a:pt x="130" y="904"/>
                </a:cubicBezTo>
                <a:cubicBezTo>
                  <a:pt x="130" y="894"/>
                  <a:pt x="130" y="884"/>
                  <a:pt x="130" y="874"/>
                </a:cubicBezTo>
                <a:cubicBezTo>
                  <a:pt x="140" y="873"/>
                  <a:pt x="150" y="873"/>
                  <a:pt x="160" y="873"/>
                </a:cubicBezTo>
                <a:cubicBezTo>
                  <a:pt x="160" y="883"/>
                  <a:pt x="160" y="893"/>
                  <a:pt x="160" y="902"/>
                </a:cubicBezTo>
                <a:close/>
                <a:moveTo>
                  <a:pt x="160" y="957"/>
                </a:moveTo>
                <a:cubicBezTo>
                  <a:pt x="150" y="958"/>
                  <a:pt x="140" y="959"/>
                  <a:pt x="130" y="960"/>
                </a:cubicBezTo>
                <a:cubicBezTo>
                  <a:pt x="130" y="950"/>
                  <a:pt x="130" y="939"/>
                  <a:pt x="130" y="929"/>
                </a:cubicBezTo>
                <a:cubicBezTo>
                  <a:pt x="140" y="929"/>
                  <a:pt x="150" y="928"/>
                  <a:pt x="160" y="928"/>
                </a:cubicBezTo>
                <a:cubicBezTo>
                  <a:pt x="160" y="938"/>
                  <a:pt x="160" y="947"/>
                  <a:pt x="160" y="957"/>
                </a:cubicBezTo>
                <a:close/>
                <a:moveTo>
                  <a:pt x="161" y="1012"/>
                </a:moveTo>
                <a:cubicBezTo>
                  <a:pt x="150" y="1013"/>
                  <a:pt x="140" y="1014"/>
                  <a:pt x="130" y="1016"/>
                </a:cubicBezTo>
                <a:cubicBezTo>
                  <a:pt x="130" y="1005"/>
                  <a:pt x="130" y="995"/>
                  <a:pt x="130" y="985"/>
                </a:cubicBezTo>
                <a:cubicBezTo>
                  <a:pt x="140" y="984"/>
                  <a:pt x="150" y="984"/>
                  <a:pt x="161" y="983"/>
                </a:cubicBezTo>
                <a:cubicBezTo>
                  <a:pt x="161" y="993"/>
                  <a:pt x="161" y="1002"/>
                  <a:pt x="161" y="1012"/>
                </a:cubicBezTo>
                <a:close/>
                <a:moveTo>
                  <a:pt x="161" y="1067"/>
                </a:moveTo>
                <a:cubicBezTo>
                  <a:pt x="130" y="1071"/>
                  <a:pt x="130" y="1071"/>
                  <a:pt x="130" y="1071"/>
                </a:cubicBezTo>
                <a:cubicBezTo>
                  <a:pt x="130" y="1041"/>
                  <a:pt x="130" y="1041"/>
                  <a:pt x="130" y="1041"/>
                </a:cubicBezTo>
                <a:cubicBezTo>
                  <a:pt x="161" y="1038"/>
                  <a:pt x="161" y="1038"/>
                  <a:pt x="161" y="1038"/>
                </a:cubicBezTo>
                <a:lnTo>
                  <a:pt x="161" y="1067"/>
                </a:lnTo>
                <a:close/>
                <a:moveTo>
                  <a:pt x="186" y="1036"/>
                </a:moveTo>
                <a:cubicBezTo>
                  <a:pt x="208" y="1034"/>
                  <a:pt x="208" y="1034"/>
                  <a:pt x="208" y="1034"/>
                </a:cubicBezTo>
                <a:cubicBezTo>
                  <a:pt x="208" y="1061"/>
                  <a:pt x="208" y="1061"/>
                  <a:pt x="208" y="1061"/>
                </a:cubicBezTo>
                <a:cubicBezTo>
                  <a:pt x="186" y="1065"/>
                  <a:pt x="186" y="1065"/>
                  <a:pt x="186" y="1065"/>
                </a:cubicBezTo>
                <a:lnTo>
                  <a:pt x="186" y="1036"/>
                </a:lnTo>
                <a:close/>
                <a:moveTo>
                  <a:pt x="186" y="982"/>
                </a:moveTo>
                <a:cubicBezTo>
                  <a:pt x="193" y="981"/>
                  <a:pt x="200" y="981"/>
                  <a:pt x="208" y="980"/>
                </a:cubicBezTo>
                <a:cubicBezTo>
                  <a:pt x="208" y="990"/>
                  <a:pt x="208" y="999"/>
                  <a:pt x="208" y="1008"/>
                </a:cubicBezTo>
                <a:cubicBezTo>
                  <a:pt x="200" y="1008"/>
                  <a:pt x="193" y="1009"/>
                  <a:pt x="186" y="1010"/>
                </a:cubicBezTo>
                <a:cubicBezTo>
                  <a:pt x="186" y="1001"/>
                  <a:pt x="186" y="991"/>
                  <a:pt x="186" y="982"/>
                </a:cubicBezTo>
                <a:close/>
                <a:moveTo>
                  <a:pt x="186" y="956"/>
                </a:moveTo>
                <a:cubicBezTo>
                  <a:pt x="186" y="946"/>
                  <a:pt x="186" y="937"/>
                  <a:pt x="186" y="928"/>
                </a:cubicBezTo>
                <a:cubicBezTo>
                  <a:pt x="193" y="927"/>
                  <a:pt x="200" y="927"/>
                  <a:pt x="208" y="927"/>
                </a:cubicBezTo>
                <a:cubicBezTo>
                  <a:pt x="208" y="936"/>
                  <a:pt x="208" y="945"/>
                  <a:pt x="208" y="954"/>
                </a:cubicBezTo>
                <a:cubicBezTo>
                  <a:pt x="200" y="954"/>
                  <a:pt x="193" y="955"/>
                  <a:pt x="186" y="956"/>
                </a:cubicBezTo>
                <a:close/>
                <a:moveTo>
                  <a:pt x="186" y="873"/>
                </a:moveTo>
                <a:cubicBezTo>
                  <a:pt x="193" y="873"/>
                  <a:pt x="200" y="873"/>
                  <a:pt x="208" y="873"/>
                </a:cubicBezTo>
                <a:cubicBezTo>
                  <a:pt x="208" y="882"/>
                  <a:pt x="208" y="891"/>
                  <a:pt x="208" y="900"/>
                </a:cubicBezTo>
                <a:cubicBezTo>
                  <a:pt x="200" y="900"/>
                  <a:pt x="193" y="901"/>
                  <a:pt x="186" y="901"/>
                </a:cubicBezTo>
                <a:cubicBezTo>
                  <a:pt x="186" y="892"/>
                  <a:pt x="186" y="883"/>
                  <a:pt x="186" y="873"/>
                </a:cubicBezTo>
                <a:close/>
                <a:moveTo>
                  <a:pt x="186" y="847"/>
                </a:moveTo>
                <a:cubicBezTo>
                  <a:pt x="186" y="838"/>
                  <a:pt x="186" y="828"/>
                  <a:pt x="186" y="819"/>
                </a:cubicBezTo>
                <a:cubicBezTo>
                  <a:pt x="193" y="819"/>
                  <a:pt x="200" y="819"/>
                  <a:pt x="208" y="819"/>
                </a:cubicBezTo>
                <a:cubicBezTo>
                  <a:pt x="208" y="828"/>
                  <a:pt x="208" y="837"/>
                  <a:pt x="208" y="846"/>
                </a:cubicBezTo>
                <a:cubicBezTo>
                  <a:pt x="200" y="846"/>
                  <a:pt x="193" y="847"/>
                  <a:pt x="186" y="847"/>
                </a:cubicBezTo>
                <a:close/>
                <a:moveTo>
                  <a:pt x="186" y="764"/>
                </a:moveTo>
                <a:cubicBezTo>
                  <a:pt x="193" y="765"/>
                  <a:pt x="200" y="765"/>
                  <a:pt x="208" y="765"/>
                </a:cubicBezTo>
                <a:cubicBezTo>
                  <a:pt x="208" y="774"/>
                  <a:pt x="208" y="783"/>
                  <a:pt x="208" y="792"/>
                </a:cubicBezTo>
                <a:cubicBezTo>
                  <a:pt x="200" y="792"/>
                  <a:pt x="193" y="792"/>
                  <a:pt x="186" y="793"/>
                </a:cubicBezTo>
                <a:cubicBezTo>
                  <a:pt x="186" y="783"/>
                  <a:pt x="186" y="774"/>
                  <a:pt x="186" y="764"/>
                </a:cubicBezTo>
                <a:close/>
                <a:moveTo>
                  <a:pt x="186" y="738"/>
                </a:moveTo>
                <a:cubicBezTo>
                  <a:pt x="186" y="729"/>
                  <a:pt x="186" y="719"/>
                  <a:pt x="186" y="710"/>
                </a:cubicBezTo>
                <a:cubicBezTo>
                  <a:pt x="193" y="710"/>
                  <a:pt x="200" y="711"/>
                  <a:pt x="208" y="711"/>
                </a:cubicBezTo>
                <a:cubicBezTo>
                  <a:pt x="208" y="720"/>
                  <a:pt x="208" y="729"/>
                  <a:pt x="208" y="738"/>
                </a:cubicBezTo>
                <a:cubicBezTo>
                  <a:pt x="200" y="738"/>
                  <a:pt x="193" y="738"/>
                  <a:pt x="186" y="738"/>
                </a:cubicBezTo>
                <a:close/>
                <a:moveTo>
                  <a:pt x="186" y="656"/>
                </a:moveTo>
                <a:cubicBezTo>
                  <a:pt x="193" y="656"/>
                  <a:pt x="200" y="657"/>
                  <a:pt x="208" y="657"/>
                </a:cubicBezTo>
                <a:cubicBezTo>
                  <a:pt x="208" y="666"/>
                  <a:pt x="208" y="675"/>
                  <a:pt x="208" y="685"/>
                </a:cubicBezTo>
                <a:cubicBezTo>
                  <a:pt x="200" y="684"/>
                  <a:pt x="193" y="684"/>
                  <a:pt x="186" y="684"/>
                </a:cubicBezTo>
                <a:cubicBezTo>
                  <a:pt x="186" y="674"/>
                  <a:pt x="186" y="665"/>
                  <a:pt x="186" y="656"/>
                </a:cubicBezTo>
                <a:close/>
                <a:moveTo>
                  <a:pt x="186" y="601"/>
                </a:moveTo>
                <a:cubicBezTo>
                  <a:pt x="193" y="602"/>
                  <a:pt x="200" y="603"/>
                  <a:pt x="208" y="604"/>
                </a:cubicBezTo>
                <a:cubicBezTo>
                  <a:pt x="208" y="613"/>
                  <a:pt x="208" y="622"/>
                  <a:pt x="208" y="631"/>
                </a:cubicBezTo>
                <a:cubicBezTo>
                  <a:pt x="200" y="630"/>
                  <a:pt x="193" y="630"/>
                  <a:pt x="186" y="629"/>
                </a:cubicBezTo>
                <a:cubicBezTo>
                  <a:pt x="186" y="620"/>
                  <a:pt x="186" y="611"/>
                  <a:pt x="186" y="601"/>
                </a:cubicBezTo>
                <a:close/>
                <a:moveTo>
                  <a:pt x="186" y="547"/>
                </a:moveTo>
                <a:cubicBezTo>
                  <a:pt x="193" y="548"/>
                  <a:pt x="200" y="549"/>
                  <a:pt x="208" y="550"/>
                </a:cubicBezTo>
                <a:cubicBezTo>
                  <a:pt x="208" y="559"/>
                  <a:pt x="208" y="568"/>
                  <a:pt x="208" y="577"/>
                </a:cubicBezTo>
                <a:cubicBezTo>
                  <a:pt x="200" y="576"/>
                  <a:pt x="193" y="576"/>
                  <a:pt x="186" y="575"/>
                </a:cubicBezTo>
                <a:cubicBezTo>
                  <a:pt x="186" y="566"/>
                  <a:pt x="186" y="556"/>
                  <a:pt x="186" y="547"/>
                </a:cubicBezTo>
                <a:close/>
                <a:moveTo>
                  <a:pt x="186" y="492"/>
                </a:moveTo>
                <a:cubicBezTo>
                  <a:pt x="193" y="494"/>
                  <a:pt x="200" y="495"/>
                  <a:pt x="208" y="496"/>
                </a:cubicBezTo>
                <a:cubicBezTo>
                  <a:pt x="208" y="505"/>
                  <a:pt x="208" y="514"/>
                  <a:pt x="208" y="523"/>
                </a:cubicBezTo>
                <a:cubicBezTo>
                  <a:pt x="200" y="522"/>
                  <a:pt x="193" y="521"/>
                  <a:pt x="186" y="521"/>
                </a:cubicBezTo>
                <a:cubicBezTo>
                  <a:pt x="186" y="511"/>
                  <a:pt x="186" y="502"/>
                  <a:pt x="186" y="492"/>
                </a:cubicBezTo>
                <a:close/>
                <a:moveTo>
                  <a:pt x="186" y="438"/>
                </a:moveTo>
                <a:cubicBezTo>
                  <a:pt x="193" y="439"/>
                  <a:pt x="200" y="441"/>
                  <a:pt x="208" y="442"/>
                </a:cubicBezTo>
                <a:cubicBezTo>
                  <a:pt x="208" y="451"/>
                  <a:pt x="208" y="460"/>
                  <a:pt x="208" y="469"/>
                </a:cubicBezTo>
                <a:cubicBezTo>
                  <a:pt x="200" y="468"/>
                  <a:pt x="193" y="467"/>
                  <a:pt x="186" y="466"/>
                </a:cubicBezTo>
                <a:cubicBezTo>
                  <a:pt x="186" y="457"/>
                  <a:pt x="186" y="448"/>
                  <a:pt x="186" y="438"/>
                </a:cubicBezTo>
                <a:close/>
                <a:moveTo>
                  <a:pt x="186" y="384"/>
                </a:moveTo>
                <a:cubicBezTo>
                  <a:pt x="193" y="385"/>
                  <a:pt x="200" y="387"/>
                  <a:pt x="208" y="388"/>
                </a:cubicBezTo>
                <a:cubicBezTo>
                  <a:pt x="208" y="397"/>
                  <a:pt x="208" y="406"/>
                  <a:pt x="208" y="415"/>
                </a:cubicBezTo>
                <a:cubicBezTo>
                  <a:pt x="200" y="414"/>
                  <a:pt x="193" y="413"/>
                  <a:pt x="186" y="412"/>
                </a:cubicBezTo>
                <a:cubicBezTo>
                  <a:pt x="186" y="403"/>
                  <a:pt x="186" y="393"/>
                  <a:pt x="186" y="384"/>
                </a:cubicBezTo>
                <a:close/>
                <a:moveTo>
                  <a:pt x="186" y="329"/>
                </a:moveTo>
                <a:cubicBezTo>
                  <a:pt x="193" y="331"/>
                  <a:pt x="200" y="333"/>
                  <a:pt x="208" y="334"/>
                </a:cubicBezTo>
                <a:cubicBezTo>
                  <a:pt x="208" y="343"/>
                  <a:pt x="208" y="352"/>
                  <a:pt x="208" y="361"/>
                </a:cubicBezTo>
                <a:cubicBezTo>
                  <a:pt x="200" y="360"/>
                  <a:pt x="193" y="359"/>
                  <a:pt x="186" y="358"/>
                </a:cubicBezTo>
                <a:cubicBezTo>
                  <a:pt x="186" y="348"/>
                  <a:pt x="186" y="339"/>
                  <a:pt x="186" y="329"/>
                </a:cubicBezTo>
                <a:close/>
                <a:moveTo>
                  <a:pt x="186" y="275"/>
                </a:moveTo>
                <a:cubicBezTo>
                  <a:pt x="193" y="277"/>
                  <a:pt x="200" y="279"/>
                  <a:pt x="208" y="280"/>
                </a:cubicBezTo>
                <a:cubicBezTo>
                  <a:pt x="208" y="289"/>
                  <a:pt x="208" y="299"/>
                  <a:pt x="208" y="308"/>
                </a:cubicBezTo>
                <a:cubicBezTo>
                  <a:pt x="200" y="306"/>
                  <a:pt x="193" y="305"/>
                  <a:pt x="186" y="303"/>
                </a:cubicBezTo>
                <a:cubicBezTo>
                  <a:pt x="186" y="294"/>
                  <a:pt x="186" y="284"/>
                  <a:pt x="186" y="275"/>
                </a:cubicBezTo>
                <a:close/>
                <a:moveTo>
                  <a:pt x="186" y="249"/>
                </a:moveTo>
                <a:cubicBezTo>
                  <a:pt x="186" y="239"/>
                  <a:pt x="186" y="230"/>
                  <a:pt x="186" y="221"/>
                </a:cubicBezTo>
                <a:cubicBezTo>
                  <a:pt x="193" y="223"/>
                  <a:pt x="200" y="225"/>
                  <a:pt x="208" y="227"/>
                </a:cubicBezTo>
                <a:cubicBezTo>
                  <a:pt x="208" y="236"/>
                  <a:pt x="208" y="245"/>
                  <a:pt x="208" y="254"/>
                </a:cubicBezTo>
                <a:cubicBezTo>
                  <a:pt x="200" y="252"/>
                  <a:pt x="193" y="250"/>
                  <a:pt x="186" y="249"/>
                </a:cubicBezTo>
                <a:close/>
                <a:moveTo>
                  <a:pt x="186" y="166"/>
                </a:moveTo>
                <a:cubicBezTo>
                  <a:pt x="193" y="168"/>
                  <a:pt x="200" y="171"/>
                  <a:pt x="208" y="173"/>
                </a:cubicBezTo>
                <a:cubicBezTo>
                  <a:pt x="208" y="182"/>
                  <a:pt x="208" y="191"/>
                  <a:pt x="208" y="200"/>
                </a:cubicBezTo>
                <a:cubicBezTo>
                  <a:pt x="200" y="198"/>
                  <a:pt x="193" y="196"/>
                  <a:pt x="186" y="194"/>
                </a:cubicBezTo>
                <a:cubicBezTo>
                  <a:pt x="186" y="185"/>
                  <a:pt x="186" y="176"/>
                  <a:pt x="186" y="166"/>
                </a:cubicBezTo>
                <a:close/>
                <a:moveTo>
                  <a:pt x="208" y="146"/>
                </a:moveTo>
                <a:cubicBezTo>
                  <a:pt x="186" y="140"/>
                  <a:pt x="186" y="140"/>
                  <a:pt x="186" y="140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208" y="119"/>
                  <a:pt x="208" y="119"/>
                  <a:pt x="208" y="119"/>
                </a:cubicBezTo>
                <a:lnTo>
                  <a:pt x="208" y="146"/>
                </a:lnTo>
                <a:close/>
                <a:moveTo>
                  <a:pt x="228" y="1033"/>
                </a:moveTo>
                <a:cubicBezTo>
                  <a:pt x="247" y="1031"/>
                  <a:pt x="247" y="1031"/>
                  <a:pt x="247" y="1031"/>
                </a:cubicBezTo>
                <a:cubicBezTo>
                  <a:pt x="247" y="1057"/>
                  <a:pt x="247" y="1057"/>
                  <a:pt x="247" y="1057"/>
                </a:cubicBezTo>
                <a:cubicBezTo>
                  <a:pt x="228" y="1060"/>
                  <a:pt x="228" y="1060"/>
                  <a:pt x="228" y="1060"/>
                </a:cubicBezTo>
                <a:lnTo>
                  <a:pt x="228" y="1033"/>
                </a:lnTo>
                <a:close/>
                <a:moveTo>
                  <a:pt x="228" y="980"/>
                </a:moveTo>
                <a:cubicBezTo>
                  <a:pt x="234" y="979"/>
                  <a:pt x="241" y="979"/>
                  <a:pt x="247" y="978"/>
                </a:cubicBezTo>
                <a:cubicBezTo>
                  <a:pt x="247" y="987"/>
                  <a:pt x="247" y="995"/>
                  <a:pt x="247" y="1004"/>
                </a:cubicBezTo>
                <a:cubicBezTo>
                  <a:pt x="241" y="1005"/>
                  <a:pt x="234" y="1005"/>
                  <a:pt x="228" y="1006"/>
                </a:cubicBezTo>
                <a:cubicBezTo>
                  <a:pt x="228" y="997"/>
                  <a:pt x="228" y="989"/>
                  <a:pt x="228" y="980"/>
                </a:cubicBezTo>
                <a:close/>
                <a:moveTo>
                  <a:pt x="228" y="926"/>
                </a:moveTo>
                <a:cubicBezTo>
                  <a:pt x="234" y="926"/>
                  <a:pt x="241" y="926"/>
                  <a:pt x="247" y="926"/>
                </a:cubicBezTo>
                <a:cubicBezTo>
                  <a:pt x="247" y="934"/>
                  <a:pt x="247" y="943"/>
                  <a:pt x="247" y="951"/>
                </a:cubicBezTo>
                <a:cubicBezTo>
                  <a:pt x="241" y="952"/>
                  <a:pt x="234" y="952"/>
                  <a:pt x="228" y="953"/>
                </a:cubicBezTo>
                <a:cubicBezTo>
                  <a:pt x="228" y="944"/>
                  <a:pt x="228" y="935"/>
                  <a:pt x="228" y="926"/>
                </a:cubicBezTo>
                <a:close/>
                <a:moveTo>
                  <a:pt x="228" y="873"/>
                </a:moveTo>
                <a:cubicBezTo>
                  <a:pt x="235" y="873"/>
                  <a:pt x="241" y="873"/>
                  <a:pt x="247" y="873"/>
                </a:cubicBezTo>
                <a:cubicBezTo>
                  <a:pt x="247" y="881"/>
                  <a:pt x="247" y="890"/>
                  <a:pt x="247" y="898"/>
                </a:cubicBezTo>
                <a:cubicBezTo>
                  <a:pt x="241" y="899"/>
                  <a:pt x="235" y="899"/>
                  <a:pt x="228" y="899"/>
                </a:cubicBezTo>
                <a:cubicBezTo>
                  <a:pt x="228" y="891"/>
                  <a:pt x="228" y="882"/>
                  <a:pt x="228" y="873"/>
                </a:cubicBezTo>
                <a:close/>
                <a:moveTo>
                  <a:pt x="228" y="820"/>
                </a:moveTo>
                <a:cubicBezTo>
                  <a:pt x="235" y="820"/>
                  <a:pt x="241" y="820"/>
                  <a:pt x="247" y="820"/>
                </a:cubicBezTo>
                <a:cubicBezTo>
                  <a:pt x="247" y="828"/>
                  <a:pt x="247" y="837"/>
                  <a:pt x="247" y="845"/>
                </a:cubicBezTo>
                <a:cubicBezTo>
                  <a:pt x="241" y="845"/>
                  <a:pt x="235" y="846"/>
                  <a:pt x="228" y="846"/>
                </a:cubicBezTo>
                <a:cubicBezTo>
                  <a:pt x="228" y="837"/>
                  <a:pt x="228" y="828"/>
                  <a:pt x="228" y="820"/>
                </a:cubicBezTo>
                <a:close/>
                <a:moveTo>
                  <a:pt x="228" y="766"/>
                </a:moveTo>
                <a:cubicBezTo>
                  <a:pt x="235" y="766"/>
                  <a:pt x="241" y="767"/>
                  <a:pt x="248" y="767"/>
                </a:cubicBezTo>
                <a:cubicBezTo>
                  <a:pt x="248" y="775"/>
                  <a:pt x="248" y="784"/>
                  <a:pt x="248" y="792"/>
                </a:cubicBezTo>
                <a:cubicBezTo>
                  <a:pt x="241" y="792"/>
                  <a:pt x="235" y="792"/>
                  <a:pt x="228" y="793"/>
                </a:cubicBezTo>
                <a:cubicBezTo>
                  <a:pt x="228" y="784"/>
                  <a:pt x="228" y="775"/>
                  <a:pt x="228" y="766"/>
                </a:cubicBezTo>
                <a:close/>
                <a:moveTo>
                  <a:pt x="229" y="713"/>
                </a:moveTo>
                <a:cubicBezTo>
                  <a:pt x="235" y="713"/>
                  <a:pt x="241" y="714"/>
                  <a:pt x="248" y="714"/>
                </a:cubicBezTo>
                <a:cubicBezTo>
                  <a:pt x="248" y="722"/>
                  <a:pt x="248" y="731"/>
                  <a:pt x="248" y="739"/>
                </a:cubicBezTo>
                <a:cubicBezTo>
                  <a:pt x="241" y="739"/>
                  <a:pt x="235" y="739"/>
                  <a:pt x="229" y="739"/>
                </a:cubicBezTo>
                <a:cubicBezTo>
                  <a:pt x="229" y="730"/>
                  <a:pt x="229" y="722"/>
                  <a:pt x="229" y="713"/>
                </a:cubicBezTo>
                <a:close/>
                <a:moveTo>
                  <a:pt x="229" y="659"/>
                </a:moveTo>
                <a:cubicBezTo>
                  <a:pt x="235" y="660"/>
                  <a:pt x="241" y="660"/>
                  <a:pt x="248" y="661"/>
                </a:cubicBezTo>
                <a:cubicBezTo>
                  <a:pt x="248" y="669"/>
                  <a:pt x="248" y="678"/>
                  <a:pt x="248" y="686"/>
                </a:cubicBezTo>
                <a:cubicBezTo>
                  <a:pt x="241" y="686"/>
                  <a:pt x="235" y="686"/>
                  <a:pt x="229" y="686"/>
                </a:cubicBezTo>
                <a:cubicBezTo>
                  <a:pt x="229" y="677"/>
                  <a:pt x="229" y="668"/>
                  <a:pt x="229" y="659"/>
                </a:cubicBezTo>
                <a:close/>
                <a:moveTo>
                  <a:pt x="229" y="606"/>
                </a:moveTo>
                <a:cubicBezTo>
                  <a:pt x="235" y="607"/>
                  <a:pt x="242" y="607"/>
                  <a:pt x="248" y="608"/>
                </a:cubicBezTo>
                <a:cubicBezTo>
                  <a:pt x="248" y="617"/>
                  <a:pt x="248" y="625"/>
                  <a:pt x="248" y="634"/>
                </a:cubicBezTo>
                <a:cubicBezTo>
                  <a:pt x="242" y="633"/>
                  <a:pt x="235" y="633"/>
                  <a:pt x="229" y="632"/>
                </a:cubicBezTo>
                <a:cubicBezTo>
                  <a:pt x="229" y="624"/>
                  <a:pt x="229" y="615"/>
                  <a:pt x="229" y="606"/>
                </a:cubicBezTo>
                <a:close/>
                <a:moveTo>
                  <a:pt x="229" y="553"/>
                </a:moveTo>
                <a:cubicBezTo>
                  <a:pt x="235" y="553"/>
                  <a:pt x="242" y="554"/>
                  <a:pt x="248" y="555"/>
                </a:cubicBezTo>
                <a:cubicBezTo>
                  <a:pt x="248" y="564"/>
                  <a:pt x="248" y="572"/>
                  <a:pt x="248" y="581"/>
                </a:cubicBezTo>
                <a:cubicBezTo>
                  <a:pt x="242" y="580"/>
                  <a:pt x="235" y="580"/>
                  <a:pt x="229" y="579"/>
                </a:cubicBezTo>
                <a:cubicBezTo>
                  <a:pt x="229" y="570"/>
                  <a:pt x="229" y="561"/>
                  <a:pt x="229" y="553"/>
                </a:cubicBezTo>
                <a:close/>
                <a:moveTo>
                  <a:pt x="229" y="499"/>
                </a:moveTo>
                <a:cubicBezTo>
                  <a:pt x="236" y="500"/>
                  <a:pt x="242" y="501"/>
                  <a:pt x="248" y="502"/>
                </a:cubicBezTo>
                <a:cubicBezTo>
                  <a:pt x="248" y="511"/>
                  <a:pt x="248" y="519"/>
                  <a:pt x="248" y="528"/>
                </a:cubicBezTo>
                <a:cubicBezTo>
                  <a:pt x="242" y="527"/>
                  <a:pt x="236" y="526"/>
                  <a:pt x="229" y="526"/>
                </a:cubicBezTo>
                <a:cubicBezTo>
                  <a:pt x="229" y="517"/>
                  <a:pt x="229" y="508"/>
                  <a:pt x="229" y="499"/>
                </a:cubicBezTo>
                <a:close/>
                <a:moveTo>
                  <a:pt x="229" y="446"/>
                </a:moveTo>
                <a:cubicBezTo>
                  <a:pt x="236" y="447"/>
                  <a:pt x="242" y="448"/>
                  <a:pt x="248" y="449"/>
                </a:cubicBezTo>
                <a:cubicBezTo>
                  <a:pt x="248" y="458"/>
                  <a:pt x="248" y="466"/>
                  <a:pt x="248" y="475"/>
                </a:cubicBezTo>
                <a:cubicBezTo>
                  <a:pt x="242" y="474"/>
                  <a:pt x="236" y="473"/>
                  <a:pt x="229" y="472"/>
                </a:cubicBezTo>
                <a:cubicBezTo>
                  <a:pt x="229" y="464"/>
                  <a:pt x="229" y="455"/>
                  <a:pt x="229" y="446"/>
                </a:cubicBezTo>
                <a:close/>
                <a:moveTo>
                  <a:pt x="230" y="393"/>
                </a:moveTo>
                <a:cubicBezTo>
                  <a:pt x="236" y="394"/>
                  <a:pt x="242" y="395"/>
                  <a:pt x="249" y="396"/>
                </a:cubicBezTo>
                <a:cubicBezTo>
                  <a:pt x="249" y="405"/>
                  <a:pt x="249" y="413"/>
                  <a:pt x="249" y="422"/>
                </a:cubicBezTo>
                <a:cubicBezTo>
                  <a:pt x="242" y="421"/>
                  <a:pt x="236" y="420"/>
                  <a:pt x="230" y="419"/>
                </a:cubicBezTo>
                <a:cubicBezTo>
                  <a:pt x="230" y="410"/>
                  <a:pt x="230" y="401"/>
                  <a:pt x="230" y="393"/>
                </a:cubicBezTo>
                <a:close/>
                <a:moveTo>
                  <a:pt x="230" y="339"/>
                </a:moveTo>
                <a:cubicBezTo>
                  <a:pt x="236" y="341"/>
                  <a:pt x="242" y="342"/>
                  <a:pt x="249" y="343"/>
                </a:cubicBezTo>
                <a:cubicBezTo>
                  <a:pt x="249" y="352"/>
                  <a:pt x="249" y="360"/>
                  <a:pt x="249" y="369"/>
                </a:cubicBezTo>
                <a:cubicBezTo>
                  <a:pt x="242" y="368"/>
                  <a:pt x="236" y="367"/>
                  <a:pt x="230" y="366"/>
                </a:cubicBezTo>
                <a:cubicBezTo>
                  <a:pt x="230" y="357"/>
                  <a:pt x="230" y="348"/>
                  <a:pt x="230" y="339"/>
                </a:cubicBezTo>
                <a:close/>
                <a:moveTo>
                  <a:pt x="230" y="286"/>
                </a:moveTo>
                <a:cubicBezTo>
                  <a:pt x="236" y="287"/>
                  <a:pt x="242" y="289"/>
                  <a:pt x="249" y="291"/>
                </a:cubicBezTo>
                <a:cubicBezTo>
                  <a:pt x="249" y="299"/>
                  <a:pt x="249" y="307"/>
                  <a:pt x="249" y="316"/>
                </a:cubicBezTo>
                <a:cubicBezTo>
                  <a:pt x="242" y="315"/>
                  <a:pt x="236" y="313"/>
                  <a:pt x="230" y="312"/>
                </a:cubicBezTo>
                <a:cubicBezTo>
                  <a:pt x="230" y="303"/>
                  <a:pt x="230" y="295"/>
                  <a:pt x="230" y="286"/>
                </a:cubicBezTo>
                <a:close/>
                <a:moveTo>
                  <a:pt x="230" y="232"/>
                </a:moveTo>
                <a:cubicBezTo>
                  <a:pt x="236" y="234"/>
                  <a:pt x="243" y="236"/>
                  <a:pt x="249" y="238"/>
                </a:cubicBezTo>
                <a:cubicBezTo>
                  <a:pt x="249" y="246"/>
                  <a:pt x="249" y="255"/>
                  <a:pt x="249" y="263"/>
                </a:cubicBezTo>
                <a:cubicBezTo>
                  <a:pt x="243" y="262"/>
                  <a:pt x="236" y="260"/>
                  <a:pt x="230" y="259"/>
                </a:cubicBezTo>
                <a:cubicBezTo>
                  <a:pt x="230" y="250"/>
                  <a:pt x="230" y="241"/>
                  <a:pt x="230" y="232"/>
                </a:cubicBezTo>
                <a:close/>
                <a:moveTo>
                  <a:pt x="230" y="179"/>
                </a:moveTo>
                <a:cubicBezTo>
                  <a:pt x="236" y="181"/>
                  <a:pt x="243" y="183"/>
                  <a:pt x="249" y="185"/>
                </a:cubicBezTo>
                <a:cubicBezTo>
                  <a:pt x="249" y="193"/>
                  <a:pt x="249" y="202"/>
                  <a:pt x="249" y="210"/>
                </a:cubicBezTo>
                <a:cubicBezTo>
                  <a:pt x="243" y="209"/>
                  <a:pt x="236" y="207"/>
                  <a:pt x="230" y="205"/>
                </a:cubicBezTo>
                <a:cubicBezTo>
                  <a:pt x="230" y="197"/>
                  <a:pt x="230" y="188"/>
                  <a:pt x="230" y="179"/>
                </a:cubicBezTo>
                <a:close/>
                <a:moveTo>
                  <a:pt x="249" y="157"/>
                </a:moveTo>
                <a:cubicBezTo>
                  <a:pt x="230" y="152"/>
                  <a:pt x="230" y="152"/>
                  <a:pt x="230" y="152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49" y="132"/>
                  <a:pt x="249" y="132"/>
                  <a:pt x="249" y="132"/>
                </a:cubicBezTo>
                <a:lnTo>
                  <a:pt x="249" y="1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Freeform 23"/>
          <p:cNvSpPr>
            <a:spLocks noEditPoints="1"/>
          </p:cNvSpPr>
          <p:nvPr/>
        </p:nvSpPr>
        <p:spPr bwMode="auto">
          <a:xfrm>
            <a:off x="7883714" y="3726437"/>
            <a:ext cx="252555" cy="1963457"/>
          </a:xfrm>
          <a:custGeom>
            <a:avLst/>
            <a:gdLst>
              <a:gd name="T0" fmla="*/ 0 w 111"/>
              <a:gd name="T1" fmla="*/ 865 h 865"/>
              <a:gd name="T2" fmla="*/ 111 w 111"/>
              <a:gd name="T3" fmla="*/ 36 h 865"/>
              <a:gd name="T4" fmla="*/ 97 w 111"/>
              <a:gd name="T5" fmla="*/ 791 h 865"/>
              <a:gd name="T6" fmla="*/ 16 w 111"/>
              <a:gd name="T7" fmla="*/ 791 h 865"/>
              <a:gd name="T8" fmla="*/ 97 w 111"/>
              <a:gd name="T9" fmla="*/ 791 h 865"/>
              <a:gd name="T10" fmla="*/ 16 w 111"/>
              <a:gd name="T11" fmla="*/ 756 h 865"/>
              <a:gd name="T12" fmla="*/ 97 w 111"/>
              <a:gd name="T13" fmla="*/ 719 h 865"/>
              <a:gd name="T14" fmla="*/ 97 w 111"/>
              <a:gd name="T15" fmla="*/ 684 h 865"/>
              <a:gd name="T16" fmla="*/ 16 w 111"/>
              <a:gd name="T17" fmla="*/ 677 h 865"/>
              <a:gd name="T18" fmla="*/ 97 w 111"/>
              <a:gd name="T19" fmla="*/ 684 h 865"/>
              <a:gd name="T20" fmla="*/ 16 w 111"/>
              <a:gd name="T21" fmla="*/ 642 h 865"/>
              <a:gd name="T22" fmla="*/ 97 w 111"/>
              <a:gd name="T23" fmla="*/ 612 h 865"/>
              <a:gd name="T24" fmla="*/ 97 w 111"/>
              <a:gd name="T25" fmla="*/ 577 h 865"/>
              <a:gd name="T26" fmla="*/ 16 w 111"/>
              <a:gd name="T27" fmla="*/ 563 h 865"/>
              <a:gd name="T28" fmla="*/ 97 w 111"/>
              <a:gd name="T29" fmla="*/ 577 h 865"/>
              <a:gd name="T30" fmla="*/ 16 w 111"/>
              <a:gd name="T31" fmla="*/ 528 h 865"/>
              <a:gd name="T32" fmla="*/ 97 w 111"/>
              <a:gd name="T33" fmla="*/ 505 h 865"/>
              <a:gd name="T34" fmla="*/ 97 w 111"/>
              <a:gd name="T35" fmla="*/ 470 h 865"/>
              <a:gd name="T36" fmla="*/ 16 w 111"/>
              <a:gd name="T37" fmla="*/ 449 h 865"/>
              <a:gd name="T38" fmla="*/ 97 w 111"/>
              <a:gd name="T39" fmla="*/ 470 h 865"/>
              <a:gd name="T40" fmla="*/ 16 w 111"/>
              <a:gd name="T41" fmla="*/ 414 h 865"/>
              <a:gd name="T42" fmla="*/ 97 w 111"/>
              <a:gd name="T43" fmla="*/ 397 h 865"/>
              <a:gd name="T44" fmla="*/ 97 w 111"/>
              <a:gd name="T45" fmla="*/ 363 h 865"/>
              <a:gd name="T46" fmla="*/ 16 w 111"/>
              <a:gd name="T47" fmla="*/ 335 h 865"/>
              <a:gd name="T48" fmla="*/ 97 w 111"/>
              <a:gd name="T49" fmla="*/ 363 h 865"/>
              <a:gd name="T50" fmla="*/ 16 w 111"/>
              <a:gd name="T51" fmla="*/ 300 h 865"/>
              <a:gd name="T52" fmla="*/ 97 w 111"/>
              <a:gd name="T53" fmla="*/ 290 h 865"/>
              <a:gd name="T54" fmla="*/ 97 w 111"/>
              <a:gd name="T55" fmla="*/ 256 h 865"/>
              <a:gd name="T56" fmla="*/ 16 w 111"/>
              <a:gd name="T57" fmla="*/ 221 h 865"/>
              <a:gd name="T58" fmla="*/ 97 w 111"/>
              <a:gd name="T59" fmla="*/ 256 h 865"/>
              <a:gd name="T60" fmla="*/ 16 w 111"/>
              <a:gd name="T61" fmla="*/ 186 h 865"/>
              <a:gd name="T62" fmla="*/ 97 w 111"/>
              <a:gd name="T63" fmla="*/ 183 h 865"/>
              <a:gd name="T64" fmla="*/ 97 w 111"/>
              <a:gd name="T65" fmla="*/ 149 h 865"/>
              <a:gd name="T66" fmla="*/ 16 w 111"/>
              <a:gd name="T67" fmla="*/ 107 h 865"/>
              <a:gd name="T68" fmla="*/ 97 w 111"/>
              <a:gd name="T69" fmla="*/ 149 h 865"/>
              <a:gd name="T70" fmla="*/ 16 w 111"/>
              <a:gd name="T71" fmla="*/ 73 h 865"/>
              <a:gd name="T72" fmla="*/ 97 w 111"/>
              <a:gd name="T73" fmla="*/ 76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1" h="865">
                <a:moveTo>
                  <a:pt x="0" y="0"/>
                </a:moveTo>
                <a:cubicBezTo>
                  <a:pt x="0" y="865"/>
                  <a:pt x="0" y="865"/>
                  <a:pt x="0" y="865"/>
                </a:cubicBezTo>
                <a:cubicBezTo>
                  <a:pt x="111" y="839"/>
                  <a:pt x="111" y="839"/>
                  <a:pt x="111" y="839"/>
                </a:cubicBezTo>
                <a:cubicBezTo>
                  <a:pt x="111" y="36"/>
                  <a:pt x="111" y="36"/>
                  <a:pt x="111" y="36"/>
                </a:cubicBezTo>
                <a:lnTo>
                  <a:pt x="0" y="0"/>
                </a:lnTo>
                <a:close/>
                <a:moveTo>
                  <a:pt x="97" y="791"/>
                </a:moveTo>
                <a:cubicBezTo>
                  <a:pt x="16" y="813"/>
                  <a:pt x="16" y="813"/>
                  <a:pt x="16" y="813"/>
                </a:cubicBezTo>
                <a:cubicBezTo>
                  <a:pt x="16" y="791"/>
                  <a:pt x="16" y="791"/>
                  <a:pt x="16" y="791"/>
                </a:cubicBezTo>
                <a:cubicBezTo>
                  <a:pt x="97" y="773"/>
                  <a:pt x="97" y="773"/>
                  <a:pt x="97" y="773"/>
                </a:cubicBezTo>
                <a:lnTo>
                  <a:pt x="97" y="791"/>
                </a:lnTo>
                <a:close/>
                <a:moveTo>
                  <a:pt x="97" y="737"/>
                </a:moveTo>
                <a:cubicBezTo>
                  <a:pt x="70" y="743"/>
                  <a:pt x="43" y="750"/>
                  <a:pt x="16" y="756"/>
                </a:cubicBezTo>
                <a:cubicBezTo>
                  <a:pt x="16" y="748"/>
                  <a:pt x="16" y="741"/>
                  <a:pt x="16" y="734"/>
                </a:cubicBezTo>
                <a:cubicBezTo>
                  <a:pt x="43" y="729"/>
                  <a:pt x="70" y="724"/>
                  <a:pt x="97" y="719"/>
                </a:cubicBezTo>
                <a:cubicBezTo>
                  <a:pt x="97" y="725"/>
                  <a:pt x="97" y="731"/>
                  <a:pt x="97" y="737"/>
                </a:cubicBezTo>
                <a:close/>
                <a:moveTo>
                  <a:pt x="97" y="684"/>
                </a:moveTo>
                <a:cubicBezTo>
                  <a:pt x="70" y="689"/>
                  <a:pt x="43" y="694"/>
                  <a:pt x="16" y="699"/>
                </a:cubicBezTo>
                <a:cubicBezTo>
                  <a:pt x="16" y="691"/>
                  <a:pt x="16" y="684"/>
                  <a:pt x="16" y="677"/>
                </a:cubicBezTo>
                <a:cubicBezTo>
                  <a:pt x="43" y="673"/>
                  <a:pt x="70" y="669"/>
                  <a:pt x="97" y="666"/>
                </a:cubicBezTo>
                <a:cubicBezTo>
                  <a:pt x="97" y="672"/>
                  <a:pt x="97" y="678"/>
                  <a:pt x="97" y="684"/>
                </a:cubicBezTo>
                <a:close/>
                <a:moveTo>
                  <a:pt x="97" y="630"/>
                </a:moveTo>
                <a:cubicBezTo>
                  <a:pt x="70" y="634"/>
                  <a:pt x="43" y="638"/>
                  <a:pt x="16" y="642"/>
                </a:cubicBezTo>
                <a:cubicBezTo>
                  <a:pt x="16" y="635"/>
                  <a:pt x="16" y="627"/>
                  <a:pt x="16" y="620"/>
                </a:cubicBezTo>
                <a:cubicBezTo>
                  <a:pt x="43" y="617"/>
                  <a:pt x="70" y="615"/>
                  <a:pt x="97" y="612"/>
                </a:cubicBezTo>
                <a:cubicBezTo>
                  <a:pt x="97" y="618"/>
                  <a:pt x="97" y="624"/>
                  <a:pt x="97" y="630"/>
                </a:cubicBezTo>
                <a:close/>
                <a:moveTo>
                  <a:pt x="97" y="577"/>
                </a:moveTo>
                <a:cubicBezTo>
                  <a:pt x="70" y="580"/>
                  <a:pt x="43" y="582"/>
                  <a:pt x="16" y="585"/>
                </a:cubicBezTo>
                <a:cubicBezTo>
                  <a:pt x="16" y="578"/>
                  <a:pt x="16" y="570"/>
                  <a:pt x="16" y="563"/>
                </a:cubicBezTo>
                <a:cubicBezTo>
                  <a:pt x="43" y="561"/>
                  <a:pt x="70" y="560"/>
                  <a:pt x="97" y="558"/>
                </a:cubicBezTo>
                <a:cubicBezTo>
                  <a:pt x="97" y="564"/>
                  <a:pt x="97" y="571"/>
                  <a:pt x="97" y="577"/>
                </a:cubicBezTo>
                <a:close/>
                <a:moveTo>
                  <a:pt x="97" y="523"/>
                </a:moveTo>
                <a:cubicBezTo>
                  <a:pt x="70" y="525"/>
                  <a:pt x="43" y="526"/>
                  <a:pt x="16" y="528"/>
                </a:cubicBezTo>
                <a:cubicBezTo>
                  <a:pt x="16" y="521"/>
                  <a:pt x="16" y="513"/>
                  <a:pt x="16" y="506"/>
                </a:cubicBezTo>
                <a:cubicBezTo>
                  <a:pt x="43" y="505"/>
                  <a:pt x="70" y="505"/>
                  <a:pt x="97" y="505"/>
                </a:cubicBezTo>
                <a:cubicBezTo>
                  <a:pt x="97" y="511"/>
                  <a:pt x="97" y="517"/>
                  <a:pt x="97" y="523"/>
                </a:cubicBezTo>
                <a:close/>
                <a:moveTo>
                  <a:pt x="97" y="470"/>
                </a:moveTo>
                <a:cubicBezTo>
                  <a:pt x="70" y="470"/>
                  <a:pt x="43" y="471"/>
                  <a:pt x="16" y="471"/>
                </a:cubicBezTo>
                <a:cubicBezTo>
                  <a:pt x="16" y="464"/>
                  <a:pt x="16" y="456"/>
                  <a:pt x="16" y="449"/>
                </a:cubicBezTo>
                <a:cubicBezTo>
                  <a:pt x="43" y="450"/>
                  <a:pt x="70" y="450"/>
                  <a:pt x="97" y="451"/>
                </a:cubicBezTo>
                <a:cubicBezTo>
                  <a:pt x="97" y="457"/>
                  <a:pt x="97" y="464"/>
                  <a:pt x="97" y="470"/>
                </a:cubicBezTo>
                <a:close/>
                <a:moveTo>
                  <a:pt x="97" y="417"/>
                </a:moveTo>
                <a:cubicBezTo>
                  <a:pt x="70" y="416"/>
                  <a:pt x="43" y="415"/>
                  <a:pt x="16" y="414"/>
                </a:cubicBezTo>
                <a:cubicBezTo>
                  <a:pt x="16" y="407"/>
                  <a:pt x="16" y="399"/>
                  <a:pt x="16" y="392"/>
                </a:cubicBezTo>
                <a:cubicBezTo>
                  <a:pt x="43" y="394"/>
                  <a:pt x="70" y="396"/>
                  <a:pt x="97" y="397"/>
                </a:cubicBezTo>
                <a:cubicBezTo>
                  <a:pt x="97" y="404"/>
                  <a:pt x="97" y="410"/>
                  <a:pt x="97" y="417"/>
                </a:cubicBezTo>
                <a:close/>
                <a:moveTo>
                  <a:pt x="97" y="363"/>
                </a:moveTo>
                <a:cubicBezTo>
                  <a:pt x="70" y="361"/>
                  <a:pt x="43" y="359"/>
                  <a:pt x="16" y="357"/>
                </a:cubicBezTo>
                <a:cubicBezTo>
                  <a:pt x="16" y="350"/>
                  <a:pt x="16" y="342"/>
                  <a:pt x="16" y="335"/>
                </a:cubicBezTo>
                <a:cubicBezTo>
                  <a:pt x="43" y="338"/>
                  <a:pt x="70" y="341"/>
                  <a:pt x="97" y="344"/>
                </a:cubicBezTo>
                <a:cubicBezTo>
                  <a:pt x="97" y="350"/>
                  <a:pt x="97" y="357"/>
                  <a:pt x="97" y="363"/>
                </a:cubicBezTo>
                <a:close/>
                <a:moveTo>
                  <a:pt x="97" y="310"/>
                </a:moveTo>
                <a:cubicBezTo>
                  <a:pt x="70" y="307"/>
                  <a:pt x="43" y="303"/>
                  <a:pt x="16" y="300"/>
                </a:cubicBezTo>
                <a:cubicBezTo>
                  <a:pt x="16" y="293"/>
                  <a:pt x="16" y="286"/>
                  <a:pt x="16" y="278"/>
                </a:cubicBezTo>
                <a:cubicBezTo>
                  <a:pt x="43" y="282"/>
                  <a:pt x="70" y="286"/>
                  <a:pt x="97" y="290"/>
                </a:cubicBezTo>
                <a:cubicBezTo>
                  <a:pt x="97" y="297"/>
                  <a:pt x="97" y="303"/>
                  <a:pt x="97" y="310"/>
                </a:cubicBezTo>
                <a:close/>
                <a:moveTo>
                  <a:pt x="97" y="256"/>
                </a:moveTo>
                <a:cubicBezTo>
                  <a:pt x="70" y="252"/>
                  <a:pt x="43" y="248"/>
                  <a:pt x="16" y="243"/>
                </a:cubicBezTo>
                <a:cubicBezTo>
                  <a:pt x="16" y="236"/>
                  <a:pt x="16" y="229"/>
                  <a:pt x="16" y="221"/>
                </a:cubicBezTo>
                <a:cubicBezTo>
                  <a:pt x="43" y="226"/>
                  <a:pt x="70" y="231"/>
                  <a:pt x="97" y="237"/>
                </a:cubicBezTo>
                <a:cubicBezTo>
                  <a:pt x="97" y="243"/>
                  <a:pt x="97" y="250"/>
                  <a:pt x="97" y="256"/>
                </a:cubicBezTo>
                <a:close/>
                <a:moveTo>
                  <a:pt x="97" y="203"/>
                </a:moveTo>
                <a:cubicBezTo>
                  <a:pt x="70" y="197"/>
                  <a:pt x="43" y="192"/>
                  <a:pt x="16" y="186"/>
                </a:cubicBezTo>
                <a:cubicBezTo>
                  <a:pt x="16" y="179"/>
                  <a:pt x="16" y="172"/>
                  <a:pt x="16" y="164"/>
                </a:cubicBezTo>
                <a:cubicBezTo>
                  <a:pt x="43" y="171"/>
                  <a:pt x="70" y="177"/>
                  <a:pt x="97" y="183"/>
                </a:cubicBezTo>
                <a:cubicBezTo>
                  <a:pt x="97" y="190"/>
                  <a:pt x="97" y="196"/>
                  <a:pt x="97" y="203"/>
                </a:cubicBezTo>
                <a:close/>
                <a:moveTo>
                  <a:pt x="97" y="149"/>
                </a:moveTo>
                <a:cubicBezTo>
                  <a:pt x="70" y="143"/>
                  <a:pt x="43" y="136"/>
                  <a:pt x="16" y="129"/>
                </a:cubicBezTo>
                <a:cubicBezTo>
                  <a:pt x="16" y="122"/>
                  <a:pt x="16" y="115"/>
                  <a:pt x="16" y="107"/>
                </a:cubicBezTo>
                <a:cubicBezTo>
                  <a:pt x="43" y="115"/>
                  <a:pt x="70" y="122"/>
                  <a:pt x="97" y="129"/>
                </a:cubicBezTo>
                <a:cubicBezTo>
                  <a:pt x="97" y="136"/>
                  <a:pt x="97" y="143"/>
                  <a:pt x="97" y="149"/>
                </a:cubicBezTo>
                <a:close/>
                <a:moveTo>
                  <a:pt x="97" y="96"/>
                </a:moveTo>
                <a:cubicBezTo>
                  <a:pt x="16" y="73"/>
                  <a:pt x="16" y="73"/>
                  <a:pt x="16" y="73"/>
                </a:cubicBezTo>
                <a:cubicBezTo>
                  <a:pt x="16" y="50"/>
                  <a:pt x="16" y="50"/>
                  <a:pt x="16" y="50"/>
                </a:cubicBezTo>
                <a:cubicBezTo>
                  <a:pt x="97" y="76"/>
                  <a:pt x="97" y="76"/>
                  <a:pt x="97" y="76"/>
                </a:cubicBezTo>
                <a:lnTo>
                  <a:pt x="97" y="9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Freeform 24"/>
          <p:cNvSpPr>
            <a:spLocks noEditPoints="1"/>
          </p:cNvSpPr>
          <p:nvPr/>
        </p:nvSpPr>
        <p:spPr bwMode="auto">
          <a:xfrm>
            <a:off x="7379898" y="3729027"/>
            <a:ext cx="483092" cy="1964752"/>
          </a:xfrm>
          <a:custGeom>
            <a:avLst/>
            <a:gdLst>
              <a:gd name="T0" fmla="*/ 176 w 213"/>
              <a:gd name="T1" fmla="*/ 810 h 866"/>
              <a:gd name="T2" fmla="*/ 141 w 213"/>
              <a:gd name="T3" fmla="*/ 763 h 866"/>
              <a:gd name="T4" fmla="*/ 141 w 213"/>
              <a:gd name="T5" fmla="*/ 697 h 866"/>
              <a:gd name="T6" fmla="*/ 176 w 213"/>
              <a:gd name="T7" fmla="*/ 655 h 866"/>
              <a:gd name="T8" fmla="*/ 176 w 213"/>
              <a:gd name="T9" fmla="*/ 638 h 866"/>
              <a:gd name="T10" fmla="*/ 176 w 213"/>
              <a:gd name="T11" fmla="*/ 552 h 866"/>
              <a:gd name="T12" fmla="*/ 141 w 213"/>
              <a:gd name="T13" fmla="*/ 510 h 866"/>
              <a:gd name="T14" fmla="*/ 141 w 213"/>
              <a:gd name="T15" fmla="*/ 444 h 866"/>
              <a:gd name="T16" fmla="*/ 176 w 213"/>
              <a:gd name="T17" fmla="*/ 397 h 866"/>
              <a:gd name="T18" fmla="*/ 176 w 213"/>
              <a:gd name="T19" fmla="*/ 379 h 866"/>
              <a:gd name="T20" fmla="*/ 176 w 213"/>
              <a:gd name="T21" fmla="*/ 336 h 866"/>
              <a:gd name="T22" fmla="*/ 141 w 213"/>
              <a:gd name="T23" fmla="*/ 256 h 866"/>
              <a:gd name="T24" fmla="*/ 141 w 213"/>
              <a:gd name="T25" fmla="*/ 190 h 866"/>
              <a:gd name="T26" fmla="*/ 176 w 213"/>
              <a:gd name="T27" fmla="*/ 138 h 866"/>
              <a:gd name="T28" fmla="*/ 176 w 213"/>
              <a:gd name="T29" fmla="*/ 121 h 866"/>
              <a:gd name="T30" fmla="*/ 94 w 213"/>
              <a:gd name="T31" fmla="*/ 78 h 866"/>
              <a:gd name="T32" fmla="*/ 117 w 213"/>
              <a:gd name="T33" fmla="*/ 112 h 866"/>
              <a:gd name="T34" fmla="*/ 117 w 213"/>
              <a:gd name="T35" fmla="*/ 177 h 866"/>
              <a:gd name="T36" fmla="*/ 94 w 213"/>
              <a:gd name="T37" fmla="*/ 223 h 866"/>
              <a:gd name="T38" fmla="*/ 94 w 213"/>
              <a:gd name="T39" fmla="*/ 242 h 866"/>
              <a:gd name="T40" fmla="*/ 94 w 213"/>
              <a:gd name="T41" fmla="*/ 324 h 866"/>
              <a:gd name="T42" fmla="*/ 116 w 213"/>
              <a:gd name="T43" fmla="*/ 362 h 866"/>
              <a:gd name="T44" fmla="*/ 116 w 213"/>
              <a:gd name="T45" fmla="*/ 427 h 866"/>
              <a:gd name="T46" fmla="*/ 94 w 213"/>
              <a:gd name="T47" fmla="*/ 469 h 866"/>
              <a:gd name="T48" fmla="*/ 94 w 213"/>
              <a:gd name="T49" fmla="*/ 489 h 866"/>
              <a:gd name="T50" fmla="*/ 93 w 213"/>
              <a:gd name="T51" fmla="*/ 571 h 866"/>
              <a:gd name="T52" fmla="*/ 116 w 213"/>
              <a:gd name="T53" fmla="*/ 612 h 866"/>
              <a:gd name="T54" fmla="*/ 116 w 213"/>
              <a:gd name="T55" fmla="*/ 676 h 866"/>
              <a:gd name="T56" fmla="*/ 93 w 213"/>
              <a:gd name="T57" fmla="*/ 716 h 866"/>
              <a:gd name="T58" fmla="*/ 93 w 213"/>
              <a:gd name="T59" fmla="*/ 735 h 866"/>
              <a:gd name="T60" fmla="*/ 74 w 213"/>
              <a:gd name="T61" fmla="*/ 796 h 866"/>
              <a:gd name="T62" fmla="*/ 58 w 213"/>
              <a:gd name="T63" fmla="*/ 754 h 866"/>
              <a:gd name="T64" fmla="*/ 74 w 213"/>
              <a:gd name="T65" fmla="*/ 694 h 866"/>
              <a:gd name="T66" fmla="*/ 74 w 213"/>
              <a:gd name="T67" fmla="*/ 653 h 866"/>
              <a:gd name="T68" fmla="*/ 58 w 213"/>
              <a:gd name="T69" fmla="*/ 633 h 866"/>
              <a:gd name="T70" fmla="*/ 58 w 213"/>
              <a:gd name="T71" fmla="*/ 552 h 866"/>
              <a:gd name="T72" fmla="*/ 58 w 213"/>
              <a:gd name="T73" fmla="*/ 512 h 866"/>
              <a:gd name="T74" fmla="*/ 58 w 213"/>
              <a:gd name="T75" fmla="*/ 452 h 866"/>
              <a:gd name="T76" fmla="*/ 74 w 213"/>
              <a:gd name="T77" fmla="*/ 409 h 866"/>
              <a:gd name="T78" fmla="*/ 74 w 213"/>
              <a:gd name="T79" fmla="*/ 390 h 866"/>
              <a:gd name="T80" fmla="*/ 74 w 213"/>
              <a:gd name="T81" fmla="*/ 308 h 866"/>
              <a:gd name="T82" fmla="*/ 58 w 213"/>
              <a:gd name="T83" fmla="*/ 271 h 866"/>
              <a:gd name="T84" fmla="*/ 58 w 213"/>
              <a:gd name="T85" fmla="*/ 210 h 866"/>
              <a:gd name="T86" fmla="*/ 74 w 213"/>
              <a:gd name="T87" fmla="*/ 186 h 866"/>
              <a:gd name="T88" fmla="*/ 74 w 213"/>
              <a:gd name="T89" fmla="*/ 146 h 866"/>
              <a:gd name="T90" fmla="*/ 43 w 213"/>
              <a:gd name="T91" fmla="*/ 793 h 866"/>
              <a:gd name="T92" fmla="*/ 28 w 213"/>
              <a:gd name="T93" fmla="*/ 751 h 866"/>
              <a:gd name="T94" fmla="*/ 28 w 213"/>
              <a:gd name="T95" fmla="*/ 692 h 866"/>
              <a:gd name="T96" fmla="*/ 43 w 213"/>
              <a:gd name="T97" fmla="*/ 653 h 866"/>
              <a:gd name="T98" fmla="*/ 42 w 213"/>
              <a:gd name="T99" fmla="*/ 633 h 866"/>
              <a:gd name="T100" fmla="*/ 42 w 213"/>
              <a:gd name="T101" fmla="*/ 553 h 866"/>
              <a:gd name="T102" fmla="*/ 28 w 213"/>
              <a:gd name="T103" fmla="*/ 514 h 866"/>
              <a:gd name="T104" fmla="*/ 28 w 213"/>
              <a:gd name="T105" fmla="*/ 455 h 866"/>
              <a:gd name="T106" fmla="*/ 42 w 213"/>
              <a:gd name="T107" fmla="*/ 414 h 866"/>
              <a:gd name="T108" fmla="*/ 42 w 213"/>
              <a:gd name="T109" fmla="*/ 393 h 866"/>
              <a:gd name="T110" fmla="*/ 42 w 213"/>
              <a:gd name="T111" fmla="*/ 314 h 866"/>
              <a:gd name="T112" fmla="*/ 27 w 213"/>
              <a:gd name="T113" fmla="*/ 276 h 866"/>
              <a:gd name="T114" fmla="*/ 27 w 213"/>
              <a:gd name="T115" fmla="*/ 218 h 866"/>
              <a:gd name="T116" fmla="*/ 41 w 213"/>
              <a:gd name="T117" fmla="*/ 174 h 866"/>
              <a:gd name="T118" fmla="*/ 41 w 213"/>
              <a:gd name="T119" fmla="*/ 154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3" h="866">
                <a:moveTo>
                  <a:pt x="0" y="833"/>
                </a:moveTo>
                <a:cubicBezTo>
                  <a:pt x="213" y="866"/>
                  <a:pt x="213" y="866"/>
                  <a:pt x="213" y="866"/>
                </a:cubicBezTo>
                <a:cubicBezTo>
                  <a:pt x="213" y="0"/>
                  <a:pt x="213" y="0"/>
                  <a:pt x="213" y="0"/>
                </a:cubicBezTo>
                <a:cubicBezTo>
                  <a:pt x="0" y="73"/>
                  <a:pt x="0" y="73"/>
                  <a:pt x="0" y="73"/>
                </a:cubicBezTo>
                <a:lnTo>
                  <a:pt x="0" y="833"/>
                </a:lnTo>
                <a:close/>
                <a:moveTo>
                  <a:pt x="176" y="810"/>
                </a:moveTo>
                <a:cubicBezTo>
                  <a:pt x="141" y="805"/>
                  <a:pt x="141" y="805"/>
                  <a:pt x="141" y="805"/>
                </a:cubicBezTo>
                <a:cubicBezTo>
                  <a:pt x="141" y="781"/>
                  <a:pt x="141" y="781"/>
                  <a:pt x="141" y="781"/>
                </a:cubicBezTo>
                <a:cubicBezTo>
                  <a:pt x="176" y="785"/>
                  <a:pt x="176" y="785"/>
                  <a:pt x="176" y="785"/>
                </a:cubicBezTo>
                <a:lnTo>
                  <a:pt x="176" y="810"/>
                </a:lnTo>
                <a:close/>
                <a:moveTo>
                  <a:pt x="176" y="767"/>
                </a:moveTo>
                <a:cubicBezTo>
                  <a:pt x="164" y="766"/>
                  <a:pt x="152" y="764"/>
                  <a:pt x="141" y="763"/>
                </a:cubicBezTo>
                <a:cubicBezTo>
                  <a:pt x="141" y="755"/>
                  <a:pt x="141" y="747"/>
                  <a:pt x="141" y="739"/>
                </a:cubicBezTo>
                <a:cubicBezTo>
                  <a:pt x="152" y="740"/>
                  <a:pt x="164" y="741"/>
                  <a:pt x="176" y="741"/>
                </a:cubicBezTo>
                <a:cubicBezTo>
                  <a:pt x="176" y="750"/>
                  <a:pt x="176" y="759"/>
                  <a:pt x="176" y="767"/>
                </a:cubicBezTo>
                <a:close/>
                <a:moveTo>
                  <a:pt x="176" y="724"/>
                </a:moveTo>
                <a:cubicBezTo>
                  <a:pt x="164" y="723"/>
                  <a:pt x="152" y="722"/>
                  <a:pt x="141" y="721"/>
                </a:cubicBezTo>
                <a:cubicBezTo>
                  <a:pt x="141" y="713"/>
                  <a:pt x="141" y="705"/>
                  <a:pt x="141" y="697"/>
                </a:cubicBezTo>
                <a:cubicBezTo>
                  <a:pt x="152" y="697"/>
                  <a:pt x="164" y="698"/>
                  <a:pt x="176" y="698"/>
                </a:cubicBezTo>
                <a:cubicBezTo>
                  <a:pt x="176" y="707"/>
                  <a:pt x="176" y="715"/>
                  <a:pt x="176" y="724"/>
                </a:cubicBezTo>
                <a:close/>
                <a:moveTo>
                  <a:pt x="176" y="681"/>
                </a:moveTo>
                <a:cubicBezTo>
                  <a:pt x="164" y="680"/>
                  <a:pt x="152" y="679"/>
                  <a:pt x="141" y="679"/>
                </a:cubicBezTo>
                <a:cubicBezTo>
                  <a:pt x="141" y="671"/>
                  <a:pt x="141" y="663"/>
                  <a:pt x="141" y="655"/>
                </a:cubicBezTo>
                <a:cubicBezTo>
                  <a:pt x="152" y="655"/>
                  <a:pt x="164" y="655"/>
                  <a:pt x="176" y="655"/>
                </a:cubicBezTo>
                <a:cubicBezTo>
                  <a:pt x="176" y="664"/>
                  <a:pt x="176" y="672"/>
                  <a:pt x="176" y="681"/>
                </a:cubicBezTo>
                <a:close/>
                <a:moveTo>
                  <a:pt x="176" y="638"/>
                </a:moveTo>
                <a:cubicBezTo>
                  <a:pt x="164" y="637"/>
                  <a:pt x="152" y="637"/>
                  <a:pt x="141" y="636"/>
                </a:cubicBezTo>
                <a:cubicBezTo>
                  <a:pt x="141" y="628"/>
                  <a:pt x="141" y="620"/>
                  <a:pt x="141" y="613"/>
                </a:cubicBezTo>
                <a:cubicBezTo>
                  <a:pt x="152" y="612"/>
                  <a:pt x="164" y="612"/>
                  <a:pt x="176" y="612"/>
                </a:cubicBezTo>
                <a:cubicBezTo>
                  <a:pt x="176" y="621"/>
                  <a:pt x="176" y="629"/>
                  <a:pt x="176" y="638"/>
                </a:cubicBezTo>
                <a:close/>
                <a:moveTo>
                  <a:pt x="176" y="595"/>
                </a:moveTo>
                <a:cubicBezTo>
                  <a:pt x="164" y="595"/>
                  <a:pt x="152" y="594"/>
                  <a:pt x="141" y="594"/>
                </a:cubicBezTo>
                <a:cubicBezTo>
                  <a:pt x="141" y="586"/>
                  <a:pt x="141" y="578"/>
                  <a:pt x="141" y="570"/>
                </a:cubicBezTo>
                <a:cubicBezTo>
                  <a:pt x="152" y="570"/>
                  <a:pt x="164" y="570"/>
                  <a:pt x="176" y="569"/>
                </a:cubicBezTo>
                <a:cubicBezTo>
                  <a:pt x="176" y="578"/>
                  <a:pt x="176" y="586"/>
                  <a:pt x="176" y="595"/>
                </a:cubicBezTo>
                <a:close/>
                <a:moveTo>
                  <a:pt x="176" y="552"/>
                </a:moveTo>
                <a:cubicBezTo>
                  <a:pt x="164" y="552"/>
                  <a:pt x="152" y="552"/>
                  <a:pt x="141" y="552"/>
                </a:cubicBezTo>
                <a:cubicBezTo>
                  <a:pt x="141" y="544"/>
                  <a:pt x="141" y="536"/>
                  <a:pt x="141" y="528"/>
                </a:cubicBezTo>
                <a:cubicBezTo>
                  <a:pt x="152" y="527"/>
                  <a:pt x="164" y="527"/>
                  <a:pt x="176" y="526"/>
                </a:cubicBezTo>
                <a:cubicBezTo>
                  <a:pt x="176" y="535"/>
                  <a:pt x="176" y="543"/>
                  <a:pt x="176" y="552"/>
                </a:cubicBezTo>
                <a:close/>
                <a:moveTo>
                  <a:pt x="176" y="509"/>
                </a:moveTo>
                <a:cubicBezTo>
                  <a:pt x="164" y="509"/>
                  <a:pt x="152" y="509"/>
                  <a:pt x="141" y="510"/>
                </a:cubicBezTo>
                <a:cubicBezTo>
                  <a:pt x="141" y="502"/>
                  <a:pt x="141" y="494"/>
                  <a:pt x="141" y="486"/>
                </a:cubicBezTo>
                <a:cubicBezTo>
                  <a:pt x="152" y="485"/>
                  <a:pt x="164" y="484"/>
                  <a:pt x="176" y="483"/>
                </a:cubicBezTo>
                <a:cubicBezTo>
                  <a:pt x="176" y="492"/>
                  <a:pt x="176" y="500"/>
                  <a:pt x="176" y="509"/>
                </a:cubicBezTo>
                <a:close/>
                <a:moveTo>
                  <a:pt x="176" y="466"/>
                </a:moveTo>
                <a:cubicBezTo>
                  <a:pt x="164" y="466"/>
                  <a:pt x="152" y="467"/>
                  <a:pt x="141" y="467"/>
                </a:cubicBezTo>
                <a:cubicBezTo>
                  <a:pt x="141" y="460"/>
                  <a:pt x="141" y="452"/>
                  <a:pt x="141" y="444"/>
                </a:cubicBezTo>
                <a:cubicBezTo>
                  <a:pt x="152" y="442"/>
                  <a:pt x="164" y="441"/>
                  <a:pt x="176" y="440"/>
                </a:cubicBezTo>
                <a:cubicBezTo>
                  <a:pt x="176" y="448"/>
                  <a:pt x="176" y="457"/>
                  <a:pt x="176" y="466"/>
                </a:cubicBezTo>
                <a:close/>
                <a:moveTo>
                  <a:pt x="176" y="422"/>
                </a:moveTo>
                <a:cubicBezTo>
                  <a:pt x="164" y="423"/>
                  <a:pt x="152" y="424"/>
                  <a:pt x="141" y="425"/>
                </a:cubicBezTo>
                <a:cubicBezTo>
                  <a:pt x="141" y="417"/>
                  <a:pt x="141" y="409"/>
                  <a:pt x="141" y="401"/>
                </a:cubicBezTo>
                <a:cubicBezTo>
                  <a:pt x="152" y="400"/>
                  <a:pt x="164" y="398"/>
                  <a:pt x="176" y="397"/>
                </a:cubicBezTo>
                <a:cubicBezTo>
                  <a:pt x="176" y="405"/>
                  <a:pt x="176" y="414"/>
                  <a:pt x="176" y="422"/>
                </a:cubicBezTo>
                <a:close/>
                <a:moveTo>
                  <a:pt x="176" y="379"/>
                </a:moveTo>
                <a:cubicBezTo>
                  <a:pt x="164" y="381"/>
                  <a:pt x="152" y="382"/>
                  <a:pt x="141" y="383"/>
                </a:cubicBezTo>
                <a:cubicBezTo>
                  <a:pt x="141" y="375"/>
                  <a:pt x="141" y="367"/>
                  <a:pt x="141" y="359"/>
                </a:cubicBezTo>
                <a:cubicBezTo>
                  <a:pt x="152" y="357"/>
                  <a:pt x="164" y="356"/>
                  <a:pt x="176" y="354"/>
                </a:cubicBezTo>
                <a:cubicBezTo>
                  <a:pt x="176" y="362"/>
                  <a:pt x="176" y="371"/>
                  <a:pt x="176" y="379"/>
                </a:cubicBezTo>
                <a:close/>
                <a:moveTo>
                  <a:pt x="141" y="299"/>
                </a:moveTo>
                <a:cubicBezTo>
                  <a:pt x="141" y="291"/>
                  <a:pt x="141" y="283"/>
                  <a:pt x="141" y="275"/>
                </a:cubicBezTo>
                <a:cubicBezTo>
                  <a:pt x="152" y="272"/>
                  <a:pt x="164" y="270"/>
                  <a:pt x="176" y="268"/>
                </a:cubicBezTo>
                <a:cubicBezTo>
                  <a:pt x="176" y="276"/>
                  <a:pt x="176" y="285"/>
                  <a:pt x="176" y="293"/>
                </a:cubicBezTo>
                <a:cubicBezTo>
                  <a:pt x="164" y="295"/>
                  <a:pt x="152" y="297"/>
                  <a:pt x="141" y="299"/>
                </a:cubicBezTo>
                <a:close/>
                <a:moveTo>
                  <a:pt x="176" y="336"/>
                </a:moveTo>
                <a:cubicBezTo>
                  <a:pt x="164" y="338"/>
                  <a:pt x="152" y="339"/>
                  <a:pt x="141" y="341"/>
                </a:cubicBezTo>
                <a:cubicBezTo>
                  <a:pt x="141" y="333"/>
                  <a:pt x="141" y="325"/>
                  <a:pt x="141" y="317"/>
                </a:cubicBezTo>
                <a:cubicBezTo>
                  <a:pt x="152" y="315"/>
                  <a:pt x="164" y="313"/>
                  <a:pt x="176" y="311"/>
                </a:cubicBezTo>
                <a:cubicBezTo>
                  <a:pt x="176" y="319"/>
                  <a:pt x="176" y="328"/>
                  <a:pt x="176" y="336"/>
                </a:cubicBezTo>
                <a:close/>
                <a:moveTo>
                  <a:pt x="176" y="250"/>
                </a:moveTo>
                <a:cubicBezTo>
                  <a:pt x="164" y="252"/>
                  <a:pt x="152" y="254"/>
                  <a:pt x="141" y="256"/>
                </a:cubicBezTo>
                <a:cubicBezTo>
                  <a:pt x="141" y="248"/>
                  <a:pt x="141" y="240"/>
                  <a:pt x="141" y="232"/>
                </a:cubicBezTo>
                <a:cubicBezTo>
                  <a:pt x="152" y="230"/>
                  <a:pt x="164" y="227"/>
                  <a:pt x="176" y="224"/>
                </a:cubicBezTo>
                <a:cubicBezTo>
                  <a:pt x="176" y="233"/>
                  <a:pt x="176" y="242"/>
                  <a:pt x="176" y="250"/>
                </a:cubicBezTo>
                <a:close/>
                <a:moveTo>
                  <a:pt x="176" y="207"/>
                </a:moveTo>
                <a:cubicBezTo>
                  <a:pt x="164" y="209"/>
                  <a:pt x="152" y="212"/>
                  <a:pt x="141" y="214"/>
                </a:cubicBezTo>
                <a:cubicBezTo>
                  <a:pt x="141" y="206"/>
                  <a:pt x="141" y="198"/>
                  <a:pt x="141" y="190"/>
                </a:cubicBezTo>
                <a:cubicBezTo>
                  <a:pt x="152" y="187"/>
                  <a:pt x="164" y="184"/>
                  <a:pt x="176" y="181"/>
                </a:cubicBezTo>
                <a:cubicBezTo>
                  <a:pt x="176" y="190"/>
                  <a:pt x="176" y="198"/>
                  <a:pt x="176" y="207"/>
                </a:cubicBezTo>
                <a:close/>
                <a:moveTo>
                  <a:pt x="176" y="164"/>
                </a:moveTo>
                <a:cubicBezTo>
                  <a:pt x="164" y="167"/>
                  <a:pt x="152" y="169"/>
                  <a:pt x="141" y="172"/>
                </a:cubicBezTo>
                <a:cubicBezTo>
                  <a:pt x="141" y="164"/>
                  <a:pt x="141" y="156"/>
                  <a:pt x="141" y="148"/>
                </a:cubicBezTo>
                <a:cubicBezTo>
                  <a:pt x="152" y="145"/>
                  <a:pt x="164" y="142"/>
                  <a:pt x="176" y="138"/>
                </a:cubicBezTo>
                <a:cubicBezTo>
                  <a:pt x="176" y="147"/>
                  <a:pt x="176" y="155"/>
                  <a:pt x="176" y="164"/>
                </a:cubicBezTo>
                <a:close/>
                <a:moveTo>
                  <a:pt x="176" y="121"/>
                </a:moveTo>
                <a:cubicBezTo>
                  <a:pt x="164" y="124"/>
                  <a:pt x="152" y="127"/>
                  <a:pt x="141" y="130"/>
                </a:cubicBezTo>
                <a:cubicBezTo>
                  <a:pt x="141" y="122"/>
                  <a:pt x="141" y="114"/>
                  <a:pt x="141" y="106"/>
                </a:cubicBezTo>
                <a:cubicBezTo>
                  <a:pt x="152" y="102"/>
                  <a:pt x="164" y="99"/>
                  <a:pt x="176" y="95"/>
                </a:cubicBezTo>
                <a:cubicBezTo>
                  <a:pt x="176" y="104"/>
                  <a:pt x="176" y="112"/>
                  <a:pt x="176" y="121"/>
                </a:cubicBezTo>
                <a:close/>
                <a:moveTo>
                  <a:pt x="141" y="64"/>
                </a:moveTo>
                <a:cubicBezTo>
                  <a:pt x="176" y="52"/>
                  <a:pt x="176" y="52"/>
                  <a:pt x="176" y="52"/>
                </a:cubicBezTo>
                <a:cubicBezTo>
                  <a:pt x="176" y="78"/>
                  <a:pt x="176" y="78"/>
                  <a:pt x="176" y="78"/>
                </a:cubicBezTo>
                <a:cubicBezTo>
                  <a:pt x="141" y="87"/>
                  <a:pt x="141" y="87"/>
                  <a:pt x="141" y="87"/>
                </a:cubicBezTo>
                <a:lnTo>
                  <a:pt x="141" y="64"/>
                </a:lnTo>
                <a:close/>
                <a:moveTo>
                  <a:pt x="94" y="78"/>
                </a:moveTo>
                <a:cubicBezTo>
                  <a:pt x="117" y="71"/>
                  <a:pt x="117" y="71"/>
                  <a:pt x="117" y="71"/>
                </a:cubicBezTo>
                <a:cubicBezTo>
                  <a:pt x="117" y="94"/>
                  <a:pt x="117" y="94"/>
                  <a:pt x="117" y="94"/>
                </a:cubicBezTo>
                <a:cubicBezTo>
                  <a:pt x="94" y="100"/>
                  <a:pt x="94" y="100"/>
                  <a:pt x="94" y="100"/>
                </a:cubicBezTo>
                <a:lnTo>
                  <a:pt x="94" y="78"/>
                </a:lnTo>
                <a:close/>
                <a:moveTo>
                  <a:pt x="94" y="119"/>
                </a:moveTo>
                <a:cubicBezTo>
                  <a:pt x="102" y="117"/>
                  <a:pt x="109" y="114"/>
                  <a:pt x="117" y="112"/>
                </a:cubicBezTo>
                <a:cubicBezTo>
                  <a:pt x="117" y="120"/>
                  <a:pt x="117" y="127"/>
                  <a:pt x="117" y="135"/>
                </a:cubicBezTo>
                <a:cubicBezTo>
                  <a:pt x="109" y="137"/>
                  <a:pt x="102" y="139"/>
                  <a:pt x="94" y="141"/>
                </a:cubicBezTo>
                <a:cubicBezTo>
                  <a:pt x="94" y="133"/>
                  <a:pt x="94" y="126"/>
                  <a:pt x="94" y="119"/>
                </a:cubicBezTo>
                <a:close/>
                <a:moveTo>
                  <a:pt x="94" y="160"/>
                </a:moveTo>
                <a:cubicBezTo>
                  <a:pt x="102" y="158"/>
                  <a:pt x="109" y="156"/>
                  <a:pt x="117" y="154"/>
                </a:cubicBezTo>
                <a:cubicBezTo>
                  <a:pt x="117" y="161"/>
                  <a:pt x="117" y="169"/>
                  <a:pt x="117" y="177"/>
                </a:cubicBezTo>
                <a:cubicBezTo>
                  <a:pt x="109" y="178"/>
                  <a:pt x="102" y="180"/>
                  <a:pt x="94" y="182"/>
                </a:cubicBezTo>
                <a:cubicBezTo>
                  <a:pt x="94" y="175"/>
                  <a:pt x="94" y="167"/>
                  <a:pt x="94" y="160"/>
                </a:cubicBezTo>
                <a:close/>
                <a:moveTo>
                  <a:pt x="94" y="201"/>
                </a:moveTo>
                <a:cubicBezTo>
                  <a:pt x="102" y="199"/>
                  <a:pt x="109" y="197"/>
                  <a:pt x="117" y="195"/>
                </a:cubicBezTo>
                <a:cubicBezTo>
                  <a:pt x="117" y="203"/>
                  <a:pt x="117" y="211"/>
                  <a:pt x="117" y="218"/>
                </a:cubicBezTo>
                <a:cubicBezTo>
                  <a:pt x="109" y="220"/>
                  <a:pt x="102" y="221"/>
                  <a:pt x="94" y="223"/>
                </a:cubicBezTo>
                <a:cubicBezTo>
                  <a:pt x="94" y="216"/>
                  <a:pt x="94" y="208"/>
                  <a:pt x="94" y="201"/>
                </a:cubicBezTo>
                <a:close/>
                <a:moveTo>
                  <a:pt x="94" y="242"/>
                </a:moveTo>
                <a:cubicBezTo>
                  <a:pt x="102" y="241"/>
                  <a:pt x="109" y="239"/>
                  <a:pt x="117" y="237"/>
                </a:cubicBezTo>
                <a:cubicBezTo>
                  <a:pt x="117" y="245"/>
                  <a:pt x="117" y="252"/>
                  <a:pt x="117" y="260"/>
                </a:cubicBezTo>
                <a:cubicBezTo>
                  <a:pt x="109" y="261"/>
                  <a:pt x="102" y="263"/>
                  <a:pt x="94" y="264"/>
                </a:cubicBezTo>
                <a:cubicBezTo>
                  <a:pt x="94" y="257"/>
                  <a:pt x="94" y="249"/>
                  <a:pt x="94" y="242"/>
                </a:cubicBezTo>
                <a:close/>
                <a:moveTo>
                  <a:pt x="94" y="283"/>
                </a:moveTo>
                <a:cubicBezTo>
                  <a:pt x="101" y="282"/>
                  <a:pt x="109" y="280"/>
                  <a:pt x="117" y="279"/>
                </a:cubicBezTo>
                <a:cubicBezTo>
                  <a:pt x="117" y="286"/>
                  <a:pt x="117" y="294"/>
                  <a:pt x="117" y="302"/>
                </a:cubicBezTo>
                <a:cubicBezTo>
                  <a:pt x="109" y="303"/>
                  <a:pt x="101" y="304"/>
                  <a:pt x="94" y="305"/>
                </a:cubicBezTo>
                <a:cubicBezTo>
                  <a:pt x="94" y="298"/>
                  <a:pt x="94" y="291"/>
                  <a:pt x="94" y="283"/>
                </a:cubicBezTo>
                <a:close/>
                <a:moveTo>
                  <a:pt x="94" y="324"/>
                </a:moveTo>
                <a:cubicBezTo>
                  <a:pt x="101" y="323"/>
                  <a:pt x="109" y="322"/>
                  <a:pt x="117" y="320"/>
                </a:cubicBezTo>
                <a:cubicBezTo>
                  <a:pt x="117" y="328"/>
                  <a:pt x="117" y="336"/>
                  <a:pt x="117" y="343"/>
                </a:cubicBezTo>
                <a:cubicBezTo>
                  <a:pt x="109" y="344"/>
                  <a:pt x="101" y="345"/>
                  <a:pt x="94" y="346"/>
                </a:cubicBezTo>
                <a:cubicBezTo>
                  <a:pt x="94" y="339"/>
                  <a:pt x="94" y="332"/>
                  <a:pt x="94" y="324"/>
                </a:cubicBezTo>
                <a:close/>
                <a:moveTo>
                  <a:pt x="94" y="365"/>
                </a:moveTo>
                <a:cubicBezTo>
                  <a:pt x="101" y="364"/>
                  <a:pt x="109" y="363"/>
                  <a:pt x="116" y="362"/>
                </a:cubicBezTo>
                <a:cubicBezTo>
                  <a:pt x="116" y="370"/>
                  <a:pt x="116" y="377"/>
                  <a:pt x="116" y="385"/>
                </a:cubicBezTo>
                <a:cubicBezTo>
                  <a:pt x="109" y="386"/>
                  <a:pt x="101" y="387"/>
                  <a:pt x="94" y="387"/>
                </a:cubicBezTo>
                <a:cubicBezTo>
                  <a:pt x="94" y="380"/>
                  <a:pt x="94" y="373"/>
                  <a:pt x="94" y="365"/>
                </a:cubicBezTo>
                <a:close/>
                <a:moveTo>
                  <a:pt x="94" y="407"/>
                </a:moveTo>
                <a:cubicBezTo>
                  <a:pt x="101" y="406"/>
                  <a:pt x="109" y="405"/>
                  <a:pt x="116" y="404"/>
                </a:cubicBezTo>
                <a:cubicBezTo>
                  <a:pt x="116" y="411"/>
                  <a:pt x="116" y="419"/>
                  <a:pt x="116" y="427"/>
                </a:cubicBezTo>
                <a:cubicBezTo>
                  <a:pt x="109" y="427"/>
                  <a:pt x="101" y="428"/>
                  <a:pt x="94" y="428"/>
                </a:cubicBezTo>
                <a:cubicBezTo>
                  <a:pt x="94" y="421"/>
                  <a:pt x="94" y="414"/>
                  <a:pt x="94" y="407"/>
                </a:cubicBezTo>
                <a:close/>
                <a:moveTo>
                  <a:pt x="94" y="448"/>
                </a:moveTo>
                <a:cubicBezTo>
                  <a:pt x="101" y="447"/>
                  <a:pt x="109" y="446"/>
                  <a:pt x="116" y="445"/>
                </a:cubicBezTo>
                <a:cubicBezTo>
                  <a:pt x="116" y="453"/>
                  <a:pt x="116" y="461"/>
                  <a:pt x="116" y="468"/>
                </a:cubicBezTo>
                <a:cubicBezTo>
                  <a:pt x="109" y="469"/>
                  <a:pt x="101" y="469"/>
                  <a:pt x="94" y="469"/>
                </a:cubicBezTo>
                <a:cubicBezTo>
                  <a:pt x="94" y="462"/>
                  <a:pt x="94" y="455"/>
                  <a:pt x="94" y="448"/>
                </a:cubicBezTo>
                <a:close/>
                <a:moveTo>
                  <a:pt x="94" y="489"/>
                </a:moveTo>
                <a:cubicBezTo>
                  <a:pt x="101" y="488"/>
                  <a:pt x="109" y="488"/>
                  <a:pt x="116" y="487"/>
                </a:cubicBezTo>
                <a:cubicBezTo>
                  <a:pt x="116" y="495"/>
                  <a:pt x="116" y="502"/>
                  <a:pt x="116" y="510"/>
                </a:cubicBezTo>
                <a:cubicBezTo>
                  <a:pt x="109" y="510"/>
                  <a:pt x="101" y="510"/>
                  <a:pt x="94" y="511"/>
                </a:cubicBezTo>
                <a:cubicBezTo>
                  <a:pt x="94" y="503"/>
                  <a:pt x="94" y="496"/>
                  <a:pt x="94" y="489"/>
                </a:cubicBezTo>
                <a:close/>
                <a:moveTo>
                  <a:pt x="93" y="530"/>
                </a:moveTo>
                <a:cubicBezTo>
                  <a:pt x="101" y="529"/>
                  <a:pt x="109" y="529"/>
                  <a:pt x="116" y="529"/>
                </a:cubicBezTo>
                <a:cubicBezTo>
                  <a:pt x="116" y="536"/>
                  <a:pt x="116" y="544"/>
                  <a:pt x="116" y="552"/>
                </a:cubicBezTo>
                <a:cubicBezTo>
                  <a:pt x="109" y="552"/>
                  <a:pt x="101" y="552"/>
                  <a:pt x="93" y="552"/>
                </a:cubicBezTo>
                <a:cubicBezTo>
                  <a:pt x="93" y="544"/>
                  <a:pt x="93" y="537"/>
                  <a:pt x="93" y="530"/>
                </a:cubicBezTo>
                <a:close/>
                <a:moveTo>
                  <a:pt x="93" y="571"/>
                </a:moveTo>
                <a:cubicBezTo>
                  <a:pt x="101" y="571"/>
                  <a:pt x="109" y="570"/>
                  <a:pt x="116" y="570"/>
                </a:cubicBezTo>
                <a:cubicBezTo>
                  <a:pt x="116" y="578"/>
                  <a:pt x="116" y="586"/>
                  <a:pt x="116" y="593"/>
                </a:cubicBezTo>
                <a:cubicBezTo>
                  <a:pt x="109" y="593"/>
                  <a:pt x="101" y="593"/>
                  <a:pt x="93" y="593"/>
                </a:cubicBezTo>
                <a:cubicBezTo>
                  <a:pt x="93" y="585"/>
                  <a:pt x="93" y="578"/>
                  <a:pt x="93" y="571"/>
                </a:cubicBezTo>
                <a:close/>
                <a:moveTo>
                  <a:pt x="93" y="612"/>
                </a:moveTo>
                <a:cubicBezTo>
                  <a:pt x="101" y="612"/>
                  <a:pt x="108" y="612"/>
                  <a:pt x="116" y="612"/>
                </a:cubicBezTo>
                <a:cubicBezTo>
                  <a:pt x="116" y="620"/>
                  <a:pt x="116" y="627"/>
                  <a:pt x="116" y="635"/>
                </a:cubicBezTo>
                <a:cubicBezTo>
                  <a:pt x="108" y="635"/>
                  <a:pt x="101" y="634"/>
                  <a:pt x="93" y="634"/>
                </a:cubicBezTo>
                <a:cubicBezTo>
                  <a:pt x="93" y="627"/>
                  <a:pt x="93" y="619"/>
                  <a:pt x="93" y="612"/>
                </a:cubicBezTo>
                <a:close/>
                <a:moveTo>
                  <a:pt x="93" y="653"/>
                </a:moveTo>
                <a:cubicBezTo>
                  <a:pt x="101" y="653"/>
                  <a:pt x="108" y="653"/>
                  <a:pt x="116" y="654"/>
                </a:cubicBezTo>
                <a:cubicBezTo>
                  <a:pt x="116" y="661"/>
                  <a:pt x="116" y="669"/>
                  <a:pt x="116" y="676"/>
                </a:cubicBezTo>
                <a:cubicBezTo>
                  <a:pt x="108" y="676"/>
                  <a:pt x="101" y="675"/>
                  <a:pt x="93" y="675"/>
                </a:cubicBezTo>
                <a:cubicBezTo>
                  <a:pt x="93" y="668"/>
                  <a:pt x="93" y="660"/>
                  <a:pt x="93" y="653"/>
                </a:cubicBezTo>
                <a:close/>
                <a:moveTo>
                  <a:pt x="93" y="694"/>
                </a:moveTo>
                <a:cubicBezTo>
                  <a:pt x="101" y="695"/>
                  <a:pt x="108" y="695"/>
                  <a:pt x="116" y="695"/>
                </a:cubicBezTo>
                <a:cubicBezTo>
                  <a:pt x="116" y="703"/>
                  <a:pt x="116" y="710"/>
                  <a:pt x="116" y="718"/>
                </a:cubicBezTo>
                <a:cubicBezTo>
                  <a:pt x="108" y="717"/>
                  <a:pt x="101" y="717"/>
                  <a:pt x="93" y="716"/>
                </a:cubicBezTo>
                <a:cubicBezTo>
                  <a:pt x="93" y="709"/>
                  <a:pt x="93" y="702"/>
                  <a:pt x="93" y="694"/>
                </a:cubicBezTo>
                <a:close/>
                <a:moveTo>
                  <a:pt x="93" y="735"/>
                </a:moveTo>
                <a:cubicBezTo>
                  <a:pt x="101" y="736"/>
                  <a:pt x="108" y="736"/>
                  <a:pt x="116" y="737"/>
                </a:cubicBezTo>
                <a:cubicBezTo>
                  <a:pt x="116" y="744"/>
                  <a:pt x="116" y="752"/>
                  <a:pt x="116" y="760"/>
                </a:cubicBezTo>
                <a:cubicBezTo>
                  <a:pt x="108" y="759"/>
                  <a:pt x="101" y="758"/>
                  <a:pt x="93" y="757"/>
                </a:cubicBezTo>
                <a:cubicBezTo>
                  <a:pt x="93" y="750"/>
                  <a:pt x="93" y="743"/>
                  <a:pt x="93" y="735"/>
                </a:cubicBezTo>
                <a:close/>
                <a:moveTo>
                  <a:pt x="93" y="776"/>
                </a:moveTo>
                <a:cubicBezTo>
                  <a:pt x="116" y="778"/>
                  <a:pt x="116" y="778"/>
                  <a:pt x="116" y="778"/>
                </a:cubicBezTo>
                <a:cubicBezTo>
                  <a:pt x="116" y="801"/>
                  <a:pt x="116" y="801"/>
                  <a:pt x="116" y="801"/>
                </a:cubicBezTo>
                <a:cubicBezTo>
                  <a:pt x="93" y="798"/>
                  <a:pt x="93" y="798"/>
                  <a:pt x="93" y="798"/>
                </a:cubicBezTo>
                <a:lnTo>
                  <a:pt x="93" y="776"/>
                </a:lnTo>
                <a:close/>
                <a:moveTo>
                  <a:pt x="74" y="796"/>
                </a:moveTo>
                <a:cubicBezTo>
                  <a:pt x="58" y="794"/>
                  <a:pt x="58" y="794"/>
                  <a:pt x="58" y="794"/>
                </a:cubicBezTo>
                <a:cubicBezTo>
                  <a:pt x="58" y="774"/>
                  <a:pt x="58" y="774"/>
                  <a:pt x="58" y="774"/>
                </a:cubicBezTo>
                <a:cubicBezTo>
                  <a:pt x="74" y="775"/>
                  <a:pt x="74" y="775"/>
                  <a:pt x="74" y="775"/>
                </a:cubicBezTo>
                <a:lnTo>
                  <a:pt x="74" y="796"/>
                </a:lnTo>
                <a:close/>
                <a:moveTo>
                  <a:pt x="74" y="756"/>
                </a:moveTo>
                <a:cubicBezTo>
                  <a:pt x="69" y="755"/>
                  <a:pt x="63" y="754"/>
                  <a:pt x="58" y="754"/>
                </a:cubicBezTo>
                <a:cubicBezTo>
                  <a:pt x="58" y="747"/>
                  <a:pt x="58" y="740"/>
                  <a:pt x="58" y="733"/>
                </a:cubicBezTo>
                <a:cubicBezTo>
                  <a:pt x="63" y="734"/>
                  <a:pt x="69" y="734"/>
                  <a:pt x="74" y="735"/>
                </a:cubicBezTo>
                <a:cubicBezTo>
                  <a:pt x="74" y="742"/>
                  <a:pt x="74" y="749"/>
                  <a:pt x="74" y="756"/>
                </a:cubicBezTo>
                <a:close/>
                <a:moveTo>
                  <a:pt x="58" y="713"/>
                </a:moveTo>
                <a:cubicBezTo>
                  <a:pt x="58" y="707"/>
                  <a:pt x="58" y="700"/>
                  <a:pt x="58" y="693"/>
                </a:cubicBezTo>
                <a:cubicBezTo>
                  <a:pt x="63" y="693"/>
                  <a:pt x="69" y="694"/>
                  <a:pt x="74" y="694"/>
                </a:cubicBezTo>
                <a:cubicBezTo>
                  <a:pt x="74" y="701"/>
                  <a:pt x="74" y="708"/>
                  <a:pt x="74" y="715"/>
                </a:cubicBezTo>
                <a:cubicBezTo>
                  <a:pt x="69" y="714"/>
                  <a:pt x="63" y="714"/>
                  <a:pt x="58" y="713"/>
                </a:cubicBezTo>
                <a:close/>
                <a:moveTo>
                  <a:pt x="74" y="674"/>
                </a:moveTo>
                <a:cubicBezTo>
                  <a:pt x="69" y="674"/>
                  <a:pt x="63" y="674"/>
                  <a:pt x="58" y="673"/>
                </a:cubicBezTo>
                <a:cubicBezTo>
                  <a:pt x="58" y="666"/>
                  <a:pt x="58" y="660"/>
                  <a:pt x="58" y="653"/>
                </a:cubicBezTo>
                <a:cubicBezTo>
                  <a:pt x="63" y="653"/>
                  <a:pt x="69" y="653"/>
                  <a:pt x="74" y="653"/>
                </a:cubicBezTo>
                <a:cubicBezTo>
                  <a:pt x="74" y="660"/>
                  <a:pt x="74" y="667"/>
                  <a:pt x="74" y="674"/>
                </a:cubicBezTo>
                <a:close/>
                <a:moveTo>
                  <a:pt x="58" y="633"/>
                </a:moveTo>
                <a:cubicBezTo>
                  <a:pt x="58" y="626"/>
                  <a:pt x="58" y="619"/>
                  <a:pt x="58" y="613"/>
                </a:cubicBezTo>
                <a:cubicBezTo>
                  <a:pt x="63" y="613"/>
                  <a:pt x="69" y="613"/>
                  <a:pt x="74" y="613"/>
                </a:cubicBezTo>
                <a:cubicBezTo>
                  <a:pt x="74" y="620"/>
                  <a:pt x="74" y="627"/>
                  <a:pt x="74" y="634"/>
                </a:cubicBezTo>
                <a:cubicBezTo>
                  <a:pt x="69" y="633"/>
                  <a:pt x="63" y="633"/>
                  <a:pt x="58" y="633"/>
                </a:cubicBezTo>
                <a:close/>
                <a:moveTo>
                  <a:pt x="74" y="593"/>
                </a:moveTo>
                <a:cubicBezTo>
                  <a:pt x="69" y="593"/>
                  <a:pt x="63" y="593"/>
                  <a:pt x="58" y="593"/>
                </a:cubicBezTo>
                <a:cubicBezTo>
                  <a:pt x="58" y="586"/>
                  <a:pt x="58" y="579"/>
                  <a:pt x="58" y="572"/>
                </a:cubicBezTo>
                <a:cubicBezTo>
                  <a:pt x="63" y="572"/>
                  <a:pt x="69" y="572"/>
                  <a:pt x="74" y="572"/>
                </a:cubicBezTo>
                <a:cubicBezTo>
                  <a:pt x="74" y="579"/>
                  <a:pt x="74" y="586"/>
                  <a:pt x="74" y="593"/>
                </a:cubicBezTo>
                <a:close/>
                <a:moveTo>
                  <a:pt x="58" y="552"/>
                </a:moveTo>
                <a:cubicBezTo>
                  <a:pt x="58" y="546"/>
                  <a:pt x="58" y="539"/>
                  <a:pt x="58" y="532"/>
                </a:cubicBezTo>
                <a:cubicBezTo>
                  <a:pt x="63" y="532"/>
                  <a:pt x="69" y="532"/>
                  <a:pt x="74" y="531"/>
                </a:cubicBezTo>
                <a:cubicBezTo>
                  <a:pt x="74" y="538"/>
                  <a:pt x="74" y="545"/>
                  <a:pt x="74" y="552"/>
                </a:cubicBezTo>
                <a:cubicBezTo>
                  <a:pt x="69" y="552"/>
                  <a:pt x="63" y="552"/>
                  <a:pt x="58" y="552"/>
                </a:cubicBezTo>
                <a:close/>
                <a:moveTo>
                  <a:pt x="74" y="512"/>
                </a:moveTo>
                <a:cubicBezTo>
                  <a:pt x="69" y="512"/>
                  <a:pt x="63" y="512"/>
                  <a:pt x="58" y="512"/>
                </a:cubicBezTo>
                <a:cubicBezTo>
                  <a:pt x="58" y="505"/>
                  <a:pt x="58" y="499"/>
                  <a:pt x="58" y="492"/>
                </a:cubicBezTo>
                <a:cubicBezTo>
                  <a:pt x="63" y="491"/>
                  <a:pt x="69" y="491"/>
                  <a:pt x="74" y="491"/>
                </a:cubicBezTo>
                <a:cubicBezTo>
                  <a:pt x="74" y="498"/>
                  <a:pt x="74" y="505"/>
                  <a:pt x="74" y="512"/>
                </a:cubicBezTo>
                <a:close/>
                <a:moveTo>
                  <a:pt x="74" y="471"/>
                </a:moveTo>
                <a:cubicBezTo>
                  <a:pt x="69" y="471"/>
                  <a:pt x="63" y="472"/>
                  <a:pt x="58" y="472"/>
                </a:cubicBezTo>
                <a:cubicBezTo>
                  <a:pt x="58" y="465"/>
                  <a:pt x="58" y="458"/>
                  <a:pt x="58" y="452"/>
                </a:cubicBezTo>
                <a:cubicBezTo>
                  <a:pt x="63" y="451"/>
                  <a:pt x="69" y="450"/>
                  <a:pt x="74" y="450"/>
                </a:cubicBezTo>
                <a:cubicBezTo>
                  <a:pt x="74" y="457"/>
                  <a:pt x="74" y="464"/>
                  <a:pt x="74" y="471"/>
                </a:cubicBezTo>
                <a:close/>
                <a:moveTo>
                  <a:pt x="74" y="430"/>
                </a:moveTo>
                <a:cubicBezTo>
                  <a:pt x="69" y="431"/>
                  <a:pt x="63" y="431"/>
                  <a:pt x="58" y="432"/>
                </a:cubicBezTo>
                <a:cubicBezTo>
                  <a:pt x="58" y="425"/>
                  <a:pt x="58" y="418"/>
                  <a:pt x="58" y="411"/>
                </a:cubicBezTo>
                <a:cubicBezTo>
                  <a:pt x="63" y="411"/>
                  <a:pt x="69" y="410"/>
                  <a:pt x="74" y="409"/>
                </a:cubicBezTo>
                <a:cubicBezTo>
                  <a:pt x="74" y="416"/>
                  <a:pt x="74" y="423"/>
                  <a:pt x="74" y="430"/>
                </a:cubicBezTo>
                <a:close/>
                <a:moveTo>
                  <a:pt x="74" y="390"/>
                </a:moveTo>
                <a:cubicBezTo>
                  <a:pt x="69" y="390"/>
                  <a:pt x="63" y="391"/>
                  <a:pt x="58" y="391"/>
                </a:cubicBezTo>
                <a:cubicBezTo>
                  <a:pt x="58" y="385"/>
                  <a:pt x="58" y="378"/>
                  <a:pt x="58" y="371"/>
                </a:cubicBezTo>
                <a:cubicBezTo>
                  <a:pt x="63" y="370"/>
                  <a:pt x="69" y="369"/>
                  <a:pt x="74" y="369"/>
                </a:cubicBezTo>
                <a:cubicBezTo>
                  <a:pt x="74" y="376"/>
                  <a:pt x="74" y="383"/>
                  <a:pt x="74" y="390"/>
                </a:cubicBezTo>
                <a:close/>
                <a:moveTo>
                  <a:pt x="74" y="349"/>
                </a:moveTo>
                <a:cubicBezTo>
                  <a:pt x="69" y="350"/>
                  <a:pt x="63" y="350"/>
                  <a:pt x="58" y="351"/>
                </a:cubicBezTo>
                <a:cubicBezTo>
                  <a:pt x="58" y="344"/>
                  <a:pt x="58" y="338"/>
                  <a:pt x="58" y="331"/>
                </a:cubicBezTo>
                <a:cubicBezTo>
                  <a:pt x="63" y="330"/>
                  <a:pt x="69" y="329"/>
                  <a:pt x="74" y="328"/>
                </a:cubicBezTo>
                <a:cubicBezTo>
                  <a:pt x="74" y="335"/>
                  <a:pt x="74" y="342"/>
                  <a:pt x="74" y="349"/>
                </a:cubicBezTo>
                <a:close/>
                <a:moveTo>
                  <a:pt x="74" y="308"/>
                </a:moveTo>
                <a:cubicBezTo>
                  <a:pt x="69" y="309"/>
                  <a:pt x="63" y="310"/>
                  <a:pt x="58" y="311"/>
                </a:cubicBezTo>
                <a:cubicBezTo>
                  <a:pt x="58" y="304"/>
                  <a:pt x="58" y="297"/>
                  <a:pt x="58" y="291"/>
                </a:cubicBezTo>
                <a:cubicBezTo>
                  <a:pt x="63" y="289"/>
                  <a:pt x="69" y="288"/>
                  <a:pt x="74" y="287"/>
                </a:cubicBezTo>
                <a:cubicBezTo>
                  <a:pt x="74" y="294"/>
                  <a:pt x="74" y="301"/>
                  <a:pt x="74" y="308"/>
                </a:cubicBezTo>
                <a:close/>
                <a:moveTo>
                  <a:pt x="74" y="268"/>
                </a:moveTo>
                <a:cubicBezTo>
                  <a:pt x="69" y="269"/>
                  <a:pt x="63" y="270"/>
                  <a:pt x="58" y="271"/>
                </a:cubicBezTo>
                <a:cubicBezTo>
                  <a:pt x="58" y="264"/>
                  <a:pt x="58" y="257"/>
                  <a:pt x="58" y="250"/>
                </a:cubicBezTo>
                <a:cubicBezTo>
                  <a:pt x="63" y="249"/>
                  <a:pt x="69" y="248"/>
                  <a:pt x="74" y="247"/>
                </a:cubicBezTo>
                <a:cubicBezTo>
                  <a:pt x="74" y="254"/>
                  <a:pt x="74" y="261"/>
                  <a:pt x="74" y="268"/>
                </a:cubicBezTo>
                <a:close/>
                <a:moveTo>
                  <a:pt x="74" y="227"/>
                </a:moveTo>
                <a:cubicBezTo>
                  <a:pt x="69" y="228"/>
                  <a:pt x="63" y="229"/>
                  <a:pt x="58" y="230"/>
                </a:cubicBezTo>
                <a:cubicBezTo>
                  <a:pt x="58" y="224"/>
                  <a:pt x="58" y="217"/>
                  <a:pt x="58" y="210"/>
                </a:cubicBezTo>
                <a:cubicBezTo>
                  <a:pt x="63" y="209"/>
                  <a:pt x="69" y="207"/>
                  <a:pt x="74" y="206"/>
                </a:cubicBezTo>
                <a:cubicBezTo>
                  <a:pt x="74" y="213"/>
                  <a:pt x="74" y="220"/>
                  <a:pt x="74" y="227"/>
                </a:cubicBezTo>
                <a:close/>
                <a:moveTo>
                  <a:pt x="58" y="190"/>
                </a:moveTo>
                <a:cubicBezTo>
                  <a:pt x="58" y="183"/>
                  <a:pt x="58" y="177"/>
                  <a:pt x="58" y="170"/>
                </a:cubicBezTo>
                <a:cubicBezTo>
                  <a:pt x="63" y="168"/>
                  <a:pt x="69" y="167"/>
                  <a:pt x="74" y="165"/>
                </a:cubicBezTo>
                <a:cubicBezTo>
                  <a:pt x="74" y="172"/>
                  <a:pt x="74" y="179"/>
                  <a:pt x="74" y="186"/>
                </a:cubicBezTo>
                <a:cubicBezTo>
                  <a:pt x="69" y="188"/>
                  <a:pt x="63" y="189"/>
                  <a:pt x="58" y="190"/>
                </a:cubicBezTo>
                <a:close/>
                <a:moveTo>
                  <a:pt x="74" y="146"/>
                </a:moveTo>
                <a:cubicBezTo>
                  <a:pt x="69" y="147"/>
                  <a:pt x="63" y="148"/>
                  <a:pt x="58" y="150"/>
                </a:cubicBezTo>
                <a:cubicBezTo>
                  <a:pt x="58" y="143"/>
                  <a:pt x="58" y="136"/>
                  <a:pt x="58" y="130"/>
                </a:cubicBezTo>
                <a:cubicBezTo>
                  <a:pt x="63" y="128"/>
                  <a:pt x="69" y="126"/>
                  <a:pt x="74" y="125"/>
                </a:cubicBezTo>
                <a:cubicBezTo>
                  <a:pt x="74" y="132"/>
                  <a:pt x="74" y="139"/>
                  <a:pt x="74" y="146"/>
                </a:cubicBezTo>
                <a:close/>
                <a:moveTo>
                  <a:pt x="58" y="89"/>
                </a:moveTo>
                <a:cubicBezTo>
                  <a:pt x="74" y="84"/>
                  <a:pt x="74" y="84"/>
                  <a:pt x="74" y="84"/>
                </a:cubicBezTo>
                <a:cubicBezTo>
                  <a:pt x="74" y="105"/>
                  <a:pt x="74" y="105"/>
                  <a:pt x="74" y="105"/>
                </a:cubicBezTo>
                <a:cubicBezTo>
                  <a:pt x="58" y="110"/>
                  <a:pt x="58" y="110"/>
                  <a:pt x="58" y="110"/>
                </a:cubicBezTo>
                <a:lnTo>
                  <a:pt x="58" y="89"/>
                </a:lnTo>
                <a:close/>
                <a:moveTo>
                  <a:pt x="43" y="793"/>
                </a:moveTo>
                <a:cubicBezTo>
                  <a:pt x="29" y="791"/>
                  <a:pt x="29" y="791"/>
                  <a:pt x="29" y="791"/>
                </a:cubicBezTo>
                <a:cubicBezTo>
                  <a:pt x="29" y="772"/>
                  <a:pt x="29" y="772"/>
                  <a:pt x="29" y="772"/>
                </a:cubicBezTo>
                <a:cubicBezTo>
                  <a:pt x="43" y="773"/>
                  <a:pt x="43" y="773"/>
                  <a:pt x="43" y="773"/>
                </a:cubicBezTo>
                <a:lnTo>
                  <a:pt x="43" y="793"/>
                </a:lnTo>
                <a:close/>
                <a:moveTo>
                  <a:pt x="43" y="753"/>
                </a:moveTo>
                <a:cubicBezTo>
                  <a:pt x="38" y="752"/>
                  <a:pt x="33" y="752"/>
                  <a:pt x="28" y="751"/>
                </a:cubicBezTo>
                <a:cubicBezTo>
                  <a:pt x="28" y="745"/>
                  <a:pt x="28" y="738"/>
                  <a:pt x="28" y="732"/>
                </a:cubicBezTo>
                <a:cubicBezTo>
                  <a:pt x="33" y="732"/>
                  <a:pt x="38" y="733"/>
                  <a:pt x="43" y="733"/>
                </a:cubicBezTo>
                <a:cubicBezTo>
                  <a:pt x="43" y="739"/>
                  <a:pt x="43" y="746"/>
                  <a:pt x="43" y="753"/>
                </a:cubicBezTo>
                <a:close/>
                <a:moveTo>
                  <a:pt x="43" y="713"/>
                </a:moveTo>
                <a:cubicBezTo>
                  <a:pt x="38" y="712"/>
                  <a:pt x="33" y="712"/>
                  <a:pt x="28" y="711"/>
                </a:cubicBezTo>
                <a:cubicBezTo>
                  <a:pt x="28" y="705"/>
                  <a:pt x="28" y="699"/>
                  <a:pt x="28" y="692"/>
                </a:cubicBezTo>
                <a:cubicBezTo>
                  <a:pt x="33" y="693"/>
                  <a:pt x="38" y="693"/>
                  <a:pt x="43" y="693"/>
                </a:cubicBezTo>
                <a:cubicBezTo>
                  <a:pt x="43" y="700"/>
                  <a:pt x="43" y="706"/>
                  <a:pt x="43" y="713"/>
                </a:cubicBezTo>
                <a:close/>
                <a:moveTo>
                  <a:pt x="43" y="673"/>
                </a:moveTo>
                <a:cubicBezTo>
                  <a:pt x="38" y="673"/>
                  <a:pt x="33" y="672"/>
                  <a:pt x="28" y="672"/>
                </a:cubicBezTo>
                <a:cubicBezTo>
                  <a:pt x="28" y="666"/>
                  <a:pt x="28" y="659"/>
                  <a:pt x="28" y="653"/>
                </a:cubicBezTo>
                <a:cubicBezTo>
                  <a:pt x="33" y="653"/>
                  <a:pt x="38" y="653"/>
                  <a:pt x="43" y="653"/>
                </a:cubicBezTo>
                <a:cubicBezTo>
                  <a:pt x="43" y="660"/>
                  <a:pt x="43" y="666"/>
                  <a:pt x="43" y="673"/>
                </a:cubicBezTo>
                <a:close/>
                <a:moveTo>
                  <a:pt x="42" y="633"/>
                </a:moveTo>
                <a:cubicBezTo>
                  <a:pt x="38" y="633"/>
                  <a:pt x="33" y="633"/>
                  <a:pt x="28" y="632"/>
                </a:cubicBezTo>
                <a:cubicBezTo>
                  <a:pt x="28" y="626"/>
                  <a:pt x="28" y="620"/>
                  <a:pt x="28" y="613"/>
                </a:cubicBezTo>
                <a:cubicBezTo>
                  <a:pt x="33" y="613"/>
                  <a:pt x="38" y="613"/>
                  <a:pt x="42" y="613"/>
                </a:cubicBezTo>
                <a:cubicBezTo>
                  <a:pt x="42" y="620"/>
                  <a:pt x="42" y="626"/>
                  <a:pt x="42" y="633"/>
                </a:cubicBezTo>
                <a:close/>
                <a:moveTo>
                  <a:pt x="42" y="593"/>
                </a:moveTo>
                <a:cubicBezTo>
                  <a:pt x="38" y="593"/>
                  <a:pt x="33" y="593"/>
                  <a:pt x="28" y="593"/>
                </a:cubicBezTo>
                <a:cubicBezTo>
                  <a:pt x="28" y="586"/>
                  <a:pt x="28" y="580"/>
                  <a:pt x="28" y="574"/>
                </a:cubicBezTo>
                <a:cubicBezTo>
                  <a:pt x="33" y="574"/>
                  <a:pt x="38" y="573"/>
                  <a:pt x="42" y="573"/>
                </a:cubicBezTo>
                <a:cubicBezTo>
                  <a:pt x="42" y="580"/>
                  <a:pt x="42" y="586"/>
                  <a:pt x="42" y="593"/>
                </a:cubicBezTo>
                <a:close/>
                <a:moveTo>
                  <a:pt x="42" y="553"/>
                </a:moveTo>
                <a:cubicBezTo>
                  <a:pt x="37" y="553"/>
                  <a:pt x="33" y="553"/>
                  <a:pt x="28" y="553"/>
                </a:cubicBezTo>
                <a:cubicBezTo>
                  <a:pt x="28" y="547"/>
                  <a:pt x="28" y="540"/>
                  <a:pt x="28" y="534"/>
                </a:cubicBezTo>
                <a:cubicBezTo>
                  <a:pt x="33" y="534"/>
                  <a:pt x="37" y="534"/>
                  <a:pt x="42" y="533"/>
                </a:cubicBezTo>
                <a:cubicBezTo>
                  <a:pt x="42" y="540"/>
                  <a:pt x="42" y="546"/>
                  <a:pt x="42" y="553"/>
                </a:cubicBezTo>
                <a:close/>
                <a:moveTo>
                  <a:pt x="42" y="513"/>
                </a:moveTo>
                <a:cubicBezTo>
                  <a:pt x="37" y="513"/>
                  <a:pt x="33" y="513"/>
                  <a:pt x="28" y="514"/>
                </a:cubicBezTo>
                <a:cubicBezTo>
                  <a:pt x="28" y="507"/>
                  <a:pt x="28" y="501"/>
                  <a:pt x="28" y="495"/>
                </a:cubicBezTo>
                <a:cubicBezTo>
                  <a:pt x="33" y="494"/>
                  <a:pt x="37" y="494"/>
                  <a:pt x="42" y="493"/>
                </a:cubicBezTo>
                <a:cubicBezTo>
                  <a:pt x="42" y="500"/>
                  <a:pt x="42" y="507"/>
                  <a:pt x="42" y="513"/>
                </a:cubicBezTo>
                <a:close/>
                <a:moveTo>
                  <a:pt x="42" y="473"/>
                </a:moveTo>
                <a:cubicBezTo>
                  <a:pt x="37" y="474"/>
                  <a:pt x="32" y="474"/>
                  <a:pt x="28" y="474"/>
                </a:cubicBezTo>
                <a:cubicBezTo>
                  <a:pt x="28" y="468"/>
                  <a:pt x="28" y="461"/>
                  <a:pt x="28" y="455"/>
                </a:cubicBezTo>
                <a:cubicBezTo>
                  <a:pt x="32" y="454"/>
                  <a:pt x="37" y="454"/>
                  <a:pt x="42" y="454"/>
                </a:cubicBezTo>
                <a:cubicBezTo>
                  <a:pt x="42" y="460"/>
                  <a:pt x="42" y="467"/>
                  <a:pt x="42" y="473"/>
                </a:cubicBezTo>
                <a:close/>
                <a:moveTo>
                  <a:pt x="42" y="433"/>
                </a:moveTo>
                <a:cubicBezTo>
                  <a:pt x="37" y="434"/>
                  <a:pt x="32" y="434"/>
                  <a:pt x="28" y="434"/>
                </a:cubicBezTo>
                <a:cubicBezTo>
                  <a:pt x="28" y="428"/>
                  <a:pt x="28" y="422"/>
                  <a:pt x="28" y="415"/>
                </a:cubicBezTo>
                <a:cubicBezTo>
                  <a:pt x="32" y="415"/>
                  <a:pt x="37" y="414"/>
                  <a:pt x="42" y="414"/>
                </a:cubicBezTo>
                <a:cubicBezTo>
                  <a:pt x="42" y="420"/>
                  <a:pt x="42" y="427"/>
                  <a:pt x="42" y="433"/>
                </a:cubicBezTo>
                <a:close/>
                <a:moveTo>
                  <a:pt x="42" y="393"/>
                </a:moveTo>
                <a:cubicBezTo>
                  <a:pt x="37" y="394"/>
                  <a:pt x="32" y="394"/>
                  <a:pt x="28" y="395"/>
                </a:cubicBezTo>
                <a:cubicBezTo>
                  <a:pt x="28" y="389"/>
                  <a:pt x="28" y="382"/>
                  <a:pt x="28" y="376"/>
                </a:cubicBezTo>
                <a:cubicBezTo>
                  <a:pt x="32" y="375"/>
                  <a:pt x="37" y="374"/>
                  <a:pt x="42" y="374"/>
                </a:cubicBezTo>
                <a:cubicBezTo>
                  <a:pt x="42" y="380"/>
                  <a:pt x="42" y="387"/>
                  <a:pt x="42" y="393"/>
                </a:cubicBezTo>
                <a:close/>
                <a:moveTo>
                  <a:pt x="42" y="354"/>
                </a:moveTo>
                <a:cubicBezTo>
                  <a:pt x="37" y="354"/>
                  <a:pt x="32" y="355"/>
                  <a:pt x="27" y="355"/>
                </a:cubicBezTo>
                <a:cubicBezTo>
                  <a:pt x="27" y="349"/>
                  <a:pt x="27" y="343"/>
                  <a:pt x="27" y="336"/>
                </a:cubicBezTo>
                <a:cubicBezTo>
                  <a:pt x="32" y="335"/>
                  <a:pt x="37" y="335"/>
                  <a:pt x="42" y="334"/>
                </a:cubicBezTo>
                <a:cubicBezTo>
                  <a:pt x="42" y="340"/>
                  <a:pt x="42" y="347"/>
                  <a:pt x="42" y="354"/>
                </a:cubicBezTo>
                <a:close/>
                <a:moveTo>
                  <a:pt x="42" y="314"/>
                </a:moveTo>
                <a:cubicBezTo>
                  <a:pt x="37" y="314"/>
                  <a:pt x="32" y="315"/>
                  <a:pt x="27" y="316"/>
                </a:cubicBezTo>
                <a:cubicBezTo>
                  <a:pt x="27" y="309"/>
                  <a:pt x="27" y="303"/>
                  <a:pt x="27" y="297"/>
                </a:cubicBezTo>
                <a:cubicBezTo>
                  <a:pt x="32" y="296"/>
                  <a:pt x="37" y="295"/>
                  <a:pt x="42" y="294"/>
                </a:cubicBezTo>
                <a:cubicBezTo>
                  <a:pt x="42" y="300"/>
                  <a:pt x="42" y="307"/>
                  <a:pt x="42" y="314"/>
                </a:cubicBezTo>
                <a:close/>
                <a:moveTo>
                  <a:pt x="41" y="274"/>
                </a:moveTo>
                <a:cubicBezTo>
                  <a:pt x="37" y="275"/>
                  <a:pt x="32" y="275"/>
                  <a:pt x="27" y="276"/>
                </a:cubicBezTo>
                <a:cubicBezTo>
                  <a:pt x="27" y="270"/>
                  <a:pt x="27" y="263"/>
                  <a:pt x="27" y="257"/>
                </a:cubicBezTo>
                <a:cubicBezTo>
                  <a:pt x="32" y="256"/>
                  <a:pt x="37" y="255"/>
                  <a:pt x="41" y="254"/>
                </a:cubicBezTo>
                <a:cubicBezTo>
                  <a:pt x="41" y="261"/>
                  <a:pt x="41" y="267"/>
                  <a:pt x="41" y="274"/>
                </a:cubicBezTo>
                <a:close/>
                <a:moveTo>
                  <a:pt x="41" y="234"/>
                </a:moveTo>
                <a:cubicBezTo>
                  <a:pt x="37" y="235"/>
                  <a:pt x="32" y="236"/>
                  <a:pt x="27" y="237"/>
                </a:cubicBezTo>
                <a:cubicBezTo>
                  <a:pt x="27" y="230"/>
                  <a:pt x="27" y="224"/>
                  <a:pt x="27" y="218"/>
                </a:cubicBezTo>
                <a:cubicBezTo>
                  <a:pt x="32" y="216"/>
                  <a:pt x="37" y="215"/>
                  <a:pt x="41" y="214"/>
                </a:cubicBezTo>
                <a:cubicBezTo>
                  <a:pt x="41" y="221"/>
                  <a:pt x="41" y="227"/>
                  <a:pt x="41" y="234"/>
                </a:cubicBezTo>
                <a:close/>
                <a:moveTo>
                  <a:pt x="41" y="194"/>
                </a:moveTo>
                <a:cubicBezTo>
                  <a:pt x="36" y="195"/>
                  <a:pt x="32" y="196"/>
                  <a:pt x="27" y="197"/>
                </a:cubicBezTo>
                <a:cubicBezTo>
                  <a:pt x="27" y="191"/>
                  <a:pt x="27" y="184"/>
                  <a:pt x="27" y="178"/>
                </a:cubicBezTo>
                <a:cubicBezTo>
                  <a:pt x="32" y="177"/>
                  <a:pt x="36" y="175"/>
                  <a:pt x="41" y="174"/>
                </a:cubicBezTo>
                <a:cubicBezTo>
                  <a:pt x="41" y="181"/>
                  <a:pt x="41" y="187"/>
                  <a:pt x="41" y="194"/>
                </a:cubicBezTo>
                <a:close/>
                <a:moveTo>
                  <a:pt x="41" y="154"/>
                </a:moveTo>
                <a:cubicBezTo>
                  <a:pt x="36" y="155"/>
                  <a:pt x="32" y="156"/>
                  <a:pt x="27" y="157"/>
                </a:cubicBezTo>
                <a:cubicBezTo>
                  <a:pt x="27" y="151"/>
                  <a:pt x="27" y="145"/>
                  <a:pt x="27" y="138"/>
                </a:cubicBezTo>
                <a:cubicBezTo>
                  <a:pt x="32" y="137"/>
                  <a:pt x="36" y="136"/>
                  <a:pt x="41" y="134"/>
                </a:cubicBezTo>
                <a:cubicBezTo>
                  <a:pt x="41" y="141"/>
                  <a:pt x="41" y="147"/>
                  <a:pt x="41" y="154"/>
                </a:cubicBezTo>
                <a:close/>
                <a:moveTo>
                  <a:pt x="27" y="99"/>
                </a:moveTo>
                <a:cubicBezTo>
                  <a:pt x="41" y="94"/>
                  <a:pt x="41" y="94"/>
                  <a:pt x="41" y="9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27" y="118"/>
                  <a:pt x="27" y="118"/>
                  <a:pt x="27" y="118"/>
                </a:cubicBezTo>
                <a:lnTo>
                  <a:pt x="27" y="99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25"/>
          <p:cNvSpPr/>
          <p:nvPr/>
        </p:nvSpPr>
        <p:spPr bwMode="auto">
          <a:xfrm>
            <a:off x="3079985" y="5572033"/>
            <a:ext cx="6054849" cy="1029649"/>
          </a:xfrm>
          <a:custGeom>
            <a:avLst/>
            <a:gdLst>
              <a:gd name="T0" fmla="*/ 0 w 4675"/>
              <a:gd name="T1" fmla="*/ 108 h 795"/>
              <a:gd name="T2" fmla="*/ 2698 w 4675"/>
              <a:gd name="T3" fmla="*/ 795 h 795"/>
              <a:gd name="T4" fmla="*/ 4675 w 4675"/>
              <a:gd name="T5" fmla="*/ 3 h 795"/>
              <a:gd name="T6" fmla="*/ 4200 w 4675"/>
              <a:gd name="T7" fmla="*/ 0 h 795"/>
              <a:gd name="T8" fmla="*/ 3704 w 4675"/>
              <a:gd name="T9" fmla="*/ 128 h 795"/>
              <a:gd name="T10" fmla="*/ 3308 w 4675"/>
              <a:gd name="T11" fmla="*/ 70 h 795"/>
              <a:gd name="T12" fmla="*/ 2903 w 4675"/>
              <a:gd name="T13" fmla="*/ 187 h 795"/>
              <a:gd name="T14" fmla="*/ 2640 w 4675"/>
              <a:gd name="T15" fmla="*/ 150 h 795"/>
              <a:gd name="T16" fmla="*/ 2258 w 4675"/>
              <a:gd name="T17" fmla="*/ 249 h 795"/>
              <a:gd name="T18" fmla="*/ 1531 w 4675"/>
              <a:gd name="T19" fmla="*/ 131 h 795"/>
              <a:gd name="T20" fmla="*/ 1016 w 4675"/>
              <a:gd name="T21" fmla="*/ 207 h 795"/>
              <a:gd name="T22" fmla="*/ 634 w 4675"/>
              <a:gd name="T23" fmla="*/ 108 h 795"/>
              <a:gd name="T24" fmla="*/ 0 w 4675"/>
              <a:gd name="T25" fmla="*/ 108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675" h="795">
                <a:moveTo>
                  <a:pt x="0" y="108"/>
                </a:moveTo>
                <a:lnTo>
                  <a:pt x="2698" y="795"/>
                </a:lnTo>
                <a:lnTo>
                  <a:pt x="4675" y="3"/>
                </a:lnTo>
                <a:lnTo>
                  <a:pt x="4200" y="0"/>
                </a:lnTo>
                <a:lnTo>
                  <a:pt x="3704" y="128"/>
                </a:lnTo>
                <a:lnTo>
                  <a:pt x="3308" y="70"/>
                </a:lnTo>
                <a:lnTo>
                  <a:pt x="2903" y="187"/>
                </a:lnTo>
                <a:lnTo>
                  <a:pt x="2640" y="150"/>
                </a:lnTo>
                <a:lnTo>
                  <a:pt x="2258" y="249"/>
                </a:lnTo>
                <a:lnTo>
                  <a:pt x="1531" y="131"/>
                </a:lnTo>
                <a:lnTo>
                  <a:pt x="1016" y="207"/>
                </a:lnTo>
                <a:lnTo>
                  <a:pt x="634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017ED6"/>
          </a:solidFill>
          <a:ln>
            <a:noFill/>
          </a:ln>
          <a:effectLst>
            <a:outerShdw blurRad="152400" dist="63500" dir="8100000" algn="tl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8"/>
          <p:cNvSpPr/>
          <p:nvPr/>
        </p:nvSpPr>
        <p:spPr bwMode="auto">
          <a:xfrm>
            <a:off x="3108478" y="4184922"/>
            <a:ext cx="964890" cy="349692"/>
          </a:xfrm>
          <a:custGeom>
            <a:avLst/>
            <a:gdLst>
              <a:gd name="T0" fmla="*/ 731 w 745"/>
              <a:gd name="T1" fmla="*/ 270 h 270"/>
              <a:gd name="T2" fmla="*/ 482 w 745"/>
              <a:gd name="T3" fmla="*/ 21 h 270"/>
              <a:gd name="T4" fmla="*/ 0 w 745"/>
              <a:gd name="T5" fmla="*/ 21 h 270"/>
              <a:gd name="T6" fmla="*/ 0 w 745"/>
              <a:gd name="T7" fmla="*/ 0 h 270"/>
              <a:gd name="T8" fmla="*/ 491 w 745"/>
              <a:gd name="T9" fmla="*/ 0 h 270"/>
              <a:gd name="T10" fmla="*/ 745 w 745"/>
              <a:gd name="T11" fmla="*/ 254 h 270"/>
              <a:gd name="T12" fmla="*/ 731 w 745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5" h="270">
                <a:moveTo>
                  <a:pt x="731" y="270"/>
                </a:moveTo>
                <a:lnTo>
                  <a:pt x="482" y="21"/>
                </a:lnTo>
                <a:lnTo>
                  <a:pt x="0" y="21"/>
                </a:lnTo>
                <a:lnTo>
                  <a:pt x="0" y="0"/>
                </a:lnTo>
                <a:lnTo>
                  <a:pt x="491" y="0"/>
                </a:lnTo>
                <a:lnTo>
                  <a:pt x="745" y="254"/>
                </a:lnTo>
                <a:lnTo>
                  <a:pt x="731" y="27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Freeform 29"/>
          <p:cNvSpPr/>
          <p:nvPr/>
        </p:nvSpPr>
        <p:spPr bwMode="auto">
          <a:xfrm>
            <a:off x="4262461" y="2045326"/>
            <a:ext cx="1460935" cy="349692"/>
          </a:xfrm>
          <a:custGeom>
            <a:avLst/>
            <a:gdLst>
              <a:gd name="T0" fmla="*/ 1114 w 1128"/>
              <a:gd name="T1" fmla="*/ 270 h 270"/>
              <a:gd name="T2" fmla="*/ 865 w 1128"/>
              <a:gd name="T3" fmla="*/ 21 h 270"/>
              <a:gd name="T4" fmla="*/ 0 w 1128"/>
              <a:gd name="T5" fmla="*/ 21 h 270"/>
              <a:gd name="T6" fmla="*/ 0 w 1128"/>
              <a:gd name="T7" fmla="*/ 0 h 270"/>
              <a:gd name="T8" fmla="*/ 874 w 1128"/>
              <a:gd name="T9" fmla="*/ 0 h 270"/>
              <a:gd name="T10" fmla="*/ 1128 w 1128"/>
              <a:gd name="T11" fmla="*/ 256 h 270"/>
              <a:gd name="T12" fmla="*/ 1114 w 1128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8" h="270">
                <a:moveTo>
                  <a:pt x="1114" y="270"/>
                </a:moveTo>
                <a:lnTo>
                  <a:pt x="865" y="21"/>
                </a:lnTo>
                <a:lnTo>
                  <a:pt x="0" y="21"/>
                </a:lnTo>
                <a:lnTo>
                  <a:pt x="0" y="0"/>
                </a:lnTo>
                <a:lnTo>
                  <a:pt x="874" y="0"/>
                </a:lnTo>
                <a:lnTo>
                  <a:pt x="1128" y="256"/>
                </a:lnTo>
                <a:lnTo>
                  <a:pt x="1114" y="27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Freeform 30"/>
          <p:cNvSpPr/>
          <p:nvPr/>
        </p:nvSpPr>
        <p:spPr bwMode="auto">
          <a:xfrm>
            <a:off x="7032797" y="1339464"/>
            <a:ext cx="1379340" cy="349692"/>
          </a:xfrm>
          <a:custGeom>
            <a:avLst/>
            <a:gdLst>
              <a:gd name="T0" fmla="*/ 14 w 1065"/>
              <a:gd name="T1" fmla="*/ 270 h 270"/>
              <a:gd name="T2" fmla="*/ 0 w 1065"/>
              <a:gd name="T3" fmla="*/ 254 h 270"/>
              <a:gd name="T4" fmla="*/ 254 w 1065"/>
              <a:gd name="T5" fmla="*/ 0 h 270"/>
              <a:gd name="T6" fmla="*/ 1065 w 1065"/>
              <a:gd name="T7" fmla="*/ 0 h 270"/>
              <a:gd name="T8" fmla="*/ 1065 w 1065"/>
              <a:gd name="T9" fmla="*/ 21 h 270"/>
              <a:gd name="T10" fmla="*/ 263 w 1065"/>
              <a:gd name="T11" fmla="*/ 21 h 270"/>
              <a:gd name="T12" fmla="*/ 14 w 1065"/>
              <a:gd name="T13" fmla="*/ 27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65" h="270">
                <a:moveTo>
                  <a:pt x="14" y="270"/>
                </a:moveTo>
                <a:lnTo>
                  <a:pt x="0" y="254"/>
                </a:lnTo>
                <a:lnTo>
                  <a:pt x="254" y="0"/>
                </a:lnTo>
                <a:lnTo>
                  <a:pt x="1065" y="0"/>
                </a:lnTo>
                <a:lnTo>
                  <a:pt x="1065" y="21"/>
                </a:lnTo>
                <a:lnTo>
                  <a:pt x="263" y="21"/>
                </a:lnTo>
                <a:lnTo>
                  <a:pt x="14" y="27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Freeform 31"/>
          <p:cNvSpPr/>
          <p:nvPr/>
        </p:nvSpPr>
        <p:spPr bwMode="auto">
          <a:xfrm>
            <a:off x="8052084" y="4232842"/>
            <a:ext cx="836670" cy="253850"/>
          </a:xfrm>
          <a:custGeom>
            <a:avLst/>
            <a:gdLst>
              <a:gd name="T0" fmla="*/ 14 w 646"/>
              <a:gd name="T1" fmla="*/ 196 h 196"/>
              <a:gd name="T2" fmla="*/ 0 w 646"/>
              <a:gd name="T3" fmla="*/ 182 h 196"/>
              <a:gd name="T4" fmla="*/ 170 w 646"/>
              <a:gd name="T5" fmla="*/ 0 h 196"/>
              <a:gd name="T6" fmla="*/ 646 w 646"/>
              <a:gd name="T7" fmla="*/ 0 h 196"/>
              <a:gd name="T8" fmla="*/ 646 w 646"/>
              <a:gd name="T9" fmla="*/ 21 h 196"/>
              <a:gd name="T10" fmla="*/ 179 w 646"/>
              <a:gd name="T11" fmla="*/ 21 h 196"/>
              <a:gd name="T12" fmla="*/ 14 w 646"/>
              <a:gd name="T13" fmla="*/ 196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46" h="196">
                <a:moveTo>
                  <a:pt x="14" y="196"/>
                </a:moveTo>
                <a:lnTo>
                  <a:pt x="0" y="182"/>
                </a:lnTo>
                <a:lnTo>
                  <a:pt x="170" y="0"/>
                </a:lnTo>
                <a:lnTo>
                  <a:pt x="646" y="0"/>
                </a:lnTo>
                <a:lnTo>
                  <a:pt x="646" y="21"/>
                </a:lnTo>
                <a:lnTo>
                  <a:pt x="179" y="21"/>
                </a:lnTo>
                <a:lnTo>
                  <a:pt x="14" y="19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3510893" y="7029355"/>
            <a:ext cx="87693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延时符</a:t>
            </a:r>
            <a:endParaRPr lang="zh-CN" altLang="en-US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71"/>
          <p:cNvSpPr/>
          <p:nvPr/>
        </p:nvSpPr>
        <p:spPr>
          <a:xfrm>
            <a:off x="2049118" y="2196847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72"/>
          <p:cNvSpPr txBox="1"/>
          <p:nvPr/>
        </p:nvSpPr>
        <p:spPr>
          <a:xfrm>
            <a:off x="2444420" y="1915593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Placeholder 1"/>
          <p:cNvSpPr txBox="1"/>
          <p:nvPr/>
        </p:nvSpPr>
        <p:spPr>
          <a:xfrm>
            <a:off x="8508421" y="1333217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1" name="Text Placeholder 2"/>
          <p:cNvSpPr txBox="1"/>
          <p:nvPr/>
        </p:nvSpPr>
        <p:spPr>
          <a:xfrm>
            <a:off x="8412137" y="1135283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8985038" y="4246738"/>
            <a:ext cx="2115149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rgbClr val="262626"/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Text Placeholder 2"/>
          <p:cNvSpPr txBox="1"/>
          <p:nvPr/>
        </p:nvSpPr>
        <p:spPr>
          <a:xfrm>
            <a:off x="8888754" y="4048804"/>
            <a:ext cx="1816131" cy="2808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US" altLang="zh-CN" sz="1800" dirty="0">
              <a:solidFill>
                <a:srgbClr val="262626"/>
              </a:solidFill>
              <a:latin typeface="Bebas Neue" panose="020B0606020202050201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Rectangle 71"/>
          <p:cNvSpPr/>
          <p:nvPr/>
        </p:nvSpPr>
        <p:spPr>
          <a:xfrm>
            <a:off x="865809" y="4290777"/>
            <a:ext cx="2217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2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单击此处编辑内容，建议您在展示时采用微软雅黑字体</a:t>
            </a:r>
            <a:endParaRPr lang="en-GB" sz="12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TextBox 72"/>
          <p:cNvSpPr txBox="1"/>
          <p:nvPr/>
        </p:nvSpPr>
        <p:spPr>
          <a:xfrm>
            <a:off x="1261111" y="4009523"/>
            <a:ext cx="1826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en-GB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Freeform 5"/>
          <p:cNvSpPr>
            <a:spLocks noEditPoints="1"/>
          </p:cNvSpPr>
          <p:nvPr/>
        </p:nvSpPr>
        <p:spPr bwMode="auto">
          <a:xfrm>
            <a:off x="1297236" y="4433098"/>
            <a:ext cx="190469" cy="2381"/>
          </a:xfrm>
          <a:custGeom>
            <a:avLst/>
            <a:gdLst/>
            <a:ahLst/>
            <a:cxnLst>
              <a:cxn ang="0">
                <a:pos x="80" y="0"/>
              </a:cxn>
              <a:cxn ang="0">
                <a:pos x="78" y="0"/>
              </a:cxn>
              <a:cxn ang="0">
                <a:pos x="80" y="0"/>
              </a:cxn>
              <a:cxn ang="0">
                <a:pos x="8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0">
                <a:moveTo>
                  <a:pt x="80" y="0"/>
                </a:moveTo>
                <a:lnTo>
                  <a:pt x="78" y="0"/>
                </a:lnTo>
                <a:lnTo>
                  <a:pt x="80" y="0"/>
                </a:lnTo>
                <a:lnTo>
                  <a:pt x="80" y="0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EA59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198" name="Freeform 6"/>
          <p:cNvSpPr/>
          <p:nvPr/>
        </p:nvSpPr>
        <p:spPr bwMode="auto">
          <a:xfrm>
            <a:off x="2880516" y="1585577"/>
            <a:ext cx="852352" cy="1204721"/>
          </a:xfrm>
          <a:custGeom>
            <a:avLst/>
            <a:gdLst/>
            <a:ahLst/>
            <a:cxnLst>
              <a:cxn ang="0">
                <a:pos x="183" y="260"/>
              </a:cxn>
              <a:cxn ang="0">
                <a:pos x="119" y="260"/>
              </a:cxn>
              <a:cxn ang="0">
                <a:pos x="124" y="244"/>
              </a:cxn>
              <a:cxn ang="0">
                <a:pos x="115" y="223"/>
              </a:cxn>
              <a:cxn ang="0">
                <a:pos x="95" y="215"/>
              </a:cxn>
              <a:cxn ang="0">
                <a:pos x="76" y="222"/>
              </a:cxn>
              <a:cxn ang="0">
                <a:pos x="74" y="223"/>
              </a:cxn>
              <a:cxn ang="0">
                <a:pos x="66" y="244"/>
              </a:cxn>
              <a:cxn ang="0">
                <a:pos x="71" y="260"/>
              </a:cxn>
              <a:cxn ang="0">
                <a:pos x="0" y="260"/>
              </a:cxn>
              <a:cxn ang="0">
                <a:pos x="11" y="226"/>
              </a:cxn>
              <a:cxn ang="0">
                <a:pos x="31" y="92"/>
              </a:cxn>
              <a:cxn ang="0">
                <a:pos x="63" y="0"/>
              </a:cxn>
              <a:cxn ang="0">
                <a:pos x="167" y="92"/>
              </a:cxn>
              <a:cxn ang="0">
                <a:pos x="184" y="226"/>
              </a:cxn>
              <a:cxn ang="0">
                <a:pos x="183" y="260"/>
              </a:cxn>
            </a:cxnLst>
            <a:rect l="0" t="0" r="r" b="b"/>
            <a:pathLst>
              <a:path w="184" h="260">
                <a:moveTo>
                  <a:pt x="183" y="260"/>
                </a:moveTo>
                <a:cubicBezTo>
                  <a:pt x="119" y="260"/>
                  <a:pt x="119" y="260"/>
                  <a:pt x="119" y="260"/>
                </a:cubicBezTo>
                <a:cubicBezTo>
                  <a:pt x="122" y="255"/>
                  <a:pt x="124" y="250"/>
                  <a:pt x="124" y="244"/>
                </a:cubicBezTo>
                <a:cubicBezTo>
                  <a:pt x="124" y="236"/>
                  <a:pt x="121" y="229"/>
                  <a:pt x="115" y="223"/>
                </a:cubicBezTo>
                <a:cubicBezTo>
                  <a:pt x="110" y="218"/>
                  <a:pt x="103" y="215"/>
                  <a:pt x="95" y="215"/>
                </a:cubicBezTo>
                <a:cubicBezTo>
                  <a:pt x="87" y="215"/>
                  <a:pt x="81" y="217"/>
                  <a:pt x="76" y="222"/>
                </a:cubicBezTo>
                <a:cubicBezTo>
                  <a:pt x="75" y="222"/>
                  <a:pt x="75" y="223"/>
                  <a:pt x="74" y="223"/>
                </a:cubicBezTo>
                <a:cubicBezTo>
                  <a:pt x="69" y="229"/>
                  <a:pt x="66" y="236"/>
                  <a:pt x="66" y="244"/>
                </a:cubicBezTo>
                <a:cubicBezTo>
                  <a:pt x="66" y="250"/>
                  <a:pt x="67" y="255"/>
                  <a:pt x="71" y="260"/>
                </a:cubicBezTo>
                <a:cubicBezTo>
                  <a:pt x="0" y="260"/>
                  <a:pt x="0" y="260"/>
                  <a:pt x="0" y="260"/>
                </a:cubicBezTo>
                <a:cubicBezTo>
                  <a:pt x="4" y="249"/>
                  <a:pt x="8" y="237"/>
                  <a:pt x="11" y="226"/>
                </a:cubicBezTo>
                <a:cubicBezTo>
                  <a:pt x="25" y="181"/>
                  <a:pt x="31" y="136"/>
                  <a:pt x="31" y="92"/>
                </a:cubicBezTo>
                <a:cubicBezTo>
                  <a:pt x="24" y="32"/>
                  <a:pt x="35" y="1"/>
                  <a:pt x="63" y="0"/>
                </a:cubicBezTo>
                <a:cubicBezTo>
                  <a:pt x="114" y="6"/>
                  <a:pt x="148" y="37"/>
                  <a:pt x="167" y="92"/>
                </a:cubicBezTo>
                <a:cubicBezTo>
                  <a:pt x="179" y="128"/>
                  <a:pt x="184" y="173"/>
                  <a:pt x="184" y="226"/>
                </a:cubicBezTo>
                <a:cubicBezTo>
                  <a:pt x="184" y="237"/>
                  <a:pt x="184" y="248"/>
                  <a:pt x="183" y="260"/>
                </a:cubicBez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199" name="Freeform 7"/>
          <p:cNvSpPr>
            <a:spLocks noEditPoints="1"/>
          </p:cNvSpPr>
          <p:nvPr/>
        </p:nvSpPr>
        <p:spPr bwMode="auto">
          <a:xfrm>
            <a:off x="1959118" y="2580780"/>
            <a:ext cx="1768988" cy="1342811"/>
          </a:xfrm>
          <a:custGeom>
            <a:avLst/>
            <a:gdLst/>
            <a:ahLst/>
            <a:cxnLst>
              <a:cxn ang="0">
                <a:pos x="372" y="145"/>
              </a:cxn>
              <a:cxn ang="0">
                <a:pos x="372" y="184"/>
              </a:cxn>
              <a:cxn ang="0">
                <a:pos x="353" y="191"/>
              </a:cxn>
              <a:cxn ang="0">
                <a:pos x="351" y="193"/>
              </a:cxn>
              <a:cxn ang="0">
                <a:pos x="343" y="213"/>
              </a:cxn>
              <a:cxn ang="0">
                <a:pos x="351" y="234"/>
              </a:cxn>
              <a:cxn ang="0">
                <a:pos x="353" y="235"/>
              </a:cxn>
              <a:cxn ang="0">
                <a:pos x="372" y="242"/>
              </a:cxn>
              <a:cxn ang="0">
                <a:pos x="372" y="273"/>
              </a:cxn>
              <a:cxn ang="0">
                <a:pos x="372" y="290"/>
              </a:cxn>
              <a:cxn ang="0">
                <a:pos x="353" y="290"/>
              </a:cxn>
              <a:cxn ang="0">
                <a:pos x="280" y="290"/>
              </a:cxn>
              <a:cxn ang="0">
                <a:pos x="284" y="287"/>
              </a:cxn>
              <a:cxn ang="0">
                <a:pos x="293" y="266"/>
              </a:cxn>
              <a:cxn ang="0">
                <a:pos x="284" y="246"/>
              </a:cxn>
              <a:cxn ang="0">
                <a:pos x="264" y="237"/>
              </a:cxn>
              <a:cxn ang="0">
                <a:pos x="243" y="246"/>
              </a:cxn>
              <a:cxn ang="0">
                <a:pos x="235" y="266"/>
              </a:cxn>
              <a:cxn ang="0">
                <a:pos x="243" y="287"/>
              </a:cxn>
              <a:cxn ang="0">
                <a:pos x="247" y="290"/>
              </a:cxn>
              <a:cxn ang="0">
                <a:pos x="162" y="290"/>
              </a:cxn>
              <a:cxn ang="0">
                <a:pos x="100" y="290"/>
              </a:cxn>
              <a:cxn ang="0">
                <a:pos x="104" y="287"/>
              </a:cxn>
              <a:cxn ang="0">
                <a:pos x="112" y="266"/>
              </a:cxn>
              <a:cxn ang="0">
                <a:pos x="104" y="246"/>
              </a:cxn>
              <a:cxn ang="0">
                <a:pos x="83" y="237"/>
              </a:cxn>
              <a:cxn ang="0">
                <a:pos x="63" y="246"/>
              </a:cxn>
              <a:cxn ang="0">
                <a:pos x="54" y="266"/>
              </a:cxn>
              <a:cxn ang="0">
                <a:pos x="63" y="287"/>
              </a:cxn>
              <a:cxn ang="0">
                <a:pos x="67" y="290"/>
              </a:cxn>
              <a:cxn ang="0">
                <a:pos x="0" y="290"/>
              </a:cxn>
              <a:cxn ang="0">
                <a:pos x="0" y="225"/>
              </a:cxn>
              <a:cxn ang="0">
                <a:pos x="157" y="134"/>
              </a:cxn>
              <a:cxn ang="0">
                <a:pos x="199" y="45"/>
              </a:cxn>
              <a:cxn ang="0">
                <a:pos x="270" y="45"/>
              </a:cxn>
              <a:cxn ang="0">
                <a:pos x="265" y="29"/>
              </a:cxn>
              <a:cxn ang="0">
                <a:pos x="273" y="8"/>
              </a:cxn>
              <a:cxn ang="0">
                <a:pos x="275" y="7"/>
              </a:cxn>
              <a:cxn ang="0">
                <a:pos x="294" y="0"/>
              </a:cxn>
              <a:cxn ang="0">
                <a:pos x="314" y="8"/>
              </a:cxn>
              <a:cxn ang="0">
                <a:pos x="323" y="29"/>
              </a:cxn>
              <a:cxn ang="0">
                <a:pos x="318" y="45"/>
              </a:cxn>
              <a:cxn ang="0">
                <a:pos x="382" y="45"/>
              </a:cxn>
              <a:cxn ang="0">
                <a:pos x="372" y="145"/>
              </a:cxn>
              <a:cxn ang="0">
                <a:pos x="353" y="278"/>
              </a:cxn>
              <a:cxn ang="0">
                <a:pos x="353" y="277"/>
              </a:cxn>
              <a:cxn ang="0">
                <a:pos x="352" y="278"/>
              </a:cxn>
              <a:cxn ang="0">
                <a:pos x="353" y="278"/>
              </a:cxn>
            </a:cxnLst>
            <a:rect l="0" t="0" r="r" b="b"/>
            <a:pathLst>
              <a:path w="382" h="290">
                <a:moveTo>
                  <a:pt x="372" y="145"/>
                </a:moveTo>
                <a:cubicBezTo>
                  <a:pt x="372" y="184"/>
                  <a:pt x="372" y="184"/>
                  <a:pt x="372" y="184"/>
                </a:cubicBezTo>
                <a:cubicBezTo>
                  <a:pt x="365" y="184"/>
                  <a:pt x="358" y="187"/>
                  <a:pt x="353" y="191"/>
                </a:cubicBezTo>
                <a:cubicBezTo>
                  <a:pt x="352" y="192"/>
                  <a:pt x="352" y="192"/>
                  <a:pt x="351" y="193"/>
                </a:cubicBezTo>
                <a:cubicBezTo>
                  <a:pt x="346" y="198"/>
                  <a:pt x="343" y="205"/>
                  <a:pt x="343" y="213"/>
                </a:cubicBezTo>
                <a:cubicBezTo>
                  <a:pt x="343" y="221"/>
                  <a:pt x="346" y="228"/>
                  <a:pt x="351" y="234"/>
                </a:cubicBezTo>
                <a:cubicBezTo>
                  <a:pt x="352" y="234"/>
                  <a:pt x="352" y="235"/>
                  <a:pt x="353" y="235"/>
                </a:cubicBezTo>
                <a:cubicBezTo>
                  <a:pt x="358" y="240"/>
                  <a:pt x="365" y="242"/>
                  <a:pt x="372" y="242"/>
                </a:cubicBezTo>
                <a:cubicBezTo>
                  <a:pt x="372" y="273"/>
                  <a:pt x="372" y="273"/>
                  <a:pt x="372" y="273"/>
                </a:cubicBezTo>
                <a:cubicBezTo>
                  <a:pt x="372" y="290"/>
                  <a:pt x="372" y="290"/>
                  <a:pt x="372" y="290"/>
                </a:cubicBezTo>
                <a:cubicBezTo>
                  <a:pt x="353" y="290"/>
                  <a:pt x="353" y="290"/>
                  <a:pt x="353" y="290"/>
                </a:cubicBezTo>
                <a:cubicBezTo>
                  <a:pt x="280" y="290"/>
                  <a:pt x="280" y="290"/>
                  <a:pt x="280" y="290"/>
                </a:cubicBezTo>
                <a:cubicBezTo>
                  <a:pt x="281" y="289"/>
                  <a:pt x="283" y="288"/>
                  <a:pt x="284" y="287"/>
                </a:cubicBezTo>
                <a:cubicBezTo>
                  <a:pt x="290" y="281"/>
                  <a:pt x="293" y="274"/>
                  <a:pt x="293" y="266"/>
                </a:cubicBezTo>
                <a:cubicBezTo>
                  <a:pt x="293" y="258"/>
                  <a:pt x="290" y="252"/>
                  <a:pt x="284" y="246"/>
                </a:cubicBezTo>
                <a:cubicBezTo>
                  <a:pt x="278" y="240"/>
                  <a:pt x="272" y="237"/>
                  <a:pt x="264" y="237"/>
                </a:cubicBezTo>
                <a:cubicBezTo>
                  <a:pt x="256" y="237"/>
                  <a:pt x="249" y="240"/>
                  <a:pt x="243" y="246"/>
                </a:cubicBezTo>
                <a:cubicBezTo>
                  <a:pt x="237" y="252"/>
                  <a:pt x="235" y="258"/>
                  <a:pt x="235" y="266"/>
                </a:cubicBezTo>
                <a:cubicBezTo>
                  <a:pt x="235" y="274"/>
                  <a:pt x="237" y="281"/>
                  <a:pt x="243" y="287"/>
                </a:cubicBezTo>
                <a:cubicBezTo>
                  <a:pt x="244" y="288"/>
                  <a:pt x="246" y="289"/>
                  <a:pt x="247" y="290"/>
                </a:cubicBezTo>
                <a:cubicBezTo>
                  <a:pt x="162" y="290"/>
                  <a:pt x="162" y="290"/>
                  <a:pt x="162" y="290"/>
                </a:cubicBezTo>
                <a:cubicBezTo>
                  <a:pt x="100" y="290"/>
                  <a:pt x="100" y="290"/>
                  <a:pt x="100" y="290"/>
                </a:cubicBezTo>
                <a:cubicBezTo>
                  <a:pt x="101" y="289"/>
                  <a:pt x="103" y="288"/>
                  <a:pt x="104" y="287"/>
                </a:cubicBezTo>
                <a:cubicBezTo>
                  <a:pt x="110" y="281"/>
                  <a:pt x="112" y="274"/>
                  <a:pt x="112" y="266"/>
                </a:cubicBezTo>
                <a:cubicBezTo>
                  <a:pt x="112" y="258"/>
                  <a:pt x="110" y="252"/>
                  <a:pt x="104" y="246"/>
                </a:cubicBezTo>
                <a:cubicBezTo>
                  <a:pt x="98" y="240"/>
                  <a:pt x="91" y="237"/>
                  <a:pt x="83" y="237"/>
                </a:cubicBezTo>
                <a:cubicBezTo>
                  <a:pt x="75" y="237"/>
                  <a:pt x="69" y="240"/>
                  <a:pt x="63" y="246"/>
                </a:cubicBezTo>
                <a:cubicBezTo>
                  <a:pt x="57" y="252"/>
                  <a:pt x="54" y="258"/>
                  <a:pt x="54" y="266"/>
                </a:cubicBezTo>
                <a:cubicBezTo>
                  <a:pt x="54" y="274"/>
                  <a:pt x="57" y="281"/>
                  <a:pt x="63" y="287"/>
                </a:cubicBezTo>
                <a:cubicBezTo>
                  <a:pt x="64" y="288"/>
                  <a:pt x="65" y="289"/>
                  <a:pt x="67" y="290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25"/>
                  <a:pt x="0" y="225"/>
                  <a:pt x="0" y="225"/>
                </a:cubicBezTo>
                <a:cubicBezTo>
                  <a:pt x="77" y="219"/>
                  <a:pt x="129" y="188"/>
                  <a:pt x="157" y="134"/>
                </a:cubicBezTo>
                <a:cubicBezTo>
                  <a:pt x="174" y="104"/>
                  <a:pt x="188" y="74"/>
                  <a:pt x="199" y="45"/>
                </a:cubicBezTo>
                <a:cubicBezTo>
                  <a:pt x="270" y="45"/>
                  <a:pt x="270" y="45"/>
                  <a:pt x="270" y="45"/>
                </a:cubicBezTo>
                <a:cubicBezTo>
                  <a:pt x="266" y="40"/>
                  <a:pt x="265" y="35"/>
                  <a:pt x="265" y="29"/>
                </a:cubicBezTo>
                <a:cubicBezTo>
                  <a:pt x="265" y="21"/>
                  <a:pt x="268" y="14"/>
                  <a:pt x="273" y="8"/>
                </a:cubicBezTo>
                <a:cubicBezTo>
                  <a:pt x="274" y="8"/>
                  <a:pt x="274" y="7"/>
                  <a:pt x="275" y="7"/>
                </a:cubicBezTo>
                <a:cubicBezTo>
                  <a:pt x="280" y="2"/>
                  <a:pt x="286" y="0"/>
                  <a:pt x="294" y="0"/>
                </a:cubicBezTo>
                <a:cubicBezTo>
                  <a:pt x="302" y="0"/>
                  <a:pt x="309" y="3"/>
                  <a:pt x="314" y="8"/>
                </a:cubicBezTo>
                <a:cubicBezTo>
                  <a:pt x="320" y="14"/>
                  <a:pt x="323" y="21"/>
                  <a:pt x="323" y="29"/>
                </a:cubicBezTo>
                <a:cubicBezTo>
                  <a:pt x="323" y="35"/>
                  <a:pt x="321" y="40"/>
                  <a:pt x="318" y="45"/>
                </a:cubicBezTo>
                <a:cubicBezTo>
                  <a:pt x="382" y="45"/>
                  <a:pt x="382" y="45"/>
                  <a:pt x="382" y="45"/>
                </a:cubicBezTo>
                <a:cubicBezTo>
                  <a:pt x="380" y="76"/>
                  <a:pt x="377" y="109"/>
                  <a:pt x="372" y="145"/>
                </a:cubicBezTo>
                <a:close/>
                <a:moveTo>
                  <a:pt x="353" y="278"/>
                </a:moveTo>
                <a:cubicBezTo>
                  <a:pt x="353" y="277"/>
                  <a:pt x="353" y="277"/>
                  <a:pt x="353" y="277"/>
                </a:cubicBezTo>
                <a:cubicBezTo>
                  <a:pt x="353" y="277"/>
                  <a:pt x="352" y="277"/>
                  <a:pt x="352" y="278"/>
                </a:cubicBezTo>
                <a:lnTo>
                  <a:pt x="353" y="278"/>
                </a:ln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0" name="Freeform 8"/>
          <p:cNvSpPr/>
          <p:nvPr/>
        </p:nvSpPr>
        <p:spPr bwMode="auto">
          <a:xfrm>
            <a:off x="821062" y="3123619"/>
            <a:ext cx="1371381" cy="1538043"/>
          </a:xfrm>
          <a:custGeom>
            <a:avLst/>
            <a:gdLst/>
            <a:ahLst/>
            <a:cxnLst>
              <a:cxn ang="0">
                <a:pos x="246" y="108"/>
              </a:cxn>
              <a:cxn ang="0">
                <a:pos x="246" y="173"/>
              </a:cxn>
              <a:cxn ang="0">
                <a:pos x="246" y="219"/>
              </a:cxn>
              <a:cxn ang="0">
                <a:pos x="247" y="219"/>
              </a:cxn>
              <a:cxn ang="0">
                <a:pos x="267" y="211"/>
              </a:cxn>
              <a:cxn ang="0">
                <a:pos x="288" y="219"/>
              </a:cxn>
              <a:cxn ang="0">
                <a:pos x="296" y="240"/>
              </a:cxn>
              <a:cxn ang="0">
                <a:pos x="288" y="260"/>
              </a:cxn>
              <a:cxn ang="0">
                <a:pos x="284" y="263"/>
              </a:cxn>
              <a:cxn ang="0">
                <a:pos x="267" y="269"/>
              </a:cxn>
              <a:cxn ang="0">
                <a:pos x="251" y="263"/>
              </a:cxn>
              <a:cxn ang="0">
                <a:pos x="247" y="260"/>
              </a:cxn>
              <a:cxn ang="0">
                <a:pos x="246" y="260"/>
              </a:cxn>
              <a:cxn ang="0">
                <a:pos x="246" y="283"/>
              </a:cxn>
              <a:cxn ang="0">
                <a:pos x="144" y="283"/>
              </a:cxn>
              <a:cxn ang="0">
                <a:pos x="143" y="283"/>
              </a:cxn>
              <a:cxn ang="0">
                <a:pos x="144" y="283"/>
              </a:cxn>
              <a:cxn ang="0">
                <a:pos x="152" y="303"/>
              </a:cxn>
              <a:cxn ang="0">
                <a:pos x="144" y="324"/>
              </a:cxn>
              <a:cxn ang="0">
                <a:pos x="123" y="332"/>
              </a:cxn>
              <a:cxn ang="0">
                <a:pos x="103" y="324"/>
              </a:cxn>
              <a:cxn ang="0">
                <a:pos x="94" y="303"/>
              </a:cxn>
              <a:cxn ang="0">
                <a:pos x="103" y="283"/>
              </a:cxn>
              <a:cxn ang="0">
                <a:pos x="103" y="283"/>
              </a:cxn>
              <a:cxn ang="0">
                <a:pos x="103" y="283"/>
              </a:cxn>
              <a:cxn ang="0">
                <a:pos x="0" y="283"/>
              </a:cxn>
              <a:cxn ang="0">
                <a:pos x="0" y="48"/>
              </a:cxn>
              <a:cxn ang="0">
                <a:pos x="48" y="0"/>
              </a:cxn>
              <a:cxn ang="0">
                <a:pos x="198" y="0"/>
              </a:cxn>
              <a:cxn ang="0">
                <a:pos x="246" y="48"/>
              </a:cxn>
              <a:cxn ang="0">
                <a:pos x="246" y="108"/>
              </a:cxn>
            </a:cxnLst>
            <a:rect l="0" t="0" r="r" b="b"/>
            <a:pathLst>
              <a:path w="296" h="332">
                <a:moveTo>
                  <a:pt x="246" y="108"/>
                </a:moveTo>
                <a:cubicBezTo>
                  <a:pt x="246" y="173"/>
                  <a:pt x="246" y="173"/>
                  <a:pt x="246" y="173"/>
                </a:cubicBezTo>
                <a:cubicBezTo>
                  <a:pt x="246" y="219"/>
                  <a:pt x="246" y="219"/>
                  <a:pt x="246" y="219"/>
                </a:cubicBezTo>
                <a:cubicBezTo>
                  <a:pt x="246" y="219"/>
                  <a:pt x="247" y="219"/>
                  <a:pt x="247" y="219"/>
                </a:cubicBezTo>
                <a:cubicBezTo>
                  <a:pt x="252" y="213"/>
                  <a:pt x="259" y="211"/>
                  <a:pt x="267" y="211"/>
                </a:cubicBezTo>
                <a:cubicBezTo>
                  <a:pt x="275" y="211"/>
                  <a:pt x="282" y="213"/>
                  <a:pt x="288" y="219"/>
                </a:cubicBezTo>
                <a:cubicBezTo>
                  <a:pt x="293" y="225"/>
                  <a:pt x="296" y="232"/>
                  <a:pt x="296" y="240"/>
                </a:cubicBezTo>
                <a:cubicBezTo>
                  <a:pt x="296" y="248"/>
                  <a:pt x="293" y="254"/>
                  <a:pt x="288" y="260"/>
                </a:cubicBezTo>
                <a:cubicBezTo>
                  <a:pt x="286" y="261"/>
                  <a:pt x="285" y="262"/>
                  <a:pt x="284" y="263"/>
                </a:cubicBezTo>
                <a:cubicBezTo>
                  <a:pt x="279" y="267"/>
                  <a:pt x="273" y="269"/>
                  <a:pt x="267" y="269"/>
                </a:cubicBezTo>
                <a:cubicBezTo>
                  <a:pt x="261" y="269"/>
                  <a:pt x="255" y="267"/>
                  <a:pt x="251" y="263"/>
                </a:cubicBezTo>
                <a:cubicBezTo>
                  <a:pt x="249" y="262"/>
                  <a:pt x="248" y="261"/>
                  <a:pt x="247" y="260"/>
                </a:cubicBezTo>
                <a:cubicBezTo>
                  <a:pt x="247" y="260"/>
                  <a:pt x="246" y="260"/>
                  <a:pt x="246" y="260"/>
                </a:cubicBezTo>
                <a:cubicBezTo>
                  <a:pt x="246" y="283"/>
                  <a:pt x="246" y="283"/>
                  <a:pt x="246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3" y="283"/>
                  <a:pt x="143" y="283"/>
                  <a:pt x="143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9" y="289"/>
                  <a:pt x="152" y="295"/>
                  <a:pt x="152" y="303"/>
                </a:cubicBezTo>
                <a:cubicBezTo>
                  <a:pt x="152" y="311"/>
                  <a:pt x="149" y="318"/>
                  <a:pt x="144" y="324"/>
                </a:cubicBezTo>
                <a:cubicBezTo>
                  <a:pt x="138" y="330"/>
                  <a:pt x="131" y="332"/>
                  <a:pt x="123" y="332"/>
                </a:cubicBezTo>
                <a:cubicBezTo>
                  <a:pt x="115" y="332"/>
                  <a:pt x="108" y="330"/>
                  <a:pt x="103" y="324"/>
                </a:cubicBezTo>
                <a:cubicBezTo>
                  <a:pt x="97" y="318"/>
                  <a:pt x="94" y="311"/>
                  <a:pt x="94" y="303"/>
                </a:cubicBezTo>
                <a:cubicBezTo>
                  <a:pt x="94" y="295"/>
                  <a:pt x="97" y="289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6"/>
                  <a:pt x="16" y="0"/>
                  <a:pt x="48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230" y="0"/>
                  <a:pt x="246" y="16"/>
                  <a:pt x="246" y="48"/>
                </a:cubicBezTo>
                <a:lnTo>
                  <a:pt x="246" y="108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1" name="Freeform 9"/>
          <p:cNvSpPr/>
          <p:nvPr/>
        </p:nvSpPr>
        <p:spPr bwMode="auto">
          <a:xfrm>
            <a:off x="821062" y="4433097"/>
            <a:ext cx="1371381" cy="1130915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03" y="0"/>
              </a:cxn>
              <a:cxn ang="0">
                <a:pos x="94" y="20"/>
              </a:cxn>
              <a:cxn ang="0">
                <a:pos x="103" y="41"/>
              </a:cxn>
              <a:cxn ang="0">
                <a:pos x="123" y="49"/>
              </a:cxn>
              <a:cxn ang="0">
                <a:pos x="144" y="41"/>
              </a:cxn>
              <a:cxn ang="0">
                <a:pos x="152" y="20"/>
              </a:cxn>
              <a:cxn ang="0">
                <a:pos x="144" y="0"/>
              </a:cxn>
              <a:cxn ang="0">
                <a:pos x="144" y="0"/>
              </a:cxn>
              <a:cxn ang="0">
                <a:pos x="246" y="0"/>
              </a:cxn>
              <a:cxn ang="0">
                <a:pos x="246" y="58"/>
              </a:cxn>
              <a:cxn ang="0">
                <a:pos x="247" y="58"/>
              </a:cxn>
              <a:cxn ang="0">
                <a:pos x="267" y="50"/>
              </a:cxn>
              <a:cxn ang="0">
                <a:pos x="288" y="58"/>
              </a:cxn>
              <a:cxn ang="0">
                <a:pos x="296" y="79"/>
              </a:cxn>
              <a:cxn ang="0">
                <a:pos x="288" y="99"/>
              </a:cxn>
              <a:cxn ang="0">
                <a:pos x="284" y="103"/>
              </a:cxn>
              <a:cxn ang="0">
                <a:pos x="267" y="108"/>
              </a:cxn>
              <a:cxn ang="0">
                <a:pos x="251" y="103"/>
              </a:cxn>
              <a:cxn ang="0">
                <a:pos x="247" y="99"/>
              </a:cxn>
              <a:cxn ang="0">
                <a:pos x="246" y="99"/>
              </a:cxn>
              <a:cxn ang="0">
                <a:pos x="246" y="103"/>
              </a:cxn>
              <a:cxn ang="0">
                <a:pos x="246" y="155"/>
              </a:cxn>
              <a:cxn ang="0">
                <a:pos x="246" y="196"/>
              </a:cxn>
              <a:cxn ang="0">
                <a:pos x="198" y="244"/>
              </a:cxn>
              <a:cxn ang="0">
                <a:pos x="48" y="244"/>
              </a:cxn>
              <a:cxn ang="0">
                <a:pos x="0" y="196"/>
              </a:cxn>
              <a:cxn ang="0">
                <a:pos x="0" y="0"/>
              </a:cxn>
              <a:cxn ang="0">
                <a:pos x="103" y="0"/>
              </a:cxn>
            </a:cxnLst>
            <a:rect l="0" t="0" r="r" b="b"/>
            <a:pathLst>
              <a:path w="296" h="244">
                <a:moveTo>
                  <a:pt x="103" y="0"/>
                </a:moveTo>
                <a:cubicBezTo>
                  <a:pt x="103" y="0"/>
                  <a:pt x="103" y="0"/>
                  <a:pt x="103" y="0"/>
                </a:cubicBezTo>
                <a:cubicBezTo>
                  <a:pt x="97" y="6"/>
                  <a:pt x="94" y="12"/>
                  <a:pt x="94" y="20"/>
                </a:cubicBezTo>
                <a:cubicBezTo>
                  <a:pt x="94" y="28"/>
                  <a:pt x="97" y="35"/>
                  <a:pt x="103" y="41"/>
                </a:cubicBezTo>
                <a:cubicBezTo>
                  <a:pt x="108" y="47"/>
                  <a:pt x="115" y="49"/>
                  <a:pt x="123" y="49"/>
                </a:cubicBezTo>
                <a:cubicBezTo>
                  <a:pt x="131" y="49"/>
                  <a:pt x="138" y="47"/>
                  <a:pt x="144" y="41"/>
                </a:cubicBezTo>
                <a:cubicBezTo>
                  <a:pt x="149" y="35"/>
                  <a:pt x="152" y="28"/>
                  <a:pt x="152" y="20"/>
                </a:cubicBezTo>
                <a:cubicBezTo>
                  <a:pt x="152" y="12"/>
                  <a:pt x="149" y="6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46" y="58"/>
                  <a:pt x="246" y="58"/>
                  <a:pt x="246" y="58"/>
                </a:cubicBezTo>
                <a:cubicBezTo>
                  <a:pt x="246" y="58"/>
                  <a:pt x="247" y="58"/>
                  <a:pt x="247" y="58"/>
                </a:cubicBezTo>
                <a:cubicBezTo>
                  <a:pt x="252" y="53"/>
                  <a:pt x="259" y="50"/>
                  <a:pt x="267" y="50"/>
                </a:cubicBezTo>
                <a:cubicBezTo>
                  <a:pt x="275" y="50"/>
                  <a:pt x="282" y="53"/>
                  <a:pt x="288" y="58"/>
                </a:cubicBezTo>
                <a:cubicBezTo>
                  <a:pt x="293" y="64"/>
                  <a:pt x="296" y="71"/>
                  <a:pt x="296" y="79"/>
                </a:cubicBezTo>
                <a:cubicBezTo>
                  <a:pt x="296" y="87"/>
                  <a:pt x="293" y="94"/>
                  <a:pt x="288" y="99"/>
                </a:cubicBezTo>
                <a:cubicBezTo>
                  <a:pt x="286" y="101"/>
                  <a:pt x="285" y="102"/>
                  <a:pt x="284" y="103"/>
                </a:cubicBezTo>
                <a:cubicBezTo>
                  <a:pt x="279" y="106"/>
                  <a:pt x="273" y="108"/>
                  <a:pt x="267" y="108"/>
                </a:cubicBezTo>
                <a:cubicBezTo>
                  <a:pt x="261" y="108"/>
                  <a:pt x="255" y="106"/>
                  <a:pt x="251" y="103"/>
                </a:cubicBezTo>
                <a:cubicBezTo>
                  <a:pt x="249" y="102"/>
                  <a:pt x="248" y="101"/>
                  <a:pt x="247" y="99"/>
                </a:cubicBezTo>
                <a:cubicBezTo>
                  <a:pt x="247" y="99"/>
                  <a:pt x="246" y="99"/>
                  <a:pt x="246" y="99"/>
                </a:cubicBezTo>
                <a:cubicBezTo>
                  <a:pt x="246" y="103"/>
                  <a:pt x="246" y="103"/>
                  <a:pt x="246" y="103"/>
                </a:cubicBezTo>
                <a:cubicBezTo>
                  <a:pt x="246" y="155"/>
                  <a:pt x="246" y="155"/>
                  <a:pt x="246" y="155"/>
                </a:cubicBezTo>
                <a:cubicBezTo>
                  <a:pt x="246" y="196"/>
                  <a:pt x="246" y="196"/>
                  <a:pt x="246" y="196"/>
                </a:cubicBezTo>
                <a:cubicBezTo>
                  <a:pt x="246" y="228"/>
                  <a:pt x="230" y="244"/>
                  <a:pt x="198" y="244"/>
                </a:cubicBezTo>
                <a:cubicBezTo>
                  <a:pt x="48" y="244"/>
                  <a:pt x="48" y="244"/>
                  <a:pt x="48" y="244"/>
                </a:cubicBezTo>
                <a:cubicBezTo>
                  <a:pt x="16" y="244"/>
                  <a:pt x="0" y="228"/>
                  <a:pt x="0" y="196"/>
                </a:cubicBezTo>
                <a:cubicBezTo>
                  <a:pt x="0" y="0"/>
                  <a:pt x="0" y="0"/>
                  <a:pt x="0" y="0"/>
                </a:cubicBezTo>
                <a:lnTo>
                  <a:pt x="103" y="0"/>
                </a:ln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2" name="Freeform 10"/>
          <p:cNvSpPr/>
          <p:nvPr/>
        </p:nvSpPr>
        <p:spPr bwMode="auto">
          <a:xfrm>
            <a:off x="1959118" y="3678363"/>
            <a:ext cx="749975" cy="1852317"/>
          </a:xfrm>
          <a:custGeom>
            <a:avLst/>
            <a:gdLst/>
            <a:ahLst/>
            <a:cxnLst>
              <a:cxn ang="0">
                <a:pos x="162" y="400"/>
              </a:cxn>
              <a:cxn ang="0">
                <a:pos x="78" y="324"/>
              </a:cxn>
              <a:cxn ang="0">
                <a:pos x="3" y="318"/>
              </a:cxn>
              <a:cxn ang="0">
                <a:pos x="0" y="318"/>
              </a:cxn>
              <a:cxn ang="0">
                <a:pos x="0" y="266"/>
              </a:cxn>
              <a:cxn ang="0">
                <a:pos x="5" y="266"/>
              </a:cxn>
              <a:cxn ang="0">
                <a:pos x="21" y="271"/>
              </a:cxn>
              <a:cxn ang="0">
                <a:pos x="38" y="266"/>
              </a:cxn>
              <a:cxn ang="0">
                <a:pos x="42" y="262"/>
              </a:cxn>
              <a:cxn ang="0">
                <a:pos x="50" y="242"/>
              </a:cxn>
              <a:cxn ang="0">
                <a:pos x="42" y="221"/>
              </a:cxn>
              <a:cxn ang="0">
                <a:pos x="21" y="213"/>
              </a:cxn>
              <a:cxn ang="0">
                <a:pos x="1" y="221"/>
              </a:cxn>
              <a:cxn ang="0">
                <a:pos x="0" y="221"/>
              </a:cxn>
              <a:cxn ang="0">
                <a:pos x="0" y="163"/>
              </a:cxn>
              <a:cxn ang="0">
                <a:pos x="0" y="140"/>
              </a:cxn>
              <a:cxn ang="0">
                <a:pos x="1" y="140"/>
              </a:cxn>
              <a:cxn ang="0">
                <a:pos x="5" y="143"/>
              </a:cxn>
              <a:cxn ang="0">
                <a:pos x="21" y="149"/>
              </a:cxn>
              <a:cxn ang="0">
                <a:pos x="38" y="143"/>
              </a:cxn>
              <a:cxn ang="0">
                <a:pos x="42" y="140"/>
              </a:cxn>
              <a:cxn ang="0">
                <a:pos x="50" y="120"/>
              </a:cxn>
              <a:cxn ang="0">
                <a:pos x="42" y="99"/>
              </a:cxn>
              <a:cxn ang="0">
                <a:pos x="21" y="91"/>
              </a:cxn>
              <a:cxn ang="0">
                <a:pos x="1" y="99"/>
              </a:cxn>
              <a:cxn ang="0">
                <a:pos x="0" y="99"/>
              </a:cxn>
              <a:cxn ang="0">
                <a:pos x="0" y="53"/>
              </a:cxn>
              <a:cxn ang="0">
                <a:pos x="67" y="53"/>
              </a:cxn>
              <a:cxn ang="0">
                <a:pos x="63" y="50"/>
              </a:cxn>
              <a:cxn ang="0">
                <a:pos x="54" y="29"/>
              </a:cxn>
              <a:cxn ang="0">
                <a:pos x="63" y="9"/>
              </a:cxn>
              <a:cxn ang="0">
                <a:pos x="83" y="0"/>
              </a:cxn>
              <a:cxn ang="0">
                <a:pos x="104" y="9"/>
              </a:cxn>
              <a:cxn ang="0">
                <a:pos x="112" y="29"/>
              </a:cxn>
              <a:cxn ang="0">
                <a:pos x="104" y="50"/>
              </a:cxn>
              <a:cxn ang="0">
                <a:pos x="100" y="53"/>
              </a:cxn>
              <a:cxn ang="0">
                <a:pos x="162" y="53"/>
              </a:cxn>
              <a:cxn ang="0">
                <a:pos x="162" y="195"/>
              </a:cxn>
              <a:cxn ang="0">
                <a:pos x="147" y="190"/>
              </a:cxn>
              <a:cxn ang="0">
                <a:pos x="127" y="199"/>
              </a:cxn>
              <a:cxn ang="0">
                <a:pos x="127" y="199"/>
              </a:cxn>
              <a:cxn ang="0">
                <a:pos x="118" y="219"/>
              </a:cxn>
              <a:cxn ang="0">
                <a:pos x="127" y="240"/>
              </a:cxn>
              <a:cxn ang="0">
                <a:pos x="127" y="240"/>
              </a:cxn>
              <a:cxn ang="0">
                <a:pos x="131" y="243"/>
              </a:cxn>
              <a:cxn ang="0">
                <a:pos x="147" y="248"/>
              </a:cxn>
              <a:cxn ang="0">
                <a:pos x="162" y="244"/>
              </a:cxn>
              <a:cxn ang="0">
                <a:pos x="162" y="400"/>
              </a:cxn>
            </a:cxnLst>
            <a:rect l="0" t="0" r="r" b="b"/>
            <a:pathLst>
              <a:path w="162" h="400">
                <a:moveTo>
                  <a:pt x="162" y="400"/>
                </a:moveTo>
                <a:cubicBezTo>
                  <a:pt x="142" y="371"/>
                  <a:pt x="114" y="346"/>
                  <a:pt x="78" y="324"/>
                </a:cubicBezTo>
                <a:cubicBezTo>
                  <a:pt x="53" y="314"/>
                  <a:pt x="28" y="312"/>
                  <a:pt x="3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266"/>
                  <a:pt x="0" y="266"/>
                  <a:pt x="0" y="266"/>
                </a:cubicBezTo>
                <a:cubicBezTo>
                  <a:pt x="5" y="266"/>
                  <a:pt x="5" y="266"/>
                  <a:pt x="5" y="266"/>
                </a:cubicBezTo>
                <a:cubicBezTo>
                  <a:pt x="9" y="269"/>
                  <a:pt x="15" y="271"/>
                  <a:pt x="21" y="271"/>
                </a:cubicBezTo>
                <a:cubicBezTo>
                  <a:pt x="27" y="271"/>
                  <a:pt x="33" y="269"/>
                  <a:pt x="38" y="266"/>
                </a:cubicBezTo>
                <a:cubicBezTo>
                  <a:pt x="39" y="265"/>
                  <a:pt x="40" y="264"/>
                  <a:pt x="42" y="262"/>
                </a:cubicBezTo>
                <a:cubicBezTo>
                  <a:pt x="47" y="257"/>
                  <a:pt x="50" y="250"/>
                  <a:pt x="50" y="242"/>
                </a:cubicBezTo>
                <a:cubicBezTo>
                  <a:pt x="50" y="234"/>
                  <a:pt x="47" y="227"/>
                  <a:pt x="42" y="221"/>
                </a:cubicBezTo>
                <a:cubicBezTo>
                  <a:pt x="36" y="216"/>
                  <a:pt x="29" y="213"/>
                  <a:pt x="21" y="213"/>
                </a:cubicBezTo>
                <a:cubicBezTo>
                  <a:pt x="13" y="213"/>
                  <a:pt x="6" y="216"/>
                  <a:pt x="1" y="221"/>
                </a:cubicBezTo>
                <a:cubicBezTo>
                  <a:pt x="1" y="221"/>
                  <a:pt x="0" y="221"/>
                  <a:pt x="0" y="221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1" y="140"/>
                  <a:pt x="1" y="140"/>
                </a:cubicBezTo>
                <a:cubicBezTo>
                  <a:pt x="2" y="141"/>
                  <a:pt x="3" y="142"/>
                  <a:pt x="5" y="143"/>
                </a:cubicBezTo>
                <a:cubicBezTo>
                  <a:pt x="9" y="147"/>
                  <a:pt x="15" y="149"/>
                  <a:pt x="21" y="149"/>
                </a:cubicBezTo>
                <a:cubicBezTo>
                  <a:pt x="27" y="149"/>
                  <a:pt x="33" y="147"/>
                  <a:pt x="38" y="143"/>
                </a:cubicBezTo>
                <a:cubicBezTo>
                  <a:pt x="39" y="142"/>
                  <a:pt x="40" y="141"/>
                  <a:pt x="42" y="140"/>
                </a:cubicBezTo>
                <a:cubicBezTo>
                  <a:pt x="47" y="134"/>
                  <a:pt x="50" y="128"/>
                  <a:pt x="50" y="120"/>
                </a:cubicBezTo>
                <a:cubicBezTo>
                  <a:pt x="50" y="112"/>
                  <a:pt x="47" y="105"/>
                  <a:pt x="42" y="99"/>
                </a:cubicBezTo>
                <a:cubicBezTo>
                  <a:pt x="36" y="93"/>
                  <a:pt x="29" y="91"/>
                  <a:pt x="21" y="91"/>
                </a:cubicBezTo>
                <a:cubicBezTo>
                  <a:pt x="13" y="91"/>
                  <a:pt x="6" y="93"/>
                  <a:pt x="1" y="99"/>
                </a:cubicBezTo>
                <a:cubicBezTo>
                  <a:pt x="1" y="99"/>
                  <a:pt x="0" y="99"/>
                  <a:pt x="0" y="99"/>
                </a:cubicBezTo>
                <a:cubicBezTo>
                  <a:pt x="0" y="53"/>
                  <a:pt x="0" y="53"/>
                  <a:pt x="0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5" y="52"/>
                  <a:pt x="64" y="51"/>
                  <a:pt x="63" y="50"/>
                </a:cubicBezTo>
                <a:cubicBezTo>
                  <a:pt x="57" y="44"/>
                  <a:pt x="54" y="37"/>
                  <a:pt x="54" y="29"/>
                </a:cubicBezTo>
                <a:cubicBezTo>
                  <a:pt x="54" y="21"/>
                  <a:pt x="57" y="15"/>
                  <a:pt x="63" y="9"/>
                </a:cubicBezTo>
                <a:cubicBezTo>
                  <a:pt x="69" y="3"/>
                  <a:pt x="75" y="0"/>
                  <a:pt x="83" y="0"/>
                </a:cubicBezTo>
                <a:cubicBezTo>
                  <a:pt x="91" y="0"/>
                  <a:pt x="98" y="3"/>
                  <a:pt x="104" y="9"/>
                </a:cubicBezTo>
                <a:cubicBezTo>
                  <a:pt x="110" y="15"/>
                  <a:pt x="112" y="21"/>
                  <a:pt x="112" y="29"/>
                </a:cubicBezTo>
                <a:cubicBezTo>
                  <a:pt x="112" y="37"/>
                  <a:pt x="110" y="44"/>
                  <a:pt x="104" y="50"/>
                </a:cubicBezTo>
                <a:cubicBezTo>
                  <a:pt x="103" y="51"/>
                  <a:pt x="101" y="52"/>
                  <a:pt x="100" y="53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58" y="192"/>
                  <a:pt x="153" y="190"/>
                  <a:pt x="147" y="190"/>
                </a:cubicBezTo>
                <a:cubicBezTo>
                  <a:pt x="139" y="190"/>
                  <a:pt x="133" y="193"/>
                  <a:pt x="127" y="199"/>
                </a:cubicBezTo>
                <a:cubicBezTo>
                  <a:pt x="127" y="199"/>
                  <a:pt x="127" y="199"/>
                  <a:pt x="127" y="199"/>
                </a:cubicBezTo>
                <a:cubicBezTo>
                  <a:pt x="121" y="205"/>
                  <a:pt x="118" y="212"/>
                  <a:pt x="118" y="219"/>
                </a:cubicBezTo>
                <a:cubicBezTo>
                  <a:pt x="118" y="227"/>
                  <a:pt x="121" y="234"/>
                  <a:pt x="127" y="240"/>
                </a:cubicBezTo>
                <a:cubicBezTo>
                  <a:pt x="127" y="240"/>
                  <a:pt x="127" y="240"/>
                  <a:pt x="127" y="240"/>
                </a:cubicBezTo>
                <a:cubicBezTo>
                  <a:pt x="128" y="241"/>
                  <a:pt x="129" y="242"/>
                  <a:pt x="131" y="243"/>
                </a:cubicBezTo>
                <a:cubicBezTo>
                  <a:pt x="136" y="247"/>
                  <a:pt x="141" y="248"/>
                  <a:pt x="147" y="248"/>
                </a:cubicBezTo>
                <a:cubicBezTo>
                  <a:pt x="153" y="248"/>
                  <a:pt x="158" y="247"/>
                  <a:pt x="162" y="244"/>
                </a:cubicBezTo>
                <a:lnTo>
                  <a:pt x="162" y="400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3" name="Freeform 11"/>
          <p:cNvSpPr/>
          <p:nvPr/>
        </p:nvSpPr>
        <p:spPr bwMode="auto">
          <a:xfrm>
            <a:off x="2506719" y="3678363"/>
            <a:ext cx="1309479" cy="1852317"/>
          </a:xfrm>
          <a:custGeom>
            <a:avLst/>
            <a:gdLst/>
            <a:ahLst/>
            <a:cxnLst>
              <a:cxn ang="0">
                <a:pos x="235" y="400"/>
              </a:cxn>
              <a:cxn ang="0">
                <a:pos x="44" y="400"/>
              </a:cxn>
              <a:cxn ang="0">
                <a:pos x="44" y="244"/>
              </a:cxn>
              <a:cxn ang="0">
                <a:pos x="29" y="248"/>
              </a:cxn>
              <a:cxn ang="0">
                <a:pos x="13" y="243"/>
              </a:cxn>
              <a:cxn ang="0">
                <a:pos x="9" y="240"/>
              </a:cxn>
              <a:cxn ang="0">
                <a:pos x="9" y="240"/>
              </a:cxn>
              <a:cxn ang="0">
                <a:pos x="0" y="219"/>
              </a:cxn>
              <a:cxn ang="0">
                <a:pos x="9" y="199"/>
              </a:cxn>
              <a:cxn ang="0">
                <a:pos x="9" y="199"/>
              </a:cxn>
              <a:cxn ang="0">
                <a:pos x="29" y="190"/>
              </a:cxn>
              <a:cxn ang="0">
                <a:pos x="44" y="195"/>
              </a:cxn>
              <a:cxn ang="0">
                <a:pos x="44" y="53"/>
              </a:cxn>
              <a:cxn ang="0">
                <a:pos x="129" y="53"/>
              </a:cxn>
              <a:cxn ang="0">
                <a:pos x="125" y="50"/>
              </a:cxn>
              <a:cxn ang="0">
                <a:pos x="117" y="29"/>
              </a:cxn>
              <a:cxn ang="0">
                <a:pos x="125" y="9"/>
              </a:cxn>
              <a:cxn ang="0">
                <a:pos x="146" y="0"/>
              </a:cxn>
              <a:cxn ang="0">
                <a:pos x="166" y="9"/>
              </a:cxn>
              <a:cxn ang="0">
                <a:pos x="175" y="29"/>
              </a:cxn>
              <a:cxn ang="0">
                <a:pos x="166" y="50"/>
              </a:cxn>
              <a:cxn ang="0">
                <a:pos x="162" y="53"/>
              </a:cxn>
              <a:cxn ang="0">
                <a:pos x="235" y="53"/>
              </a:cxn>
              <a:cxn ang="0">
                <a:pos x="235" y="82"/>
              </a:cxn>
              <a:cxn ang="0">
                <a:pos x="254" y="75"/>
              </a:cxn>
              <a:cxn ang="0">
                <a:pos x="274" y="83"/>
              </a:cxn>
              <a:cxn ang="0">
                <a:pos x="283" y="104"/>
              </a:cxn>
              <a:cxn ang="0">
                <a:pos x="274" y="124"/>
              </a:cxn>
              <a:cxn ang="0">
                <a:pos x="254" y="133"/>
              </a:cxn>
              <a:cxn ang="0">
                <a:pos x="235" y="126"/>
              </a:cxn>
              <a:cxn ang="0">
                <a:pos x="235" y="154"/>
              </a:cxn>
              <a:cxn ang="0">
                <a:pos x="235" y="196"/>
              </a:cxn>
              <a:cxn ang="0">
                <a:pos x="218" y="190"/>
              </a:cxn>
              <a:cxn ang="0">
                <a:pos x="197" y="199"/>
              </a:cxn>
              <a:cxn ang="0">
                <a:pos x="191" y="207"/>
              </a:cxn>
              <a:cxn ang="0">
                <a:pos x="189" y="219"/>
              </a:cxn>
              <a:cxn ang="0">
                <a:pos x="194" y="236"/>
              </a:cxn>
              <a:cxn ang="0">
                <a:pos x="197" y="240"/>
              </a:cxn>
              <a:cxn ang="0">
                <a:pos x="218" y="248"/>
              </a:cxn>
              <a:cxn ang="0">
                <a:pos x="235" y="243"/>
              </a:cxn>
              <a:cxn ang="0">
                <a:pos x="235" y="274"/>
              </a:cxn>
              <a:cxn ang="0">
                <a:pos x="235" y="317"/>
              </a:cxn>
              <a:cxn ang="0">
                <a:pos x="218" y="312"/>
              </a:cxn>
              <a:cxn ang="0">
                <a:pos x="210" y="313"/>
              </a:cxn>
              <a:cxn ang="0">
                <a:pos x="197" y="320"/>
              </a:cxn>
              <a:cxn ang="0">
                <a:pos x="189" y="341"/>
              </a:cxn>
              <a:cxn ang="0">
                <a:pos x="197" y="361"/>
              </a:cxn>
              <a:cxn ang="0">
                <a:pos x="215" y="370"/>
              </a:cxn>
              <a:cxn ang="0">
                <a:pos x="218" y="370"/>
              </a:cxn>
              <a:cxn ang="0">
                <a:pos x="235" y="364"/>
              </a:cxn>
              <a:cxn ang="0">
                <a:pos x="235" y="400"/>
              </a:cxn>
            </a:cxnLst>
            <a:rect l="0" t="0" r="r" b="b"/>
            <a:pathLst>
              <a:path w="283" h="400">
                <a:moveTo>
                  <a:pt x="235" y="400"/>
                </a:moveTo>
                <a:cubicBezTo>
                  <a:pt x="44" y="400"/>
                  <a:pt x="44" y="400"/>
                  <a:pt x="44" y="400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0" y="247"/>
                  <a:pt x="35" y="248"/>
                  <a:pt x="29" y="248"/>
                </a:cubicBezTo>
                <a:cubicBezTo>
                  <a:pt x="23" y="248"/>
                  <a:pt x="18" y="247"/>
                  <a:pt x="13" y="243"/>
                </a:cubicBezTo>
                <a:cubicBezTo>
                  <a:pt x="11" y="242"/>
                  <a:pt x="10" y="241"/>
                  <a:pt x="9" y="240"/>
                </a:cubicBezTo>
                <a:cubicBezTo>
                  <a:pt x="9" y="240"/>
                  <a:pt x="9" y="240"/>
                  <a:pt x="9" y="240"/>
                </a:cubicBezTo>
                <a:cubicBezTo>
                  <a:pt x="3" y="234"/>
                  <a:pt x="0" y="227"/>
                  <a:pt x="0" y="219"/>
                </a:cubicBezTo>
                <a:cubicBezTo>
                  <a:pt x="0" y="212"/>
                  <a:pt x="3" y="205"/>
                  <a:pt x="9" y="199"/>
                </a:cubicBezTo>
                <a:cubicBezTo>
                  <a:pt x="9" y="199"/>
                  <a:pt x="9" y="199"/>
                  <a:pt x="9" y="199"/>
                </a:cubicBezTo>
                <a:cubicBezTo>
                  <a:pt x="15" y="193"/>
                  <a:pt x="21" y="190"/>
                  <a:pt x="29" y="190"/>
                </a:cubicBezTo>
                <a:cubicBezTo>
                  <a:pt x="35" y="190"/>
                  <a:pt x="40" y="192"/>
                  <a:pt x="44" y="195"/>
                </a:cubicBezTo>
                <a:cubicBezTo>
                  <a:pt x="44" y="53"/>
                  <a:pt x="44" y="53"/>
                  <a:pt x="44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8" y="52"/>
                  <a:pt x="126" y="51"/>
                  <a:pt x="125" y="50"/>
                </a:cubicBezTo>
                <a:cubicBezTo>
                  <a:pt x="119" y="44"/>
                  <a:pt x="117" y="37"/>
                  <a:pt x="117" y="29"/>
                </a:cubicBezTo>
                <a:cubicBezTo>
                  <a:pt x="117" y="21"/>
                  <a:pt x="119" y="15"/>
                  <a:pt x="125" y="9"/>
                </a:cubicBezTo>
                <a:cubicBezTo>
                  <a:pt x="131" y="3"/>
                  <a:pt x="138" y="0"/>
                  <a:pt x="146" y="0"/>
                </a:cubicBezTo>
                <a:cubicBezTo>
                  <a:pt x="154" y="0"/>
                  <a:pt x="160" y="3"/>
                  <a:pt x="166" y="9"/>
                </a:cubicBezTo>
                <a:cubicBezTo>
                  <a:pt x="172" y="15"/>
                  <a:pt x="175" y="21"/>
                  <a:pt x="175" y="29"/>
                </a:cubicBezTo>
                <a:cubicBezTo>
                  <a:pt x="175" y="37"/>
                  <a:pt x="172" y="44"/>
                  <a:pt x="166" y="50"/>
                </a:cubicBezTo>
                <a:cubicBezTo>
                  <a:pt x="165" y="51"/>
                  <a:pt x="163" y="52"/>
                  <a:pt x="162" y="53"/>
                </a:cubicBezTo>
                <a:cubicBezTo>
                  <a:pt x="235" y="53"/>
                  <a:pt x="235" y="53"/>
                  <a:pt x="235" y="53"/>
                </a:cubicBezTo>
                <a:cubicBezTo>
                  <a:pt x="235" y="82"/>
                  <a:pt x="235" y="82"/>
                  <a:pt x="235" y="82"/>
                </a:cubicBezTo>
                <a:cubicBezTo>
                  <a:pt x="240" y="77"/>
                  <a:pt x="247" y="75"/>
                  <a:pt x="254" y="75"/>
                </a:cubicBezTo>
                <a:cubicBezTo>
                  <a:pt x="262" y="75"/>
                  <a:pt x="269" y="78"/>
                  <a:pt x="274" y="83"/>
                </a:cubicBezTo>
                <a:cubicBezTo>
                  <a:pt x="280" y="89"/>
                  <a:pt x="283" y="96"/>
                  <a:pt x="283" y="104"/>
                </a:cubicBezTo>
                <a:cubicBezTo>
                  <a:pt x="283" y="112"/>
                  <a:pt x="280" y="119"/>
                  <a:pt x="274" y="124"/>
                </a:cubicBezTo>
                <a:cubicBezTo>
                  <a:pt x="269" y="130"/>
                  <a:pt x="262" y="133"/>
                  <a:pt x="254" y="133"/>
                </a:cubicBezTo>
                <a:cubicBezTo>
                  <a:pt x="247" y="133"/>
                  <a:pt x="240" y="130"/>
                  <a:pt x="235" y="126"/>
                </a:cubicBezTo>
                <a:cubicBezTo>
                  <a:pt x="235" y="154"/>
                  <a:pt x="235" y="154"/>
                  <a:pt x="235" y="154"/>
                </a:cubicBezTo>
                <a:cubicBezTo>
                  <a:pt x="235" y="196"/>
                  <a:pt x="235" y="196"/>
                  <a:pt x="235" y="196"/>
                </a:cubicBezTo>
                <a:cubicBezTo>
                  <a:pt x="230" y="192"/>
                  <a:pt x="224" y="190"/>
                  <a:pt x="218" y="190"/>
                </a:cubicBezTo>
                <a:cubicBezTo>
                  <a:pt x="210" y="190"/>
                  <a:pt x="203" y="193"/>
                  <a:pt x="197" y="199"/>
                </a:cubicBezTo>
                <a:cubicBezTo>
                  <a:pt x="195" y="201"/>
                  <a:pt x="193" y="204"/>
                  <a:pt x="191" y="207"/>
                </a:cubicBezTo>
                <a:cubicBezTo>
                  <a:pt x="190" y="211"/>
                  <a:pt x="189" y="215"/>
                  <a:pt x="189" y="219"/>
                </a:cubicBezTo>
                <a:cubicBezTo>
                  <a:pt x="189" y="226"/>
                  <a:pt x="191" y="231"/>
                  <a:pt x="194" y="236"/>
                </a:cubicBezTo>
                <a:cubicBezTo>
                  <a:pt x="195" y="237"/>
                  <a:pt x="196" y="239"/>
                  <a:pt x="197" y="240"/>
                </a:cubicBezTo>
                <a:cubicBezTo>
                  <a:pt x="203" y="246"/>
                  <a:pt x="210" y="248"/>
                  <a:pt x="218" y="248"/>
                </a:cubicBezTo>
                <a:cubicBezTo>
                  <a:pt x="224" y="248"/>
                  <a:pt x="230" y="247"/>
                  <a:pt x="235" y="243"/>
                </a:cubicBezTo>
                <a:cubicBezTo>
                  <a:pt x="235" y="274"/>
                  <a:pt x="235" y="274"/>
                  <a:pt x="235" y="274"/>
                </a:cubicBezTo>
                <a:cubicBezTo>
                  <a:pt x="235" y="317"/>
                  <a:pt x="235" y="317"/>
                  <a:pt x="235" y="317"/>
                </a:cubicBezTo>
                <a:cubicBezTo>
                  <a:pt x="230" y="313"/>
                  <a:pt x="224" y="312"/>
                  <a:pt x="218" y="312"/>
                </a:cubicBezTo>
                <a:cubicBezTo>
                  <a:pt x="215" y="312"/>
                  <a:pt x="213" y="312"/>
                  <a:pt x="210" y="313"/>
                </a:cubicBezTo>
                <a:cubicBezTo>
                  <a:pt x="205" y="314"/>
                  <a:pt x="201" y="316"/>
                  <a:pt x="197" y="320"/>
                </a:cubicBezTo>
                <a:cubicBezTo>
                  <a:pt x="192" y="326"/>
                  <a:pt x="189" y="333"/>
                  <a:pt x="189" y="341"/>
                </a:cubicBezTo>
                <a:cubicBezTo>
                  <a:pt x="189" y="349"/>
                  <a:pt x="192" y="355"/>
                  <a:pt x="197" y="361"/>
                </a:cubicBezTo>
                <a:cubicBezTo>
                  <a:pt x="202" y="366"/>
                  <a:pt x="208" y="369"/>
                  <a:pt x="215" y="370"/>
                </a:cubicBezTo>
                <a:cubicBezTo>
                  <a:pt x="216" y="370"/>
                  <a:pt x="217" y="370"/>
                  <a:pt x="218" y="370"/>
                </a:cubicBezTo>
                <a:cubicBezTo>
                  <a:pt x="224" y="370"/>
                  <a:pt x="230" y="368"/>
                  <a:pt x="235" y="364"/>
                </a:cubicBezTo>
                <a:lnTo>
                  <a:pt x="235" y="400"/>
                </a:ln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4" name="Freeform 12"/>
          <p:cNvSpPr/>
          <p:nvPr/>
        </p:nvSpPr>
        <p:spPr bwMode="auto">
          <a:xfrm>
            <a:off x="3380499" y="4392625"/>
            <a:ext cx="1561852" cy="573791"/>
          </a:xfrm>
          <a:custGeom>
            <a:avLst/>
            <a:gdLst/>
            <a:ahLst/>
            <a:cxnLst>
              <a:cxn ang="0">
                <a:pos x="292" y="2"/>
              </a:cxn>
              <a:cxn ang="0">
                <a:pos x="319" y="18"/>
              </a:cxn>
              <a:cxn ang="0">
                <a:pos x="337" y="62"/>
              </a:cxn>
              <a:cxn ang="0">
                <a:pos x="319" y="105"/>
              </a:cxn>
              <a:cxn ang="0">
                <a:pos x="276" y="124"/>
              </a:cxn>
              <a:cxn ang="0">
                <a:pos x="260" y="124"/>
              </a:cxn>
              <a:cxn ang="0">
                <a:pos x="237" y="120"/>
              </a:cxn>
              <a:cxn ang="0">
                <a:pos x="145" y="120"/>
              </a:cxn>
              <a:cxn ang="0">
                <a:pos x="150" y="103"/>
              </a:cxn>
              <a:cxn ang="0">
                <a:pos x="141" y="83"/>
              </a:cxn>
              <a:cxn ang="0">
                <a:pos x="121" y="74"/>
              </a:cxn>
              <a:cxn ang="0">
                <a:pos x="100" y="83"/>
              </a:cxn>
              <a:cxn ang="0">
                <a:pos x="92" y="103"/>
              </a:cxn>
              <a:cxn ang="0">
                <a:pos x="97" y="120"/>
              </a:cxn>
              <a:cxn ang="0">
                <a:pos x="46" y="120"/>
              </a:cxn>
              <a:cxn ang="0">
                <a:pos x="46" y="89"/>
              </a:cxn>
              <a:cxn ang="0">
                <a:pos x="29" y="94"/>
              </a:cxn>
              <a:cxn ang="0">
                <a:pos x="8" y="86"/>
              </a:cxn>
              <a:cxn ang="0">
                <a:pos x="5" y="82"/>
              </a:cxn>
              <a:cxn ang="0">
                <a:pos x="0" y="65"/>
              </a:cxn>
              <a:cxn ang="0">
                <a:pos x="2" y="53"/>
              </a:cxn>
              <a:cxn ang="0">
                <a:pos x="8" y="45"/>
              </a:cxn>
              <a:cxn ang="0">
                <a:pos x="29" y="36"/>
              </a:cxn>
              <a:cxn ang="0">
                <a:pos x="46" y="42"/>
              </a:cxn>
              <a:cxn ang="0">
                <a:pos x="46" y="0"/>
              </a:cxn>
              <a:cxn ang="0">
                <a:pos x="52" y="0"/>
              </a:cxn>
              <a:cxn ang="0">
                <a:pos x="52" y="1"/>
              </a:cxn>
              <a:cxn ang="0">
                <a:pos x="54" y="1"/>
              </a:cxn>
              <a:cxn ang="0">
                <a:pos x="62" y="0"/>
              </a:cxn>
              <a:cxn ang="0">
                <a:pos x="189" y="0"/>
              </a:cxn>
              <a:cxn ang="0">
                <a:pos x="181" y="20"/>
              </a:cxn>
              <a:cxn ang="0">
                <a:pos x="189" y="40"/>
              </a:cxn>
              <a:cxn ang="0">
                <a:pos x="210" y="49"/>
              </a:cxn>
              <a:cxn ang="0">
                <a:pos x="230" y="40"/>
              </a:cxn>
              <a:cxn ang="0">
                <a:pos x="239" y="20"/>
              </a:cxn>
              <a:cxn ang="0">
                <a:pos x="231" y="0"/>
              </a:cxn>
              <a:cxn ang="0">
                <a:pos x="276" y="0"/>
              </a:cxn>
              <a:cxn ang="0">
                <a:pos x="292" y="2"/>
              </a:cxn>
            </a:cxnLst>
            <a:rect l="0" t="0" r="r" b="b"/>
            <a:pathLst>
              <a:path w="337" h="124">
                <a:moveTo>
                  <a:pt x="292" y="2"/>
                </a:moveTo>
                <a:cubicBezTo>
                  <a:pt x="302" y="5"/>
                  <a:pt x="311" y="10"/>
                  <a:pt x="319" y="18"/>
                </a:cubicBezTo>
                <a:cubicBezTo>
                  <a:pt x="331" y="31"/>
                  <a:pt x="337" y="45"/>
                  <a:pt x="337" y="62"/>
                </a:cubicBezTo>
                <a:cubicBezTo>
                  <a:pt x="337" y="79"/>
                  <a:pt x="331" y="93"/>
                  <a:pt x="319" y="105"/>
                </a:cubicBezTo>
                <a:cubicBezTo>
                  <a:pt x="307" y="118"/>
                  <a:pt x="293" y="124"/>
                  <a:pt x="276" y="124"/>
                </a:cubicBezTo>
                <a:cubicBezTo>
                  <a:pt x="260" y="124"/>
                  <a:pt x="260" y="124"/>
                  <a:pt x="260" y="124"/>
                </a:cubicBezTo>
                <a:cubicBezTo>
                  <a:pt x="253" y="121"/>
                  <a:pt x="245" y="120"/>
                  <a:pt x="237" y="120"/>
                </a:cubicBezTo>
                <a:cubicBezTo>
                  <a:pt x="145" y="120"/>
                  <a:pt x="145" y="120"/>
                  <a:pt x="145" y="120"/>
                </a:cubicBezTo>
                <a:cubicBezTo>
                  <a:pt x="148" y="115"/>
                  <a:pt x="150" y="109"/>
                  <a:pt x="150" y="103"/>
                </a:cubicBezTo>
                <a:cubicBezTo>
                  <a:pt x="150" y="95"/>
                  <a:pt x="147" y="89"/>
                  <a:pt x="141" y="83"/>
                </a:cubicBezTo>
                <a:cubicBezTo>
                  <a:pt x="136" y="77"/>
                  <a:pt x="129" y="74"/>
                  <a:pt x="121" y="74"/>
                </a:cubicBezTo>
                <a:cubicBezTo>
                  <a:pt x="113" y="74"/>
                  <a:pt x="106" y="77"/>
                  <a:pt x="100" y="83"/>
                </a:cubicBezTo>
                <a:cubicBezTo>
                  <a:pt x="95" y="89"/>
                  <a:pt x="92" y="95"/>
                  <a:pt x="92" y="103"/>
                </a:cubicBezTo>
                <a:cubicBezTo>
                  <a:pt x="92" y="109"/>
                  <a:pt x="94" y="115"/>
                  <a:pt x="97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6" y="89"/>
                  <a:pt x="46" y="89"/>
                  <a:pt x="46" y="89"/>
                </a:cubicBezTo>
                <a:cubicBezTo>
                  <a:pt x="41" y="93"/>
                  <a:pt x="35" y="94"/>
                  <a:pt x="29" y="94"/>
                </a:cubicBezTo>
                <a:cubicBezTo>
                  <a:pt x="21" y="94"/>
                  <a:pt x="14" y="92"/>
                  <a:pt x="8" y="86"/>
                </a:cubicBezTo>
                <a:cubicBezTo>
                  <a:pt x="7" y="85"/>
                  <a:pt x="6" y="83"/>
                  <a:pt x="5" y="82"/>
                </a:cubicBezTo>
                <a:cubicBezTo>
                  <a:pt x="2" y="77"/>
                  <a:pt x="0" y="72"/>
                  <a:pt x="0" y="65"/>
                </a:cubicBezTo>
                <a:cubicBezTo>
                  <a:pt x="0" y="61"/>
                  <a:pt x="1" y="57"/>
                  <a:pt x="2" y="53"/>
                </a:cubicBezTo>
                <a:cubicBezTo>
                  <a:pt x="4" y="50"/>
                  <a:pt x="6" y="47"/>
                  <a:pt x="8" y="45"/>
                </a:cubicBezTo>
                <a:cubicBezTo>
                  <a:pt x="14" y="39"/>
                  <a:pt x="21" y="36"/>
                  <a:pt x="29" y="36"/>
                </a:cubicBezTo>
                <a:cubicBezTo>
                  <a:pt x="35" y="36"/>
                  <a:pt x="41" y="38"/>
                  <a:pt x="46" y="42"/>
                </a:cubicBezTo>
                <a:cubicBezTo>
                  <a:pt x="46" y="0"/>
                  <a:pt x="46" y="0"/>
                  <a:pt x="4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"/>
                  <a:pt x="52" y="1"/>
                  <a:pt x="52" y="1"/>
                </a:cubicBezTo>
                <a:cubicBezTo>
                  <a:pt x="53" y="1"/>
                  <a:pt x="54" y="1"/>
                  <a:pt x="54" y="1"/>
                </a:cubicBezTo>
                <a:cubicBezTo>
                  <a:pt x="57" y="1"/>
                  <a:pt x="60" y="0"/>
                  <a:pt x="62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4" y="6"/>
                  <a:pt x="181" y="12"/>
                  <a:pt x="181" y="20"/>
                </a:cubicBezTo>
                <a:cubicBezTo>
                  <a:pt x="181" y="28"/>
                  <a:pt x="184" y="35"/>
                  <a:pt x="189" y="40"/>
                </a:cubicBezTo>
                <a:cubicBezTo>
                  <a:pt x="195" y="46"/>
                  <a:pt x="202" y="49"/>
                  <a:pt x="210" y="49"/>
                </a:cubicBezTo>
                <a:cubicBezTo>
                  <a:pt x="218" y="49"/>
                  <a:pt x="225" y="46"/>
                  <a:pt x="230" y="40"/>
                </a:cubicBezTo>
                <a:cubicBezTo>
                  <a:pt x="236" y="35"/>
                  <a:pt x="239" y="28"/>
                  <a:pt x="239" y="20"/>
                </a:cubicBezTo>
                <a:cubicBezTo>
                  <a:pt x="239" y="12"/>
                  <a:pt x="236" y="6"/>
                  <a:pt x="231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81" y="0"/>
                  <a:pt x="287" y="1"/>
                  <a:pt x="292" y="2"/>
                </a:cubicBez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5" name="Freeform 13"/>
          <p:cNvSpPr/>
          <p:nvPr/>
        </p:nvSpPr>
        <p:spPr bwMode="auto">
          <a:xfrm>
            <a:off x="3594777" y="3623602"/>
            <a:ext cx="1416619" cy="995204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0" y="138"/>
              </a:cxn>
              <a:cxn ang="0">
                <a:pos x="19" y="145"/>
              </a:cxn>
              <a:cxn ang="0">
                <a:pos x="39" y="136"/>
              </a:cxn>
              <a:cxn ang="0">
                <a:pos x="48" y="116"/>
              </a:cxn>
              <a:cxn ang="0">
                <a:pos x="39" y="95"/>
              </a:cxn>
              <a:cxn ang="0">
                <a:pos x="19" y="87"/>
              </a:cxn>
              <a:cxn ang="0">
                <a:pos x="0" y="94"/>
              </a:cxn>
              <a:cxn ang="0">
                <a:pos x="0" y="65"/>
              </a:cxn>
              <a:cxn ang="0">
                <a:pos x="19" y="65"/>
              </a:cxn>
              <a:cxn ang="0">
                <a:pos x="19" y="48"/>
              </a:cxn>
              <a:cxn ang="0">
                <a:pos x="22" y="48"/>
              </a:cxn>
              <a:cxn ang="0">
                <a:pos x="182" y="48"/>
              </a:cxn>
              <a:cxn ang="0">
                <a:pos x="175" y="29"/>
              </a:cxn>
              <a:cxn ang="0">
                <a:pos x="184" y="9"/>
              </a:cxn>
              <a:cxn ang="0">
                <a:pos x="204" y="0"/>
              </a:cxn>
              <a:cxn ang="0">
                <a:pos x="225" y="9"/>
              </a:cxn>
              <a:cxn ang="0">
                <a:pos x="233" y="29"/>
              </a:cxn>
              <a:cxn ang="0">
                <a:pos x="226" y="48"/>
              </a:cxn>
              <a:cxn ang="0">
                <a:pos x="246" y="48"/>
              </a:cxn>
              <a:cxn ang="0">
                <a:pos x="262" y="50"/>
              </a:cxn>
              <a:cxn ang="0">
                <a:pos x="288" y="65"/>
              </a:cxn>
              <a:cxn ang="0">
                <a:pos x="289" y="66"/>
              </a:cxn>
              <a:cxn ang="0">
                <a:pos x="306" y="108"/>
              </a:cxn>
              <a:cxn ang="0">
                <a:pos x="306" y="108"/>
              </a:cxn>
              <a:cxn ang="0">
                <a:pos x="289" y="151"/>
              </a:cxn>
              <a:cxn ang="0">
                <a:pos x="246" y="168"/>
              </a:cxn>
              <a:cxn ang="0">
                <a:pos x="246" y="168"/>
              </a:cxn>
              <a:cxn ang="0">
                <a:pos x="230" y="166"/>
              </a:cxn>
              <a:cxn ang="0">
                <a:pos x="185" y="166"/>
              </a:cxn>
              <a:cxn ang="0">
                <a:pos x="193" y="186"/>
              </a:cxn>
              <a:cxn ang="0">
                <a:pos x="184" y="206"/>
              </a:cxn>
              <a:cxn ang="0">
                <a:pos x="164" y="215"/>
              </a:cxn>
              <a:cxn ang="0">
                <a:pos x="143" y="206"/>
              </a:cxn>
              <a:cxn ang="0">
                <a:pos x="135" y="186"/>
              </a:cxn>
              <a:cxn ang="0">
                <a:pos x="143" y="166"/>
              </a:cxn>
              <a:cxn ang="0">
                <a:pos x="16" y="166"/>
              </a:cxn>
              <a:cxn ang="0">
                <a:pos x="8" y="167"/>
              </a:cxn>
              <a:cxn ang="0">
                <a:pos x="6" y="167"/>
              </a:cxn>
              <a:cxn ang="0">
                <a:pos x="6" y="166"/>
              </a:cxn>
              <a:cxn ang="0">
                <a:pos x="0" y="166"/>
              </a:cxn>
            </a:cxnLst>
            <a:rect l="0" t="0" r="r" b="b"/>
            <a:pathLst>
              <a:path w="306" h="215">
                <a:moveTo>
                  <a:pt x="0" y="166"/>
                </a:moveTo>
                <a:cubicBezTo>
                  <a:pt x="0" y="138"/>
                  <a:pt x="0" y="138"/>
                  <a:pt x="0" y="138"/>
                </a:cubicBezTo>
                <a:cubicBezTo>
                  <a:pt x="5" y="142"/>
                  <a:pt x="12" y="145"/>
                  <a:pt x="19" y="145"/>
                </a:cubicBezTo>
                <a:cubicBezTo>
                  <a:pt x="27" y="145"/>
                  <a:pt x="34" y="142"/>
                  <a:pt x="39" y="136"/>
                </a:cubicBezTo>
                <a:cubicBezTo>
                  <a:pt x="45" y="131"/>
                  <a:pt x="48" y="124"/>
                  <a:pt x="48" y="116"/>
                </a:cubicBezTo>
                <a:cubicBezTo>
                  <a:pt x="48" y="108"/>
                  <a:pt x="45" y="101"/>
                  <a:pt x="39" y="95"/>
                </a:cubicBezTo>
                <a:cubicBezTo>
                  <a:pt x="34" y="90"/>
                  <a:pt x="27" y="87"/>
                  <a:pt x="19" y="87"/>
                </a:cubicBezTo>
                <a:cubicBezTo>
                  <a:pt x="12" y="87"/>
                  <a:pt x="5" y="89"/>
                  <a:pt x="0" y="94"/>
                </a:cubicBezTo>
                <a:cubicBezTo>
                  <a:pt x="0" y="65"/>
                  <a:pt x="0" y="65"/>
                  <a:pt x="0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8"/>
                  <a:pt x="21" y="48"/>
                  <a:pt x="22" y="48"/>
                </a:cubicBezTo>
                <a:cubicBezTo>
                  <a:pt x="182" y="48"/>
                  <a:pt x="182" y="48"/>
                  <a:pt x="182" y="48"/>
                </a:cubicBezTo>
                <a:cubicBezTo>
                  <a:pt x="178" y="43"/>
                  <a:pt x="175" y="37"/>
                  <a:pt x="175" y="29"/>
                </a:cubicBezTo>
                <a:cubicBezTo>
                  <a:pt x="175" y="21"/>
                  <a:pt x="178" y="15"/>
                  <a:pt x="184" y="9"/>
                </a:cubicBezTo>
                <a:cubicBezTo>
                  <a:pt x="189" y="3"/>
                  <a:pt x="196" y="0"/>
                  <a:pt x="204" y="0"/>
                </a:cubicBezTo>
                <a:cubicBezTo>
                  <a:pt x="212" y="0"/>
                  <a:pt x="219" y="3"/>
                  <a:pt x="225" y="9"/>
                </a:cubicBezTo>
                <a:cubicBezTo>
                  <a:pt x="230" y="15"/>
                  <a:pt x="233" y="21"/>
                  <a:pt x="233" y="29"/>
                </a:cubicBezTo>
                <a:cubicBezTo>
                  <a:pt x="233" y="37"/>
                  <a:pt x="231" y="43"/>
                  <a:pt x="226" y="48"/>
                </a:cubicBezTo>
                <a:cubicBezTo>
                  <a:pt x="246" y="48"/>
                  <a:pt x="246" y="48"/>
                  <a:pt x="246" y="48"/>
                </a:cubicBezTo>
                <a:cubicBezTo>
                  <a:pt x="252" y="48"/>
                  <a:pt x="257" y="49"/>
                  <a:pt x="262" y="50"/>
                </a:cubicBezTo>
                <a:cubicBezTo>
                  <a:pt x="272" y="53"/>
                  <a:pt x="280" y="58"/>
                  <a:pt x="288" y="65"/>
                </a:cubicBezTo>
                <a:cubicBezTo>
                  <a:pt x="288" y="65"/>
                  <a:pt x="289" y="66"/>
                  <a:pt x="289" y="66"/>
                </a:cubicBezTo>
                <a:cubicBezTo>
                  <a:pt x="301" y="78"/>
                  <a:pt x="306" y="92"/>
                  <a:pt x="306" y="108"/>
                </a:cubicBezTo>
                <a:cubicBezTo>
                  <a:pt x="306" y="108"/>
                  <a:pt x="306" y="108"/>
                  <a:pt x="306" y="108"/>
                </a:cubicBezTo>
                <a:cubicBezTo>
                  <a:pt x="306" y="125"/>
                  <a:pt x="301" y="139"/>
                  <a:pt x="289" y="151"/>
                </a:cubicBezTo>
                <a:cubicBezTo>
                  <a:pt x="277" y="163"/>
                  <a:pt x="263" y="168"/>
                  <a:pt x="246" y="168"/>
                </a:cubicBezTo>
                <a:cubicBezTo>
                  <a:pt x="246" y="168"/>
                  <a:pt x="246" y="168"/>
                  <a:pt x="246" y="168"/>
                </a:cubicBezTo>
                <a:cubicBezTo>
                  <a:pt x="241" y="167"/>
                  <a:pt x="235" y="166"/>
                  <a:pt x="230" y="166"/>
                </a:cubicBezTo>
                <a:cubicBezTo>
                  <a:pt x="185" y="166"/>
                  <a:pt x="185" y="166"/>
                  <a:pt x="185" y="166"/>
                </a:cubicBezTo>
                <a:cubicBezTo>
                  <a:pt x="190" y="172"/>
                  <a:pt x="193" y="178"/>
                  <a:pt x="193" y="186"/>
                </a:cubicBezTo>
                <a:cubicBezTo>
                  <a:pt x="193" y="194"/>
                  <a:pt x="190" y="201"/>
                  <a:pt x="184" y="206"/>
                </a:cubicBezTo>
                <a:cubicBezTo>
                  <a:pt x="179" y="212"/>
                  <a:pt x="172" y="215"/>
                  <a:pt x="164" y="215"/>
                </a:cubicBezTo>
                <a:cubicBezTo>
                  <a:pt x="156" y="215"/>
                  <a:pt x="149" y="212"/>
                  <a:pt x="143" y="206"/>
                </a:cubicBezTo>
                <a:cubicBezTo>
                  <a:pt x="138" y="201"/>
                  <a:pt x="135" y="194"/>
                  <a:pt x="135" y="186"/>
                </a:cubicBezTo>
                <a:cubicBezTo>
                  <a:pt x="135" y="178"/>
                  <a:pt x="138" y="172"/>
                  <a:pt x="143" y="166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4" y="166"/>
                  <a:pt x="11" y="167"/>
                  <a:pt x="8" y="167"/>
                </a:cubicBezTo>
                <a:cubicBezTo>
                  <a:pt x="8" y="167"/>
                  <a:pt x="7" y="167"/>
                  <a:pt x="6" y="167"/>
                </a:cubicBezTo>
                <a:cubicBezTo>
                  <a:pt x="6" y="166"/>
                  <a:pt x="6" y="166"/>
                  <a:pt x="6" y="166"/>
                </a:cubicBezTo>
                <a:lnTo>
                  <a:pt x="0" y="166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6" name="Freeform 14"/>
          <p:cNvSpPr/>
          <p:nvPr/>
        </p:nvSpPr>
        <p:spPr bwMode="auto">
          <a:xfrm>
            <a:off x="3547160" y="3252186"/>
            <a:ext cx="1459475" cy="602361"/>
          </a:xfrm>
          <a:custGeom>
            <a:avLst/>
            <a:gdLst/>
            <a:ahLst/>
            <a:cxnLst>
              <a:cxn ang="0">
                <a:pos x="272" y="130"/>
              </a:cxn>
              <a:cxn ang="0">
                <a:pos x="256" y="128"/>
              </a:cxn>
              <a:cxn ang="0">
                <a:pos x="236" y="128"/>
              </a:cxn>
              <a:cxn ang="0">
                <a:pos x="243" y="109"/>
              </a:cxn>
              <a:cxn ang="0">
                <a:pos x="235" y="89"/>
              </a:cxn>
              <a:cxn ang="0">
                <a:pos x="214" y="80"/>
              </a:cxn>
              <a:cxn ang="0">
                <a:pos x="194" y="89"/>
              </a:cxn>
              <a:cxn ang="0">
                <a:pos x="185" y="109"/>
              </a:cxn>
              <a:cxn ang="0">
                <a:pos x="192" y="128"/>
              </a:cxn>
              <a:cxn ang="0">
                <a:pos x="32" y="128"/>
              </a:cxn>
              <a:cxn ang="0">
                <a:pos x="29" y="128"/>
              </a:cxn>
              <a:cxn ang="0">
                <a:pos x="29" y="97"/>
              </a:cxn>
              <a:cxn ang="0">
                <a:pos x="10" y="90"/>
              </a:cxn>
              <a:cxn ang="0">
                <a:pos x="8" y="89"/>
              </a:cxn>
              <a:cxn ang="0">
                <a:pos x="0" y="68"/>
              </a:cxn>
              <a:cxn ang="0">
                <a:pos x="8" y="48"/>
              </a:cxn>
              <a:cxn ang="0">
                <a:pos x="10" y="46"/>
              </a:cxn>
              <a:cxn ang="0">
                <a:pos x="29" y="39"/>
              </a:cxn>
              <a:cxn ang="0">
                <a:pos x="29" y="0"/>
              </a:cxn>
              <a:cxn ang="0">
                <a:pos x="248" y="0"/>
              </a:cxn>
              <a:cxn ang="0">
                <a:pos x="296" y="20"/>
              </a:cxn>
              <a:cxn ang="0">
                <a:pos x="315" y="67"/>
              </a:cxn>
              <a:cxn ang="0">
                <a:pos x="315" y="67"/>
              </a:cxn>
              <a:cxn ang="0">
                <a:pos x="296" y="115"/>
              </a:cxn>
              <a:cxn ang="0">
                <a:pos x="272" y="130"/>
              </a:cxn>
            </a:cxnLst>
            <a:rect l="0" t="0" r="r" b="b"/>
            <a:pathLst>
              <a:path w="315" h="130">
                <a:moveTo>
                  <a:pt x="272" y="130"/>
                </a:moveTo>
                <a:cubicBezTo>
                  <a:pt x="267" y="129"/>
                  <a:pt x="262" y="128"/>
                  <a:pt x="256" y="128"/>
                </a:cubicBezTo>
                <a:cubicBezTo>
                  <a:pt x="236" y="128"/>
                  <a:pt x="236" y="128"/>
                  <a:pt x="236" y="128"/>
                </a:cubicBezTo>
                <a:cubicBezTo>
                  <a:pt x="241" y="123"/>
                  <a:pt x="243" y="117"/>
                  <a:pt x="243" y="109"/>
                </a:cubicBezTo>
                <a:cubicBezTo>
                  <a:pt x="243" y="101"/>
                  <a:pt x="240" y="95"/>
                  <a:pt x="235" y="89"/>
                </a:cubicBezTo>
                <a:cubicBezTo>
                  <a:pt x="229" y="83"/>
                  <a:pt x="222" y="80"/>
                  <a:pt x="214" y="80"/>
                </a:cubicBezTo>
                <a:cubicBezTo>
                  <a:pt x="206" y="80"/>
                  <a:pt x="199" y="83"/>
                  <a:pt x="194" y="89"/>
                </a:cubicBezTo>
                <a:cubicBezTo>
                  <a:pt x="188" y="95"/>
                  <a:pt x="185" y="101"/>
                  <a:pt x="185" y="109"/>
                </a:cubicBezTo>
                <a:cubicBezTo>
                  <a:pt x="185" y="117"/>
                  <a:pt x="188" y="123"/>
                  <a:pt x="19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1" y="128"/>
                  <a:pt x="30" y="128"/>
                  <a:pt x="29" y="128"/>
                </a:cubicBezTo>
                <a:cubicBezTo>
                  <a:pt x="29" y="97"/>
                  <a:pt x="29" y="97"/>
                  <a:pt x="29" y="97"/>
                </a:cubicBezTo>
                <a:cubicBezTo>
                  <a:pt x="22" y="97"/>
                  <a:pt x="15" y="95"/>
                  <a:pt x="10" y="90"/>
                </a:cubicBezTo>
                <a:cubicBezTo>
                  <a:pt x="9" y="90"/>
                  <a:pt x="9" y="89"/>
                  <a:pt x="8" y="89"/>
                </a:cubicBezTo>
                <a:cubicBezTo>
                  <a:pt x="3" y="83"/>
                  <a:pt x="0" y="76"/>
                  <a:pt x="0" y="68"/>
                </a:cubicBezTo>
                <a:cubicBezTo>
                  <a:pt x="0" y="60"/>
                  <a:pt x="3" y="53"/>
                  <a:pt x="8" y="48"/>
                </a:cubicBezTo>
                <a:cubicBezTo>
                  <a:pt x="9" y="47"/>
                  <a:pt x="9" y="47"/>
                  <a:pt x="10" y="46"/>
                </a:cubicBezTo>
                <a:cubicBezTo>
                  <a:pt x="15" y="42"/>
                  <a:pt x="22" y="39"/>
                  <a:pt x="29" y="39"/>
                </a:cubicBezTo>
                <a:cubicBezTo>
                  <a:pt x="29" y="0"/>
                  <a:pt x="29" y="0"/>
                  <a:pt x="29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67" y="0"/>
                  <a:pt x="283" y="7"/>
                  <a:pt x="296" y="20"/>
                </a:cubicBezTo>
                <a:cubicBezTo>
                  <a:pt x="309" y="33"/>
                  <a:pt x="315" y="48"/>
                  <a:pt x="315" y="67"/>
                </a:cubicBezTo>
                <a:cubicBezTo>
                  <a:pt x="315" y="67"/>
                  <a:pt x="315" y="67"/>
                  <a:pt x="315" y="67"/>
                </a:cubicBezTo>
                <a:cubicBezTo>
                  <a:pt x="315" y="86"/>
                  <a:pt x="309" y="102"/>
                  <a:pt x="296" y="115"/>
                </a:cubicBezTo>
                <a:cubicBezTo>
                  <a:pt x="289" y="122"/>
                  <a:pt x="281" y="127"/>
                  <a:pt x="272" y="130"/>
                </a:cubicBezTo>
                <a:close/>
              </a:path>
            </a:pathLst>
          </a:custGeom>
          <a:solidFill>
            <a:srgbClr val="017ED6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207" name="Freeform 15"/>
          <p:cNvSpPr/>
          <p:nvPr/>
        </p:nvSpPr>
        <p:spPr bwMode="auto">
          <a:xfrm>
            <a:off x="3380499" y="4735469"/>
            <a:ext cx="1390429" cy="795211"/>
          </a:xfrm>
          <a:custGeom>
            <a:avLst/>
            <a:gdLst/>
            <a:ahLst/>
            <a:cxnLst>
              <a:cxn ang="0">
                <a:pos x="46" y="172"/>
              </a:cxn>
              <a:cxn ang="0">
                <a:pos x="46" y="136"/>
              </a:cxn>
              <a:cxn ang="0">
                <a:pos x="29" y="142"/>
              </a:cxn>
              <a:cxn ang="0">
                <a:pos x="26" y="142"/>
              </a:cxn>
              <a:cxn ang="0">
                <a:pos x="8" y="133"/>
              </a:cxn>
              <a:cxn ang="0">
                <a:pos x="0" y="113"/>
              </a:cxn>
              <a:cxn ang="0">
                <a:pos x="8" y="92"/>
              </a:cxn>
              <a:cxn ang="0">
                <a:pos x="21" y="85"/>
              </a:cxn>
              <a:cxn ang="0">
                <a:pos x="29" y="84"/>
              </a:cxn>
              <a:cxn ang="0">
                <a:pos x="46" y="89"/>
              </a:cxn>
              <a:cxn ang="0">
                <a:pos x="46" y="46"/>
              </a:cxn>
              <a:cxn ang="0">
                <a:pos x="97" y="46"/>
              </a:cxn>
              <a:cxn ang="0">
                <a:pos x="92" y="29"/>
              </a:cxn>
              <a:cxn ang="0">
                <a:pos x="100" y="9"/>
              </a:cxn>
              <a:cxn ang="0">
                <a:pos x="121" y="0"/>
              </a:cxn>
              <a:cxn ang="0">
                <a:pos x="141" y="9"/>
              </a:cxn>
              <a:cxn ang="0">
                <a:pos x="150" y="29"/>
              </a:cxn>
              <a:cxn ang="0">
                <a:pos x="145" y="46"/>
              </a:cxn>
              <a:cxn ang="0">
                <a:pos x="237" y="46"/>
              </a:cxn>
              <a:cxn ang="0">
                <a:pos x="260" y="50"/>
              </a:cxn>
              <a:cxn ang="0">
                <a:pos x="282" y="64"/>
              </a:cxn>
              <a:cxn ang="0">
                <a:pos x="300" y="109"/>
              </a:cxn>
              <a:cxn ang="0">
                <a:pos x="300" y="109"/>
              </a:cxn>
              <a:cxn ang="0">
                <a:pos x="282" y="153"/>
              </a:cxn>
              <a:cxn ang="0">
                <a:pos x="239" y="172"/>
              </a:cxn>
              <a:cxn ang="0">
                <a:pos x="46" y="172"/>
              </a:cxn>
            </a:cxnLst>
            <a:rect l="0" t="0" r="r" b="b"/>
            <a:pathLst>
              <a:path w="300" h="172">
                <a:moveTo>
                  <a:pt x="46" y="172"/>
                </a:moveTo>
                <a:cubicBezTo>
                  <a:pt x="46" y="136"/>
                  <a:pt x="46" y="136"/>
                  <a:pt x="46" y="136"/>
                </a:cubicBezTo>
                <a:cubicBezTo>
                  <a:pt x="41" y="140"/>
                  <a:pt x="35" y="142"/>
                  <a:pt x="29" y="142"/>
                </a:cubicBezTo>
                <a:cubicBezTo>
                  <a:pt x="28" y="142"/>
                  <a:pt x="27" y="142"/>
                  <a:pt x="26" y="142"/>
                </a:cubicBezTo>
                <a:cubicBezTo>
                  <a:pt x="19" y="141"/>
                  <a:pt x="13" y="138"/>
                  <a:pt x="8" y="133"/>
                </a:cubicBezTo>
                <a:cubicBezTo>
                  <a:pt x="3" y="127"/>
                  <a:pt x="0" y="121"/>
                  <a:pt x="0" y="113"/>
                </a:cubicBezTo>
                <a:cubicBezTo>
                  <a:pt x="0" y="105"/>
                  <a:pt x="3" y="98"/>
                  <a:pt x="8" y="92"/>
                </a:cubicBezTo>
                <a:cubicBezTo>
                  <a:pt x="12" y="88"/>
                  <a:pt x="16" y="86"/>
                  <a:pt x="21" y="85"/>
                </a:cubicBezTo>
                <a:cubicBezTo>
                  <a:pt x="24" y="84"/>
                  <a:pt x="26" y="84"/>
                  <a:pt x="29" y="84"/>
                </a:cubicBezTo>
                <a:cubicBezTo>
                  <a:pt x="35" y="84"/>
                  <a:pt x="41" y="85"/>
                  <a:pt x="46" y="89"/>
                </a:cubicBezTo>
                <a:cubicBezTo>
                  <a:pt x="46" y="46"/>
                  <a:pt x="46" y="46"/>
                  <a:pt x="46" y="46"/>
                </a:cubicBezTo>
                <a:cubicBezTo>
                  <a:pt x="97" y="46"/>
                  <a:pt x="97" y="46"/>
                  <a:pt x="97" y="46"/>
                </a:cubicBezTo>
                <a:cubicBezTo>
                  <a:pt x="94" y="41"/>
                  <a:pt x="92" y="35"/>
                  <a:pt x="92" y="29"/>
                </a:cubicBezTo>
                <a:cubicBezTo>
                  <a:pt x="92" y="21"/>
                  <a:pt x="95" y="15"/>
                  <a:pt x="100" y="9"/>
                </a:cubicBezTo>
                <a:cubicBezTo>
                  <a:pt x="106" y="3"/>
                  <a:pt x="113" y="0"/>
                  <a:pt x="121" y="0"/>
                </a:cubicBezTo>
                <a:cubicBezTo>
                  <a:pt x="129" y="0"/>
                  <a:pt x="136" y="3"/>
                  <a:pt x="141" y="9"/>
                </a:cubicBezTo>
                <a:cubicBezTo>
                  <a:pt x="147" y="15"/>
                  <a:pt x="150" y="21"/>
                  <a:pt x="150" y="29"/>
                </a:cubicBezTo>
                <a:cubicBezTo>
                  <a:pt x="150" y="35"/>
                  <a:pt x="148" y="41"/>
                  <a:pt x="145" y="46"/>
                </a:cubicBezTo>
                <a:cubicBezTo>
                  <a:pt x="237" y="46"/>
                  <a:pt x="237" y="46"/>
                  <a:pt x="237" y="46"/>
                </a:cubicBezTo>
                <a:cubicBezTo>
                  <a:pt x="245" y="46"/>
                  <a:pt x="253" y="47"/>
                  <a:pt x="260" y="50"/>
                </a:cubicBezTo>
                <a:cubicBezTo>
                  <a:pt x="268" y="53"/>
                  <a:pt x="275" y="57"/>
                  <a:pt x="282" y="64"/>
                </a:cubicBezTo>
                <a:cubicBezTo>
                  <a:pt x="294" y="76"/>
                  <a:pt x="300" y="91"/>
                  <a:pt x="300" y="109"/>
                </a:cubicBezTo>
                <a:cubicBezTo>
                  <a:pt x="300" y="109"/>
                  <a:pt x="300" y="109"/>
                  <a:pt x="300" y="109"/>
                </a:cubicBezTo>
                <a:cubicBezTo>
                  <a:pt x="300" y="126"/>
                  <a:pt x="294" y="141"/>
                  <a:pt x="282" y="153"/>
                </a:cubicBezTo>
                <a:cubicBezTo>
                  <a:pt x="270" y="165"/>
                  <a:pt x="255" y="171"/>
                  <a:pt x="239" y="172"/>
                </a:cubicBezTo>
                <a:lnTo>
                  <a:pt x="46" y="172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chemeClr val="bg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32555" y="3285815"/>
            <a:ext cx="1113973" cy="111397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4" name="Freeform 154"/>
          <p:cNvSpPr/>
          <p:nvPr/>
        </p:nvSpPr>
        <p:spPr bwMode="auto">
          <a:xfrm>
            <a:off x="8229590" y="3635592"/>
            <a:ext cx="519905" cy="414417"/>
          </a:xfrm>
          <a:custGeom>
            <a:avLst/>
            <a:gdLst/>
            <a:ahLst/>
            <a:cxnLst>
              <a:cxn ang="0">
                <a:pos x="57" y="12"/>
              </a:cxn>
              <a:cxn ang="0">
                <a:pos x="57" y="14"/>
              </a:cxn>
              <a:cxn ang="0">
                <a:pos x="20" y="51"/>
              </a:cxn>
              <a:cxn ang="0">
                <a:pos x="0" y="45"/>
              </a:cxn>
              <a:cxn ang="0">
                <a:pos x="3" y="45"/>
              </a:cxn>
              <a:cxn ang="0">
                <a:pos x="19" y="40"/>
              </a:cxn>
              <a:cxn ang="0">
                <a:pos x="7" y="31"/>
              </a:cxn>
              <a:cxn ang="0">
                <a:pos x="10" y="31"/>
              </a:cxn>
              <a:cxn ang="0">
                <a:pos x="13" y="31"/>
              </a:cxn>
              <a:cxn ang="0">
                <a:pos x="3" y="18"/>
              </a:cxn>
              <a:cxn ang="0">
                <a:pos x="3" y="18"/>
              </a:cxn>
              <a:cxn ang="0">
                <a:pos x="9" y="19"/>
              </a:cxn>
              <a:cxn ang="0">
                <a:pos x="3" y="9"/>
              </a:cxn>
              <a:cxn ang="0">
                <a:pos x="5" y="2"/>
              </a:cxn>
              <a:cxn ang="0">
                <a:pos x="31" y="16"/>
              </a:cxn>
              <a:cxn ang="0">
                <a:pos x="31" y="13"/>
              </a:cxn>
              <a:cxn ang="0">
                <a:pos x="44" y="0"/>
              </a:cxn>
              <a:cxn ang="0">
                <a:pos x="54" y="4"/>
              </a:cxn>
              <a:cxn ang="0">
                <a:pos x="62" y="1"/>
              </a:cxn>
              <a:cxn ang="0">
                <a:pos x="56" y="8"/>
              </a:cxn>
              <a:cxn ang="0">
                <a:pos x="64" y="6"/>
              </a:cxn>
              <a:cxn ang="0">
                <a:pos x="57" y="12"/>
              </a:cxn>
            </a:cxnLst>
            <a:rect l="0" t="0" r="r" b="b"/>
            <a:pathLst>
              <a:path w="64" h="51">
                <a:moveTo>
                  <a:pt x="57" y="12"/>
                </a:moveTo>
                <a:cubicBezTo>
                  <a:pt x="57" y="13"/>
                  <a:pt x="57" y="14"/>
                  <a:pt x="57" y="14"/>
                </a:cubicBezTo>
                <a:cubicBezTo>
                  <a:pt x="57" y="31"/>
                  <a:pt x="44" y="51"/>
                  <a:pt x="20" y="51"/>
                </a:cubicBezTo>
                <a:cubicBezTo>
                  <a:pt x="13" y="51"/>
                  <a:pt x="6" y="49"/>
                  <a:pt x="0" y="45"/>
                </a:cubicBezTo>
                <a:cubicBezTo>
                  <a:pt x="1" y="45"/>
                  <a:pt x="2" y="45"/>
                  <a:pt x="3" y="45"/>
                </a:cubicBezTo>
                <a:cubicBezTo>
                  <a:pt x="9" y="45"/>
                  <a:pt x="15" y="43"/>
                  <a:pt x="19" y="40"/>
                </a:cubicBezTo>
                <a:cubicBezTo>
                  <a:pt x="14" y="40"/>
                  <a:pt x="9" y="36"/>
                  <a:pt x="7" y="31"/>
                </a:cubicBezTo>
                <a:cubicBezTo>
                  <a:pt x="8" y="31"/>
                  <a:pt x="9" y="31"/>
                  <a:pt x="10" y="31"/>
                </a:cubicBezTo>
                <a:cubicBezTo>
                  <a:pt x="11" y="31"/>
                  <a:pt x="12" y="31"/>
                  <a:pt x="13" y="31"/>
                </a:cubicBezTo>
                <a:cubicBezTo>
                  <a:pt x="7" y="29"/>
                  <a:pt x="3" y="24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9"/>
                  <a:pt x="7" y="19"/>
                  <a:pt x="9" y="19"/>
                </a:cubicBezTo>
                <a:cubicBezTo>
                  <a:pt x="5" y="17"/>
                  <a:pt x="3" y="13"/>
                  <a:pt x="3" y="9"/>
                </a:cubicBezTo>
                <a:cubicBezTo>
                  <a:pt x="3" y="6"/>
                  <a:pt x="4" y="4"/>
                  <a:pt x="5" y="2"/>
                </a:cubicBezTo>
                <a:cubicBezTo>
                  <a:pt x="11" y="10"/>
                  <a:pt x="21" y="15"/>
                  <a:pt x="31" y="16"/>
                </a:cubicBezTo>
                <a:cubicBezTo>
                  <a:pt x="31" y="15"/>
                  <a:pt x="31" y="14"/>
                  <a:pt x="31" y="13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4" y="4"/>
                </a:cubicBezTo>
                <a:cubicBezTo>
                  <a:pt x="56" y="3"/>
                  <a:pt x="59" y="2"/>
                  <a:pt x="62" y="1"/>
                </a:cubicBezTo>
                <a:cubicBezTo>
                  <a:pt x="61" y="4"/>
                  <a:pt x="59" y="6"/>
                  <a:pt x="56" y="8"/>
                </a:cubicBezTo>
                <a:cubicBezTo>
                  <a:pt x="59" y="7"/>
                  <a:pt x="61" y="7"/>
                  <a:pt x="64" y="6"/>
                </a:cubicBezTo>
                <a:cubicBezTo>
                  <a:pt x="62" y="8"/>
                  <a:pt x="60" y="11"/>
                  <a:pt x="57" y="12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083216" y="3285815"/>
            <a:ext cx="1113973" cy="1113971"/>
          </a:xfrm>
          <a:prstGeom prst="ellipse">
            <a:avLst/>
          </a:prstGeom>
          <a:noFill/>
          <a:ln>
            <a:solidFill>
              <a:srgbClr val="017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6" name="Freeform 141"/>
          <p:cNvSpPr>
            <a:spLocks noEditPoints="1"/>
          </p:cNvSpPr>
          <p:nvPr/>
        </p:nvSpPr>
        <p:spPr bwMode="auto">
          <a:xfrm>
            <a:off x="10401036" y="3670340"/>
            <a:ext cx="478335" cy="344921"/>
          </a:xfrm>
          <a:custGeom>
            <a:avLst/>
            <a:gdLst/>
            <a:ahLst/>
            <a:cxnLst>
              <a:cxn ang="0">
                <a:pos x="67" y="41"/>
              </a:cxn>
              <a:cxn ang="0">
                <a:pos x="59" y="48"/>
              </a:cxn>
              <a:cxn ang="0">
                <a:pos x="34" y="49"/>
              </a:cxn>
              <a:cxn ang="0">
                <a:pos x="8" y="48"/>
              </a:cxn>
              <a:cxn ang="0">
                <a:pos x="1" y="41"/>
              </a:cxn>
              <a:cxn ang="0">
                <a:pos x="0" y="25"/>
              </a:cxn>
              <a:cxn ang="0">
                <a:pos x="1" y="8"/>
              </a:cxn>
              <a:cxn ang="0">
                <a:pos x="8" y="1"/>
              </a:cxn>
              <a:cxn ang="0">
                <a:pos x="34" y="0"/>
              </a:cxn>
              <a:cxn ang="0">
                <a:pos x="59" y="1"/>
              </a:cxn>
              <a:cxn ang="0">
                <a:pos x="67" y="8"/>
              </a:cxn>
              <a:cxn ang="0">
                <a:pos x="68" y="25"/>
              </a:cxn>
              <a:cxn ang="0">
                <a:pos x="67" y="41"/>
              </a:cxn>
              <a:cxn ang="0">
                <a:pos x="47" y="23"/>
              </a:cxn>
              <a:cxn ang="0">
                <a:pos x="28" y="11"/>
              </a:cxn>
              <a:cxn ang="0">
                <a:pos x="25" y="10"/>
              </a:cxn>
              <a:cxn ang="0">
                <a:pos x="24" y="13"/>
              </a:cxn>
              <a:cxn ang="0">
                <a:pos x="24" y="37"/>
              </a:cxn>
              <a:cxn ang="0">
                <a:pos x="25" y="39"/>
              </a:cxn>
              <a:cxn ang="0">
                <a:pos x="26" y="39"/>
              </a:cxn>
              <a:cxn ang="0">
                <a:pos x="28" y="39"/>
              </a:cxn>
              <a:cxn ang="0">
                <a:pos x="47" y="27"/>
              </a:cxn>
              <a:cxn ang="0">
                <a:pos x="48" y="25"/>
              </a:cxn>
              <a:cxn ang="0">
                <a:pos x="47" y="23"/>
              </a:cxn>
            </a:cxnLst>
            <a:rect l="0" t="0" r="r" b="b"/>
            <a:pathLst>
              <a:path w="68" h="49">
                <a:moveTo>
                  <a:pt x="67" y="41"/>
                </a:moveTo>
                <a:cubicBezTo>
                  <a:pt x="66" y="45"/>
                  <a:pt x="63" y="48"/>
                  <a:pt x="59" y="48"/>
                </a:cubicBezTo>
                <a:cubicBezTo>
                  <a:pt x="51" y="49"/>
                  <a:pt x="42" y="49"/>
                  <a:pt x="34" y="49"/>
                </a:cubicBezTo>
                <a:cubicBezTo>
                  <a:pt x="25" y="49"/>
                  <a:pt x="17" y="49"/>
                  <a:pt x="8" y="48"/>
                </a:cubicBezTo>
                <a:cubicBezTo>
                  <a:pt x="5" y="48"/>
                  <a:pt x="2" y="45"/>
                  <a:pt x="1" y="41"/>
                </a:cubicBezTo>
                <a:cubicBezTo>
                  <a:pt x="0" y="36"/>
                  <a:pt x="0" y="30"/>
                  <a:pt x="0" y="25"/>
                </a:cubicBezTo>
                <a:cubicBezTo>
                  <a:pt x="0" y="19"/>
                  <a:pt x="0" y="14"/>
                  <a:pt x="1" y="8"/>
                </a:cubicBezTo>
                <a:cubicBezTo>
                  <a:pt x="2" y="5"/>
                  <a:pt x="5" y="2"/>
                  <a:pt x="8" y="1"/>
                </a:cubicBezTo>
                <a:cubicBezTo>
                  <a:pt x="17" y="0"/>
                  <a:pt x="25" y="0"/>
                  <a:pt x="34" y="0"/>
                </a:cubicBezTo>
                <a:cubicBezTo>
                  <a:pt x="42" y="0"/>
                  <a:pt x="51" y="0"/>
                  <a:pt x="59" y="1"/>
                </a:cubicBezTo>
                <a:cubicBezTo>
                  <a:pt x="63" y="2"/>
                  <a:pt x="66" y="5"/>
                  <a:pt x="67" y="8"/>
                </a:cubicBezTo>
                <a:cubicBezTo>
                  <a:pt x="68" y="14"/>
                  <a:pt x="68" y="19"/>
                  <a:pt x="68" y="25"/>
                </a:cubicBezTo>
                <a:cubicBezTo>
                  <a:pt x="68" y="30"/>
                  <a:pt x="68" y="36"/>
                  <a:pt x="67" y="41"/>
                </a:cubicBezTo>
                <a:close/>
                <a:moveTo>
                  <a:pt x="47" y="23"/>
                </a:moveTo>
                <a:cubicBezTo>
                  <a:pt x="28" y="11"/>
                  <a:pt x="28" y="11"/>
                  <a:pt x="28" y="11"/>
                </a:cubicBezTo>
                <a:cubicBezTo>
                  <a:pt x="27" y="10"/>
                  <a:pt x="26" y="10"/>
                  <a:pt x="25" y="10"/>
                </a:cubicBezTo>
                <a:cubicBezTo>
                  <a:pt x="25" y="11"/>
                  <a:pt x="24" y="12"/>
                  <a:pt x="24" y="13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8"/>
                  <a:pt x="25" y="39"/>
                  <a:pt x="25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7" y="39"/>
                  <a:pt x="27" y="39"/>
                  <a:pt x="28" y="39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6"/>
                  <a:pt x="48" y="26"/>
                  <a:pt x="48" y="25"/>
                </a:cubicBezTo>
                <a:cubicBezTo>
                  <a:pt x="48" y="24"/>
                  <a:pt x="48" y="23"/>
                  <a:pt x="47" y="23"/>
                </a:cubicBezTo>
                <a:close/>
              </a:path>
            </a:pathLst>
          </a:custGeom>
          <a:solidFill>
            <a:srgbClr val="017ED6"/>
          </a:solidFill>
          <a:ln w="9525">
            <a:solidFill>
              <a:srgbClr val="017ED6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736859" y="3285815"/>
            <a:ext cx="1113973" cy="1113971"/>
          </a:xfrm>
          <a:prstGeom prst="ellipse">
            <a:avLst/>
          </a:prstGeom>
          <a:noFill/>
          <a:ln>
            <a:solidFill>
              <a:srgbClr val="017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38" name="Freeform 83"/>
          <p:cNvSpPr/>
          <p:nvPr/>
        </p:nvSpPr>
        <p:spPr bwMode="auto">
          <a:xfrm>
            <a:off x="6103286" y="3652240"/>
            <a:ext cx="381121" cy="381121"/>
          </a:xfrm>
          <a:custGeom>
            <a:avLst/>
            <a:gdLst/>
            <a:ahLst/>
            <a:cxnLst>
              <a:cxn ang="0">
                <a:pos x="44" y="55"/>
              </a:cxn>
              <a:cxn ang="0">
                <a:pos x="37" y="55"/>
              </a:cxn>
              <a:cxn ang="0">
                <a:pos x="37" y="33"/>
              </a:cxn>
              <a:cxn ang="0">
                <a:pos x="45" y="33"/>
              </a:cxn>
              <a:cxn ang="0">
                <a:pos x="46" y="25"/>
              </a:cxn>
              <a:cxn ang="0">
                <a:pos x="37" y="25"/>
              </a:cxn>
              <a:cxn ang="0">
                <a:pos x="37" y="20"/>
              </a:cxn>
              <a:cxn ang="0">
                <a:pos x="42" y="16"/>
              </a:cxn>
              <a:cxn ang="0">
                <a:pos x="47" y="16"/>
              </a:cxn>
              <a:cxn ang="0">
                <a:pos x="47" y="9"/>
              </a:cxn>
              <a:cxn ang="0">
                <a:pos x="40" y="8"/>
              </a:cxn>
              <a:cxn ang="0">
                <a:pos x="29" y="19"/>
              </a:cxn>
              <a:cxn ang="0">
                <a:pos x="29" y="25"/>
              </a:cxn>
              <a:cxn ang="0">
                <a:pos x="21" y="25"/>
              </a:cxn>
              <a:cxn ang="0">
                <a:pos x="21" y="33"/>
              </a:cxn>
              <a:cxn ang="0">
                <a:pos x="29" y="33"/>
              </a:cxn>
              <a:cxn ang="0">
                <a:pos x="29" y="55"/>
              </a:cxn>
              <a:cxn ang="0">
                <a:pos x="10" y="55"/>
              </a:cxn>
              <a:cxn ang="0">
                <a:pos x="0" y="45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5"/>
              </a:cxn>
              <a:cxn ang="0">
                <a:pos x="44" y="55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rgbClr val="017ED6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35" name="TextBox 51"/>
          <p:cNvSpPr txBox="1"/>
          <p:nvPr/>
        </p:nvSpPr>
        <p:spPr>
          <a:xfrm>
            <a:off x="5213096" y="1915441"/>
            <a:ext cx="6413178" cy="89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，做最用心的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，为创造价值而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。点击此出编辑文本内容，以表达您的项目详细资料，建议您在展示时采用微软雅黑字体。您也可以根据您的实际需求对文档之中的字体、图标、图片进行进一步修改美化，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标题数字等都可以通过点击和重新输入进行更改，顶部“开始”面板中可以对字体、字号、颜色、行距等进行修改。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215003" y="1522857"/>
            <a:ext cx="1564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570056" y="4618806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Placeholder 1"/>
          <p:cNvSpPr txBox="1"/>
          <p:nvPr/>
        </p:nvSpPr>
        <p:spPr>
          <a:xfrm>
            <a:off x="5413420" y="4960648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734136" y="4618806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Placeholder 1"/>
          <p:cNvSpPr txBox="1"/>
          <p:nvPr/>
        </p:nvSpPr>
        <p:spPr>
          <a:xfrm>
            <a:off x="7577500" y="4960648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9905535" y="4615518"/>
            <a:ext cx="156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9748899" y="4957360"/>
            <a:ext cx="1877375" cy="53698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单击此处编辑内容，建议您在展示时采用微软雅黑字体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60701172605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60701172605"/>
  <p:tag name="MH_LIBRARY" val="GRAPHIC"/>
  <p:tag name="MH_TYPE" val="Other"/>
  <p:tag name="MH_ORDER" val="7"/>
</p:tagLst>
</file>

<file path=ppt/tags/tag11.xml><?xml version="1.0" encoding="utf-8"?>
<p:tagLst xmlns:p="http://schemas.openxmlformats.org/presentationml/2006/main">
  <p:tag name="MH" val="20160701172605"/>
  <p:tag name="MH_LIBRARY" val="GRAPHIC"/>
  <p:tag name="MH_TYPE" val="Other"/>
  <p:tag name="MH_ORDER" val="8"/>
</p:tagLst>
</file>

<file path=ppt/tags/tag2.xml><?xml version="1.0" encoding="utf-8"?>
<p:tagLst xmlns:p="http://schemas.openxmlformats.org/presentationml/2006/main">
  <p:tag name="MH" val="20160701172605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60701172605"/>
  <p:tag name="MH_LIBRARY" val="GRAPHIC"/>
  <p:tag name="MH_TYPE" val="SubTitle"/>
  <p:tag name="MH_ORDER" val="2"/>
</p:tagLst>
</file>

<file path=ppt/tags/tag4.xml><?xml version="1.0" encoding="utf-8"?>
<p:tagLst xmlns:p="http://schemas.openxmlformats.org/presentationml/2006/main">
  <p:tag name="MH" val="20160701172605"/>
  <p:tag name="MH_LIBRARY" val="GRAPHIC"/>
  <p:tag name="MH_TYPE" val="SubTitle"/>
  <p:tag name="MH_ORDER" val="3"/>
</p:tagLst>
</file>

<file path=ppt/tags/tag5.xml><?xml version="1.0" encoding="utf-8"?>
<p:tagLst xmlns:p="http://schemas.openxmlformats.org/presentationml/2006/main">
  <p:tag name="MH" val="20160701172605"/>
  <p:tag name="MH_LIBRARY" val="GRAPHIC"/>
  <p:tag name="MH_TYPE" val="Other"/>
  <p:tag name="MH_ORDER" val="3"/>
</p:tagLst>
</file>

<file path=ppt/tags/tag6.xml><?xml version="1.0" encoding="utf-8"?>
<p:tagLst xmlns:p="http://schemas.openxmlformats.org/presentationml/2006/main">
  <p:tag name="MH" val="20160701172605"/>
  <p:tag name="MH_LIBRARY" val="GRAPHIC"/>
  <p:tag name="MH_TYPE" val="Other"/>
  <p:tag name="MH_ORDER" val="4"/>
</p:tagLst>
</file>

<file path=ppt/tags/tag7.xml><?xml version="1.0" encoding="utf-8"?>
<p:tagLst xmlns:p="http://schemas.openxmlformats.org/presentationml/2006/main">
  <p:tag name="MH" val="20160701172605"/>
  <p:tag name="MH_LIBRARY" val="GRAPHIC"/>
  <p:tag name="MH_TYPE" val="Other"/>
  <p:tag name="MH_ORDER" val="5"/>
</p:tagLst>
</file>

<file path=ppt/tags/tag8.xml><?xml version="1.0" encoding="utf-8"?>
<p:tagLst xmlns:p="http://schemas.openxmlformats.org/presentationml/2006/main">
  <p:tag name="MH" val="20160701172605"/>
  <p:tag name="MH_LIBRARY" val="GRAPHIC"/>
  <p:tag name="MH_TYPE" val="SubTitle"/>
  <p:tag name="MH_ORDER" val="1"/>
</p:tagLst>
</file>

<file path=ppt/tags/tag9.xml><?xml version="1.0" encoding="utf-8"?>
<p:tagLst xmlns:p="http://schemas.openxmlformats.org/presentationml/2006/main">
  <p:tag name="MH" val="2016070117260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6525</Words>
  <Application>WPS 演示</Application>
  <PresentationFormat>宽屏</PresentationFormat>
  <Paragraphs>753</Paragraphs>
  <Slides>40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9" baseType="lpstr">
      <vt:lpstr>Arial</vt:lpstr>
      <vt:lpstr>宋体</vt:lpstr>
      <vt:lpstr>Wingdings</vt:lpstr>
      <vt:lpstr>Lucida Sans Unicode</vt:lpstr>
      <vt:lpstr>微软雅黑</vt:lpstr>
      <vt:lpstr>Bebas Neue</vt:lpstr>
      <vt:lpstr>Century Gothic</vt:lpstr>
      <vt:lpstr>Montserrat Semi</vt:lpstr>
      <vt:lpstr>Lato Light</vt:lpstr>
      <vt:lpstr>Montserrat Ultra Light</vt:lpstr>
      <vt:lpstr>Adobe Arabic</vt:lpstr>
      <vt:lpstr>Calibri</vt:lpstr>
      <vt:lpstr>Impact</vt:lpstr>
      <vt:lpstr>FontAwesome</vt:lpstr>
      <vt:lpstr>等线</vt:lpstr>
      <vt:lpstr>等线 Light</vt:lpstr>
      <vt:lpstr>等线 Light</vt:lpstr>
      <vt:lpstr>等线</vt:lpstr>
      <vt:lpstr>Calibri</vt:lpstr>
      <vt:lpstr>PT Sans</vt:lpstr>
      <vt:lpstr>方正兰亭黑_GBK</vt:lpstr>
      <vt:lpstr>微软雅黑 Light</vt:lpstr>
      <vt:lpstr>Segoe UI</vt:lpstr>
      <vt:lpstr>Open Sans</vt:lpstr>
      <vt:lpstr>Helvetica Light</vt:lpstr>
      <vt:lpstr>PT Sans</vt:lpstr>
      <vt:lpstr>Malgun Gothic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19</cp:revision>
  <dcterms:created xsi:type="dcterms:W3CDTF">2017-02-23T05:12:00Z</dcterms:created>
  <dcterms:modified xsi:type="dcterms:W3CDTF">2017-03-14T04:18:34Z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