
<file path=[Content_Types].xml><?xml version="1.0" encoding="utf-8"?>
<Types xmlns="http://schemas.openxmlformats.org/package/2006/content-types">
  <Default Extension="jpeg" ContentType="image/jpeg"/>
  <Default Extension="gif" ContentType="image/gif"/>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7"/>
  </p:handoutMasterIdLst>
  <p:sldIdLst>
    <p:sldId id="258" r:id="rId3"/>
    <p:sldId id="260" r:id="rId5"/>
    <p:sldId id="277" r:id="rId6"/>
    <p:sldId id="265" r:id="rId7"/>
    <p:sldId id="271" r:id="rId8"/>
    <p:sldId id="279" r:id="rId9"/>
    <p:sldId id="284" r:id="rId10"/>
    <p:sldId id="275" r:id="rId11"/>
    <p:sldId id="280" r:id="rId12"/>
    <p:sldId id="281" r:id="rId13"/>
    <p:sldId id="283" r:id="rId14"/>
    <p:sldId id="285" r:id="rId15"/>
    <p:sldId id="286" r:id="rId16"/>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000000"/>
    <a:srgbClr val="FFFFFF"/>
    <a:srgbClr val="ED1C24"/>
    <a:srgbClr val="EAEAEA"/>
    <a:srgbClr val="DE644F"/>
    <a:srgbClr val="53B3A1"/>
    <a:srgbClr val="008AB3"/>
    <a:srgbClr val="005DAB"/>
    <a:srgbClr val="A7C2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6093" autoAdjust="0"/>
  </p:normalViewPr>
  <p:slideViewPr>
    <p:cSldViewPr snapToGrid="0" showGuides="1">
      <p:cViewPr>
        <p:scale>
          <a:sx n="66" d="100"/>
          <a:sy n="66" d="100"/>
        </p:scale>
        <p:origin x="-1243" y="-667"/>
      </p:cViewPr>
      <p:guideLst>
        <p:guide orient="horz" pos="2409"/>
        <p:guide pos="1049"/>
      </p:guideLst>
    </p:cSldViewPr>
  </p:slideViewPr>
  <p:notesTextViewPr>
    <p:cViewPr>
      <p:scale>
        <a:sx n="1" d="1"/>
        <a:sy n="1" d="1"/>
      </p:scale>
      <p:origin x="0" y="0"/>
    </p:cViewPr>
  </p:notesTextViewPr>
  <p:sorterViewPr>
    <p:cViewPr>
      <p:scale>
        <a:sx n="150" d="100"/>
        <a:sy n="150" d="100"/>
      </p:scale>
      <p:origin x="0" y="0"/>
    </p:cViewPr>
  </p:sorterViewPr>
  <p:notesViewPr>
    <p:cSldViewPr snapToGrid="0">
      <p:cViewPr varScale="1">
        <p:scale>
          <a:sx n="98" d="100"/>
          <a:sy n="98" d="100"/>
        </p:scale>
        <p:origin x="2658"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822065-80B1-4D14-84E8-8D63B4CA6977}" type="datetimeFigureOut">
              <a:rPr lang="uk-UA" smtClean="0"/>
            </a:fld>
            <a:endParaRPr lang="uk-U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19FCE4-7772-4824-A045-8611EBA7DD12}" type="slidenum">
              <a:rPr lang="uk-UA" smtClean="0"/>
            </a:fld>
            <a:endParaRPr lang="uk-U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374FB4-D869-4D39-833A-A4B8567B3780}" type="datetimeFigureOut">
              <a:rPr lang="uk-UA" smtClean="0"/>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74BD3-5E69-4F85-B6AC-5AB1508E231A}" type="slidenum">
              <a:rPr lang="uk-UA" smtClean="0"/>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7F574BD3-5E69-4F85-B6AC-5AB1508E231A}" type="slidenum">
              <a:rPr lang="uk-UA" smtClean="0"/>
            </a:fld>
            <a:endParaRPr lang="uk-U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74BD3-5E69-4F85-B6AC-5AB1508E231A}" type="slidenum">
              <a:rPr lang="uk-UA" smtClean="0"/>
            </a:fld>
            <a:endParaRPr lang="uk-U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74BD3-5E69-4F85-B6AC-5AB1508E231A}" type="slidenum">
              <a:rPr lang="uk-UA" smtClean="0"/>
            </a:fld>
            <a:endParaRPr lang="uk-U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74BD3-5E69-4F85-B6AC-5AB1508E231A}" type="slidenum">
              <a:rPr lang="uk-UA" smtClean="0"/>
            </a:fld>
            <a:endParaRPr lang="uk-U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574BD3-5E69-4F85-B6AC-5AB1508E231A}" type="slidenum">
              <a:rPr lang="uk-UA" smtClean="0"/>
            </a:fld>
            <a:endParaRPr lang="uk-U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smtClean="0"/>
              <a:t>Easily</a:t>
            </a:r>
            <a:r>
              <a:rPr lang="en-US" baseline="0" dirty="0" smtClean="0"/>
              <a:t> change photo. Please click on the </a:t>
            </a:r>
            <a:r>
              <a:rPr lang="en-US" sz="1200" kern="1200" dirty="0" smtClean="0">
                <a:solidFill>
                  <a:schemeClr val="tx1"/>
                </a:solidFill>
                <a:effectLst/>
                <a:latin typeface="+mn-lt"/>
                <a:ea typeface="+mn-ea"/>
                <a:cs typeface="+mn-cs"/>
              </a:rPr>
              <a:t>small icon in the center of the holder and choose an image on your computer.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F574BD3-5E69-4F85-B6AC-5AB1508E231A}" type="slidenum">
              <a:rPr lang="uk-UA" smtClean="0"/>
            </a:fld>
            <a:endParaRPr lang="uk-U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574BD3-5E69-4F85-B6AC-5AB1508E231A}" type="slidenum">
              <a:rPr lang="uk-UA" smtClean="0"/>
            </a:fld>
            <a:endParaRPr lang="uk-U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smtClean="0"/>
              <a:t>Easily</a:t>
            </a:r>
            <a:r>
              <a:rPr lang="en-US" baseline="0" dirty="0" smtClean="0"/>
              <a:t> change photo. Please click on the </a:t>
            </a:r>
            <a:r>
              <a:rPr lang="en-US" sz="1200" kern="1200" dirty="0" smtClean="0">
                <a:solidFill>
                  <a:schemeClr val="tx1"/>
                </a:solidFill>
                <a:effectLst/>
                <a:latin typeface="+mn-lt"/>
                <a:ea typeface="+mn-ea"/>
                <a:cs typeface="+mn-cs"/>
              </a:rPr>
              <a:t>small icon in the center of the holder and choose an image on your computer.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F574BD3-5E69-4F85-B6AC-5AB1508E231A}" type="slidenum">
              <a:rPr lang="uk-UA" smtClean="0"/>
            </a:fld>
            <a:endParaRPr lang="uk-U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smtClean="0"/>
              <a:t>Easily</a:t>
            </a:r>
            <a:r>
              <a:rPr lang="en-US" baseline="0" dirty="0" smtClean="0"/>
              <a:t> change photo. Please click on the </a:t>
            </a:r>
            <a:r>
              <a:rPr lang="en-US" sz="1200" kern="1200" dirty="0" smtClean="0">
                <a:solidFill>
                  <a:schemeClr val="tx1"/>
                </a:solidFill>
                <a:effectLst/>
                <a:latin typeface="+mn-lt"/>
                <a:ea typeface="+mn-ea"/>
                <a:cs typeface="+mn-cs"/>
              </a:rPr>
              <a:t>small icon in the center of the holder and choose an image on your computer.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F574BD3-5E69-4F85-B6AC-5AB1508E231A}" type="slidenum">
              <a:rPr lang="uk-UA" smtClean="0"/>
            </a:fld>
            <a:endParaRPr lang="uk-U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smtClean="0"/>
              <a:t>Easily</a:t>
            </a:r>
            <a:r>
              <a:rPr lang="en-US" baseline="0" dirty="0" smtClean="0"/>
              <a:t> change photo. Please click on the </a:t>
            </a:r>
            <a:r>
              <a:rPr lang="en-US" sz="1200" kern="1200" dirty="0" smtClean="0">
                <a:solidFill>
                  <a:schemeClr val="tx1"/>
                </a:solidFill>
                <a:effectLst/>
                <a:latin typeface="+mn-lt"/>
                <a:ea typeface="+mn-ea"/>
                <a:cs typeface="+mn-cs"/>
              </a:rPr>
              <a:t>small icon in the center of the holder and choose an image on your computer.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n-US" sz="1200" kern="1200" dirty="0" smtClean="0">
                <a:solidFill>
                  <a:schemeClr val="tx1"/>
                </a:solidFill>
                <a:effectLst/>
                <a:latin typeface="+mn-lt"/>
                <a:ea typeface="+mn-ea"/>
                <a:cs typeface="+mn-cs"/>
              </a:rPr>
              <a:t>When you added the image send it to back (Right click on the image &gt; Send to Back).</a:t>
            </a:r>
            <a:endParaRPr lang="uk-U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F574BD3-5E69-4F85-B6AC-5AB1508E231A}" type="slidenum">
              <a:rPr lang="uk-UA" smtClean="0"/>
            </a:fld>
            <a:endParaRPr lang="uk-U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74BD3-5E69-4F85-B6AC-5AB1508E231A}" type="slidenum">
              <a:rPr lang="uk-UA" smtClean="0"/>
            </a:fld>
            <a:endParaRPr lang="uk-U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74BD3-5E69-4F85-B6AC-5AB1508E231A}" type="slidenum">
              <a:rPr lang="uk-UA" smtClean="0"/>
            </a:fld>
            <a:endParaRPr lang="uk-U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74BD3-5E69-4F85-B6AC-5AB1508E231A}" type="slidenum">
              <a:rPr lang="uk-UA" smtClean="0"/>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showMasterSp="0">
  <p:cSld name="2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3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solidFill>
            <a:schemeClr val="tx1">
              <a:alpha val="5000"/>
            </a:schemeClr>
          </a:solidFill>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Footer Placeholder 2"/>
          <p:cNvSpPr>
            <a:spLocks noGrp="1"/>
          </p:cNvSpPr>
          <p:nvPr>
            <p:ph type="ftr" sz="quarter" idx="11"/>
          </p:nvPr>
        </p:nvSpPr>
        <p:spPr/>
        <p:txBody>
          <a:bodyPr/>
          <a:lstStyle/>
          <a:p>
            <a:r>
              <a:rPr lang="en-US" smtClean="0"/>
              <a:t>Dental Company</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5" name="Picture Placeholder 3"/>
          <p:cNvSpPr>
            <a:spLocks noGrp="1"/>
          </p:cNvSpPr>
          <p:nvPr>
            <p:ph type="pic" sz="quarter" idx="11"/>
          </p:nvPr>
        </p:nvSpPr>
        <p:spPr>
          <a:xfrm>
            <a:off x="5858754" y="2057400"/>
            <a:ext cx="5490765" cy="3937000"/>
          </a:xfrm>
          <a:effectLst>
            <a:outerShdw blurRad="431800" dist="101600" dir="2700000" algn="tl" rotWithShape="0">
              <a:prstClr val="black">
                <a:alpha val="40000"/>
              </a:prstClr>
            </a:outerShdw>
          </a:effectLst>
        </p:spPr>
        <p:txBody>
          <a:bodyPr/>
          <a:lstStyle/>
          <a:p>
            <a:endParaRPr lang="uk-UA"/>
          </a:p>
        </p:txBody>
      </p:sp>
      <p:sp>
        <p:nvSpPr>
          <p:cNvPr id="3" name="Footer Placeholder 2"/>
          <p:cNvSpPr>
            <a:spLocks noGrp="1"/>
          </p:cNvSpPr>
          <p:nvPr>
            <p:ph type="ftr" sz="quarter" idx="12"/>
          </p:nvPr>
        </p:nvSpPr>
        <p:spPr/>
        <p:txBody>
          <a:bodyPr/>
          <a:lstStyle/>
          <a:p>
            <a:r>
              <a:rPr lang="en-US" smtClean="0"/>
              <a:t>Dental Company</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2" presetClass="entr" presetSubtype="1" fill="hold" grpId="0" nodeType="withEffect" nodePh="1">
                                  <p:stCondLst>
                                    <p:cond delay="0"/>
                                  </p:stCondLst>
                                  <p:endCondLst>
                                    <p:cond evt="begin" delay="0">
                                      <p:tn val="10"/>
                                    </p:cond>
                                  </p:end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ppt_x"/>
                                          </p:val>
                                        </p:tav>
                                        <p:tav tm="100000">
                                          <p:val>
                                            <p:strVal val="#ppt_x"/>
                                          </p:val>
                                        </p:tav>
                                      </p:tavLst>
                                    </p:anim>
                                    <p:anim calcmode="lin" valueType="num">
                                      <p:cBhvr additive="base">
                                        <p:cTn id="13"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5" name="Picture Placeholder 3"/>
          <p:cNvSpPr>
            <a:spLocks noGrp="1"/>
          </p:cNvSpPr>
          <p:nvPr>
            <p:ph type="pic" sz="quarter" idx="11"/>
          </p:nvPr>
        </p:nvSpPr>
        <p:spPr>
          <a:xfrm>
            <a:off x="842482" y="2057400"/>
            <a:ext cx="3039714" cy="2603090"/>
          </a:xfrm>
          <a:prstGeom prst="roundRect">
            <a:avLst>
              <a:gd name="adj" fmla="val 4695"/>
            </a:avLst>
          </a:prstGeom>
          <a:solidFill>
            <a:schemeClr val="tx1">
              <a:alpha val="5000"/>
            </a:schemeClr>
          </a:solidFill>
          <a:effectLst>
            <a:outerShdw blurRad="431800" dist="101600" dir="2700000" algn="tl" rotWithShape="0">
              <a:prstClr val="black">
                <a:alpha val="40000"/>
              </a:prstClr>
            </a:outerShdw>
          </a:effectLst>
        </p:spPr>
        <p:txBody>
          <a:bodyPr/>
          <a:lstStyle/>
          <a:p>
            <a:endParaRPr lang="uk-UA"/>
          </a:p>
        </p:txBody>
      </p:sp>
      <p:sp>
        <p:nvSpPr>
          <p:cNvPr id="3" name="Footer Placeholder 2"/>
          <p:cNvSpPr>
            <a:spLocks noGrp="1"/>
          </p:cNvSpPr>
          <p:nvPr>
            <p:ph type="ftr" sz="quarter" idx="12"/>
          </p:nvPr>
        </p:nvSpPr>
        <p:spPr/>
        <p:txBody>
          <a:bodyPr/>
          <a:lstStyle/>
          <a:p>
            <a:r>
              <a:rPr lang="en-US" smtClean="0"/>
              <a:t>Dental Company</a:t>
            </a:r>
            <a:endParaRPr lang="en-US" dirty="0"/>
          </a:p>
        </p:txBody>
      </p:sp>
      <p:sp>
        <p:nvSpPr>
          <p:cNvPr id="6" name="Picture Placeholder 3"/>
          <p:cNvSpPr>
            <a:spLocks noGrp="1"/>
          </p:cNvSpPr>
          <p:nvPr>
            <p:ph type="pic" sz="quarter" idx="13"/>
          </p:nvPr>
        </p:nvSpPr>
        <p:spPr>
          <a:xfrm>
            <a:off x="4576143" y="2057400"/>
            <a:ext cx="3039714" cy="2603090"/>
          </a:xfrm>
          <a:prstGeom prst="roundRect">
            <a:avLst>
              <a:gd name="adj" fmla="val 4695"/>
            </a:avLst>
          </a:prstGeom>
          <a:solidFill>
            <a:schemeClr val="tx1">
              <a:alpha val="5000"/>
            </a:schemeClr>
          </a:solidFill>
          <a:effectLst>
            <a:outerShdw blurRad="431800" dist="101600" dir="2700000" algn="tl" rotWithShape="0">
              <a:prstClr val="black">
                <a:alpha val="40000"/>
              </a:prstClr>
            </a:outerShdw>
          </a:effectLst>
        </p:spPr>
        <p:txBody>
          <a:bodyPr/>
          <a:lstStyle/>
          <a:p>
            <a:endParaRPr lang="uk-UA"/>
          </a:p>
        </p:txBody>
      </p:sp>
      <p:sp>
        <p:nvSpPr>
          <p:cNvPr id="7" name="Picture Placeholder 3"/>
          <p:cNvSpPr>
            <a:spLocks noGrp="1"/>
          </p:cNvSpPr>
          <p:nvPr>
            <p:ph type="pic" sz="quarter" idx="14"/>
          </p:nvPr>
        </p:nvSpPr>
        <p:spPr>
          <a:xfrm>
            <a:off x="8309804" y="2057400"/>
            <a:ext cx="3039714" cy="2603090"/>
          </a:xfrm>
          <a:prstGeom prst="roundRect">
            <a:avLst>
              <a:gd name="adj" fmla="val 4695"/>
            </a:avLst>
          </a:prstGeom>
          <a:solidFill>
            <a:schemeClr val="tx1">
              <a:alpha val="5000"/>
            </a:schemeClr>
          </a:solidFill>
          <a:effectLst>
            <a:outerShdw blurRad="431800" dist="101600" dir="2700000" algn="tl" rotWithShape="0">
              <a:prstClr val="black">
                <a:alpha val="40000"/>
              </a:prstClr>
            </a:outerShdw>
          </a:effectLst>
        </p:spPr>
        <p:txBody>
          <a:bodyPr/>
          <a:lstStyle/>
          <a:p>
            <a:endParaRPr lang="uk-UA"/>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2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4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5" name="Picture Placeholder 3"/>
          <p:cNvSpPr>
            <a:spLocks noGrp="1"/>
          </p:cNvSpPr>
          <p:nvPr>
            <p:ph type="pic" sz="quarter" idx="11"/>
          </p:nvPr>
        </p:nvSpPr>
        <p:spPr>
          <a:xfrm>
            <a:off x="842481" y="2093205"/>
            <a:ext cx="6164247" cy="2423711"/>
          </a:xfrm>
          <a:effectLst>
            <a:outerShdw blurRad="431800" dist="101600" dir="2700000" algn="tl" rotWithShape="0">
              <a:prstClr val="black">
                <a:alpha val="40000"/>
              </a:prstClr>
            </a:outerShdw>
          </a:effectLst>
        </p:spPr>
        <p:txBody>
          <a:bodyPr/>
          <a:lstStyle/>
          <a:p>
            <a:endParaRPr lang="uk-UA"/>
          </a:p>
        </p:txBody>
      </p:sp>
      <p:sp>
        <p:nvSpPr>
          <p:cNvPr id="3" name="Footer Placeholder 2"/>
          <p:cNvSpPr>
            <a:spLocks noGrp="1"/>
          </p:cNvSpPr>
          <p:nvPr>
            <p:ph type="ftr" sz="quarter" idx="12"/>
          </p:nvPr>
        </p:nvSpPr>
        <p:spPr/>
        <p:txBody>
          <a:bodyPr/>
          <a:lstStyle/>
          <a:p>
            <a:r>
              <a:rPr lang="en-US" smtClean="0"/>
              <a:t>Dental Company</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2" presetClass="entr" presetSubtype="1" fill="hold" grpId="0" nodeType="withEffect" nodePh="1">
                                  <p:stCondLst>
                                    <p:cond delay="0"/>
                                  </p:stCondLst>
                                  <p:endCondLst>
                                    <p:cond evt="begin" delay="0">
                                      <p:tn val="10"/>
                                    </p:cond>
                                  </p:end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ppt_x"/>
                                          </p:val>
                                        </p:tav>
                                        <p:tav tm="100000">
                                          <p:val>
                                            <p:strVal val="#ppt_x"/>
                                          </p:val>
                                        </p:tav>
                                      </p:tavLst>
                                    </p:anim>
                                    <p:anim calcmode="lin" valueType="num">
                                      <p:cBhvr additive="base">
                                        <p:cTn id="13"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5" name="Picture Placeholder 3"/>
          <p:cNvSpPr>
            <a:spLocks noGrp="1"/>
          </p:cNvSpPr>
          <p:nvPr>
            <p:ph type="pic" sz="quarter" idx="11"/>
          </p:nvPr>
        </p:nvSpPr>
        <p:spPr>
          <a:xfrm>
            <a:off x="842481" y="2093206"/>
            <a:ext cx="5644275" cy="1891940"/>
          </a:xfrm>
          <a:effectLst>
            <a:outerShdw blurRad="431800" dist="101600" dir="2700000" algn="tl" rotWithShape="0">
              <a:prstClr val="black">
                <a:alpha val="40000"/>
              </a:prstClr>
            </a:outerShdw>
          </a:effectLst>
        </p:spPr>
        <p:txBody>
          <a:bodyPr/>
          <a:lstStyle/>
          <a:p>
            <a:endParaRPr lang="uk-UA"/>
          </a:p>
        </p:txBody>
      </p:sp>
      <p:sp>
        <p:nvSpPr>
          <p:cNvPr id="6" name="Picture Placeholder 3"/>
          <p:cNvSpPr>
            <a:spLocks noGrp="1"/>
          </p:cNvSpPr>
          <p:nvPr>
            <p:ph type="pic" sz="quarter" idx="12"/>
          </p:nvPr>
        </p:nvSpPr>
        <p:spPr>
          <a:xfrm>
            <a:off x="842481" y="4162054"/>
            <a:ext cx="5644275" cy="1891940"/>
          </a:xfrm>
          <a:effectLst>
            <a:outerShdw blurRad="431800" dist="101600" dir="2700000" algn="tl" rotWithShape="0">
              <a:prstClr val="black">
                <a:alpha val="40000"/>
              </a:prstClr>
            </a:outerShdw>
          </a:effectLst>
        </p:spPr>
        <p:txBody>
          <a:bodyPr/>
          <a:lstStyle/>
          <a:p>
            <a:endParaRPr lang="uk-UA"/>
          </a:p>
        </p:txBody>
      </p:sp>
      <p:sp>
        <p:nvSpPr>
          <p:cNvPr id="3" name="Footer Placeholder 2"/>
          <p:cNvSpPr>
            <a:spLocks noGrp="1"/>
          </p:cNvSpPr>
          <p:nvPr>
            <p:ph type="ftr" sz="quarter" idx="13"/>
          </p:nvPr>
        </p:nvSpPr>
        <p:spPr/>
        <p:txBody>
          <a:bodyPr/>
          <a:lstStyle/>
          <a:p>
            <a:r>
              <a:rPr lang="en-US" smtClean="0"/>
              <a:t>Dental Company</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2" presetClass="entr" presetSubtype="1" fill="hold" grpId="0" nodeType="withEffect" nodePh="1">
                                  <p:stCondLst>
                                    <p:cond delay="0"/>
                                  </p:stCondLst>
                                  <p:endCondLst>
                                    <p:cond evt="begin" delay="0">
                                      <p:tn val="10"/>
                                    </p:cond>
                                  </p:end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ppt_x"/>
                                          </p:val>
                                        </p:tav>
                                        <p:tav tm="100000">
                                          <p:val>
                                            <p:strVal val="#ppt_x"/>
                                          </p:val>
                                        </p:tav>
                                      </p:tavLst>
                                    </p:anim>
                                    <p:anim calcmode="lin" valueType="num">
                                      <p:cBhvr additive="base">
                                        <p:cTn id="13" dur="750" fill="hold"/>
                                        <p:tgtEl>
                                          <p:spTgt spid="5"/>
                                        </p:tgtEl>
                                        <p:attrNameLst>
                                          <p:attrName>ppt_y</p:attrName>
                                        </p:attrNameLst>
                                      </p:cBhvr>
                                      <p:tavLst>
                                        <p:tav tm="0">
                                          <p:val>
                                            <p:strVal val="0-#ppt_h/2"/>
                                          </p:val>
                                        </p:tav>
                                        <p:tav tm="100000">
                                          <p:val>
                                            <p:strVal val="#ppt_y"/>
                                          </p:val>
                                        </p:tav>
                                      </p:tavLst>
                                    </p:anim>
                                  </p:childTnLst>
                                </p:cTn>
                              </p:par>
                              <p:par>
                                <p:cTn id="14" presetID="2" presetClass="entr" presetSubtype="4" fill="hold" grpId="0" nodeType="withEffect" nodePh="1">
                                  <p:stCondLst>
                                    <p:cond delay="0"/>
                                  </p:stCondLst>
                                  <p:endCondLst>
                                    <p:cond evt="begin" delay="0">
                                      <p:tn val="14"/>
                                    </p:cond>
                                  </p:end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950" fill="hold"/>
                                        <p:tgtEl>
                                          <p:spTgt spid="6"/>
                                        </p:tgtEl>
                                        <p:attrNameLst>
                                          <p:attrName>ppt_x</p:attrName>
                                        </p:attrNameLst>
                                      </p:cBhvr>
                                      <p:tavLst>
                                        <p:tav tm="0">
                                          <p:val>
                                            <p:strVal val="#ppt_x"/>
                                          </p:val>
                                        </p:tav>
                                        <p:tav tm="100000">
                                          <p:val>
                                            <p:strVal val="#ppt_x"/>
                                          </p:val>
                                        </p:tav>
                                      </p:tavLst>
                                    </p:anim>
                                    <p:anim calcmode="lin" valueType="num">
                                      <p:cBhvr additive="base">
                                        <p:cTn id="17" dur="9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9"/>
          <p:cNvGrpSpPr/>
          <p:nvPr userDrawn="1"/>
        </p:nvGrpSpPr>
        <p:grpSpPr>
          <a:xfrm>
            <a:off x="0" y="0"/>
            <a:ext cx="12192000" cy="1536700"/>
            <a:chOff x="0" y="0"/>
            <a:chExt cx="12192000" cy="1536700"/>
          </a:xfrm>
        </p:grpSpPr>
        <p:sp>
          <p:nvSpPr>
            <p:cNvPr id="4" name="Rectangle 3"/>
            <p:cNvSpPr/>
            <p:nvPr userDrawn="1"/>
          </p:nvSpPr>
          <p:spPr>
            <a:xfrm>
              <a:off x="0" y="0"/>
              <a:ext cx="12192000" cy="1536700"/>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1536700"/>
              <a:ext cx="12192000" cy="0"/>
            </a:xfrm>
            <a:prstGeom prst="line">
              <a:avLst/>
            </a:prstGeom>
            <a:ln>
              <a:solidFill>
                <a:schemeClr val="tx1">
                  <a:alpha val="10000"/>
                </a:schemeClr>
              </a:solidFill>
            </a:ln>
            <a:effectLst>
              <a:outerShdw blurRad="25400" dist="12700" dir="5400000" algn="t" rotWithShape="0">
                <a:prstClr val="black"/>
              </a:outerShdw>
            </a:effectLst>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842481" y="365126"/>
            <a:ext cx="10507038" cy="945060"/>
          </a:xfrm>
          <a:prstGeom prst="rect">
            <a:avLst/>
          </a:prstGeom>
        </p:spPr>
        <p:txBody>
          <a:bodyPr vert="horz" lIns="91440" tIns="45720" rIns="91440" bIns="45720" rtlCol="0" anchor="b">
            <a:normAutofit/>
          </a:bodyPr>
          <a:lstStyle/>
          <a:p>
            <a:r>
              <a:rPr lang="en-US" dirty="0" smtClean="0"/>
              <a:t>Click to edit Master title style</a:t>
            </a:r>
            <a:endParaRPr lang="uk-UA" dirty="0"/>
          </a:p>
        </p:txBody>
      </p:sp>
      <p:sp>
        <p:nvSpPr>
          <p:cNvPr id="3" name="Text Placeholder 2"/>
          <p:cNvSpPr>
            <a:spLocks noGrp="1"/>
          </p:cNvSpPr>
          <p:nvPr>
            <p:ph type="body" idx="1"/>
          </p:nvPr>
        </p:nvSpPr>
        <p:spPr>
          <a:xfrm>
            <a:off x="842481" y="1825625"/>
            <a:ext cx="10507038"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uk-UA"/>
          </a:p>
        </p:txBody>
      </p:sp>
      <p:grpSp>
        <p:nvGrpSpPr>
          <p:cNvPr id="11" name="Group 10"/>
          <p:cNvGrpSpPr/>
          <p:nvPr userDrawn="1"/>
        </p:nvGrpSpPr>
        <p:grpSpPr>
          <a:xfrm>
            <a:off x="0" y="6465888"/>
            <a:ext cx="12192000" cy="392112"/>
            <a:chOff x="0" y="6465888"/>
            <a:chExt cx="12192000" cy="392112"/>
          </a:xfrm>
        </p:grpSpPr>
        <p:sp>
          <p:nvSpPr>
            <p:cNvPr id="13" name="Rectangle 12"/>
            <p:cNvSpPr/>
            <p:nvPr userDrawn="1"/>
          </p:nvSpPr>
          <p:spPr>
            <a:xfrm>
              <a:off x="0" y="6465888"/>
              <a:ext cx="12192000" cy="392112"/>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a:off x="0" y="6465888"/>
              <a:ext cx="12192000" cy="0"/>
            </a:xfrm>
            <a:prstGeom prst="line">
              <a:avLst/>
            </a:prstGeom>
            <a:ln>
              <a:solidFill>
                <a:schemeClr val="tx1">
                  <a:alpha val="10000"/>
                </a:schemeClr>
              </a:solidFill>
            </a:ln>
            <a:effectLst>
              <a:outerShdw blurRad="25400" dist="127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5" name="Footer Placeholder 14"/>
          <p:cNvSpPr>
            <a:spLocks noGrp="1"/>
          </p:cNvSpPr>
          <p:nvPr>
            <p:ph type="ftr" sz="quarter" idx="3"/>
          </p:nvPr>
        </p:nvSpPr>
        <p:spPr>
          <a:xfrm>
            <a:off x="4038600" y="6479382"/>
            <a:ext cx="4114800" cy="365125"/>
          </a:xfrm>
          <a:prstGeom prst="rect">
            <a:avLst/>
          </a:prstGeom>
        </p:spPr>
        <p:txBody>
          <a:bodyPr vert="horz" lIns="91440" tIns="45720" rIns="91440" bIns="45720" rtlCol="0" anchor="ctr"/>
          <a:lstStyle>
            <a:lvl1pPr algn="ctr">
              <a:defRPr sz="1200">
                <a:solidFill>
                  <a:schemeClr val="tx1">
                    <a:alpha val="50000"/>
                  </a:schemeClr>
                </a:solidFill>
              </a:defRPr>
            </a:lvl1pPr>
          </a:lstStyle>
          <a:p>
            <a:r>
              <a:rPr lang="en-US" smtClean="0"/>
              <a:t>Dental Company</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2.png"/><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5.xml"/><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600200"/>
            <a:ext cx="12192000" cy="5257800"/>
            <a:chOff x="0" y="1600200"/>
            <a:chExt cx="12192000" cy="5257800"/>
          </a:xfrm>
        </p:grpSpPr>
        <p:sp>
          <p:nvSpPr>
            <p:cNvPr id="2" name="Rectangle 1"/>
            <p:cNvSpPr/>
            <p:nvPr/>
          </p:nvSpPr>
          <p:spPr>
            <a:xfrm>
              <a:off x="0" y="1689100"/>
              <a:ext cx="12192000" cy="5168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600200"/>
              <a:ext cx="12192000" cy="889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1270000" y="2591078"/>
            <a:ext cx="5277047" cy="2062103"/>
          </a:xfrm>
          <a:prstGeom prst="rect">
            <a:avLst/>
          </a:prstGeom>
          <a:noFill/>
        </p:spPr>
        <p:txBody>
          <a:bodyPr wrap="square" rtlCol="0" anchor="b">
            <a:spAutoFit/>
          </a:bodyPr>
          <a:lstStyle/>
          <a:p>
            <a:pPr algn="ctr"/>
            <a:r>
              <a:rPr lang="zh-CN" altLang="en-US" sz="8800" dirty="0" smtClean="0">
                <a:solidFill>
                  <a:srgbClr val="FFFFFF"/>
                </a:solidFill>
                <a:latin typeface="+mn-ea"/>
              </a:rPr>
              <a:t>健康牙齿</a:t>
            </a:r>
            <a:endParaRPr lang="en-US" sz="8800" dirty="0" smtClean="0">
              <a:solidFill>
                <a:srgbClr val="FFFFFF"/>
              </a:solidFill>
              <a:latin typeface="+mn-ea"/>
            </a:endParaRPr>
          </a:p>
          <a:p>
            <a:pPr algn="ctr"/>
            <a:r>
              <a:rPr lang="zh-CN" altLang="en-US" sz="4000" dirty="0" smtClean="0">
                <a:solidFill>
                  <a:srgbClr val="FFFFFF"/>
                </a:solidFill>
                <a:latin typeface="+mj-lt"/>
              </a:rPr>
              <a:t>关爱牙齿  生活更美</a:t>
            </a:r>
            <a:endParaRPr lang="en-US" sz="4000" dirty="0">
              <a:solidFill>
                <a:srgbClr val="FFFFFF"/>
              </a:solidFill>
              <a:latin typeface="+mj-lt"/>
            </a:endParaRPr>
          </a:p>
        </p:txBody>
      </p:sp>
      <p:sp>
        <p:nvSpPr>
          <p:cNvPr id="8" name="TextBox 7"/>
          <p:cNvSpPr txBox="1"/>
          <p:nvPr/>
        </p:nvSpPr>
        <p:spPr>
          <a:xfrm>
            <a:off x="1812487" y="4643190"/>
            <a:ext cx="4344473" cy="353943"/>
          </a:xfrm>
          <a:prstGeom prst="rect">
            <a:avLst/>
          </a:prstGeom>
          <a:noFill/>
        </p:spPr>
        <p:txBody>
          <a:bodyPr wrap="square" rtlCol="0">
            <a:spAutoFit/>
          </a:bodyPr>
          <a:lstStyle/>
          <a:p>
            <a:pPr>
              <a:spcAft>
                <a:spcPts val="1000"/>
              </a:spcAft>
            </a:pPr>
            <a:r>
              <a:rPr lang="zh-CN" altLang="en-US" sz="1700" dirty="0" smtClean="0">
                <a:solidFill>
                  <a:srgbClr val="FFFFFF"/>
                </a:solidFill>
              </a:rPr>
              <a:t>医疗美容机构</a:t>
            </a:r>
            <a:r>
              <a:rPr lang="en-US" altLang="zh-CN" sz="1700" dirty="0" smtClean="0">
                <a:solidFill>
                  <a:srgbClr val="FFFFFF"/>
                </a:solidFill>
              </a:rPr>
              <a:t>|</a:t>
            </a:r>
            <a:r>
              <a:rPr lang="zh-CN" altLang="en-US" sz="1700" dirty="0" smtClean="0">
                <a:solidFill>
                  <a:srgbClr val="FFFFFF"/>
                </a:solidFill>
              </a:rPr>
              <a:t>牙齿美容中心</a:t>
            </a:r>
            <a:r>
              <a:rPr lang="en-US" altLang="zh-CN" sz="1700" dirty="0" smtClean="0">
                <a:solidFill>
                  <a:srgbClr val="FFFFFF"/>
                </a:solidFill>
              </a:rPr>
              <a:t>|</a:t>
            </a:r>
            <a:r>
              <a:rPr lang="zh-CN" altLang="en-US" sz="1700" dirty="0" smtClean="0">
                <a:solidFill>
                  <a:srgbClr val="FFFFFF"/>
                </a:solidFill>
              </a:rPr>
              <a:t>健康生活体验</a:t>
            </a:r>
            <a:endParaRPr lang="uk-UA" sz="1700" dirty="0">
              <a:solidFill>
                <a:srgbClr val="FFFFFF"/>
              </a:solidFill>
            </a:endParaRPr>
          </a:p>
        </p:txBody>
      </p:sp>
      <p:pic>
        <p:nvPicPr>
          <p:cNvPr id="1027" name="Picture 3" descr="U:\我图\PPT制作\爱爱\PM下载\gif\brushing_a_large_tooth_7657.gif"/>
          <p:cNvPicPr>
            <a:picLocks noChangeAspect="1" noChangeArrowheads="1" noCrop="1"/>
          </p:cNvPicPr>
          <p:nvPr/>
        </p:nvPicPr>
        <p:blipFill>
          <a:blip r:embed="rId1"/>
          <a:srcRect/>
          <a:stretch>
            <a:fillRect/>
          </a:stretch>
        </p:blipFill>
        <p:spPr bwMode="auto">
          <a:xfrm>
            <a:off x="6881300" y="1800665"/>
            <a:ext cx="5222435" cy="52224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我图\图片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220" y="281354"/>
            <a:ext cx="2957442" cy="1255048"/>
          </a:xfrm>
          <a:prstGeom prst="rect">
            <a:avLst/>
          </a:prstGeom>
          <a:noFill/>
          <a:extLst>
            <a:ext uri="{909E8E84-426E-40DD-AFC4-6F175D3DCCD1}">
              <a14:hiddenFill xmlns:a14="http://schemas.microsoft.com/office/drawing/2010/main">
                <a:solidFill>
                  <a:srgbClr val="FFFFFF"/>
                </a:solidFill>
              </a14:hiddenFill>
            </a:ext>
          </a:extLst>
        </p:spPr>
      </p:pic>
      <p:pic>
        <p:nvPicPr>
          <p:cNvPr id="5" name="26 - Perfect Symmetry.mp3">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73366" y="-203909"/>
            <a:ext cx="487363" cy="48736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par>
                                <p:cTn id="7" presetID="2" presetClass="entr" presetSubtype="4"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500" fill="hold"/>
                                        <p:tgtEl>
                                          <p:spTgt spid="4"/>
                                        </p:tgtEl>
                                        <p:attrNameLst>
                                          <p:attrName>ppt_x</p:attrName>
                                        </p:attrNameLst>
                                      </p:cBhvr>
                                      <p:tavLst>
                                        <p:tav tm="0">
                                          <p:val>
                                            <p:strVal val="#ppt_x"/>
                                          </p:val>
                                        </p:tav>
                                        <p:tav tm="100000">
                                          <p:val>
                                            <p:strVal val="#ppt_x"/>
                                          </p:val>
                                        </p:tav>
                                      </p:tavLst>
                                    </p:anim>
                                    <p:anim calcmode="lin" valueType="num">
                                      <p:cBhvr additive="base">
                                        <p:cTn id="10" dur="500" fill="hold"/>
                                        <p:tgtEl>
                                          <p:spTgt spid="4"/>
                                        </p:tgtEl>
                                        <p:attrNameLst>
                                          <p:attrName>ppt_y</p:attrName>
                                        </p:attrNameLst>
                                      </p:cBhvr>
                                      <p:tavLst>
                                        <p:tav tm="0">
                                          <p:val>
                                            <p:strVal val="1+#ppt_h/2"/>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42" presetClass="entr" presetSubtype="0" fill="hold" grpId="0" nodeType="withEffect">
                                  <p:stCondLst>
                                    <p:cond delay="1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anim calcmode="lin" valueType="num">
                                      <p:cBhvr>
                                        <p:cTn id="17" dur="500" fill="hold"/>
                                        <p:tgtEl>
                                          <p:spTgt spid="8"/>
                                        </p:tgtEl>
                                        <p:attrNameLst>
                                          <p:attrName>ppt_x</p:attrName>
                                        </p:attrNameLst>
                                      </p:cBhvr>
                                      <p:tavLst>
                                        <p:tav tm="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1"/>
                                          </p:val>
                                        </p:tav>
                                        <p:tav tm="100000">
                                          <p:val>
                                            <p:strVal val="#ppt_y"/>
                                          </p:val>
                                        </p:tav>
                                      </p:tavLst>
                                    </p:anim>
                                  </p:childTnLst>
                                </p:cTn>
                              </p:par>
                              <p:par>
                                <p:cTn id="19" presetID="14" presetClass="entr" presetSubtype="10" fill="hold" nodeType="withEffect">
                                  <p:stCondLst>
                                    <p:cond delay="400"/>
                                  </p:stCondLst>
                                  <p:childTnLst>
                                    <p:set>
                                      <p:cBhvr>
                                        <p:cTn id="20" dur="1" fill="hold">
                                          <p:stCondLst>
                                            <p:cond delay="0"/>
                                          </p:stCondLst>
                                        </p:cTn>
                                        <p:tgtEl>
                                          <p:spTgt spid="1028"/>
                                        </p:tgtEl>
                                        <p:attrNameLst>
                                          <p:attrName>style.visibility</p:attrName>
                                        </p:attrNameLst>
                                      </p:cBhvr>
                                      <p:to>
                                        <p:strVal val="visible"/>
                                      </p:to>
                                    </p:set>
                                    <p:animEffect transition="in" filter="randombar(horizontal)">
                                      <p:cBhvr>
                                        <p:cTn id="21" dur="750"/>
                                        <p:tgtEl>
                                          <p:spTgt spid="1028"/>
                                        </p:tgtEl>
                                      </p:cBhvr>
                                    </p:animEffect>
                                  </p:childTnLst>
                                </p:cTn>
                              </p:par>
                              <p:par>
                                <p:cTn id="22" presetID="42" presetClass="entr" presetSubtype="0" fill="hold" nodeType="withEffect">
                                  <p:stCondLst>
                                    <p:cond delay="100"/>
                                  </p:stCondLst>
                                  <p:childTnLst>
                                    <p:set>
                                      <p:cBhvr>
                                        <p:cTn id="23" dur="1" fill="hold">
                                          <p:stCondLst>
                                            <p:cond delay="0"/>
                                          </p:stCondLst>
                                        </p:cTn>
                                        <p:tgtEl>
                                          <p:spTgt spid="1027"/>
                                        </p:tgtEl>
                                        <p:attrNameLst>
                                          <p:attrName>style.visibility</p:attrName>
                                        </p:attrNameLst>
                                      </p:cBhvr>
                                      <p:to>
                                        <p:strVal val="visible"/>
                                      </p:to>
                                    </p:set>
                                    <p:animEffect transition="in" filter="fade">
                                      <p:cBhvr>
                                        <p:cTn id="24" dur="1000"/>
                                        <p:tgtEl>
                                          <p:spTgt spid="1027"/>
                                        </p:tgtEl>
                                      </p:cBhvr>
                                    </p:animEffect>
                                    <p:anim calcmode="lin" valueType="num">
                                      <p:cBhvr>
                                        <p:cTn id="25" dur="1000" fill="hold"/>
                                        <p:tgtEl>
                                          <p:spTgt spid="1027"/>
                                        </p:tgtEl>
                                        <p:attrNameLst>
                                          <p:attrName>ppt_x</p:attrName>
                                        </p:attrNameLst>
                                      </p:cBhvr>
                                      <p:tavLst>
                                        <p:tav tm="0">
                                          <p:val>
                                            <p:strVal val="#ppt_x"/>
                                          </p:val>
                                        </p:tav>
                                        <p:tav tm="100000">
                                          <p:val>
                                            <p:strVal val="#ppt_x"/>
                                          </p:val>
                                        </p:tav>
                                      </p:tavLst>
                                    </p:anim>
                                    <p:anim calcmode="lin" valueType="num">
                                      <p:cBhvr>
                                        <p:cTn id="26"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7" repeatCount="indefinite" fill="remove" display="0">
                  <p:stCondLst>
                    <p:cond delay="indefinite"/>
                  </p:stCondLst>
                  <p:endCondLst>
                    <p:cond evt="onStopAudio" delay="0">
                      <p:tgtEl>
                        <p:sldTgt/>
                      </p:tgtEl>
                    </p:cond>
                  </p:endCondLst>
                </p:cTn>
                <p:tgtEl>
                  <p:spTgt spid="5"/>
                </p:tgtEl>
              </p:cMediaNode>
            </p:audio>
          </p:childTnLst>
        </p:cTn>
      </p:par>
    </p:tnLst>
    <p:bldLst>
      <p:bldP spid="3"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val 63"/>
          <p:cNvSpPr/>
          <p:nvPr/>
        </p:nvSpPr>
        <p:spPr>
          <a:xfrm>
            <a:off x="2957980" y="2468324"/>
            <a:ext cx="1353054" cy="1353054"/>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accent1"/>
                </a:solidFill>
              </a:rPr>
              <a:t>01</a:t>
            </a:r>
            <a:endParaRPr lang="en-US" b="1" dirty="0" smtClean="0">
              <a:solidFill>
                <a:schemeClr val="accent1"/>
              </a:solidFill>
            </a:endParaRPr>
          </a:p>
          <a:p>
            <a:pPr algn="ctr"/>
            <a:r>
              <a:rPr lang="zh-CN" altLang="en-US" sz="1600" dirty="0" smtClean="0">
                <a:solidFill>
                  <a:schemeClr val="tx1"/>
                </a:solidFill>
              </a:rPr>
              <a:t>关键文字</a:t>
            </a:r>
            <a:endParaRPr lang="uk-UA" sz="1600" dirty="0">
              <a:solidFill>
                <a:schemeClr val="tx1"/>
              </a:solidFill>
            </a:endParaRPr>
          </a:p>
        </p:txBody>
      </p:sp>
      <p:sp>
        <p:nvSpPr>
          <p:cNvPr id="7" name="Oval 6"/>
          <p:cNvSpPr/>
          <p:nvPr/>
        </p:nvSpPr>
        <p:spPr>
          <a:xfrm>
            <a:off x="4287349" y="2342655"/>
            <a:ext cx="3594848" cy="3594848"/>
          </a:xfrm>
          <a:prstGeom prst="ellipse">
            <a:avLst/>
          </a:prstGeom>
          <a:ln w="635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zh-CN" altLang="en-US" dirty="0"/>
              <a:t>技术难点</a:t>
            </a:r>
            <a:endParaRPr lang="uk-UA" b="1" dirty="0"/>
          </a:p>
        </p:txBody>
      </p:sp>
      <p:sp>
        <p:nvSpPr>
          <p:cNvPr id="2" name="Footer Placeholder 1"/>
          <p:cNvSpPr>
            <a:spLocks noGrp="1"/>
          </p:cNvSpPr>
          <p:nvPr>
            <p:ph type="ftr" sz="quarter" idx="11"/>
          </p:nvPr>
        </p:nvSpPr>
        <p:spPr/>
        <p:txBody>
          <a:bodyPr/>
          <a:lstStyle/>
          <a:p>
            <a:r>
              <a:rPr lang="zh-CN" altLang="en-US" dirty="0"/>
              <a:t>深圳市某牙医美容中心</a:t>
            </a:r>
            <a:endParaRPr lang="en-US" altLang="zh-CN" dirty="0"/>
          </a:p>
        </p:txBody>
      </p:sp>
      <p:grpSp>
        <p:nvGrpSpPr>
          <p:cNvPr id="8" name="Group 7"/>
          <p:cNvGrpSpPr/>
          <p:nvPr/>
        </p:nvGrpSpPr>
        <p:grpSpPr>
          <a:xfrm>
            <a:off x="5421980" y="3095227"/>
            <a:ext cx="1846969" cy="680305"/>
            <a:chOff x="8880681" y="3241866"/>
            <a:chExt cx="1846969" cy="680305"/>
          </a:xfrm>
        </p:grpSpPr>
        <p:sp>
          <p:nvSpPr>
            <p:cNvPr id="63" name="Freeform 62"/>
            <p:cNvSpPr/>
            <p:nvPr/>
          </p:nvSpPr>
          <p:spPr>
            <a:xfrm>
              <a:off x="8880681" y="3241866"/>
              <a:ext cx="1846969" cy="222809"/>
            </a:xfrm>
            <a:custGeom>
              <a:avLst/>
              <a:gdLst>
                <a:gd name="connsiteX0" fmla="*/ 93580 w 1846969"/>
                <a:gd name="connsiteY0" fmla="*/ 0 h 222809"/>
                <a:gd name="connsiteX1" fmla="*/ 371726 w 1846969"/>
                <a:gd name="connsiteY1" fmla="*/ 0 h 222809"/>
                <a:gd name="connsiteX2" fmla="*/ 1302051 w 1846969"/>
                <a:gd name="connsiteY2" fmla="*/ 0 h 222809"/>
                <a:gd name="connsiteX3" fmla="*/ 1786489 w 1846969"/>
                <a:gd name="connsiteY3" fmla="*/ 0 h 222809"/>
                <a:gd name="connsiteX4" fmla="*/ 1846969 w 1846969"/>
                <a:gd name="connsiteY4" fmla="*/ 60480 h 222809"/>
                <a:gd name="connsiteX5" fmla="*/ 1846969 w 1846969"/>
                <a:gd name="connsiteY5" fmla="*/ 83520 h 222809"/>
                <a:gd name="connsiteX6" fmla="*/ 1786489 w 1846969"/>
                <a:gd name="connsiteY6" fmla="*/ 144000 h 222809"/>
                <a:gd name="connsiteX7" fmla="*/ 1392649 w 1846969"/>
                <a:gd name="connsiteY7" fmla="*/ 144000 h 222809"/>
                <a:gd name="connsiteX8" fmla="*/ 1388277 w 1846969"/>
                <a:gd name="connsiteY8" fmla="*/ 165655 h 222809"/>
                <a:gd name="connsiteX9" fmla="*/ 1302051 w 1846969"/>
                <a:gd name="connsiteY9" fmla="*/ 222809 h 222809"/>
                <a:gd name="connsiteX10" fmla="*/ 93580 w 1846969"/>
                <a:gd name="connsiteY10" fmla="*/ 222809 h 222809"/>
                <a:gd name="connsiteX11" fmla="*/ 0 w 1846969"/>
                <a:gd name="connsiteY11" fmla="*/ 129229 h 222809"/>
                <a:gd name="connsiteX12" fmla="*/ 0 w 1846969"/>
                <a:gd name="connsiteY12" fmla="*/ 93580 h 222809"/>
                <a:gd name="connsiteX13" fmla="*/ 93580 w 1846969"/>
                <a:gd name="connsiteY13" fmla="*/ 0 h 22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6969" h="222809">
                  <a:moveTo>
                    <a:pt x="93580" y="0"/>
                  </a:moveTo>
                  <a:lnTo>
                    <a:pt x="371726" y="0"/>
                  </a:lnTo>
                  <a:lnTo>
                    <a:pt x="1302051" y="0"/>
                  </a:lnTo>
                  <a:lnTo>
                    <a:pt x="1786489" y="0"/>
                  </a:lnTo>
                  <a:cubicBezTo>
                    <a:pt x="1819891" y="0"/>
                    <a:pt x="1846969" y="27078"/>
                    <a:pt x="1846969" y="60480"/>
                  </a:cubicBezTo>
                  <a:lnTo>
                    <a:pt x="1846969" y="83520"/>
                  </a:lnTo>
                  <a:cubicBezTo>
                    <a:pt x="1846969" y="116922"/>
                    <a:pt x="1819891" y="144000"/>
                    <a:pt x="1786489" y="144000"/>
                  </a:cubicBezTo>
                  <a:lnTo>
                    <a:pt x="1392649" y="144000"/>
                  </a:lnTo>
                  <a:lnTo>
                    <a:pt x="1388277" y="165655"/>
                  </a:lnTo>
                  <a:cubicBezTo>
                    <a:pt x="1374071" y="199242"/>
                    <a:pt x="1340813" y="222809"/>
                    <a:pt x="1302051" y="222809"/>
                  </a:cubicBezTo>
                  <a:lnTo>
                    <a:pt x="93580" y="222809"/>
                  </a:lnTo>
                  <a:cubicBezTo>
                    <a:pt x="41897" y="222809"/>
                    <a:pt x="0" y="180912"/>
                    <a:pt x="0" y="129229"/>
                  </a:cubicBezTo>
                  <a:lnTo>
                    <a:pt x="0" y="93580"/>
                  </a:lnTo>
                  <a:cubicBezTo>
                    <a:pt x="0" y="41897"/>
                    <a:pt x="41897" y="0"/>
                    <a:pt x="9358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8940688"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9000695"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9065317"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9125324"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9185331"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9245338"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9305345"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9365352"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9425359"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9485366"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9549988"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9609995"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9670002"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9730009"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9790016"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9850023"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9910030"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9974652"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10034659"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10094666"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10154673"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5421980" y="3890820"/>
            <a:ext cx="1348040" cy="1707774"/>
            <a:chOff x="2146300" y="3084829"/>
            <a:chExt cx="1905000" cy="2413363"/>
          </a:xfrm>
        </p:grpSpPr>
        <p:sp>
          <p:nvSpPr>
            <p:cNvPr id="59" name="Freeform 58"/>
            <p:cNvSpPr/>
            <p:nvPr/>
          </p:nvSpPr>
          <p:spPr>
            <a:xfrm>
              <a:off x="2146300" y="3084829"/>
              <a:ext cx="1905000" cy="2413363"/>
            </a:xfrm>
            <a:custGeom>
              <a:avLst/>
              <a:gdLst>
                <a:gd name="connsiteX0" fmla="*/ 283489 w 1286939"/>
                <a:gd name="connsiteY0" fmla="*/ 0 h 1477114"/>
                <a:gd name="connsiteX1" fmla="*/ 340495 w 1286939"/>
                <a:gd name="connsiteY1" fmla="*/ 7156 h 1477114"/>
                <a:gd name="connsiteX2" fmla="*/ 378309 w 1286939"/>
                <a:gd name="connsiteY2" fmla="*/ 21773 h 1477114"/>
                <a:gd name="connsiteX3" fmla="*/ 452352 w 1286939"/>
                <a:gd name="connsiteY3" fmla="*/ 38786 h 1477114"/>
                <a:gd name="connsiteX4" fmla="*/ 563126 w 1286939"/>
                <a:gd name="connsiteY4" fmla="*/ 56485 h 1477114"/>
                <a:gd name="connsiteX5" fmla="*/ 567599 w 1286939"/>
                <a:gd name="connsiteY5" fmla="*/ 53370 h 1477114"/>
                <a:gd name="connsiteX6" fmla="*/ 643470 w 1286939"/>
                <a:gd name="connsiteY6" fmla="*/ 59664 h 1477114"/>
                <a:gd name="connsiteX7" fmla="*/ 719340 w 1286939"/>
                <a:gd name="connsiteY7" fmla="*/ 53370 h 1477114"/>
                <a:gd name="connsiteX8" fmla="*/ 723813 w 1286939"/>
                <a:gd name="connsiteY8" fmla="*/ 56485 h 1477114"/>
                <a:gd name="connsiteX9" fmla="*/ 834587 w 1286939"/>
                <a:gd name="connsiteY9" fmla="*/ 38786 h 1477114"/>
                <a:gd name="connsiteX10" fmla="*/ 908630 w 1286939"/>
                <a:gd name="connsiteY10" fmla="*/ 21773 h 1477114"/>
                <a:gd name="connsiteX11" fmla="*/ 946444 w 1286939"/>
                <a:gd name="connsiteY11" fmla="*/ 7156 h 1477114"/>
                <a:gd name="connsiteX12" fmla="*/ 1003450 w 1286939"/>
                <a:gd name="connsiteY12" fmla="*/ 0 h 1477114"/>
                <a:gd name="connsiteX13" fmla="*/ 1280562 w 1286939"/>
                <a:gd name="connsiteY13" fmla="*/ 281251 h 1477114"/>
                <a:gd name="connsiteX14" fmla="*/ 1281767 w 1286939"/>
                <a:gd name="connsiteY14" fmla="*/ 296133 h 1477114"/>
                <a:gd name="connsiteX15" fmla="*/ 1284562 w 1286939"/>
                <a:gd name="connsiteY15" fmla="*/ 307376 h 1477114"/>
                <a:gd name="connsiteX16" fmla="*/ 1286310 w 1286939"/>
                <a:gd name="connsiteY16" fmla="*/ 352240 h 1477114"/>
                <a:gd name="connsiteX17" fmla="*/ 1286308 w 1286939"/>
                <a:gd name="connsiteY17" fmla="*/ 352249 h 1477114"/>
                <a:gd name="connsiteX18" fmla="*/ 1283675 w 1286939"/>
                <a:gd name="connsiteY18" fmla="*/ 384771 h 1477114"/>
                <a:gd name="connsiteX19" fmla="*/ 1284745 w 1286939"/>
                <a:gd name="connsiteY19" fmla="*/ 414171 h 1477114"/>
                <a:gd name="connsiteX20" fmla="*/ 1133315 w 1286939"/>
                <a:gd name="connsiteY20" fmla="*/ 953537 h 1477114"/>
                <a:gd name="connsiteX21" fmla="*/ 957196 w 1286939"/>
                <a:gd name="connsiteY21" fmla="*/ 1476561 h 1477114"/>
                <a:gd name="connsiteX22" fmla="*/ 706359 w 1286939"/>
                <a:gd name="connsiteY22" fmla="*/ 989118 h 1477114"/>
                <a:gd name="connsiteX23" fmla="*/ 693828 w 1286939"/>
                <a:gd name="connsiteY23" fmla="*/ 967224 h 1477114"/>
                <a:gd name="connsiteX24" fmla="*/ 679363 w 1286939"/>
                <a:gd name="connsiteY24" fmla="*/ 956551 h 1477114"/>
                <a:gd name="connsiteX25" fmla="*/ 669450 w 1286939"/>
                <a:gd name="connsiteY25" fmla="*/ 953669 h 1477114"/>
                <a:gd name="connsiteX26" fmla="*/ 643470 w 1286939"/>
                <a:gd name="connsiteY26" fmla="*/ 951349 h 1477114"/>
                <a:gd name="connsiteX27" fmla="*/ 617490 w 1286939"/>
                <a:gd name="connsiteY27" fmla="*/ 953669 h 1477114"/>
                <a:gd name="connsiteX28" fmla="*/ 607577 w 1286939"/>
                <a:gd name="connsiteY28" fmla="*/ 956551 h 1477114"/>
                <a:gd name="connsiteX29" fmla="*/ 593111 w 1286939"/>
                <a:gd name="connsiteY29" fmla="*/ 967224 h 1477114"/>
                <a:gd name="connsiteX30" fmla="*/ 580580 w 1286939"/>
                <a:gd name="connsiteY30" fmla="*/ 989118 h 1477114"/>
                <a:gd name="connsiteX31" fmla="*/ 329743 w 1286939"/>
                <a:gd name="connsiteY31" fmla="*/ 1476561 h 1477114"/>
                <a:gd name="connsiteX32" fmla="*/ 153624 w 1286939"/>
                <a:gd name="connsiteY32" fmla="*/ 953537 h 1477114"/>
                <a:gd name="connsiteX33" fmla="*/ 2194 w 1286939"/>
                <a:gd name="connsiteY33" fmla="*/ 414171 h 1477114"/>
                <a:gd name="connsiteX34" fmla="*/ 3264 w 1286939"/>
                <a:gd name="connsiteY34" fmla="*/ 384771 h 1477114"/>
                <a:gd name="connsiteX35" fmla="*/ 631 w 1286939"/>
                <a:gd name="connsiteY35" fmla="*/ 352249 h 1477114"/>
                <a:gd name="connsiteX36" fmla="*/ 629 w 1286939"/>
                <a:gd name="connsiteY36" fmla="*/ 352240 h 1477114"/>
                <a:gd name="connsiteX37" fmla="*/ 2377 w 1286939"/>
                <a:gd name="connsiteY37" fmla="*/ 307376 h 1477114"/>
                <a:gd name="connsiteX38" fmla="*/ 5172 w 1286939"/>
                <a:gd name="connsiteY38" fmla="*/ 296133 h 1477114"/>
                <a:gd name="connsiteX39" fmla="*/ 6377 w 1286939"/>
                <a:gd name="connsiteY39" fmla="*/ 281251 h 1477114"/>
                <a:gd name="connsiteX40" fmla="*/ 283489 w 1286939"/>
                <a:gd name="connsiteY40" fmla="*/ 0 h 1477114"/>
                <a:gd name="connsiteX0-1" fmla="*/ 283489 w 1286939"/>
                <a:gd name="connsiteY0-2" fmla="*/ 0 h 1477114"/>
                <a:gd name="connsiteX1-3" fmla="*/ 340495 w 1286939"/>
                <a:gd name="connsiteY1-4" fmla="*/ 7156 h 1477114"/>
                <a:gd name="connsiteX2-5" fmla="*/ 378309 w 1286939"/>
                <a:gd name="connsiteY2-6" fmla="*/ 21773 h 1477114"/>
                <a:gd name="connsiteX3-7" fmla="*/ 452352 w 1286939"/>
                <a:gd name="connsiteY3-8" fmla="*/ 38786 h 1477114"/>
                <a:gd name="connsiteX4-9" fmla="*/ 563126 w 1286939"/>
                <a:gd name="connsiteY4-10" fmla="*/ 56485 h 1477114"/>
                <a:gd name="connsiteX5-11" fmla="*/ 643470 w 1286939"/>
                <a:gd name="connsiteY5-12" fmla="*/ 59664 h 1477114"/>
                <a:gd name="connsiteX6-13" fmla="*/ 719340 w 1286939"/>
                <a:gd name="connsiteY6-14" fmla="*/ 53370 h 1477114"/>
                <a:gd name="connsiteX7-15" fmla="*/ 723813 w 1286939"/>
                <a:gd name="connsiteY7-16" fmla="*/ 56485 h 1477114"/>
                <a:gd name="connsiteX8-17" fmla="*/ 834587 w 1286939"/>
                <a:gd name="connsiteY8-18" fmla="*/ 38786 h 1477114"/>
                <a:gd name="connsiteX9-19" fmla="*/ 908630 w 1286939"/>
                <a:gd name="connsiteY9-20" fmla="*/ 21773 h 1477114"/>
                <a:gd name="connsiteX10-21" fmla="*/ 946444 w 1286939"/>
                <a:gd name="connsiteY10-22" fmla="*/ 7156 h 1477114"/>
                <a:gd name="connsiteX11-23" fmla="*/ 1003450 w 1286939"/>
                <a:gd name="connsiteY11-24" fmla="*/ 0 h 1477114"/>
                <a:gd name="connsiteX12-25" fmla="*/ 1280562 w 1286939"/>
                <a:gd name="connsiteY12-26" fmla="*/ 281251 h 1477114"/>
                <a:gd name="connsiteX13-27" fmla="*/ 1281767 w 1286939"/>
                <a:gd name="connsiteY13-28" fmla="*/ 296133 h 1477114"/>
                <a:gd name="connsiteX14-29" fmla="*/ 1284562 w 1286939"/>
                <a:gd name="connsiteY14-30" fmla="*/ 307376 h 1477114"/>
                <a:gd name="connsiteX15-31" fmla="*/ 1286310 w 1286939"/>
                <a:gd name="connsiteY15-32" fmla="*/ 352240 h 1477114"/>
                <a:gd name="connsiteX16-33" fmla="*/ 1286308 w 1286939"/>
                <a:gd name="connsiteY16-34" fmla="*/ 352249 h 1477114"/>
                <a:gd name="connsiteX17-35" fmla="*/ 1283675 w 1286939"/>
                <a:gd name="connsiteY17-36" fmla="*/ 384771 h 1477114"/>
                <a:gd name="connsiteX18-37" fmla="*/ 1284745 w 1286939"/>
                <a:gd name="connsiteY18-38" fmla="*/ 414171 h 1477114"/>
                <a:gd name="connsiteX19-39" fmla="*/ 1133315 w 1286939"/>
                <a:gd name="connsiteY19-40" fmla="*/ 953537 h 1477114"/>
                <a:gd name="connsiteX20-41" fmla="*/ 957196 w 1286939"/>
                <a:gd name="connsiteY20-42" fmla="*/ 1476561 h 1477114"/>
                <a:gd name="connsiteX21-43" fmla="*/ 706359 w 1286939"/>
                <a:gd name="connsiteY21-44" fmla="*/ 989118 h 1477114"/>
                <a:gd name="connsiteX22-45" fmla="*/ 693828 w 1286939"/>
                <a:gd name="connsiteY22-46" fmla="*/ 967224 h 1477114"/>
                <a:gd name="connsiteX23-47" fmla="*/ 679363 w 1286939"/>
                <a:gd name="connsiteY23-48" fmla="*/ 956551 h 1477114"/>
                <a:gd name="connsiteX24-49" fmla="*/ 669450 w 1286939"/>
                <a:gd name="connsiteY24-50" fmla="*/ 953669 h 1477114"/>
                <a:gd name="connsiteX25-51" fmla="*/ 643470 w 1286939"/>
                <a:gd name="connsiteY25-52" fmla="*/ 951349 h 1477114"/>
                <a:gd name="connsiteX26-53" fmla="*/ 617490 w 1286939"/>
                <a:gd name="connsiteY26-54" fmla="*/ 953669 h 1477114"/>
                <a:gd name="connsiteX27-55" fmla="*/ 607577 w 1286939"/>
                <a:gd name="connsiteY27-56" fmla="*/ 956551 h 1477114"/>
                <a:gd name="connsiteX28-57" fmla="*/ 593111 w 1286939"/>
                <a:gd name="connsiteY28-58" fmla="*/ 967224 h 1477114"/>
                <a:gd name="connsiteX29-59" fmla="*/ 580580 w 1286939"/>
                <a:gd name="connsiteY29-60" fmla="*/ 989118 h 1477114"/>
                <a:gd name="connsiteX30-61" fmla="*/ 329743 w 1286939"/>
                <a:gd name="connsiteY30-62" fmla="*/ 1476561 h 1477114"/>
                <a:gd name="connsiteX31-63" fmla="*/ 153624 w 1286939"/>
                <a:gd name="connsiteY31-64" fmla="*/ 953537 h 1477114"/>
                <a:gd name="connsiteX32-65" fmla="*/ 2194 w 1286939"/>
                <a:gd name="connsiteY32-66" fmla="*/ 414171 h 1477114"/>
                <a:gd name="connsiteX33-67" fmla="*/ 3264 w 1286939"/>
                <a:gd name="connsiteY33-68" fmla="*/ 384771 h 1477114"/>
                <a:gd name="connsiteX34-69" fmla="*/ 631 w 1286939"/>
                <a:gd name="connsiteY34-70" fmla="*/ 352249 h 1477114"/>
                <a:gd name="connsiteX35-71" fmla="*/ 629 w 1286939"/>
                <a:gd name="connsiteY35-72" fmla="*/ 352240 h 1477114"/>
                <a:gd name="connsiteX36-73" fmla="*/ 2377 w 1286939"/>
                <a:gd name="connsiteY36-74" fmla="*/ 307376 h 1477114"/>
                <a:gd name="connsiteX37-75" fmla="*/ 5172 w 1286939"/>
                <a:gd name="connsiteY37-76" fmla="*/ 296133 h 1477114"/>
                <a:gd name="connsiteX38-77" fmla="*/ 6377 w 1286939"/>
                <a:gd name="connsiteY38-78" fmla="*/ 281251 h 1477114"/>
                <a:gd name="connsiteX39-79" fmla="*/ 283489 w 1286939"/>
                <a:gd name="connsiteY39-80" fmla="*/ 0 h 1477114"/>
                <a:gd name="connsiteX0-81" fmla="*/ 283489 w 1286939"/>
                <a:gd name="connsiteY0-82" fmla="*/ 0 h 1477114"/>
                <a:gd name="connsiteX1-83" fmla="*/ 340495 w 1286939"/>
                <a:gd name="connsiteY1-84" fmla="*/ 7156 h 1477114"/>
                <a:gd name="connsiteX2-85" fmla="*/ 378309 w 1286939"/>
                <a:gd name="connsiteY2-86" fmla="*/ 21773 h 1477114"/>
                <a:gd name="connsiteX3-87" fmla="*/ 452352 w 1286939"/>
                <a:gd name="connsiteY3-88" fmla="*/ 38786 h 1477114"/>
                <a:gd name="connsiteX4-89" fmla="*/ 563126 w 1286939"/>
                <a:gd name="connsiteY4-90" fmla="*/ 56485 h 1477114"/>
                <a:gd name="connsiteX5-91" fmla="*/ 643470 w 1286939"/>
                <a:gd name="connsiteY5-92" fmla="*/ 59664 h 1477114"/>
                <a:gd name="connsiteX6-93" fmla="*/ 719340 w 1286939"/>
                <a:gd name="connsiteY6-94" fmla="*/ 53370 h 1477114"/>
                <a:gd name="connsiteX7-95" fmla="*/ 834587 w 1286939"/>
                <a:gd name="connsiteY7-96" fmla="*/ 38786 h 1477114"/>
                <a:gd name="connsiteX8-97" fmla="*/ 908630 w 1286939"/>
                <a:gd name="connsiteY8-98" fmla="*/ 21773 h 1477114"/>
                <a:gd name="connsiteX9-99" fmla="*/ 946444 w 1286939"/>
                <a:gd name="connsiteY9-100" fmla="*/ 7156 h 1477114"/>
                <a:gd name="connsiteX10-101" fmla="*/ 1003450 w 1286939"/>
                <a:gd name="connsiteY10-102" fmla="*/ 0 h 1477114"/>
                <a:gd name="connsiteX11-103" fmla="*/ 1280562 w 1286939"/>
                <a:gd name="connsiteY11-104" fmla="*/ 281251 h 1477114"/>
                <a:gd name="connsiteX12-105" fmla="*/ 1281767 w 1286939"/>
                <a:gd name="connsiteY12-106" fmla="*/ 296133 h 1477114"/>
                <a:gd name="connsiteX13-107" fmla="*/ 1284562 w 1286939"/>
                <a:gd name="connsiteY13-108" fmla="*/ 307376 h 1477114"/>
                <a:gd name="connsiteX14-109" fmla="*/ 1286310 w 1286939"/>
                <a:gd name="connsiteY14-110" fmla="*/ 352240 h 1477114"/>
                <a:gd name="connsiteX15-111" fmla="*/ 1286308 w 1286939"/>
                <a:gd name="connsiteY15-112" fmla="*/ 352249 h 1477114"/>
                <a:gd name="connsiteX16-113" fmla="*/ 1283675 w 1286939"/>
                <a:gd name="connsiteY16-114" fmla="*/ 384771 h 1477114"/>
                <a:gd name="connsiteX17-115" fmla="*/ 1284745 w 1286939"/>
                <a:gd name="connsiteY17-116" fmla="*/ 414171 h 1477114"/>
                <a:gd name="connsiteX18-117" fmla="*/ 1133315 w 1286939"/>
                <a:gd name="connsiteY18-118" fmla="*/ 953537 h 1477114"/>
                <a:gd name="connsiteX19-119" fmla="*/ 957196 w 1286939"/>
                <a:gd name="connsiteY19-120" fmla="*/ 1476561 h 1477114"/>
                <a:gd name="connsiteX20-121" fmla="*/ 706359 w 1286939"/>
                <a:gd name="connsiteY20-122" fmla="*/ 989118 h 1477114"/>
                <a:gd name="connsiteX21-123" fmla="*/ 693828 w 1286939"/>
                <a:gd name="connsiteY21-124" fmla="*/ 967224 h 1477114"/>
                <a:gd name="connsiteX22-125" fmla="*/ 679363 w 1286939"/>
                <a:gd name="connsiteY22-126" fmla="*/ 956551 h 1477114"/>
                <a:gd name="connsiteX23-127" fmla="*/ 669450 w 1286939"/>
                <a:gd name="connsiteY23-128" fmla="*/ 953669 h 1477114"/>
                <a:gd name="connsiteX24-129" fmla="*/ 643470 w 1286939"/>
                <a:gd name="connsiteY24-130" fmla="*/ 951349 h 1477114"/>
                <a:gd name="connsiteX25-131" fmla="*/ 617490 w 1286939"/>
                <a:gd name="connsiteY25-132" fmla="*/ 953669 h 1477114"/>
                <a:gd name="connsiteX26-133" fmla="*/ 607577 w 1286939"/>
                <a:gd name="connsiteY26-134" fmla="*/ 956551 h 1477114"/>
                <a:gd name="connsiteX27-135" fmla="*/ 593111 w 1286939"/>
                <a:gd name="connsiteY27-136" fmla="*/ 967224 h 1477114"/>
                <a:gd name="connsiteX28-137" fmla="*/ 580580 w 1286939"/>
                <a:gd name="connsiteY28-138" fmla="*/ 989118 h 1477114"/>
                <a:gd name="connsiteX29-139" fmla="*/ 329743 w 1286939"/>
                <a:gd name="connsiteY29-140" fmla="*/ 1476561 h 1477114"/>
                <a:gd name="connsiteX30-141" fmla="*/ 153624 w 1286939"/>
                <a:gd name="connsiteY30-142" fmla="*/ 953537 h 1477114"/>
                <a:gd name="connsiteX31-143" fmla="*/ 2194 w 1286939"/>
                <a:gd name="connsiteY31-144" fmla="*/ 414171 h 1477114"/>
                <a:gd name="connsiteX32-145" fmla="*/ 3264 w 1286939"/>
                <a:gd name="connsiteY32-146" fmla="*/ 384771 h 1477114"/>
                <a:gd name="connsiteX33-147" fmla="*/ 631 w 1286939"/>
                <a:gd name="connsiteY33-148" fmla="*/ 352249 h 1477114"/>
                <a:gd name="connsiteX34-149" fmla="*/ 629 w 1286939"/>
                <a:gd name="connsiteY34-150" fmla="*/ 352240 h 1477114"/>
                <a:gd name="connsiteX35-151" fmla="*/ 2377 w 1286939"/>
                <a:gd name="connsiteY35-152" fmla="*/ 307376 h 1477114"/>
                <a:gd name="connsiteX36-153" fmla="*/ 5172 w 1286939"/>
                <a:gd name="connsiteY36-154" fmla="*/ 296133 h 1477114"/>
                <a:gd name="connsiteX37-155" fmla="*/ 6377 w 1286939"/>
                <a:gd name="connsiteY37-156" fmla="*/ 281251 h 1477114"/>
                <a:gd name="connsiteX38-157" fmla="*/ 283489 w 1286939"/>
                <a:gd name="connsiteY38-158" fmla="*/ 0 h 14771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1286939" h="1477114">
                  <a:moveTo>
                    <a:pt x="283489" y="0"/>
                  </a:moveTo>
                  <a:cubicBezTo>
                    <a:pt x="303017" y="0"/>
                    <a:pt x="322082" y="2464"/>
                    <a:pt x="340495" y="7156"/>
                  </a:cubicBezTo>
                  <a:lnTo>
                    <a:pt x="378309" y="21773"/>
                  </a:lnTo>
                  <a:lnTo>
                    <a:pt x="452352" y="38786"/>
                  </a:lnTo>
                  <a:lnTo>
                    <a:pt x="563126" y="56485"/>
                  </a:lnTo>
                  <a:lnTo>
                    <a:pt x="643470" y="59664"/>
                  </a:lnTo>
                  <a:lnTo>
                    <a:pt x="719340" y="53370"/>
                  </a:lnTo>
                  <a:lnTo>
                    <a:pt x="834587" y="38786"/>
                  </a:lnTo>
                  <a:lnTo>
                    <a:pt x="908630" y="21773"/>
                  </a:lnTo>
                  <a:lnTo>
                    <a:pt x="946444" y="7156"/>
                  </a:lnTo>
                  <a:cubicBezTo>
                    <a:pt x="964857" y="2464"/>
                    <a:pt x="983922" y="0"/>
                    <a:pt x="1003450" y="0"/>
                  </a:cubicBezTo>
                  <a:cubicBezTo>
                    <a:pt x="1140141" y="0"/>
                    <a:pt x="1254187" y="120742"/>
                    <a:pt x="1280562" y="281251"/>
                  </a:cubicBezTo>
                  <a:lnTo>
                    <a:pt x="1281767" y="296133"/>
                  </a:lnTo>
                  <a:lnTo>
                    <a:pt x="1284562" y="307376"/>
                  </a:lnTo>
                  <a:cubicBezTo>
                    <a:pt x="1286912" y="322942"/>
                    <a:pt x="1287570" y="338008"/>
                    <a:pt x="1286310" y="352240"/>
                  </a:cubicBezTo>
                  <a:cubicBezTo>
                    <a:pt x="1286309" y="352243"/>
                    <a:pt x="1286309" y="352246"/>
                    <a:pt x="1286308" y="352249"/>
                  </a:cubicBezTo>
                  <a:lnTo>
                    <a:pt x="1283675" y="384771"/>
                  </a:lnTo>
                  <a:cubicBezTo>
                    <a:pt x="1284032" y="394571"/>
                    <a:pt x="1284388" y="404371"/>
                    <a:pt x="1284745" y="414171"/>
                  </a:cubicBezTo>
                  <a:cubicBezTo>
                    <a:pt x="1276037" y="549467"/>
                    <a:pt x="1180273" y="735611"/>
                    <a:pt x="1133315" y="953537"/>
                  </a:cubicBezTo>
                  <a:cubicBezTo>
                    <a:pt x="1115229" y="1373378"/>
                    <a:pt x="1046145" y="1459957"/>
                    <a:pt x="957196" y="1476561"/>
                  </a:cubicBezTo>
                  <a:cubicBezTo>
                    <a:pt x="868247" y="1493165"/>
                    <a:pt x="758246" y="1132030"/>
                    <a:pt x="706359" y="989118"/>
                  </a:cubicBezTo>
                  <a:cubicBezTo>
                    <a:pt x="703116" y="980186"/>
                    <a:pt x="698890" y="972959"/>
                    <a:pt x="693828" y="967224"/>
                  </a:cubicBezTo>
                  <a:lnTo>
                    <a:pt x="679363" y="956551"/>
                  </a:lnTo>
                  <a:lnTo>
                    <a:pt x="669450" y="953669"/>
                  </a:lnTo>
                  <a:lnTo>
                    <a:pt x="643470" y="951349"/>
                  </a:lnTo>
                  <a:lnTo>
                    <a:pt x="617490" y="953669"/>
                  </a:lnTo>
                  <a:lnTo>
                    <a:pt x="607577" y="956551"/>
                  </a:lnTo>
                  <a:lnTo>
                    <a:pt x="593111" y="967224"/>
                  </a:lnTo>
                  <a:cubicBezTo>
                    <a:pt x="588049" y="972959"/>
                    <a:pt x="583823" y="980186"/>
                    <a:pt x="580580" y="989118"/>
                  </a:cubicBezTo>
                  <a:cubicBezTo>
                    <a:pt x="528693" y="1132030"/>
                    <a:pt x="418692" y="1493165"/>
                    <a:pt x="329743" y="1476561"/>
                  </a:cubicBezTo>
                  <a:cubicBezTo>
                    <a:pt x="240794" y="1459957"/>
                    <a:pt x="171710" y="1373378"/>
                    <a:pt x="153624" y="953537"/>
                  </a:cubicBezTo>
                  <a:cubicBezTo>
                    <a:pt x="106666" y="735611"/>
                    <a:pt x="10902" y="549467"/>
                    <a:pt x="2194" y="414171"/>
                  </a:cubicBezTo>
                  <a:cubicBezTo>
                    <a:pt x="2551" y="404371"/>
                    <a:pt x="2907" y="394571"/>
                    <a:pt x="3264" y="384771"/>
                  </a:cubicBezTo>
                  <a:lnTo>
                    <a:pt x="631" y="352249"/>
                  </a:lnTo>
                  <a:cubicBezTo>
                    <a:pt x="630" y="352246"/>
                    <a:pt x="630" y="352243"/>
                    <a:pt x="629" y="352240"/>
                  </a:cubicBezTo>
                  <a:cubicBezTo>
                    <a:pt x="-631" y="338008"/>
                    <a:pt x="27" y="322942"/>
                    <a:pt x="2377" y="307376"/>
                  </a:cubicBezTo>
                  <a:lnTo>
                    <a:pt x="5172" y="296133"/>
                  </a:lnTo>
                  <a:lnTo>
                    <a:pt x="6377" y="281251"/>
                  </a:lnTo>
                  <a:cubicBezTo>
                    <a:pt x="32752" y="120742"/>
                    <a:pt x="146798" y="0"/>
                    <a:pt x="283489"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0" name="Freeform 59"/>
            <p:cNvSpPr/>
            <p:nvPr/>
          </p:nvSpPr>
          <p:spPr>
            <a:xfrm>
              <a:off x="2589599" y="3183510"/>
              <a:ext cx="459667" cy="280288"/>
            </a:xfrm>
            <a:custGeom>
              <a:avLst/>
              <a:gdLst>
                <a:gd name="connsiteX0" fmla="*/ 0 w 1497706"/>
                <a:gd name="connsiteY0" fmla="*/ 0 h 325883"/>
                <a:gd name="connsiteX1" fmla="*/ 75334 w 1497706"/>
                <a:gd name="connsiteY1" fmla="*/ 58435 h 325883"/>
                <a:gd name="connsiteX2" fmla="*/ 748853 w 1497706"/>
                <a:gd name="connsiteY2" fmla="*/ 236983 h 325883"/>
                <a:gd name="connsiteX3" fmla="*/ 1422372 w 1497706"/>
                <a:gd name="connsiteY3" fmla="*/ 58435 h 325883"/>
                <a:gd name="connsiteX4" fmla="*/ 1497706 w 1497706"/>
                <a:gd name="connsiteY4" fmla="*/ 0 h 325883"/>
                <a:gd name="connsiteX5" fmla="*/ 1454433 w 1497706"/>
                <a:gd name="connsiteY5" fmla="*/ 57116 h 325883"/>
                <a:gd name="connsiteX6" fmla="*/ 748853 w 1497706"/>
                <a:gd name="connsiteY6" fmla="*/ 325883 h 325883"/>
                <a:gd name="connsiteX7" fmla="*/ 43273 w 1497706"/>
                <a:gd name="connsiteY7" fmla="*/ 57116 h 325883"/>
                <a:gd name="connsiteX8" fmla="*/ 0 w 1497706"/>
                <a:gd name="connsiteY8" fmla="*/ 0 h 325883"/>
                <a:gd name="connsiteX0-1" fmla="*/ 0 w 1454434"/>
                <a:gd name="connsiteY0-2" fmla="*/ 0 h 325883"/>
                <a:gd name="connsiteX1-3" fmla="*/ 75334 w 1454434"/>
                <a:gd name="connsiteY1-4" fmla="*/ 58435 h 325883"/>
                <a:gd name="connsiteX2-5" fmla="*/ 748853 w 1454434"/>
                <a:gd name="connsiteY2-6" fmla="*/ 236983 h 325883"/>
                <a:gd name="connsiteX3-7" fmla="*/ 1422372 w 1454434"/>
                <a:gd name="connsiteY3-8" fmla="*/ 58435 h 325883"/>
                <a:gd name="connsiteX4-9" fmla="*/ 1454433 w 1454434"/>
                <a:gd name="connsiteY4-10" fmla="*/ 57116 h 325883"/>
                <a:gd name="connsiteX5-11" fmla="*/ 748853 w 1454434"/>
                <a:gd name="connsiteY5-12" fmla="*/ 325883 h 325883"/>
                <a:gd name="connsiteX6-13" fmla="*/ 43273 w 1454434"/>
                <a:gd name="connsiteY6-14" fmla="*/ 57116 h 325883"/>
                <a:gd name="connsiteX7-15" fmla="*/ 0 w 1454434"/>
                <a:gd name="connsiteY7-16" fmla="*/ 0 h 325883"/>
                <a:gd name="connsiteX0-17" fmla="*/ 0 w 1454433"/>
                <a:gd name="connsiteY0-18" fmla="*/ 0 h 325883"/>
                <a:gd name="connsiteX1-19" fmla="*/ 75334 w 1454433"/>
                <a:gd name="connsiteY1-20" fmla="*/ 58435 h 325883"/>
                <a:gd name="connsiteX2-21" fmla="*/ 748853 w 1454433"/>
                <a:gd name="connsiteY2-22" fmla="*/ 236983 h 325883"/>
                <a:gd name="connsiteX3-23" fmla="*/ 1454433 w 1454433"/>
                <a:gd name="connsiteY3-24" fmla="*/ 57116 h 325883"/>
                <a:gd name="connsiteX4-25" fmla="*/ 748853 w 1454433"/>
                <a:gd name="connsiteY4-26" fmla="*/ 325883 h 325883"/>
                <a:gd name="connsiteX5-27" fmla="*/ 43273 w 1454433"/>
                <a:gd name="connsiteY5-28" fmla="*/ 57116 h 325883"/>
                <a:gd name="connsiteX6-29" fmla="*/ 0 w 1454433"/>
                <a:gd name="connsiteY6-30" fmla="*/ 0 h 325883"/>
                <a:gd name="connsiteX0-31" fmla="*/ 0 w 835059"/>
                <a:gd name="connsiteY0-32" fmla="*/ 0 h 332812"/>
                <a:gd name="connsiteX1-33" fmla="*/ 75334 w 835059"/>
                <a:gd name="connsiteY1-34" fmla="*/ 58435 h 332812"/>
                <a:gd name="connsiteX2-35" fmla="*/ 748853 w 835059"/>
                <a:gd name="connsiteY2-36" fmla="*/ 236983 h 332812"/>
                <a:gd name="connsiteX3-37" fmla="*/ 748853 w 835059"/>
                <a:gd name="connsiteY3-38" fmla="*/ 325883 h 332812"/>
                <a:gd name="connsiteX4-39" fmla="*/ 43273 w 835059"/>
                <a:gd name="connsiteY4-40" fmla="*/ 57116 h 332812"/>
                <a:gd name="connsiteX5-41" fmla="*/ 0 w 835059"/>
                <a:gd name="connsiteY5-42" fmla="*/ 0 h 332812"/>
                <a:gd name="connsiteX0-43" fmla="*/ 0 w 779659"/>
                <a:gd name="connsiteY0-44" fmla="*/ 0 h 284009"/>
                <a:gd name="connsiteX1-45" fmla="*/ 75334 w 779659"/>
                <a:gd name="connsiteY1-46" fmla="*/ 58435 h 284009"/>
                <a:gd name="connsiteX2-47" fmla="*/ 748853 w 779659"/>
                <a:gd name="connsiteY2-48" fmla="*/ 236983 h 284009"/>
                <a:gd name="connsiteX3-49" fmla="*/ 602762 w 779659"/>
                <a:gd name="connsiteY3-50" fmla="*/ 271531 h 284009"/>
                <a:gd name="connsiteX4-51" fmla="*/ 43273 w 779659"/>
                <a:gd name="connsiteY4-52" fmla="*/ 57116 h 284009"/>
                <a:gd name="connsiteX5-53" fmla="*/ 0 w 779659"/>
                <a:gd name="connsiteY5-54" fmla="*/ 0 h 284009"/>
                <a:gd name="connsiteX0-55" fmla="*/ 0 w 768536"/>
                <a:gd name="connsiteY0-56" fmla="*/ 0 h 271531"/>
                <a:gd name="connsiteX1-57" fmla="*/ 75334 w 768536"/>
                <a:gd name="connsiteY1-58" fmla="*/ 58435 h 271531"/>
                <a:gd name="connsiteX2-59" fmla="*/ 748853 w 768536"/>
                <a:gd name="connsiteY2-60" fmla="*/ 236983 h 271531"/>
                <a:gd name="connsiteX3-61" fmla="*/ 602762 w 768536"/>
                <a:gd name="connsiteY3-62" fmla="*/ 271531 h 271531"/>
                <a:gd name="connsiteX4-63" fmla="*/ 43273 w 768536"/>
                <a:gd name="connsiteY4-64" fmla="*/ 57116 h 271531"/>
                <a:gd name="connsiteX5-65" fmla="*/ 0 w 768536"/>
                <a:gd name="connsiteY5-66" fmla="*/ 0 h 271531"/>
                <a:gd name="connsiteX0-67" fmla="*/ 0 w 682104"/>
                <a:gd name="connsiteY0-68" fmla="*/ 0 h 271531"/>
                <a:gd name="connsiteX1-69" fmla="*/ 75334 w 682104"/>
                <a:gd name="connsiteY1-70" fmla="*/ 58435 h 271531"/>
                <a:gd name="connsiteX2-71" fmla="*/ 652982 w 682104"/>
                <a:gd name="connsiteY2-72" fmla="*/ 211406 h 271531"/>
                <a:gd name="connsiteX3-73" fmla="*/ 602762 w 682104"/>
                <a:gd name="connsiteY3-74" fmla="*/ 271531 h 271531"/>
                <a:gd name="connsiteX4-75" fmla="*/ 43273 w 682104"/>
                <a:gd name="connsiteY4-76" fmla="*/ 57116 h 271531"/>
                <a:gd name="connsiteX5-77" fmla="*/ 0 w 682104"/>
                <a:gd name="connsiteY5-78" fmla="*/ 0 h 271531"/>
                <a:gd name="connsiteX0-79" fmla="*/ 0 w 699500"/>
                <a:gd name="connsiteY0-80" fmla="*/ 0 h 271531"/>
                <a:gd name="connsiteX1-81" fmla="*/ 75334 w 699500"/>
                <a:gd name="connsiteY1-82" fmla="*/ 58435 h 271531"/>
                <a:gd name="connsiteX2-83" fmla="*/ 652982 w 699500"/>
                <a:gd name="connsiteY2-84" fmla="*/ 211406 h 271531"/>
                <a:gd name="connsiteX3-85" fmla="*/ 602762 w 699500"/>
                <a:gd name="connsiteY3-86" fmla="*/ 271531 h 271531"/>
                <a:gd name="connsiteX4-87" fmla="*/ 43273 w 699500"/>
                <a:gd name="connsiteY4-88" fmla="*/ 57116 h 271531"/>
                <a:gd name="connsiteX5-89" fmla="*/ 0 w 699500"/>
                <a:gd name="connsiteY5-90" fmla="*/ 0 h 271531"/>
                <a:gd name="connsiteX0-91" fmla="*/ 0 w 656359"/>
                <a:gd name="connsiteY0-92" fmla="*/ 0 h 271531"/>
                <a:gd name="connsiteX1-93" fmla="*/ 75334 w 656359"/>
                <a:gd name="connsiteY1-94" fmla="*/ 58435 h 271531"/>
                <a:gd name="connsiteX2-95" fmla="*/ 652982 w 656359"/>
                <a:gd name="connsiteY2-96" fmla="*/ 211406 h 271531"/>
                <a:gd name="connsiteX3-97" fmla="*/ 602762 w 656359"/>
                <a:gd name="connsiteY3-98" fmla="*/ 271531 h 271531"/>
                <a:gd name="connsiteX4-99" fmla="*/ 43273 w 656359"/>
                <a:gd name="connsiteY4-100" fmla="*/ 57116 h 271531"/>
                <a:gd name="connsiteX5-101" fmla="*/ 0 w 656359"/>
                <a:gd name="connsiteY5-102" fmla="*/ 0 h 271531"/>
                <a:gd name="connsiteX0-103" fmla="*/ 0 w 656359"/>
                <a:gd name="connsiteY0-104" fmla="*/ 0 h 280288"/>
                <a:gd name="connsiteX1-105" fmla="*/ 75334 w 656359"/>
                <a:gd name="connsiteY1-106" fmla="*/ 58435 h 280288"/>
                <a:gd name="connsiteX2-107" fmla="*/ 652982 w 656359"/>
                <a:gd name="connsiteY2-108" fmla="*/ 211406 h 280288"/>
                <a:gd name="connsiteX3-109" fmla="*/ 602762 w 656359"/>
                <a:gd name="connsiteY3-110" fmla="*/ 271531 h 280288"/>
                <a:gd name="connsiteX4-111" fmla="*/ 43273 w 656359"/>
                <a:gd name="connsiteY4-112" fmla="*/ 57116 h 280288"/>
                <a:gd name="connsiteX5-113" fmla="*/ 0 w 656359"/>
                <a:gd name="connsiteY5-114" fmla="*/ 0 h 2802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56359" h="280288">
                  <a:moveTo>
                    <a:pt x="0" y="0"/>
                  </a:moveTo>
                  <a:lnTo>
                    <a:pt x="75334" y="58435"/>
                  </a:lnTo>
                  <a:cubicBezTo>
                    <a:pt x="247703" y="168751"/>
                    <a:pt x="633558" y="211058"/>
                    <a:pt x="652982" y="211406"/>
                  </a:cubicBezTo>
                  <a:cubicBezTo>
                    <a:pt x="672406" y="211754"/>
                    <a:pt x="601660" y="263142"/>
                    <a:pt x="602762" y="271531"/>
                  </a:cubicBezTo>
                  <a:cubicBezTo>
                    <a:pt x="427748" y="309897"/>
                    <a:pt x="196187" y="219271"/>
                    <a:pt x="43273" y="57116"/>
                  </a:cubicBezTo>
                  <a:lnTo>
                    <a:pt x="0" y="0"/>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7"/>
            <p:cNvSpPr/>
            <p:nvPr/>
          </p:nvSpPr>
          <p:spPr>
            <a:xfrm>
              <a:off x="2755643" y="3218953"/>
              <a:ext cx="737400" cy="107185"/>
            </a:xfrm>
            <a:custGeom>
              <a:avLst/>
              <a:gdLst>
                <a:gd name="connsiteX0" fmla="*/ 0 w 701839"/>
                <a:gd name="connsiteY0" fmla="*/ 51435 h 102870"/>
                <a:gd name="connsiteX1" fmla="*/ 350920 w 701839"/>
                <a:gd name="connsiteY1" fmla="*/ 0 h 102870"/>
                <a:gd name="connsiteX2" fmla="*/ 701840 w 701839"/>
                <a:gd name="connsiteY2" fmla="*/ 51435 h 102870"/>
                <a:gd name="connsiteX3" fmla="*/ 350920 w 701839"/>
                <a:gd name="connsiteY3" fmla="*/ 102870 h 102870"/>
                <a:gd name="connsiteX4" fmla="*/ 0 w 701839"/>
                <a:gd name="connsiteY4" fmla="*/ 51435 h 102870"/>
                <a:gd name="connsiteX0-1" fmla="*/ 0 w 706920"/>
                <a:gd name="connsiteY0-2" fmla="*/ 22500 h 107641"/>
                <a:gd name="connsiteX1-3" fmla="*/ 356000 w 706920"/>
                <a:gd name="connsiteY1-4" fmla="*/ 4085 h 107641"/>
                <a:gd name="connsiteX2-5" fmla="*/ 706920 w 706920"/>
                <a:gd name="connsiteY2-6" fmla="*/ 55520 h 107641"/>
                <a:gd name="connsiteX3-7" fmla="*/ 356000 w 706920"/>
                <a:gd name="connsiteY3-8" fmla="*/ 106955 h 107641"/>
                <a:gd name="connsiteX4-9" fmla="*/ 0 w 706920"/>
                <a:gd name="connsiteY4-10" fmla="*/ 22500 h 107641"/>
                <a:gd name="connsiteX0-11" fmla="*/ 0 w 729780"/>
                <a:gd name="connsiteY0-12" fmla="*/ 29398 h 113932"/>
                <a:gd name="connsiteX1-13" fmla="*/ 356000 w 729780"/>
                <a:gd name="connsiteY1-14" fmla="*/ 10983 h 113932"/>
                <a:gd name="connsiteX2-15" fmla="*/ 729780 w 729780"/>
                <a:gd name="connsiteY2-16" fmla="*/ 14158 h 113932"/>
                <a:gd name="connsiteX3-17" fmla="*/ 356000 w 729780"/>
                <a:gd name="connsiteY3-18" fmla="*/ 113853 h 113932"/>
                <a:gd name="connsiteX4-19" fmla="*/ 0 w 729780"/>
                <a:gd name="connsiteY4-20" fmla="*/ 29398 h 113932"/>
                <a:gd name="connsiteX0-21" fmla="*/ 0 w 737400"/>
                <a:gd name="connsiteY0-22" fmla="*/ 22721 h 107185"/>
                <a:gd name="connsiteX1-23" fmla="*/ 356000 w 737400"/>
                <a:gd name="connsiteY1-24" fmla="*/ 4306 h 107185"/>
                <a:gd name="connsiteX2-25" fmla="*/ 737400 w 737400"/>
                <a:gd name="connsiteY2-26" fmla="*/ 17641 h 107185"/>
                <a:gd name="connsiteX3-27" fmla="*/ 356000 w 737400"/>
                <a:gd name="connsiteY3-28" fmla="*/ 107176 h 107185"/>
                <a:gd name="connsiteX4-29" fmla="*/ 0 w 737400"/>
                <a:gd name="connsiteY4-30" fmla="*/ 22721 h 1071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37400" h="107185">
                  <a:moveTo>
                    <a:pt x="0" y="22721"/>
                  </a:moveTo>
                  <a:cubicBezTo>
                    <a:pt x="0" y="-5686"/>
                    <a:pt x="233100" y="5153"/>
                    <a:pt x="356000" y="4306"/>
                  </a:cubicBezTo>
                  <a:cubicBezTo>
                    <a:pt x="478900" y="3459"/>
                    <a:pt x="737400" y="-10766"/>
                    <a:pt x="737400" y="17641"/>
                  </a:cubicBezTo>
                  <a:cubicBezTo>
                    <a:pt x="737400" y="46048"/>
                    <a:pt x="478900" y="106329"/>
                    <a:pt x="356000" y="107176"/>
                  </a:cubicBezTo>
                  <a:cubicBezTo>
                    <a:pt x="233100" y="108023"/>
                    <a:pt x="0" y="51128"/>
                    <a:pt x="0" y="22721"/>
                  </a:cubicBezTo>
                  <a:close/>
                </a:path>
              </a:pathLst>
            </a:custGeom>
            <a:solidFill>
              <a:srgbClr val="0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3126404" y="3211570"/>
              <a:ext cx="809665" cy="758179"/>
            </a:xfrm>
            <a:custGeom>
              <a:avLst/>
              <a:gdLst>
                <a:gd name="connsiteX0" fmla="*/ 96376 w 809665"/>
                <a:gd name="connsiteY0" fmla="*/ 196648 h 758179"/>
                <a:gd name="connsiteX1" fmla="*/ 368139 w 809665"/>
                <a:gd name="connsiteY1" fmla="*/ 142296 h 758179"/>
                <a:gd name="connsiteX2" fmla="*/ 556774 w 809665"/>
                <a:gd name="connsiteY2" fmla="*/ 4816 h 758179"/>
                <a:gd name="connsiteX3" fmla="*/ 681465 w 809665"/>
                <a:gd name="connsiteY3" fmla="*/ 52774 h 758179"/>
                <a:gd name="connsiteX4" fmla="*/ 809353 w 809665"/>
                <a:gd name="connsiteY4" fmla="*/ 257395 h 758179"/>
                <a:gd name="connsiteX5" fmla="*/ 716634 w 809665"/>
                <a:gd name="connsiteY5" fmla="*/ 740173 h 758179"/>
                <a:gd name="connsiteX6" fmla="*/ 687859 w 809665"/>
                <a:gd name="connsiteY6" fmla="*/ 637862 h 758179"/>
                <a:gd name="connsiteX7" fmla="*/ 614323 w 809665"/>
                <a:gd name="connsiteY7" fmla="*/ 471608 h 758179"/>
                <a:gd name="connsiteX8" fmla="*/ 412899 w 809665"/>
                <a:gd name="connsiteY8" fmla="*/ 423650 h 758179"/>
                <a:gd name="connsiteX9" fmla="*/ 217870 w 809665"/>
                <a:gd name="connsiteY9" fmla="*/ 385283 h 758179"/>
                <a:gd name="connsiteX10" fmla="*/ 310589 w 809665"/>
                <a:gd name="connsiteY10" fmla="*/ 308550 h 758179"/>
                <a:gd name="connsiteX11" fmla="*/ 10052 w 809665"/>
                <a:gd name="connsiteY11" fmla="*/ 279775 h 758179"/>
                <a:gd name="connsiteX12" fmla="*/ 96376 w 809665"/>
                <a:gd name="connsiteY12" fmla="*/ 196648 h 75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9665" h="758179">
                  <a:moveTo>
                    <a:pt x="96376" y="196648"/>
                  </a:moveTo>
                  <a:cubicBezTo>
                    <a:pt x="156057" y="173735"/>
                    <a:pt x="291406" y="174268"/>
                    <a:pt x="368139" y="142296"/>
                  </a:cubicBezTo>
                  <a:cubicBezTo>
                    <a:pt x="444872" y="110324"/>
                    <a:pt x="504553" y="19736"/>
                    <a:pt x="556774" y="4816"/>
                  </a:cubicBezTo>
                  <a:cubicBezTo>
                    <a:pt x="608995" y="-10104"/>
                    <a:pt x="639369" y="10678"/>
                    <a:pt x="681465" y="52774"/>
                  </a:cubicBezTo>
                  <a:cubicBezTo>
                    <a:pt x="723561" y="94870"/>
                    <a:pt x="803492" y="142829"/>
                    <a:pt x="809353" y="257395"/>
                  </a:cubicBezTo>
                  <a:cubicBezTo>
                    <a:pt x="815214" y="371961"/>
                    <a:pt x="736883" y="676762"/>
                    <a:pt x="716634" y="740173"/>
                  </a:cubicBezTo>
                  <a:cubicBezTo>
                    <a:pt x="696385" y="803584"/>
                    <a:pt x="704911" y="682623"/>
                    <a:pt x="687859" y="637862"/>
                  </a:cubicBezTo>
                  <a:cubicBezTo>
                    <a:pt x="670807" y="593101"/>
                    <a:pt x="660150" y="507310"/>
                    <a:pt x="614323" y="471608"/>
                  </a:cubicBezTo>
                  <a:cubicBezTo>
                    <a:pt x="568496" y="435906"/>
                    <a:pt x="478975" y="438038"/>
                    <a:pt x="412899" y="423650"/>
                  </a:cubicBezTo>
                  <a:cubicBezTo>
                    <a:pt x="346824" y="409263"/>
                    <a:pt x="234922" y="404466"/>
                    <a:pt x="217870" y="385283"/>
                  </a:cubicBezTo>
                  <a:cubicBezTo>
                    <a:pt x="200818" y="366100"/>
                    <a:pt x="345225" y="326135"/>
                    <a:pt x="310589" y="308550"/>
                  </a:cubicBezTo>
                  <a:cubicBezTo>
                    <a:pt x="275953" y="290965"/>
                    <a:pt x="44688" y="299491"/>
                    <a:pt x="10052" y="279775"/>
                  </a:cubicBezTo>
                  <a:cubicBezTo>
                    <a:pt x="-24584" y="260059"/>
                    <a:pt x="36695" y="219561"/>
                    <a:pt x="96376" y="196648"/>
                  </a:cubicBezTo>
                  <a:close/>
                </a:path>
              </a:pathLst>
            </a:cu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p:cNvSpPr txBox="1"/>
          <p:nvPr/>
        </p:nvSpPr>
        <p:spPr>
          <a:xfrm>
            <a:off x="816233" y="2637020"/>
            <a:ext cx="2045530" cy="1015663"/>
          </a:xfrm>
          <a:prstGeom prst="rect">
            <a:avLst/>
          </a:prstGeom>
          <a:noFill/>
        </p:spPr>
        <p:txBody>
          <a:bodyPr wrap="square" rtlCol="0" anchor="ctr">
            <a:spAutoFit/>
          </a:bodyPr>
          <a:lstStyle/>
          <a:p>
            <a:pPr algn="r">
              <a:spcAft>
                <a:spcPts val="1000"/>
              </a:spcAft>
            </a:pPr>
            <a:r>
              <a:rPr lang="zh-CN" altLang="en-US" sz="1200" dirty="0">
                <a:latin typeface="+mn-ea"/>
              </a:rPr>
              <a:t>打在这里或者通过复制您的文本后在此框中选择粘贴并选择只保留您的内容打在这里或者通过复制您您的内容打在这里或者通过复制您</a:t>
            </a:r>
            <a:r>
              <a:rPr lang="zh-CN" altLang="en-US" sz="1200" dirty="0" smtClean="0">
                <a:latin typeface="+mn-ea"/>
              </a:rPr>
              <a:t>的</a:t>
            </a:r>
            <a:endParaRPr lang="uk-UA" altLang="zh-CN" sz="1200" dirty="0">
              <a:latin typeface="+mn-ea"/>
            </a:endParaRPr>
          </a:p>
        </p:txBody>
      </p:sp>
      <p:sp>
        <p:nvSpPr>
          <p:cNvPr id="67" name="Oval 66"/>
          <p:cNvSpPr/>
          <p:nvPr/>
        </p:nvSpPr>
        <p:spPr>
          <a:xfrm>
            <a:off x="7870241" y="2468324"/>
            <a:ext cx="1353054" cy="1353054"/>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accent2"/>
                </a:solidFill>
              </a:rPr>
              <a:t>02</a:t>
            </a:r>
            <a:endParaRPr lang="en-US" b="1" dirty="0" smtClean="0">
              <a:solidFill>
                <a:schemeClr val="accent2"/>
              </a:solidFill>
            </a:endParaRPr>
          </a:p>
          <a:p>
            <a:pPr algn="ctr"/>
            <a:r>
              <a:rPr lang="zh-CN" altLang="en-US" sz="1600" dirty="0">
                <a:solidFill>
                  <a:schemeClr val="tx1"/>
                </a:solidFill>
              </a:rPr>
              <a:t>关键文字</a:t>
            </a:r>
            <a:endParaRPr lang="uk-UA" altLang="zh-CN" sz="1600" dirty="0">
              <a:solidFill>
                <a:schemeClr val="tx1"/>
              </a:solidFill>
            </a:endParaRPr>
          </a:p>
        </p:txBody>
      </p:sp>
      <p:sp>
        <p:nvSpPr>
          <p:cNvPr id="68" name="TextBox 67"/>
          <p:cNvSpPr txBox="1"/>
          <p:nvPr/>
        </p:nvSpPr>
        <p:spPr>
          <a:xfrm>
            <a:off x="9332305" y="2637020"/>
            <a:ext cx="2045530" cy="1015663"/>
          </a:xfrm>
          <a:prstGeom prst="rect">
            <a:avLst/>
          </a:prstGeom>
          <a:noFill/>
        </p:spPr>
        <p:txBody>
          <a:bodyPr wrap="square" rtlCol="0" anchor="ctr">
            <a:spAutoFit/>
          </a:bodyPr>
          <a:lstStyle>
            <a:defPPr>
              <a:defRPr lang="uk-UA"/>
            </a:defPPr>
            <a:lvl1pPr algn="r">
              <a:spcAft>
                <a:spcPts val="1000"/>
              </a:spcAft>
              <a:defRPr sz="1200">
                <a:latin typeface="+mn-ea"/>
              </a:defRPr>
            </a:lvl1pPr>
          </a:lstStyle>
          <a:p>
            <a:r>
              <a:rPr lang="zh-CN" altLang="en-US" dirty="0"/>
              <a:t>打在这里或者通过复制您的文本后在此框中选择粘贴并选择只保留您的内容打在这里或者通过复制您您的内容打在这里或者通过复制您的</a:t>
            </a:r>
            <a:endParaRPr lang="uk-UA" altLang="zh-CN" dirty="0"/>
          </a:p>
        </p:txBody>
      </p:sp>
      <p:sp>
        <p:nvSpPr>
          <p:cNvPr id="69" name="Oval 68"/>
          <p:cNvSpPr/>
          <p:nvPr/>
        </p:nvSpPr>
        <p:spPr>
          <a:xfrm>
            <a:off x="2931830" y="4311281"/>
            <a:ext cx="1353054" cy="1353054"/>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accent4"/>
                </a:solidFill>
              </a:rPr>
              <a:t>03</a:t>
            </a:r>
            <a:endParaRPr lang="en-US" b="1" dirty="0" smtClean="0">
              <a:solidFill>
                <a:schemeClr val="accent4"/>
              </a:solidFill>
            </a:endParaRPr>
          </a:p>
          <a:p>
            <a:pPr algn="ctr"/>
            <a:r>
              <a:rPr lang="zh-CN" altLang="en-US" sz="1600" dirty="0">
                <a:solidFill>
                  <a:schemeClr val="tx1"/>
                </a:solidFill>
              </a:rPr>
              <a:t>关键文字</a:t>
            </a:r>
            <a:endParaRPr lang="uk-UA" altLang="zh-CN" sz="1600" dirty="0">
              <a:solidFill>
                <a:schemeClr val="tx1"/>
              </a:solidFill>
            </a:endParaRPr>
          </a:p>
        </p:txBody>
      </p:sp>
      <p:sp>
        <p:nvSpPr>
          <p:cNvPr id="70" name="TextBox 69"/>
          <p:cNvSpPr txBox="1"/>
          <p:nvPr/>
        </p:nvSpPr>
        <p:spPr>
          <a:xfrm>
            <a:off x="790083" y="4479977"/>
            <a:ext cx="2045530" cy="1015663"/>
          </a:xfrm>
          <a:prstGeom prst="rect">
            <a:avLst/>
          </a:prstGeom>
          <a:noFill/>
        </p:spPr>
        <p:txBody>
          <a:bodyPr wrap="square" rtlCol="0" anchor="ctr">
            <a:spAutoFit/>
          </a:bodyPr>
          <a:lstStyle>
            <a:defPPr>
              <a:defRPr lang="uk-UA"/>
            </a:defPPr>
            <a:lvl1pPr algn="r">
              <a:spcAft>
                <a:spcPts val="1000"/>
              </a:spcAft>
              <a:defRPr sz="1200">
                <a:latin typeface="+mn-ea"/>
              </a:defRPr>
            </a:lvl1pPr>
          </a:lstStyle>
          <a:p>
            <a:r>
              <a:rPr lang="zh-CN" altLang="en-US" dirty="0"/>
              <a:t>打在这里或者通过复制您的文本后在此框中选择粘贴并选择只保留您的内容打在这里或者通过复制您您的内容打在这里或者通过复制您的</a:t>
            </a:r>
            <a:endParaRPr lang="uk-UA" altLang="zh-CN" dirty="0"/>
          </a:p>
        </p:txBody>
      </p:sp>
      <p:sp>
        <p:nvSpPr>
          <p:cNvPr id="71" name="Oval 70"/>
          <p:cNvSpPr/>
          <p:nvPr/>
        </p:nvSpPr>
        <p:spPr>
          <a:xfrm>
            <a:off x="7899223" y="4329230"/>
            <a:ext cx="1353054" cy="1353054"/>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accent5"/>
                </a:solidFill>
              </a:rPr>
              <a:t>04</a:t>
            </a:r>
            <a:endParaRPr lang="en-US" b="1" dirty="0" smtClean="0">
              <a:solidFill>
                <a:schemeClr val="accent5"/>
              </a:solidFill>
            </a:endParaRPr>
          </a:p>
          <a:p>
            <a:pPr algn="ctr"/>
            <a:r>
              <a:rPr lang="zh-CN" altLang="en-US" sz="1600" dirty="0">
                <a:solidFill>
                  <a:schemeClr val="tx1"/>
                </a:solidFill>
              </a:rPr>
              <a:t>关键文字</a:t>
            </a:r>
            <a:endParaRPr lang="uk-UA" altLang="zh-CN" sz="1600" dirty="0">
              <a:solidFill>
                <a:schemeClr val="tx1"/>
              </a:solidFill>
            </a:endParaRPr>
          </a:p>
        </p:txBody>
      </p:sp>
      <p:sp>
        <p:nvSpPr>
          <p:cNvPr id="72" name="TextBox 71"/>
          <p:cNvSpPr txBox="1"/>
          <p:nvPr/>
        </p:nvSpPr>
        <p:spPr>
          <a:xfrm>
            <a:off x="9361287" y="4497926"/>
            <a:ext cx="2045530" cy="1015663"/>
          </a:xfrm>
          <a:prstGeom prst="rect">
            <a:avLst/>
          </a:prstGeom>
          <a:noFill/>
        </p:spPr>
        <p:txBody>
          <a:bodyPr wrap="square" rtlCol="0" anchor="ctr">
            <a:spAutoFit/>
          </a:bodyPr>
          <a:lstStyle>
            <a:defPPr>
              <a:defRPr lang="uk-UA"/>
            </a:defPPr>
            <a:lvl1pPr algn="r">
              <a:spcAft>
                <a:spcPts val="1000"/>
              </a:spcAft>
              <a:defRPr sz="1200">
                <a:latin typeface="+mn-ea"/>
              </a:defRPr>
            </a:lvl1pPr>
          </a:lstStyle>
          <a:p>
            <a:r>
              <a:rPr lang="zh-CN" altLang="en-US" dirty="0"/>
              <a:t>打在这里或者通过复制您的文本后在此框中选择粘贴并选择只保留您的内容打在这里或者通过复制您您的内容打在这里或者通过复制您的</a:t>
            </a:r>
            <a:endParaRPr lang="uk-UA" altLang="zh-CN" dirty="0"/>
          </a:p>
        </p:txBody>
      </p:sp>
    </p:spTree>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p:stCondLst>
                              <p:cond delay="1000"/>
                            </p:stCondLst>
                            <p:childTnLst>
                              <p:par>
                                <p:cTn id="26" presetID="21" presetClass="entr" presetSubtype="1"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wheel(1)">
                                      <p:cBhvr>
                                        <p:cTn id="28" dur="500"/>
                                        <p:tgtEl>
                                          <p:spTgt spid="64"/>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750"/>
                                        <p:tgtEl>
                                          <p:spTgt spid="65"/>
                                        </p:tgtEl>
                                      </p:cBhvr>
                                    </p:animEffect>
                                    <p:anim calcmode="lin" valueType="num">
                                      <p:cBhvr>
                                        <p:cTn id="32" dur="750" fill="hold"/>
                                        <p:tgtEl>
                                          <p:spTgt spid="65"/>
                                        </p:tgtEl>
                                        <p:attrNameLst>
                                          <p:attrName>ppt_x</p:attrName>
                                        </p:attrNameLst>
                                      </p:cBhvr>
                                      <p:tavLst>
                                        <p:tav tm="0">
                                          <p:val>
                                            <p:strVal val="#ppt_x"/>
                                          </p:val>
                                        </p:tav>
                                        <p:tav tm="100000">
                                          <p:val>
                                            <p:strVal val="#ppt_x"/>
                                          </p:val>
                                        </p:tav>
                                      </p:tavLst>
                                    </p:anim>
                                    <p:anim calcmode="lin" valueType="num">
                                      <p:cBhvr>
                                        <p:cTn id="33" dur="75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21" presetClass="entr" presetSubtype="1" fill="hold" grpId="0" nodeType="after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wheel(1)">
                                      <p:cBhvr>
                                        <p:cTn id="37" dur="500"/>
                                        <p:tgtEl>
                                          <p:spTgt spid="67"/>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fade">
                                      <p:cBhvr>
                                        <p:cTn id="40" dur="750"/>
                                        <p:tgtEl>
                                          <p:spTgt spid="68"/>
                                        </p:tgtEl>
                                      </p:cBhvr>
                                    </p:animEffect>
                                    <p:anim calcmode="lin" valueType="num">
                                      <p:cBhvr>
                                        <p:cTn id="41" dur="750" fill="hold"/>
                                        <p:tgtEl>
                                          <p:spTgt spid="68"/>
                                        </p:tgtEl>
                                        <p:attrNameLst>
                                          <p:attrName>ppt_x</p:attrName>
                                        </p:attrNameLst>
                                      </p:cBhvr>
                                      <p:tavLst>
                                        <p:tav tm="0">
                                          <p:val>
                                            <p:strVal val="#ppt_x"/>
                                          </p:val>
                                        </p:tav>
                                        <p:tav tm="100000">
                                          <p:val>
                                            <p:strVal val="#ppt_x"/>
                                          </p:val>
                                        </p:tav>
                                      </p:tavLst>
                                    </p:anim>
                                    <p:anim calcmode="lin" valueType="num">
                                      <p:cBhvr>
                                        <p:cTn id="42" dur="750" fill="hold"/>
                                        <p:tgtEl>
                                          <p:spTgt spid="68"/>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21" presetClass="entr" presetSubtype="1" fill="hold" grpId="0" nodeType="afterEffect">
                                  <p:stCondLst>
                                    <p:cond delay="0"/>
                                  </p:stCondLst>
                                  <p:childTnLst>
                                    <p:set>
                                      <p:cBhvr>
                                        <p:cTn id="45" dur="1" fill="hold">
                                          <p:stCondLst>
                                            <p:cond delay="0"/>
                                          </p:stCondLst>
                                        </p:cTn>
                                        <p:tgtEl>
                                          <p:spTgt spid="69"/>
                                        </p:tgtEl>
                                        <p:attrNameLst>
                                          <p:attrName>style.visibility</p:attrName>
                                        </p:attrNameLst>
                                      </p:cBhvr>
                                      <p:to>
                                        <p:strVal val="visible"/>
                                      </p:to>
                                    </p:set>
                                    <p:animEffect transition="in" filter="wheel(1)">
                                      <p:cBhvr>
                                        <p:cTn id="46" dur="500"/>
                                        <p:tgtEl>
                                          <p:spTgt spid="69"/>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fade">
                                      <p:cBhvr>
                                        <p:cTn id="49" dur="750"/>
                                        <p:tgtEl>
                                          <p:spTgt spid="70"/>
                                        </p:tgtEl>
                                      </p:cBhvr>
                                    </p:animEffect>
                                    <p:anim calcmode="lin" valueType="num">
                                      <p:cBhvr>
                                        <p:cTn id="50" dur="750" fill="hold"/>
                                        <p:tgtEl>
                                          <p:spTgt spid="70"/>
                                        </p:tgtEl>
                                        <p:attrNameLst>
                                          <p:attrName>ppt_x</p:attrName>
                                        </p:attrNameLst>
                                      </p:cBhvr>
                                      <p:tavLst>
                                        <p:tav tm="0">
                                          <p:val>
                                            <p:strVal val="#ppt_x"/>
                                          </p:val>
                                        </p:tav>
                                        <p:tav tm="100000">
                                          <p:val>
                                            <p:strVal val="#ppt_x"/>
                                          </p:val>
                                        </p:tav>
                                      </p:tavLst>
                                    </p:anim>
                                    <p:anim calcmode="lin" valueType="num">
                                      <p:cBhvr>
                                        <p:cTn id="51" dur="750" fill="hold"/>
                                        <p:tgtEl>
                                          <p:spTgt spid="70"/>
                                        </p:tgtEl>
                                        <p:attrNameLst>
                                          <p:attrName>ppt_y</p:attrName>
                                        </p:attrNameLst>
                                      </p:cBhvr>
                                      <p:tavLst>
                                        <p:tav tm="0">
                                          <p:val>
                                            <p:strVal val="#ppt_y+.1"/>
                                          </p:val>
                                        </p:tav>
                                        <p:tav tm="100000">
                                          <p:val>
                                            <p:strVal val="#ppt_y"/>
                                          </p:val>
                                        </p:tav>
                                      </p:tavLst>
                                    </p:anim>
                                  </p:childTnLst>
                                </p:cTn>
                              </p:par>
                            </p:childTnLst>
                          </p:cTn>
                        </p:par>
                        <p:par>
                          <p:cTn id="52" fill="hold">
                            <p:stCondLst>
                              <p:cond delay="2500"/>
                            </p:stCondLst>
                            <p:childTnLst>
                              <p:par>
                                <p:cTn id="53" presetID="21" presetClass="entr" presetSubtype="1" fill="hold" grpId="0" nodeType="after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wheel(1)">
                                      <p:cBhvr>
                                        <p:cTn id="55" dur="500"/>
                                        <p:tgtEl>
                                          <p:spTgt spid="71"/>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fade">
                                      <p:cBhvr>
                                        <p:cTn id="58" dur="750"/>
                                        <p:tgtEl>
                                          <p:spTgt spid="72"/>
                                        </p:tgtEl>
                                      </p:cBhvr>
                                    </p:animEffect>
                                    <p:anim calcmode="lin" valueType="num">
                                      <p:cBhvr>
                                        <p:cTn id="59" dur="750" fill="hold"/>
                                        <p:tgtEl>
                                          <p:spTgt spid="72"/>
                                        </p:tgtEl>
                                        <p:attrNameLst>
                                          <p:attrName>ppt_x</p:attrName>
                                        </p:attrNameLst>
                                      </p:cBhvr>
                                      <p:tavLst>
                                        <p:tav tm="0">
                                          <p:val>
                                            <p:strVal val="#ppt_x"/>
                                          </p:val>
                                        </p:tav>
                                        <p:tav tm="100000">
                                          <p:val>
                                            <p:strVal val="#ppt_x"/>
                                          </p:val>
                                        </p:tav>
                                      </p:tavLst>
                                    </p:anim>
                                    <p:anim calcmode="lin" valueType="num">
                                      <p:cBhvr>
                                        <p:cTn id="60" dur="75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 grpId="0" animBg="1"/>
      <p:bldP spid="3" grpId="0"/>
      <p:bldP spid="65" grpId="0"/>
      <p:bldP spid="67" grpId="0" animBg="1"/>
      <p:bldP spid="68" grpId="0"/>
      <p:bldP spid="69" grpId="0" animBg="1"/>
      <p:bldP spid="70" grpId="0"/>
      <p:bldP spid="71" grpId="0" animBg="1"/>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Oval 88"/>
          <p:cNvSpPr/>
          <p:nvPr/>
        </p:nvSpPr>
        <p:spPr>
          <a:xfrm>
            <a:off x="844467" y="2406340"/>
            <a:ext cx="3199080" cy="3199080"/>
          </a:xfrm>
          <a:prstGeom prst="ellipse">
            <a:avLst/>
          </a:prstGeom>
          <a:ln w="635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zh-CN" altLang="en-US" dirty="0"/>
              <a:t>技术难点</a:t>
            </a:r>
            <a:endParaRPr lang="uk-UA" b="1" dirty="0"/>
          </a:p>
        </p:txBody>
      </p:sp>
      <p:sp>
        <p:nvSpPr>
          <p:cNvPr id="2" name="Footer Placeholder 1"/>
          <p:cNvSpPr>
            <a:spLocks noGrp="1"/>
          </p:cNvSpPr>
          <p:nvPr>
            <p:ph type="ftr" sz="quarter" idx="11"/>
          </p:nvPr>
        </p:nvSpPr>
        <p:spPr/>
        <p:txBody>
          <a:bodyPr/>
          <a:lstStyle/>
          <a:p>
            <a:r>
              <a:rPr lang="zh-CN" altLang="en-US" dirty="0"/>
              <a:t>深圳市某牙医美容中心</a:t>
            </a:r>
            <a:endParaRPr lang="en-US" altLang="zh-CN" dirty="0"/>
          </a:p>
        </p:txBody>
      </p:sp>
      <p:grpSp>
        <p:nvGrpSpPr>
          <p:cNvPr id="5" name="Group 4"/>
          <p:cNvGrpSpPr/>
          <p:nvPr/>
        </p:nvGrpSpPr>
        <p:grpSpPr>
          <a:xfrm>
            <a:off x="1268176" y="3730203"/>
            <a:ext cx="2351662" cy="1340670"/>
            <a:chOff x="2732977" y="4340472"/>
            <a:chExt cx="943110" cy="537662"/>
          </a:xfrm>
          <a:solidFill>
            <a:srgbClr val="FFFFFF"/>
          </a:solidFill>
        </p:grpSpPr>
        <p:sp>
          <p:nvSpPr>
            <p:cNvPr id="46" name="Oval 10"/>
            <p:cNvSpPr/>
            <p:nvPr/>
          </p:nvSpPr>
          <p:spPr>
            <a:xfrm>
              <a:off x="3006003" y="4385799"/>
              <a:ext cx="180620" cy="259572"/>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10"/>
            <p:cNvSpPr/>
            <p:nvPr/>
          </p:nvSpPr>
          <p:spPr>
            <a:xfrm>
              <a:off x="2859885" y="4385799"/>
              <a:ext cx="146118" cy="209989"/>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10"/>
            <p:cNvSpPr/>
            <p:nvPr/>
          </p:nvSpPr>
          <p:spPr>
            <a:xfrm>
              <a:off x="2752139" y="4362001"/>
              <a:ext cx="102055" cy="192716"/>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 name="connsiteX0-119" fmla="*/ 8967 w 169867"/>
                <a:gd name="connsiteY0-120" fmla="*/ 62224 h 250830"/>
                <a:gd name="connsiteX1-121" fmla="*/ 68649 w 169867"/>
                <a:gd name="connsiteY1-122" fmla="*/ 831 h 250830"/>
                <a:gd name="connsiteX2-123" fmla="*/ 150817 w 169867"/>
                <a:gd name="connsiteY2-124" fmla="*/ 99699 h 250830"/>
                <a:gd name="connsiteX3-125" fmla="*/ 163691 w 169867"/>
                <a:gd name="connsiteY3-126" fmla="*/ 236108 h 250830"/>
                <a:gd name="connsiteX4-127" fmla="*/ 16859 w 169867"/>
                <a:gd name="connsiteY4-128" fmla="*/ 227727 h 250830"/>
                <a:gd name="connsiteX5-129" fmla="*/ 8967 w 169867"/>
                <a:gd name="connsiteY5-130" fmla="*/ 62224 h 250830"/>
                <a:gd name="connsiteX0-131" fmla="*/ 7987 w 159965"/>
                <a:gd name="connsiteY0-132" fmla="*/ 62224 h 243957"/>
                <a:gd name="connsiteX1-133" fmla="*/ 67669 w 159965"/>
                <a:gd name="connsiteY1-134" fmla="*/ 831 h 243957"/>
                <a:gd name="connsiteX2-135" fmla="*/ 149837 w 159965"/>
                <a:gd name="connsiteY2-136" fmla="*/ 99699 h 243957"/>
                <a:gd name="connsiteX3-137" fmla="*/ 147048 w 159965"/>
                <a:gd name="connsiteY3-138" fmla="*/ 223456 h 243957"/>
                <a:gd name="connsiteX4-139" fmla="*/ 15879 w 159965"/>
                <a:gd name="connsiteY4-140" fmla="*/ 227727 h 243957"/>
                <a:gd name="connsiteX5-141" fmla="*/ 7987 w 159965"/>
                <a:gd name="connsiteY5-142" fmla="*/ 62224 h 2439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59965" h="243957">
                  <a:moveTo>
                    <a:pt x="7987" y="62224"/>
                  </a:moveTo>
                  <a:cubicBezTo>
                    <a:pt x="16619" y="24408"/>
                    <a:pt x="44027" y="-5415"/>
                    <a:pt x="67669" y="831"/>
                  </a:cubicBezTo>
                  <a:cubicBezTo>
                    <a:pt x="91311" y="7077"/>
                    <a:pt x="132748" y="28008"/>
                    <a:pt x="149837" y="99699"/>
                  </a:cubicBezTo>
                  <a:cubicBezTo>
                    <a:pt x="166926" y="161397"/>
                    <a:pt x="159910" y="202398"/>
                    <a:pt x="147048" y="223456"/>
                  </a:cubicBezTo>
                  <a:cubicBezTo>
                    <a:pt x="134186" y="244515"/>
                    <a:pt x="39056" y="254599"/>
                    <a:pt x="15879" y="227727"/>
                  </a:cubicBezTo>
                  <a:cubicBezTo>
                    <a:pt x="-7298" y="200855"/>
                    <a:pt x="-645" y="100040"/>
                    <a:pt x="7987" y="622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10"/>
            <p:cNvSpPr/>
            <p:nvPr/>
          </p:nvSpPr>
          <p:spPr>
            <a:xfrm flipH="1">
              <a:off x="3232060" y="4340472"/>
              <a:ext cx="180620" cy="259572"/>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10"/>
            <p:cNvSpPr/>
            <p:nvPr/>
          </p:nvSpPr>
          <p:spPr>
            <a:xfrm flipH="1">
              <a:off x="3427249" y="4385798"/>
              <a:ext cx="146118" cy="209989"/>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10"/>
            <p:cNvSpPr/>
            <p:nvPr/>
          </p:nvSpPr>
          <p:spPr>
            <a:xfrm flipH="1">
              <a:off x="3573367" y="4361953"/>
              <a:ext cx="102055" cy="192716"/>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 name="connsiteX0-119" fmla="*/ 8967 w 169867"/>
                <a:gd name="connsiteY0-120" fmla="*/ 62224 h 250830"/>
                <a:gd name="connsiteX1-121" fmla="*/ 68649 w 169867"/>
                <a:gd name="connsiteY1-122" fmla="*/ 831 h 250830"/>
                <a:gd name="connsiteX2-123" fmla="*/ 150817 w 169867"/>
                <a:gd name="connsiteY2-124" fmla="*/ 99699 h 250830"/>
                <a:gd name="connsiteX3-125" fmla="*/ 163691 w 169867"/>
                <a:gd name="connsiteY3-126" fmla="*/ 236108 h 250830"/>
                <a:gd name="connsiteX4-127" fmla="*/ 16859 w 169867"/>
                <a:gd name="connsiteY4-128" fmla="*/ 227727 h 250830"/>
                <a:gd name="connsiteX5-129" fmla="*/ 8967 w 169867"/>
                <a:gd name="connsiteY5-130" fmla="*/ 62224 h 250830"/>
                <a:gd name="connsiteX0-131" fmla="*/ 7987 w 159965"/>
                <a:gd name="connsiteY0-132" fmla="*/ 62224 h 243957"/>
                <a:gd name="connsiteX1-133" fmla="*/ 67669 w 159965"/>
                <a:gd name="connsiteY1-134" fmla="*/ 831 h 243957"/>
                <a:gd name="connsiteX2-135" fmla="*/ 149837 w 159965"/>
                <a:gd name="connsiteY2-136" fmla="*/ 99699 h 243957"/>
                <a:gd name="connsiteX3-137" fmla="*/ 147048 w 159965"/>
                <a:gd name="connsiteY3-138" fmla="*/ 223456 h 243957"/>
                <a:gd name="connsiteX4-139" fmla="*/ 15879 w 159965"/>
                <a:gd name="connsiteY4-140" fmla="*/ 227727 h 243957"/>
                <a:gd name="connsiteX5-141" fmla="*/ 7987 w 159965"/>
                <a:gd name="connsiteY5-142" fmla="*/ 62224 h 2439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59965" h="243957">
                  <a:moveTo>
                    <a:pt x="7987" y="62224"/>
                  </a:moveTo>
                  <a:cubicBezTo>
                    <a:pt x="16619" y="24408"/>
                    <a:pt x="44027" y="-5415"/>
                    <a:pt x="67669" y="831"/>
                  </a:cubicBezTo>
                  <a:cubicBezTo>
                    <a:pt x="91311" y="7077"/>
                    <a:pt x="132748" y="28008"/>
                    <a:pt x="149837" y="99699"/>
                  </a:cubicBezTo>
                  <a:cubicBezTo>
                    <a:pt x="166926" y="161397"/>
                    <a:pt x="159910" y="202398"/>
                    <a:pt x="147048" y="223456"/>
                  </a:cubicBezTo>
                  <a:cubicBezTo>
                    <a:pt x="134186" y="244515"/>
                    <a:pt x="39056" y="254599"/>
                    <a:pt x="15879" y="227727"/>
                  </a:cubicBezTo>
                  <a:cubicBezTo>
                    <a:pt x="-7298" y="200855"/>
                    <a:pt x="-645" y="100040"/>
                    <a:pt x="7987" y="622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10"/>
            <p:cNvSpPr/>
            <p:nvPr/>
          </p:nvSpPr>
          <p:spPr>
            <a:xfrm rot="21188095" flipV="1">
              <a:off x="3039617" y="4654199"/>
              <a:ext cx="161138" cy="223935"/>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10"/>
            <p:cNvSpPr/>
            <p:nvPr/>
          </p:nvSpPr>
          <p:spPr>
            <a:xfrm rot="21350945" flipV="1">
              <a:off x="2922090" y="4628703"/>
              <a:ext cx="113475" cy="207979"/>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 name="connsiteX0-119" fmla="*/ 6121 w 167021"/>
                <a:gd name="connsiteY0-120" fmla="*/ 62280 h 258701"/>
                <a:gd name="connsiteX1-121" fmla="*/ 65803 w 167021"/>
                <a:gd name="connsiteY1-122" fmla="*/ 887 h 258701"/>
                <a:gd name="connsiteX2-123" fmla="*/ 147971 w 167021"/>
                <a:gd name="connsiteY2-124" fmla="*/ 99755 h 258701"/>
                <a:gd name="connsiteX3-125" fmla="*/ 160845 w 167021"/>
                <a:gd name="connsiteY3-126" fmla="*/ 236164 h 258701"/>
                <a:gd name="connsiteX4-127" fmla="*/ 19443 w 167021"/>
                <a:gd name="connsiteY4-128" fmla="*/ 242260 h 258701"/>
                <a:gd name="connsiteX5-129" fmla="*/ 6121 w 167021"/>
                <a:gd name="connsiteY5-130" fmla="*/ 62280 h 258701"/>
                <a:gd name="connsiteX0-131" fmla="*/ 5729 w 161606"/>
                <a:gd name="connsiteY0-132" fmla="*/ 62280 h 256417"/>
                <a:gd name="connsiteX1-133" fmla="*/ 65411 w 161606"/>
                <a:gd name="connsiteY1-134" fmla="*/ 887 h 256417"/>
                <a:gd name="connsiteX2-135" fmla="*/ 147579 w 161606"/>
                <a:gd name="connsiteY2-136" fmla="*/ 99755 h 256417"/>
                <a:gd name="connsiteX3-137" fmla="*/ 152911 w 161606"/>
                <a:gd name="connsiteY3-138" fmla="*/ 230471 h 256417"/>
                <a:gd name="connsiteX4-139" fmla="*/ 19051 w 161606"/>
                <a:gd name="connsiteY4-140" fmla="*/ 242260 h 256417"/>
                <a:gd name="connsiteX5-141" fmla="*/ 5729 w 161606"/>
                <a:gd name="connsiteY5-142" fmla="*/ 62280 h 256417"/>
                <a:gd name="connsiteX0-143" fmla="*/ 5729 w 160110"/>
                <a:gd name="connsiteY0-144" fmla="*/ 62060 h 256197"/>
                <a:gd name="connsiteX1-145" fmla="*/ 65411 w 160110"/>
                <a:gd name="connsiteY1-146" fmla="*/ 667 h 256197"/>
                <a:gd name="connsiteX2-147" fmla="*/ 143554 w 160110"/>
                <a:gd name="connsiteY2-148" fmla="*/ 93619 h 256197"/>
                <a:gd name="connsiteX3-149" fmla="*/ 152911 w 160110"/>
                <a:gd name="connsiteY3-150" fmla="*/ 230251 h 256197"/>
                <a:gd name="connsiteX4-151" fmla="*/ 19051 w 160110"/>
                <a:gd name="connsiteY4-152" fmla="*/ 242040 h 256197"/>
                <a:gd name="connsiteX5-153" fmla="*/ 5729 w 160110"/>
                <a:gd name="connsiteY5-154" fmla="*/ 62060 h 2561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60110" h="256197">
                  <a:moveTo>
                    <a:pt x="5729" y="62060"/>
                  </a:moveTo>
                  <a:cubicBezTo>
                    <a:pt x="13456" y="21831"/>
                    <a:pt x="42440" y="-4593"/>
                    <a:pt x="65411" y="667"/>
                  </a:cubicBezTo>
                  <a:cubicBezTo>
                    <a:pt x="88382" y="5927"/>
                    <a:pt x="126465" y="21928"/>
                    <a:pt x="143554" y="93619"/>
                  </a:cubicBezTo>
                  <a:cubicBezTo>
                    <a:pt x="160643" y="155317"/>
                    <a:pt x="165773" y="209193"/>
                    <a:pt x="152911" y="230251"/>
                  </a:cubicBezTo>
                  <a:cubicBezTo>
                    <a:pt x="140049" y="251310"/>
                    <a:pt x="43581" y="270072"/>
                    <a:pt x="19051" y="242040"/>
                  </a:cubicBezTo>
                  <a:cubicBezTo>
                    <a:pt x="-5479" y="214008"/>
                    <a:pt x="-1998" y="102289"/>
                    <a:pt x="5729" y="620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10"/>
            <p:cNvSpPr/>
            <p:nvPr/>
          </p:nvSpPr>
          <p:spPr>
            <a:xfrm rot="21350945" flipV="1">
              <a:off x="2819554" y="4603752"/>
              <a:ext cx="106414" cy="183540"/>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10"/>
            <p:cNvSpPr/>
            <p:nvPr/>
          </p:nvSpPr>
          <p:spPr>
            <a:xfrm rot="21350945" flipV="1">
              <a:off x="2732977" y="4568312"/>
              <a:ext cx="87829" cy="160975"/>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 name="connsiteX0-119" fmla="*/ 6121 w 167021"/>
                <a:gd name="connsiteY0-120" fmla="*/ 62280 h 258701"/>
                <a:gd name="connsiteX1-121" fmla="*/ 65803 w 167021"/>
                <a:gd name="connsiteY1-122" fmla="*/ 887 h 258701"/>
                <a:gd name="connsiteX2-123" fmla="*/ 147971 w 167021"/>
                <a:gd name="connsiteY2-124" fmla="*/ 99755 h 258701"/>
                <a:gd name="connsiteX3-125" fmla="*/ 160845 w 167021"/>
                <a:gd name="connsiteY3-126" fmla="*/ 236164 h 258701"/>
                <a:gd name="connsiteX4-127" fmla="*/ 19443 w 167021"/>
                <a:gd name="connsiteY4-128" fmla="*/ 242260 h 258701"/>
                <a:gd name="connsiteX5-129" fmla="*/ 6121 w 167021"/>
                <a:gd name="connsiteY5-130" fmla="*/ 62280 h 258701"/>
                <a:gd name="connsiteX0-131" fmla="*/ 5729 w 161606"/>
                <a:gd name="connsiteY0-132" fmla="*/ 62280 h 256417"/>
                <a:gd name="connsiteX1-133" fmla="*/ 65411 w 161606"/>
                <a:gd name="connsiteY1-134" fmla="*/ 887 h 256417"/>
                <a:gd name="connsiteX2-135" fmla="*/ 147579 w 161606"/>
                <a:gd name="connsiteY2-136" fmla="*/ 99755 h 256417"/>
                <a:gd name="connsiteX3-137" fmla="*/ 152911 w 161606"/>
                <a:gd name="connsiteY3-138" fmla="*/ 230471 h 256417"/>
                <a:gd name="connsiteX4-139" fmla="*/ 19051 w 161606"/>
                <a:gd name="connsiteY4-140" fmla="*/ 242260 h 256417"/>
                <a:gd name="connsiteX5-141" fmla="*/ 5729 w 161606"/>
                <a:gd name="connsiteY5-142" fmla="*/ 62280 h 256417"/>
                <a:gd name="connsiteX0-143" fmla="*/ 5729 w 160110"/>
                <a:gd name="connsiteY0-144" fmla="*/ 62060 h 256197"/>
                <a:gd name="connsiteX1-145" fmla="*/ 65411 w 160110"/>
                <a:gd name="connsiteY1-146" fmla="*/ 667 h 256197"/>
                <a:gd name="connsiteX2-147" fmla="*/ 143554 w 160110"/>
                <a:gd name="connsiteY2-148" fmla="*/ 93619 h 256197"/>
                <a:gd name="connsiteX3-149" fmla="*/ 152911 w 160110"/>
                <a:gd name="connsiteY3-150" fmla="*/ 230251 h 256197"/>
                <a:gd name="connsiteX4-151" fmla="*/ 19051 w 160110"/>
                <a:gd name="connsiteY4-152" fmla="*/ 242040 h 256197"/>
                <a:gd name="connsiteX5-153" fmla="*/ 5729 w 160110"/>
                <a:gd name="connsiteY5-154" fmla="*/ 62060 h 2561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60110" h="256197">
                  <a:moveTo>
                    <a:pt x="5729" y="62060"/>
                  </a:moveTo>
                  <a:cubicBezTo>
                    <a:pt x="13456" y="21831"/>
                    <a:pt x="42440" y="-4593"/>
                    <a:pt x="65411" y="667"/>
                  </a:cubicBezTo>
                  <a:cubicBezTo>
                    <a:pt x="88382" y="5927"/>
                    <a:pt x="126465" y="21928"/>
                    <a:pt x="143554" y="93619"/>
                  </a:cubicBezTo>
                  <a:cubicBezTo>
                    <a:pt x="160643" y="155317"/>
                    <a:pt x="165773" y="209193"/>
                    <a:pt x="152911" y="230251"/>
                  </a:cubicBezTo>
                  <a:cubicBezTo>
                    <a:pt x="140049" y="251310"/>
                    <a:pt x="43581" y="270072"/>
                    <a:pt x="19051" y="242040"/>
                  </a:cubicBezTo>
                  <a:cubicBezTo>
                    <a:pt x="-5479" y="214008"/>
                    <a:pt x="-1998" y="102289"/>
                    <a:pt x="5729" y="620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10"/>
            <p:cNvSpPr/>
            <p:nvPr/>
          </p:nvSpPr>
          <p:spPr>
            <a:xfrm rot="411905" flipH="1" flipV="1">
              <a:off x="3198452" y="4640556"/>
              <a:ext cx="161138" cy="223935"/>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10"/>
            <p:cNvSpPr/>
            <p:nvPr/>
          </p:nvSpPr>
          <p:spPr>
            <a:xfrm rot="249055" flipH="1" flipV="1">
              <a:off x="3363430" y="4642266"/>
              <a:ext cx="113475" cy="207979"/>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 name="connsiteX0-119" fmla="*/ 6121 w 167021"/>
                <a:gd name="connsiteY0-120" fmla="*/ 62280 h 258701"/>
                <a:gd name="connsiteX1-121" fmla="*/ 65803 w 167021"/>
                <a:gd name="connsiteY1-122" fmla="*/ 887 h 258701"/>
                <a:gd name="connsiteX2-123" fmla="*/ 147971 w 167021"/>
                <a:gd name="connsiteY2-124" fmla="*/ 99755 h 258701"/>
                <a:gd name="connsiteX3-125" fmla="*/ 160845 w 167021"/>
                <a:gd name="connsiteY3-126" fmla="*/ 236164 h 258701"/>
                <a:gd name="connsiteX4-127" fmla="*/ 19443 w 167021"/>
                <a:gd name="connsiteY4-128" fmla="*/ 242260 h 258701"/>
                <a:gd name="connsiteX5-129" fmla="*/ 6121 w 167021"/>
                <a:gd name="connsiteY5-130" fmla="*/ 62280 h 258701"/>
                <a:gd name="connsiteX0-131" fmla="*/ 5729 w 161606"/>
                <a:gd name="connsiteY0-132" fmla="*/ 62280 h 256417"/>
                <a:gd name="connsiteX1-133" fmla="*/ 65411 w 161606"/>
                <a:gd name="connsiteY1-134" fmla="*/ 887 h 256417"/>
                <a:gd name="connsiteX2-135" fmla="*/ 147579 w 161606"/>
                <a:gd name="connsiteY2-136" fmla="*/ 99755 h 256417"/>
                <a:gd name="connsiteX3-137" fmla="*/ 152911 w 161606"/>
                <a:gd name="connsiteY3-138" fmla="*/ 230471 h 256417"/>
                <a:gd name="connsiteX4-139" fmla="*/ 19051 w 161606"/>
                <a:gd name="connsiteY4-140" fmla="*/ 242260 h 256417"/>
                <a:gd name="connsiteX5-141" fmla="*/ 5729 w 161606"/>
                <a:gd name="connsiteY5-142" fmla="*/ 62280 h 256417"/>
                <a:gd name="connsiteX0-143" fmla="*/ 5729 w 160110"/>
                <a:gd name="connsiteY0-144" fmla="*/ 62060 h 256197"/>
                <a:gd name="connsiteX1-145" fmla="*/ 65411 w 160110"/>
                <a:gd name="connsiteY1-146" fmla="*/ 667 h 256197"/>
                <a:gd name="connsiteX2-147" fmla="*/ 143554 w 160110"/>
                <a:gd name="connsiteY2-148" fmla="*/ 93619 h 256197"/>
                <a:gd name="connsiteX3-149" fmla="*/ 152911 w 160110"/>
                <a:gd name="connsiteY3-150" fmla="*/ 230251 h 256197"/>
                <a:gd name="connsiteX4-151" fmla="*/ 19051 w 160110"/>
                <a:gd name="connsiteY4-152" fmla="*/ 242040 h 256197"/>
                <a:gd name="connsiteX5-153" fmla="*/ 5729 w 160110"/>
                <a:gd name="connsiteY5-154" fmla="*/ 62060 h 2561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60110" h="256197">
                  <a:moveTo>
                    <a:pt x="5729" y="62060"/>
                  </a:moveTo>
                  <a:cubicBezTo>
                    <a:pt x="13456" y="21831"/>
                    <a:pt x="42440" y="-4593"/>
                    <a:pt x="65411" y="667"/>
                  </a:cubicBezTo>
                  <a:cubicBezTo>
                    <a:pt x="88382" y="5927"/>
                    <a:pt x="126465" y="21928"/>
                    <a:pt x="143554" y="93619"/>
                  </a:cubicBezTo>
                  <a:cubicBezTo>
                    <a:pt x="160643" y="155317"/>
                    <a:pt x="165773" y="209193"/>
                    <a:pt x="152911" y="230251"/>
                  </a:cubicBezTo>
                  <a:cubicBezTo>
                    <a:pt x="140049" y="251310"/>
                    <a:pt x="43581" y="270072"/>
                    <a:pt x="19051" y="242040"/>
                  </a:cubicBezTo>
                  <a:cubicBezTo>
                    <a:pt x="-5479" y="214008"/>
                    <a:pt x="-1998" y="102289"/>
                    <a:pt x="5729" y="620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10"/>
            <p:cNvSpPr/>
            <p:nvPr/>
          </p:nvSpPr>
          <p:spPr>
            <a:xfrm rot="249055" flipH="1" flipV="1">
              <a:off x="3477177" y="4612233"/>
              <a:ext cx="106414" cy="183540"/>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10"/>
            <p:cNvSpPr/>
            <p:nvPr/>
          </p:nvSpPr>
          <p:spPr>
            <a:xfrm rot="249055" flipH="1" flipV="1">
              <a:off x="3588258" y="4584098"/>
              <a:ext cx="87829" cy="160975"/>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 name="connsiteX0-119" fmla="*/ 6121 w 167021"/>
                <a:gd name="connsiteY0-120" fmla="*/ 62280 h 258701"/>
                <a:gd name="connsiteX1-121" fmla="*/ 65803 w 167021"/>
                <a:gd name="connsiteY1-122" fmla="*/ 887 h 258701"/>
                <a:gd name="connsiteX2-123" fmla="*/ 147971 w 167021"/>
                <a:gd name="connsiteY2-124" fmla="*/ 99755 h 258701"/>
                <a:gd name="connsiteX3-125" fmla="*/ 160845 w 167021"/>
                <a:gd name="connsiteY3-126" fmla="*/ 236164 h 258701"/>
                <a:gd name="connsiteX4-127" fmla="*/ 19443 w 167021"/>
                <a:gd name="connsiteY4-128" fmla="*/ 242260 h 258701"/>
                <a:gd name="connsiteX5-129" fmla="*/ 6121 w 167021"/>
                <a:gd name="connsiteY5-130" fmla="*/ 62280 h 258701"/>
                <a:gd name="connsiteX0-131" fmla="*/ 5729 w 161606"/>
                <a:gd name="connsiteY0-132" fmla="*/ 62280 h 256417"/>
                <a:gd name="connsiteX1-133" fmla="*/ 65411 w 161606"/>
                <a:gd name="connsiteY1-134" fmla="*/ 887 h 256417"/>
                <a:gd name="connsiteX2-135" fmla="*/ 147579 w 161606"/>
                <a:gd name="connsiteY2-136" fmla="*/ 99755 h 256417"/>
                <a:gd name="connsiteX3-137" fmla="*/ 152911 w 161606"/>
                <a:gd name="connsiteY3-138" fmla="*/ 230471 h 256417"/>
                <a:gd name="connsiteX4-139" fmla="*/ 19051 w 161606"/>
                <a:gd name="connsiteY4-140" fmla="*/ 242260 h 256417"/>
                <a:gd name="connsiteX5-141" fmla="*/ 5729 w 161606"/>
                <a:gd name="connsiteY5-142" fmla="*/ 62280 h 256417"/>
                <a:gd name="connsiteX0-143" fmla="*/ 5729 w 160110"/>
                <a:gd name="connsiteY0-144" fmla="*/ 62060 h 256197"/>
                <a:gd name="connsiteX1-145" fmla="*/ 65411 w 160110"/>
                <a:gd name="connsiteY1-146" fmla="*/ 667 h 256197"/>
                <a:gd name="connsiteX2-147" fmla="*/ 143554 w 160110"/>
                <a:gd name="connsiteY2-148" fmla="*/ 93619 h 256197"/>
                <a:gd name="connsiteX3-149" fmla="*/ 152911 w 160110"/>
                <a:gd name="connsiteY3-150" fmla="*/ 230251 h 256197"/>
                <a:gd name="connsiteX4-151" fmla="*/ 19051 w 160110"/>
                <a:gd name="connsiteY4-152" fmla="*/ 242040 h 256197"/>
                <a:gd name="connsiteX5-153" fmla="*/ 5729 w 160110"/>
                <a:gd name="connsiteY5-154" fmla="*/ 62060 h 2561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60110" h="256197">
                  <a:moveTo>
                    <a:pt x="5729" y="62060"/>
                  </a:moveTo>
                  <a:cubicBezTo>
                    <a:pt x="13456" y="21831"/>
                    <a:pt x="42440" y="-4593"/>
                    <a:pt x="65411" y="667"/>
                  </a:cubicBezTo>
                  <a:cubicBezTo>
                    <a:pt x="88382" y="5927"/>
                    <a:pt x="126465" y="21928"/>
                    <a:pt x="143554" y="93619"/>
                  </a:cubicBezTo>
                  <a:cubicBezTo>
                    <a:pt x="160643" y="155317"/>
                    <a:pt x="165773" y="209193"/>
                    <a:pt x="152911" y="230251"/>
                  </a:cubicBezTo>
                  <a:cubicBezTo>
                    <a:pt x="140049" y="251310"/>
                    <a:pt x="43581" y="270072"/>
                    <a:pt x="19051" y="242040"/>
                  </a:cubicBezTo>
                  <a:cubicBezTo>
                    <a:pt x="-5479" y="214008"/>
                    <a:pt x="-1998" y="102289"/>
                    <a:pt x="5729" y="620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p:cNvSpPr txBox="1"/>
          <p:nvPr/>
        </p:nvSpPr>
        <p:spPr>
          <a:xfrm>
            <a:off x="1106650" y="2870790"/>
            <a:ext cx="2674714" cy="461665"/>
          </a:xfrm>
          <a:prstGeom prst="rect">
            <a:avLst/>
          </a:prstGeom>
          <a:noFill/>
        </p:spPr>
        <p:txBody>
          <a:bodyPr wrap="square" rtlCol="0" anchor="b">
            <a:spAutoFit/>
          </a:bodyPr>
          <a:lstStyle/>
          <a:p>
            <a:pPr algn="ctr">
              <a:spcAft>
                <a:spcPts val="1000"/>
              </a:spcAft>
            </a:pPr>
            <a:r>
              <a:rPr lang="zh-CN" altLang="en-US" sz="2400" dirty="0" smtClean="0">
                <a:solidFill>
                  <a:srgbClr val="FFFFFF"/>
                </a:solidFill>
                <a:latin typeface="+mj-lt"/>
              </a:rPr>
              <a:t>治疗前</a:t>
            </a:r>
            <a:endParaRPr lang="uk-UA" sz="2400" dirty="0">
              <a:solidFill>
                <a:srgbClr val="FFFFFF"/>
              </a:solidFill>
              <a:latin typeface="+mj-lt"/>
            </a:endParaRPr>
          </a:p>
        </p:txBody>
      </p:sp>
      <p:sp>
        <p:nvSpPr>
          <p:cNvPr id="91" name="Oval 90"/>
          <p:cNvSpPr/>
          <p:nvPr/>
        </p:nvSpPr>
        <p:spPr>
          <a:xfrm>
            <a:off x="8153400" y="2406340"/>
            <a:ext cx="3199080" cy="3199080"/>
          </a:xfrm>
          <a:prstGeom prst="ellipse">
            <a:avLst/>
          </a:prstGeom>
          <a:solidFill>
            <a:schemeClr val="accent5"/>
          </a:solidFill>
          <a:ln w="635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8421753" y="2870790"/>
            <a:ext cx="2674714" cy="461665"/>
          </a:xfrm>
          <a:prstGeom prst="rect">
            <a:avLst/>
          </a:prstGeom>
          <a:noFill/>
        </p:spPr>
        <p:txBody>
          <a:bodyPr wrap="square" rtlCol="0" anchor="b">
            <a:spAutoFit/>
          </a:bodyPr>
          <a:lstStyle/>
          <a:p>
            <a:pPr algn="ctr">
              <a:spcAft>
                <a:spcPts val="1000"/>
              </a:spcAft>
            </a:pPr>
            <a:r>
              <a:rPr lang="zh-CN" altLang="en-US" sz="2400" dirty="0" smtClean="0">
                <a:solidFill>
                  <a:srgbClr val="FFFFFF"/>
                </a:solidFill>
                <a:latin typeface="+mj-lt"/>
              </a:rPr>
              <a:t>治疗后</a:t>
            </a:r>
            <a:endParaRPr lang="uk-UA" sz="2400" dirty="0">
              <a:solidFill>
                <a:srgbClr val="FFFFFF"/>
              </a:solidFill>
              <a:latin typeface="+mj-lt"/>
            </a:endParaRPr>
          </a:p>
        </p:txBody>
      </p:sp>
      <p:grpSp>
        <p:nvGrpSpPr>
          <p:cNvPr id="4" name="Group 3"/>
          <p:cNvGrpSpPr/>
          <p:nvPr/>
        </p:nvGrpSpPr>
        <p:grpSpPr>
          <a:xfrm>
            <a:off x="8611074" y="3907743"/>
            <a:ext cx="2283732" cy="1261286"/>
            <a:chOff x="5595770" y="4335558"/>
            <a:chExt cx="915867" cy="505826"/>
          </a:xfrm>
          <a:solidFill>
            <a:schemeClr val="bg1"/>
          </a:solidFill>
        </p:grpSpPr>
        <p:sp>
          <p:nvSpPr>
            <p:cNvPr id="75" name="Oval 10"/>
            <p:cNvSpPr/>
            <p:nvPr/>
          </p:nvSpPr>
          <p:spPr>
            <a:xfrm>
              <a:off x="5855884" y="4335558"/>
              <a:ext cx="180620" cy="259572"/>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10"/>
            <p:cNvSpPr/>
            <p:nvPr/>
          </p:nvSpPr>
          <p:spPr>
            <a:xfrm>
              <a:off x="5705350" y="4360350"/>
              <a:ext cx="146118" cy="209989"/>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10"/>
            <p:cNvSpPr/>
            <p:nvPr/>
          </p:nvSpPr>
          <p:spPr>
            <a:xfrm rot="450385">
              <a:off x="5604644" y="4350475"/>
              <a:ext cx="102055" cy="192716"/>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 name="connsiteX0-119" fmla="*/ 8967 w 169867"/>
                <a:gd name="connsiteY0-120" fmla="*/ 62224 h 250830"/>
                <a:gd name="connsiteX1-121" fmla="*/ 68649 w 169867"/>
                <a:gd name="connsiteY1-122" fmla="*/ 831 h 250830"/>
                <a:gd name="connsiteX2-123" fmla="*/ 150817 w 169867"/>
                <a:gd name="connsiteY2-124" fmla="*/ 99699 h 250830"/>
                <a:gd name="connsiteX3-125" fmla="*/ 163691 w 169867"/>
                <a:gd name="connsiteY3-126" fmla="*/ 236108 h 250830"/>
                <a:gd name="connsiteX4-127" fmla="*/ 16859 w 169867"/>
                <a:gd name="connsiteY4-128" fmla="*/ 227727 h 250830"/>
                <a:gd name="connsiteX5-129" fmla="*/ 8967 w 169867"/>
                <a:gd name="connsiteY5-130" fmla="*/ 62224 h 250830"/>
                <a:gd name="connsiteX0-131" fmla="*/ 7987 w 159965"/>
                <a:gd name="connsiteY0-132" fmla="*/ 62224 h 243957"/>
                <a:gd name="connsiteX1-133" fmla="*/ 67669 w 159965"/>
                <a:gd name="connsiteY1-134" fmla="*/ 831 h 243957"/>
                <a:gd name="connsiteX2-135" fmla="*/ 149837 w 159965"/>
                <a:gd name="connsiteY2-136" fmla="*/ 99699 h 243957"/>
                <a:gd name="connsiteX3-137" fmla="*/ 147048 w 159965"/>
                <a:gd name="connsiteY3-138" fmla="*/ 223456 h 243957"/>
                <a:gd name="connsiteX4-139" fmla="*/ 15879 w 159965"/>
                <a:gd name="connsiteY4-140" fmla="*/ 227727 h 243957"/>
                <a:gd name="connsiteX5-141" fmla="*/ 7987 w 159965"/>
                <a:gd name="connsiteY5-142" fmla="*/ 62224 h 2439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59965" h="243957">
                  <a:moveTo>
                    <a:pt x="7987" y="62224"/>
                  </a:moveTo>
                  <a:cubicBezTo>
                    <a:pt x="16619" y="24408"/>
                    <a:pt x="44027" y="-5415"/>
                    <a:pt x="67669" y="831"/>
                  </a:cubicBezTo>
                  <a:cubicBezTo>
                    <a:pt x="91311" y="7077"/>
                    <a:pt x="132748" y="28008"/>
                    <a:pt x="149837" y="99699"/>
                  </a:cubicBezTo>
                  <a:cubicBezTo>
                    <a:pt x="166926" y="161397"/>
                    <a:pt x="159910" y="202398"/>
                    <a:pt x="147048" y="223456"/>
                  </a:cubicBezTo>
                  <a:cubicBezTo>
                    <a:pt x="134186" y="244515"/>
                    <a:pt x="39056" y="254599"/>
                    <a:pt x="15879" y="227727"/>
                  </a:cubicBezTo>
                  <a:cubicBezTo>
                    <a:pt x="-7298" y="200855"/>
                    <a:pt x="-645" y="100040"/>
                    <a:pt x="7987" y="622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10"/>
            <p:cNvSpPr/>
            <p:nvPr/>
          </p:nvSpPr>
          <p:spPr>
            <a:xfrm flipH="1">
              <a:off x="6044199" y="4336727"/>
              <a:ext cx="180620" cy="259572"/>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10"/>
            <p:cNvSpPr/>
            <p:nvPr/>
          </p:nvSpPr>
          <p:spPr>
            <a:xfrm flipH="1">
              <a:off x="6228898" y="4360415"/>
              <a:ext cx="146118" cy="209989"/>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10"/>
            <p:cNvSpPr/>
            <p:nvPr/>
          </p:nvSpPr>
          <p:spPr>
            <a:xfrm rot="21004403" flipH="1">
              <a:off x="6371639" y="4346133"/>
              <a:ext cx="102055" cy="192716"/>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 name="connsiteX0-119" fmla="*/ 8967 w 169867"/>
                <a:gd name="connsiteY0-120" fmla="*/ 62224 h 250830"/>
                <a:gd name="connsiteX1-121" fmla="*/ 68649 w 169867"/>
                <a:gd name="connsiteY1-122" fmla="*/ 831 h 250830"/>
                <a:gd name="connsiteX2-123" fmla="*/ 150817 w 169867"/>
                <a:gd name="connsiteY2-124" fmla="*/ 99699 h 250830"/>
                <a:gd name="connsiteX3-125" fmla="*/ 163691 w 169867"/>
                <a:gd name="connsiteY3-126" fmla="*/ 236108 h 250830"/>
                <a:gd name="connsiteX4-127" fmla="*/ 16859 w 169867"/>
                <a:gd name="connsiteY4-128" fmla="*/ 227727 h 250830"/>
                <a:gd name="connsiteX5-129" fmla="*/ 8967 w 169867"/>
                <a:gd name="connsiteY5-130" fmla="*/ 62224 h 250830"/>
                <a:gd name="connsiteX0-131" fmla="*/ 7987 w 159965"/>
                <a:gd name="connsiteY0-132" fmla="*/ 62224 h 243957"/>
                <a:gd name="connsiteX1-133" fmla="*/ 67669 w 159965"/>
                <a:gd name="connsiteY1-134" fmla="*/ 831 h 243957"/>
                <a:gd name="connsiteX2-135" fmla="*/ 149837 w 159965"/>
                <a:gd name="connsiteY2-136" fmla="*/ 99699 h 243957"/>
                <a:gd name="connsiteX3-137" fmla="*/ 147048 w 159965"/>
                <a:gd name="connsiteY3-138" fmla="*/ 223456 h 243957"/>
                <a:gd name="connsiteX4-139" fmla="*/ 15879 w 159965"/>
                <a:gd name="connsiteY4-140" fmla="*/ 227727 h 243957"/>
                <a:gd name="connsiteX5-141" fmla="*/ 7987 w 159965"/>
                <a:gd name="connsiteY5-142" fmla="*/ 62224 h 2439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59965" h="243957">
                  <a:moveTo>
                    <a:pt x="7987" y="62224"/>
                  </a:moveTo>
                  <a:cubicBezTo>
                    <a:pt x="16619" y="24408"/>
                    <a:pt x="44027" y="-5415"/>
                    <a:pt x="67669" y="831"/>
                  </a:cubicBezTo>
                  <a:cubicBezTo>
                    <a:pt x="91311" y="7077"/>
                    <a:pt x="132748" y="28008"/>
                    <a:pt x="149837" y="99699"/>
                  </a:cubicBezTo>
                  <a:cubicBezTo>
                    <a:pt x="166926" y="161397"/>
                    <a:pt x="159910" y="202398"/>
                    <a:pt x="147048" y="223456"/>
                  </a:cubicBezTo>
                  <a:cubicBezTo>
                    <a:pt x="134186" y="244515"/>
                    <a:pt x="39056" y="254599"/>
                    <a:pt x="15879" y="227727"/>
                  </a:cubicBezTo>
                  <a:cubicBezTo>
                    <a:pt x="-7298" y="200855"/>
                    <a:pt x="-645" y="100040"/>
                    <a:pt x="7987" y="622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10"/>
            <p:cNvSpPr/>
            <p:nvPr/>
          </p:nvSpPr>
          <p:spPr>
            <a:xfrm rot="21188095" flipV="1">
              <a:off x="5896854" y="4617449"/>
              <a:ext cx="161138" cy="223935"/>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10"/>
            <p:cNvSpPr/>
            <p:nvPr/>
          </p:nvSpPr>
          <p:spPr>
            <a:xfrm rot="21350945" flipV="1">
              <a:off x="5784883" y="4612456"/>
              <a:ext cx="113475" cy="207979"/>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 name="connsiteX0-119" fmla="*/ 6121 w 167021"/>
                <a:gd name="connsiteY0-120" fmla="*/ 62280 h 258701"/>
                <a:gd name="connsiteX1-121" fmla="*/ 65803 w 167021"/>
                <a:gd name="connsiteY1-122" fmla="*/ 887 h 258701"/>
                <a:gd name="connsiteX2-123" fmla="*/ 147971 w 167021"/>
                <a:gd name="connsiteY2-124" fmla="*/ 99755 h 258701"/>
                <a:gd name="connsiteX3-125" fmla="*/ 160845 w 167021"/>
                <a:gd name="connsiteY3-126" fmla="*/ 236164 h 258701"/>
                <a:gd name="connsiteX4-127" fmla="*/ 19443 w 167021"/>
                <a:gd name="connsiteY4-128" fmla="*/ 242260 h 258701"/>
                <a:gd name="connsiteX5-129" fmla="*/ 6121 w 167021"/>
                <a:gd name="connsiteY5-130" fmla="*/ 62280 h 258701"/>
                <a:gd name="connsiteX0-131" fmla="*/ 5729 w 161606"/>
                <a:gd name="connsiteY0-132" fmla="*/ 62280 h 256417"/>
                <a:gd name="connsiteX1-133" fmla="*/ 65411 w 161606"/>
                <a:gd name="connsiteY1-134" fmla="*/ 887 h 256417"/>
                <a:gd name="connsiteX2-135" fmla="*/ 147579 w 161606"/>
                <a:gd name="connsiteY2-136" fmla="*/ 99755 h 256417"/>
                <a:gd name="connsiteX3-137" fmla="*/ 152911 w 161606"/>
                <a:gd name="connsiteY3-138" fmla="*/ 230471 h 256417"/>
                <a:gd name="connsiteX4-139" fmla="*/ 19051 w 161606"/>
                <a:gd name="connsiteY4-140" fmla="*/ 242260 h 256417"/>
                <a:gd name="connsiteX5-141" fmla="*/ 5729 w 161606"/>
                <a:gd name="connsiteY5-142" fmla="*/ 62280 h 256417"/>
                <a:gd name="connsiteX0-143" fmla="*/ 5729 w 160110"/>
                <a:gd name="connsiteY0-144" fmla="*/ 62060 h 256197"/>
                <a:gd name="connsiteX1-145" fmla="*/ 65411 w 160110"/>
                <a:gd name="connsiteY1-146" fmla="*/ 667 h 256197"/>
                <a:gd name="connsiteX2-147" fmla="*/ 143554 w 160110"/>
                <a:gd name="connsiteY2-148" fmla="*/ 93619 h 256197"/>
                <a:gd name="connsiteX3-149" fmla="*/ 152911 w 160110"/>
                <a:gd name="connsiteY3-150" fmla="*/ 230251 h 256197"/>
                <a:gd name="connsiteX4-151" fmla="*/ 19051 w 160110"/>
                <a:gd name="connsiteY4-152" fmla="*/ 242040 h 256197"/>
                <a:gd name="connsiteX5-153" fmla="*/ 5729 w 160110"/>
                <a:gd name="connsiteY5-154" fmla="*/ 62060 h 2561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60110" h="256197">
                  <a:moveTo>
                    <a:pt x="5729" y="62060"/>
                  </a:moveTo>
                  <a:cubicBezTo>
                    <a:pt x="13456" y="21831"/>
                    <a:pt x="42440" y="-4593"/>
                    <a:pt x="65411" y="667"/>
                  </a:cubicBezTo>
                  <a:cubicBezTo>
                    <a:pt x="88382" y="5927"/>
                    <a:pt x="126465" y="21928"/>
                    <a:pt x="143554" y="93619"/>
                  </a:cubicBezTo>
                  <a:cubicBezTo>
                    <a:pt x="160643" y="155317"/>
                    <a:pt x="165773" y="209193"/>
                    <a:pt x="152911" y="230251"/>
                  </a:cubicBezTo>
                  <a:cubicBezTo>
                    <a:pt x="140049" y="251310"/>
                    <a:pt x="43581" y="270072"/>
                    <a:pt x="19051" y="242040"/>
                  </a:cubicBezTo>
                  <a:cubicBezTo>
                    <a:pt x="-5479" y="214008"/>
                    <a:pt x="-1998" y="102289"/>
                    <a:pt x="5729" y="620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10"/>
            <p:cNvSpPr/>
            <p:nvPr/>
          </p:nvSpPr>
          <p:spPr>
            <a:xfrm rot="21350945" flipV="1">
              <a:off x="5682347" y="4587505"/>
              <a:ext cx="106414" cy="183540"/>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10"/>
            <p:cNvSpPr/>
            <p:nvPr/>
          </p:nvSpPr>
          <p:spPr>
            <a:xfrm rot="21350945" flipV="1">
              <a:off x="5595770" y="4552065"/>
              <a:ext cx="87829" cy="160975"/>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 name="connsiteX0-119" fmla="*/ 6121 w 167021"/>
                <a:gd name="connsiteY0-120" fmla="*/ 62280 h 258701"/>
                <a:gd name="connsiteX1-121" fmla="*/ 65803 w 167021"/>
                <a:gd name="connsiteY1-122" fmla="*/ 887 h 258701"/>
                <a:gd name="connsiteX2-123" fmla="*/ 147971 w 167021"/>
                <a:gd name="connsiteY2-124" fmla="*/ 99755 h 258701"/>
                <a:gd name="connsiteX3-125" fmla="*/ 160845 w 167021"/>
                <a:gd name="connsiteY3-126" fmla="*/ 236164 h 258701"/>
                <a:gd name="connsiteX4-127" fmla="*/ 19443 w 167021"/>
                <a:gd name="connsiteY4-128" fmla="*/ 242260 h 258701"/>
                <a:gd name="connsiteX5-129" fmla="*/ 6121 w 167021"/>
                <a:gd name="connsiteY5-130" fmla="*/ 62280 h 258701"/>
                <a:gd name="connsiteX0-131" fmla="*/ 5729 w 161606"/>
                <a:gd name="connsiteY0-132" fmla="*/ 62280 h 256417"/>
                <a:gd name="connsiteX1-133" fmla="*/ 65411 w 161606"/>
                <a:gd name="connsiteY1-134" fmla="*/ 887 h 256417"/>
                <a:gd name="connsiteX2-135" fmla="*/ 147579 w 161606"/>
                <a:gd name="connsiteY2-136" fmla="*/ 99755 h 256417"/>
                <a:gd name="connsiteX3-137" fmla="*/ 152911 w 161606"/>
                <a:gd name="connsiteY3-138" fmla="*/ 230471 h 256417"/>
                <a:gd name="connsiteX4-139" fmla="*/ 19051 w 161606"/>
                <a:gd name="connsiteY4-140" fmla="*/ 242260 h 256417"/>
                <a:gd name="connsiteX5-141" fmla="*/ 5729 w 161606"/>
                <a:gd name="connsiteY5-142" fmla="*/ 62280 h 256417"/>
                <a:gd name="connsiteX0-143" fmla="*/ 5729 w 160110"/>
                <a:gd name="connsiteY0-144" fmla="*/ 62060 h 256197"/>
                <a:gd name="connsiteX1-145" fmla="*/ 65411 w 160110"/>
                <a:gd name="connsiteY1-146" fmla="*/ 667 h 256197"/>
                <a:gd name="connsiteX2-147" fmla="*/ 143554 w 160110"/>
                <a:gd name="connsiteY2-148" fmla="*/ 93619 h 256197"/>
                <a:gd name="connsiteX3-149" fmla="*/ 152911 w 160110"/>
                <a:gd name="connsiteY3-150" fmla="*/ 230251 h 256197"/>
                <a:gd name="connsiteX4-151" fmla="*/ 19051 w 160110"/>
                <a:gd name="connsiteY4-152" fmla="*/ 242040 h 256197"/>
                <a:gd name="connsiteX5-153" fmla="*/ 5729 w 160110"/>
                <a:gd name="connsiteY5-154" fmla="*/ 62060 h 2561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60110" h="256197">
                  <a:moveTo>
                    <a:pt x="5729" y="62060"/>
                  </a:moveTo>
                  <a:cubicBezTo>
                    <a:pt x="13456" y="21831"/>
                    <a:pt x="42440" y="-4593"/>
                    <a:pt x="65411" y="667"/>
                  </a:cubicBezTo>
                  <a:cubicBezTo>
                    <a:pt x="88382" y="5927"/>
                    <a:pt x="126465" y="21928"/>
                    <a:pt x="143554" y="93619"/>
                  </a:cubicBezTo>
                  <a:cubicBezTo>
                    <a:pt x="160643" y="155317"/>
                    <a:pt x="165773" y="209193"/>
                    <a:pt x="152911" y="230251"/>
                  </a:cubicBezTo>
                  <a:cubicBezTo>
                    <a:pt x="140049" y="251310"/>
                    <a:pt x="43581" y="270072"/>
                    <a:pt x="19051" y="242040"/>
                  </a:cubicBezTo>
                  <a:cubicBezTo>
                    <a:pt x="-5479" y="214008"/>
                    <a:pt x="-1998" y="102289"/>
                    <a:pt x="5729" y="620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10"/>
            <p:cNvSpPr/>
            <p:nvPr/>
          </p:nvSpPr>
          <p:spPr>
            <a:xfrm rot="411905" flipH="1" flipV="1">
              <a:off x="6040821" y="4617449"/>
              <a:ext cx="161138" cy="223935"/>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10"/>
            <p:cNvSpPr/>
            <p:nvPr/>
          </p:nvSpPr>
          <p:spPr>
            <a:xfrm rot="249055" flipH="1" flipV="1">
              <a:off x="6202517" y="4608198"/>
              <a:ext cx="113475" cy="207979"/>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 name="connsiteX0-119" fmla="*/ 6121 w 167021"/>
                <a:gd name="connsiteY0-120" fmla="*/ 62280 h 258701"/>
                <a:gd name="connsiteX1-121" fmla="*/ 65803 w 167021"/>
                <a:gd name="connsiteY1-122" fmla="*/ 887 h 258701"/>
                <a:gd name="connsiteX2-123" fmla="*/ 147971 w 167021"/>
                <a:gd name="connsiteY2-124" fmla="*/ 99755 h 258701"/>
                <a:gd name="connsiteX3-125" fmla="*/ 160845 w 167021"/>
                <a:gd name="connsiteY3-126" fmla="*/ 236164 h 258701"/>
                <a:gd name="connsiteX4-127" fmla="*/ 19443 w 167021"/>
                <a:gd name="connsiteY4-128" fmla="*/ 242260 h 258701"/>
                <a:gd name="connsiteX5-129" fmla="*/ 6121 w 167021"/>
                <a:gd name="connsiteY5-130" fmla="*/ 62280 h 258701"/>
                <a:gd name="connsiteX0-131" fmla="*/ 5729 w 161606"/>
                <a:gd name="connsiteY0-132" fmla="*/ 62280 h 256417"/>
                <a:gd name="connsiteX1-133" fmla="*/ 65411 w 161606"/>
                <a:gd name="connsiteY1-134" fmla="*/ 887 h 256417"/>
                <a:gd name="connsiteX2-135" fmla="*/ 147579 w 161606"/>
                <a:gd name="connsiteY2-136" fmla="*/ 99755 h 256417"/>
                <a:gd name="connsiteX3-137" fmla="*/ 152911 w 161606"/>
                <a:gd name="connsiteY3-138" fmla="*/ 230471 h 256417"/>
                <a:gd name="connsiteX4-139" fmla="*/ 19051 w 161606"/>
                <a:gd name="connsiteY4-140" fmla="*/ 242260 h 256417"/>
                <a:gd name="connsiteX5-141" fmla="*/ 5729 w 161606"/>
                <a:gd name="connsiteY5-142" fmla="*/ 62280 h 256417"/>
                <a:gd name="connsiteX0-143" fmla="*/ 5729 w 160110"/>
                <a:gd name="connsiteY0-144" fmla="*/ 62060 h 256197"/>
                <a:gd name="connsiteX1-145" fmla="*/ 65411 w 160110"/>
                <a:gd name="connsiteY1-146" fmla="*/ 667 h 256197"/>
                <a:gd name="connsiteX2-147" fmla="*/ 143554 w 160110"/>
                <a:gd name="connsiteY2-148" fmla="*/ 93619 h 256197"/>
                <a:gd name="connsiteX3-149" fmla="*/ 152911 w 160110"/>
                <a:gd name="connsiteY3-150" fmla="*/ 230251 h 256197"/>
                <a:gd name="connsiteX4-151" fmla="*/ 19051 w 160110"/>
                <a:gd name="connsiteY4-152" fmla="*/ 242040 h 256197"/>
                <a:gd name="connsiteX5-153" fmla="*/ 5729 w 160110"/>
                <a:gd name="connsiteY5-154" fmla="*/ 62060 h 2561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60110" h="256197">
                  <a:moveTo>
                    <a:pt x="5729" y="62060"/>
                  </a:moveTo>
                  <a:cubicBezTo>
                    <a:pt x="13456" y="21831"/>
                    <a:pt x="42440" y="-4593"/>
                    <a:pt x="65411" y="667"/>
                  </a:cubicBezTo>
                  <a:cubicBezTo>
                    <a:pt x="88382" y="5927"/>
                    <a:pt x="126465" y="21928"/>
                    <a:pt x="143554" y="93619"/>
                  </a:cubicBezTo>
                  <a:cubicBezTo>
                    <a:pt x="160643" y="155317"/>
                    <a:pt x="165773" y="209193"/>
                    <a:pt x="152911" y="230251"/>
                  </a:cubicBezTo>
                  <a:cubicBezTo>
                    <a:pt x="140049" y="251310"/>
                    <a:pt x="43581" y="270072"/>
                    <a:pt x="19051" y="242040"/>
                  </a:cubicBezTo>
                  <a:cubicBezTo>
                    <a:pt x="-5479" y="214008"/>
                    <a:pt x="-1998" y="102289"/>
                    <a:pt x="5729" y="620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10"/>
            <p:cNvSpPr/>
            <p:nvPr/>
          </p:nvSpPr>
          <p:spPr>
            <a:xfrm rot="249055" flipH="1" flipV="1">
              <a:off x="6314311" y="4587506"/>
              <a:ext cx="106414" cy="183540"/>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10"/>
            <p:cNvSpPr/>
            <p:nvPr/>
          </p:nvSpPr>
          <p:spPr>
            <a:xfrm rot="249055" flipH="1" flipV="1">
              <a:off x="6423808" y="4561735"/>
              <a:ext cx="87829" cy="160975"/>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 name="connsiteX0-119" fmla="*/ 6121 w 167021"/>
                <a:gd name="connsiteY0-120" fmla="*/ 62280 h 258701"/>
                <a:gd name="connsiteX1-121" fmla="*/ 65803 w 167021"/>
                <a:gd name="connsiteY1-122" fmla="*/ 887 h 258701"/>
                <a:gd name="connsiteX2-123" fmla="*/ 147971 w 167021"/>
                <a:gd name="connsiteY2-124" fmla="*/ 99755 h 258701"/>
                <a:gd name="connsiteX3-125" fmla="*/ 160845 w 167021"/>
                <a:gd name="connsiteY3-126" fmla="*/ 236164 h 258701"/>
                <a:gd name="connsiteX4-127" fmla="*/ 19443 w 167021"/>
                <a:gd name="connsiteY4-128" fmla="*/ 242260 h 258701"/>
                <a:gd name="connsiteX5-129" fmla="*/ 6121 w 167021"/>
                <a:gd name="connsiteY5-130" fmla="*/ 62280 h 258701"/>
                <a:gd name="connsiteX0-131" fmla="*/ 5729 w 161606"/>
                <a:gd name="connsiteY0-132" fmla="*/ 62280 h 256417"/>
                <a:gd name="connsiteX1-133" fmla="*/ 65411 w 161606"/>
                <a:gd name="connsiteY1-134" fmla="*/ 887 h 256417"/>
                <a:gd name="connsiteX2-135" fmla="*/ 147579 w 161606"/>
                <a:gd name="connsiteY2-136" fmla="*/ 99755 h 256417"/>
                <a:gd name="connsiteX3-137" fmla="*/ 152911 w 161606"/>
                <a:gd name="connsiteY3-138" fmla="*/ 230471 h 256417"/>
                <a:gd name="connsiteX4-139" fmla="*/ 19051 w 161606"/>
                <a:gd name="connsiteY4-140" fmla="*/ 242260 h 256417"/>
                <a:gd name="connsiteX5-141" fmla="*/ 5729 w 161606"/>
                <a:gd name="connsiteY5-142" fmla="*/ 62280 h 256417"/>
                <a:gd name="connsiteX0-143" fmla="*/ 5729 w 160110"/>
                <a:gd name="connsiteY0-144" fmla="*/ 62060 h 256197"/>
                <a:gd name="connsiteX1-145" fmla="*/ 65411 w 160110"/>
                <a:gd name="connsiteY1-146" fmla="*/ 667 h 256197"/>
                <a:gd name="connsiteX2-147" fmla="*/ 143554 w 160110"/>
                <a:gd name="connsiteY2-148" fmla="*/ 93619 h 256197"/>
                <a:gd name="connsiteX3-149" fmla="*/ 152911 w 160110"/>
                <a:gd name="connsiteY3-150" fmla="*/ 230251 h 256197"/>
                <a:gd name="connsiteX4-151" fmla="*/ 19051 w 160110"/>
                <a:gd name="connsiteY4-152" fmla="*/ 242040 h 256197"/>
                <a:gd name="connsiteX5-153" fmla="*/ 5729 w 160110"/>
                <a:gd name="connsiteY5-154" fmla="*/ 62060 h 2561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60110" h="256197">
                  <a:moveTo>
                    <a:pt x="5729" y="62060"/>
                  </a:moveTo>
                  <a:cubicBezTo>
                    <a:pt x="13456" y="21831"/>
                    <a:pt x="42440" y="-4593"/>
                    <a:pt x="65411" y="667"/>
                  </a:cubicBezTo>
                  <a:cubicBezTo>
                    <a:pt x="88382" y="5927"/>
                    <a:pt x="126465" y="21928"/>
                    <a:pt x="143554" y="93619"/>
                  </a:cubicBezTo>
                  <a:cubicBezTo>
                    <a:pt x="160643" y="155317"/>
                    <a:pt x="165773" y="209193"/>
                    <a:pt x="152911" y="230251"/>
                  </a:cubicBezTo>
                  <a:cubicBezTo>
                    <a:pt x="140049" y="251310"/>
                    <a:pt x="43581" y="270072"/>
                    <a:pt x="19051" y="242040"/>
                  </a:cubicBezTo>
                  <a:cubicBezTo>
                    <a:pt x="-5479" y="214008"/>
                    <a:pt x="-1998" y="102289"/>
                    <a:pt x="5729" y="620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Oval 92"/>
          <p:cNvSpPr/>
          <p:nvPr/>
        </p:nvSpPr>
        <p:spPr>
          <a:xfrm>
            <a:off x="4325904" y="2208456"/>
            <a:ext cx="3594848" cy="3594848"/>
          </a:xfrm>
          <a:prstGeom prst="ellipse">
            <a:avLst/>
          </a:prstGeom>
          <a:solidFill>
            <a:schemeClr val="accent2"/>
          </a:solidFill>
          <a:ln w="635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Arrow 93"/>
          <p:cNvSpPr/>
          <p:nvPr/>
        </p:nvSpPr>
        <p:spPr>
          <a:xfrm>
            <a:off x="7813644" y="3770706"/>
            <a:ext cx="542549" cy="668646"/>
          </a:xfrm>
          <a:prstGeom prst="rightArrow">
            <a:avLst>
              <a:gd name="adj1" fmla="val 62623"/>
              <a:gd name="adj2" fmla="val 50000"/>
            </a:avLst>
          </a:prstGeom>
          <a:solidFill>
            <a:schemeClr val="accent2"/>
          </a:solidFill>
          <a:ln w="635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Arrow 94"/>
          <p:cNvSpPr/>
          <p:nvPr/>
        </p:nvSpPr>
        <p:spPr>
          <a:xfrm>
            <a:off x="3945029" y="3770706"/>
            <a:ext cx="542549" cy="668646"/>
          </a:xfrm>
          <a:prstGeom prst="rightArrow">
            <a:avLst>
              <a:gd name="adj1" fmla="val 62623"/>
              <a:gd name="adj2" fmla="val 50000"/>
            </a:avLst>
          </a:prstGeom>
          <a:solidFill>
            <a:schemeClr val="accent1"/>
          </a:solidFill>
          <a:ln w="635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5236473" y="3183601"/>
            <a:ext cx="2454658" cy="461665"/>
          </a:xfrm>
          <a:prstGeom prst="rect">
            <a:avLst/>
          </a:prstGeom>
          <a:noFill/>
        </p:spPr>
        <p:txBody>
          <a:bodyPr wrap="square" rtlCol="0" anchor="ctr">
            <a:spAutoFit/>
          </a:bodyPr>
          <a:lstStyle/>
          <a:p>
            <a:pPr>
              <a:spcAft>
                <a:spcPts val="1000"/>
              </a:spcAft>
              <a:buSzPct val="300000"/>
            </a:pPr>
            <a:r>
              <a:rPr lang="zh-CN" altLang="en-US" sz="1200" dirty="0">
                <a:solidFill>
                  <a:srgbClr val="FFFFFF"/>
                </a:solidFill>
              </a:rPr>
              <a:t>打在这里或者通过复制您的文本后在此框中选择粘贴并选择只</a:t>
            </a:r>
            <a:r>
              <a:rPr lang="zh-CN" altLang="en-US" sz="1200" dirty="0" smtClean="0">
                <a:solidFill>
                  <a:srgbClr val="FFFFFF"/>
                </a:solidFill>
              </a:rPr>
              <a:t>保</a:t>
            </a:r>
            <a:endParaRPr lang="uk-UA" sz="1200" dirty="0">
              <a:solidFill>
                <a:srgbClr val="FFFFFF"/>
              </a:solidFill>
            </a:endParaRPr>
          </a:p>
        </p:txBody>
      </p:sp>
      <p:sp>
        <p:nvSpPr>
          <p:cNvPr id="97" name="Oval 96"/>
          <p:cNvSpPr/>
          <p:nvPr/>
        </p:nvSpPr>
        <p:spPr>
          <a:xfrm>
            <a:off x="4840113" y="3320856"/>
            <a:ext cx="187153" cy="187153"/>
          </a:xfrm>
          <a:prstGeom prst="ellipse">
            <a:avLst/>
          </a:prstGeom>
          <a:solidFill>
            <a:srgbClr val="FFFFFF"/>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5236473" y="3859795"/>
            <a:ext cx="2454658" cy="461665"/>
          </a:xfrm>
          <a:prstGeom prst="rect">
            <a:avLst/>
          </a:prstGeom>
          <a:noFill/>
        </p:spPr>
        <p:txBody>
          <a:bodyPr wrap="square" rtlCol="0" anchor="ctr">
            <a:spAutoFit/>
          </a:bodyPr>
          <a:lstStyle>
            <a:defPPr>
              <a:defRPr lang="uk-UA"/>
            </a:defPPr>
            <a:lvl1pPr>
              <a:spcAft>
                <a:spcPts val="1000"/>
              </a:spcAft>
              <a:buSzPct val="300000"/>
              <a:defRPr sz="1200">
                <a:solidFill>
                  <a:srgbClr val="FFFFFF"/>
                </a:solidFill>
              </a:defRPr>
            </a:lvl1pPr>
          </a:lstStyle>
          <a:p>
            <a:r>
              <a:rPr lang="zh-CN" altLang="en-US" dirty="0"/>
              <a:t>打在这里或者通过复制您的文本后在此框中选择粘贴并选择只保</a:t>
            </a:r>
            <a:endParaRPr lang="uk-UA" altLang="zh-CN" dirty="0"/>
          </a:p>
        </p:txBody>
      </p:sp>
      <p:sp>
        <p:nvSpPr>
          <p:cNvPr id="99" name="Oval 98"/>
          <p:cNvSpPr/>
          <p:nvPr/>
        </p:nvSpPr>
        <p:spPr>
          <a:xfrm>
            <a:off x="4840113" y="3997051"/>
            <a:ext cx="187153" cy="187153"/>
          </a:xfrm>
          <a:prstGeom prst="ellipse">
            <a:avLst/>
          </a:prstGeom>
          <a:solidFill>
            <a:srgbClr val="FFFFFF"/>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5236473" y="4535990"/>
            <a:ext cx="2454658" cy="461665"/>
          </a:xfrm>
          <a:prstGeom prst="rect">
            <a:avLst/>
          </a:prstGeom>
          <a:noFill/>
        </p:spPr>
        <p:txBody>
          <a:bodyPr wrap="square" rtlCol="0" anchor="ctr">
            <a:spAutoFit/>
          </a:bodyPr>
          <a:lstStyle>
            <a:defPPr>
              <a:defRPr lang="uk-UA"/>
            </a:defPPr>
            <a:lvl1pPr>
              <a:spcAft>
                <a:spcPts val="1000"/>
              </a:spcAft>
              <a:buSzPct val="300000"/>
              <a:defRPr sz="1200">
                <a:solidFill>
                  <a:srgbClr val="FFFFFF"/>
                </a:solidFill>
              </a:defRPr>
            </a:lvl1pPr>
          </a:lstStyle>
          <a:p>
            <a:r>
              <a:rPr lang="zh-CN" altLang="en-US" dirty="0"/>
              <a:t>打在这里或者通过复制您的文本后在此框中选择粘贴并选择只保</a:t>
            </a:r>
            <a:endParaRPr lang="uk-UA" altLang="zh-CN" dirty="0"/>
          </a:p>
        </p:txBody>
      </p:sp>
      <p:sp>
        <p:nvSpPr>
          <p:cNvPr id="101" name="Oval 100"/>
          <p:cNvSpPr/>
          <p:nvPr/>
        </p:nvSpPr>
        <p:spPr>
          <a:xfrm>
            <a:off x="4840113" y="4673246"/>
            <a:ext cx="187153" cy="187153"/>
          </a:xfrm>
          <a:prstGeom prst="ellipse">
            <a:avLst/>
          </a:prstGeom>
          <a:solidFill>
            <a:srgbClr val="FFFFFF"/>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ppt_w</p:attrName>
                                        </p:attrNameLst>
                                      </p:cBhvr>
                                      <p:tavLst>
                                        <p:tav tm="0">
                                          <p:val>
                                            <p:fltVal val="0"/>
                                          </p:val>
                                        </p:tav>
                                        <p:tav tm="100000">
                                          <p:val>
                                            <p:strVal val="#ppt_w"/>
                                          </p:val>
                                        </p:tav>
                                      </p:tavLst>
                                    </p:anim>
                                    <p:anim calcmode="lin" valueType="num">
                                      <p:cBhvr>
                                        <p:cTn id="13" dur="500" fill="hold"/>
                                        <p:tgtEl>
                                          <p:spTgt spid="89"/>
                                        </p:tgtEl>
                                        <p:attrNameLst>
                                          <p:attrName>ppt_h</p:attrName>
                                        </p:attrNameLst>
                                      </p:cBhvr>
                                      <p:tavLst>
                                        <p:tav tm="0">
                                          <p:val>
                                            <p:fltVal val="0"/>
                                          </p:val>
                                        </p:tav>
                                        <p:tav tm="100000">
                                          <p:val>
                                            <p:strVal val="#ppt_h"/>
                                          </p:val>
                                        </p:tav>
                                      </p:tavLst>
                                    </p:anim>
                                    <p:animEffect transition="in" filter="fade">
                                      <p:cBhvr>
                                        <p:cTn id="14" dur="500"/>
                                        <p:tgtEl>
                                          <p:spTgt spid="89"/>
                                        </p:tgtEl>
                                      </p:cBhvr>
                                    </p:animEffect>
                                  </p:childTnLst>
                                </p:cTn>
                              </p:par>
                              <p:par>
                                <p:cTn id="15" presetID="23" presetClass="entr" presetSubtype="288" fill="hold" grpId="0" nodeType="with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500" fill="hold"/>
                                        <p:tgtEl>
                                          <p:spTgt spid="90"/>
                                        </p:tgtEl>
                                        <p:attrNameLst>
                                          <p:attrName>ppt_w</p:attrName>
                                        </p:attrNameLst>
                                      </p:cBhvr>
                                      <p:tavLst>
                                        <p:tav tm="0">
                                          <p:val>
                                            <p:strVal val="4/3*#ppt_w"/>
                                          </p:val>
                                        </p:tav>
                                        <p:tav tm="100000">
                                          <p:val>
                                            <p:strVal val="#ppt_w"/>
                                          </p:val>
                                        </p:tav>
                                      </p:tavLst>
                                    </p:anim>
                                    <p:anim calcmode="lin" valueType="num">
                                      <p:cBhvr>
                                        <p:cTn id="18" dur="500" fill="hold"/>
                                        <p:tgtEl>
                                          <p:spTgt spid="90"/>
                                        </p:tgtEl>
                                        <p:attrNameLst>
                                          <p:attrName>ppt_h</p:attrName>
                                        </p:attrNameLst>
                                      </p:cBhvr>
                                      <p:tavLst>
                                        <p:tav tm="0">
                                          <p:val>
                                            <p:strVal val="4/3*#ppt_h"/>
                                          </p:val>
                                        </p:tav>
                                        <p:tav tm="100000">
                                          <p:val>
                                            <p:strVal val="#ppt_h"/>
                                          </p:val>
                                        </p:tav>
                                      </p:tavLst>
                                    </p:anim>
                                  </p:childTnLst>
                                </p:cTn>
                              </p:par>
                              <p:par>
                                <p:cTn id="19" presetID="53"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wipe(left)">
                                      <p:cBhvr>
                                        <p:cTn id="27" dur="500"/>
                                        <p:tgtEl>
                                          <p:spTgt spid="95"/>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93"/>
                                        </p:tgtEl>
                                        <p:attrNameLst>
                                          <p:attrName>style.visibility</p:attrName>
                                        </p:attrNameLst>
                                      </p:cBhvr>
                                      <p:to>
                                        <p:strVal val="visible"/>
                                      </p:to>
                                    </p:set>
                                    <p:anim calcmode="lin" valueType="num">
                                      <p:cBhvr>
                                        <p:cTn id="31" dur="500" fill="hold"/>
                                        <p:tgtEl>
                                          <p:spTgt spid="93"/>
                                        </p:tgtEl>
                                        <p:attrNameLst>
                                          <p:attrName>ppt_w</p:attrName>
                                        </p:attrNameLst>
                                      </p:cBhvr>
                                      <p:tavLst>
                                        <p:tav tm="0">
                                          <p:val>
                                            <p:fltVal val="0"/>
                                          </p:val>
                                        </p:tav>
                                        <p:tav tm="100000">
                                          <p:val>
                                            <p:strVal val="#ppt_w"/>
                                          </p:val>
                                        </p:tav>
                                      </p:tavLst>
                                    </p:anim>
                                    <p:anim calcmode="lin" valueType="num">
                                      <p:cBhvr>
                                        <p:cTn id="32" dur="500" fill="hold"/>
                                        <p:tgtEl>
                                          <p:spTgt spid="93"/>
                                        </p:tgtEl>
                                        <p:attrNameLst>
                                          <p:attrName>ppt_h</p:attrName>
                                        </p:attrNameLst>
                                      </p:cBhvr>
                                      <p:tavLst>
                                        <p:tav tm="0">
                                          <p:val>
                                            <p:fltVal val="0"/>
                                          </p:val>
                                        </p:tav>
                                        <p:tav tm="100000">
                                          <p:val>
                                            <p:strVal val="#ppt_h"/>
                                          </p:val>
                                        </p:tav>
                                      </p:tavLst>
                                    </p:anim>
                                    <p:animEffect transition="in" filter="fade">
                                      <p:cBhvr>
                                        <p:cTn id="33" dur="500"/>
                                        <p:tgtEl>
                                          <p:spTgt spid="9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p:cTn id="36" dur="500" fill="hold"/>
                                        <p:tgtEl>
                                          <p:spTgt spid="97"/>
                                        </p:tgtEl>
                                        <p:attrNameLst>
                                          <p:attrName>ppt_w</p:attrName>
                                        </p:attrNameLst>
                                      </p:cBhvr>
                                      <p:tavLst>
                                        <p:tav tm="0">
                                          <p:val>
                                            <p:fltVal val="0"/>
                                          </p:val>
                                        </p:tav>
                                        <p:tav tm="100000">
                                          <p:val>
                                            <p:strVal val="#ppt_w"/>
                                          </p:val>
                                        </p:tav>
                                      </p:tavLst>
                                    </p:anim>
                                    <p:anim calcmode="lin" valueType="num">
                                      <p:cBhvr>
                                        <p:cTn id="37" dur="500" fill="hold"/>
                                        <p:tgtEl>
                                          <p:spTgt spid="97"/>
                                        </p:tgtEl>
                                        <p:attrNameLst>
                                          <p:attrName>ppt_h</p:attrName>
                                        </p:attrNameLst>
                                      </p:cBhvr>
                                      <p:tavLst>
                                        <p:tav tm="0">
                                          <p:val>
                                            <p:fltVal val="0"/>
                                          </p:val>
                                        </p:tav>
                                        <p:tav tm="100000">
                                          <p:val>
                                            <p:strVal val="#ppt_h"/>
                                          </p:val>
                                        </p:tav>
                                      </p:tavLst>
                                    </p:anim>
                                    <p:animEffect transition="in" filter="fade">
                                      <p:cBhvr>
                                        <p:cTn id="38" dur="500"/>
                                        <p:tgtEl>
                                          <p:spTgt spid="9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fade">
                                      <p:cBhvr>
                                        <p:cTn id="41" dur="500"/>
                                        <p:tgtEl>
                                          <p:spTgt spid="96"/>
                                        </p:tgtEl>
                                      </p:cBhvr>
                                    </p:animEffect>
                                  </p:childTnLst>
                                </p:cTn>
                              </p:par>
                              <p:par>
                                <p:cTn id="42" presetID="53" presetClass="entr" presetSubtype="16" fill="hold" grpId="0" nodeType="withEffect">
                                  <p:stCondLst>
                                    <p:cond delay="100"/>
                                  </p:stCondLst>
                                  <p:childTnLst>
                                    <p:set>
                                      <p:cBhvr>
                                        <p:cTn id="43" dur="1" fill="hold">
                                          <p:stCondLst>
                                            <p:cond delay="0"/>
                                          </p:stCondLst>
                                        </p:cTn>
                                        <p:tgtEl>
                                          <p:spTgt spid="99"/>
                                        </p:tgtEl>
                                        <p:attrNameLst>
                                          <p:attrName>style.visibility</p:attrName>
                                        </p:attrNameLst>
                                      </p:cBhvr>
                                      <p:to>
                                        <p:strVal val="visible"/>
                                      </p:to>
                                    </p:set>
                                    <p:anim calcmode="lin" valueType="num">
                                      <p:cBhvr>
                                        <p:cTn id="44" dur="500" fill="hold"/>
                                        <p:tgtEl>
                                          <p:spTgt spid="99"/>
                                        </p:tgtEl>
                                        <p:attrNameLst>
                                          <p:attrName>ppt_w</p:attrName>
                                        </p:attrNameLst>
                                      </p:cBhvr>
                                      <p:tavLst>
                                        <p:tav tm="0">
                                          <p:val>
                                            <p:fltVal val="0"/>
                                          </p:val>
                                        </p:tav>
                                        <p:tav tm="100000">
                                          <p:val>
                                            <p:strVal val="#ppt_w"/>
                                          </p:val>
                                        </p:tav>
                                      </p:tavLst>
                                    </p:anim>
                                    <p:anim calcmode="lin" valueType="num">
                                      <p:cBhvr>
                                        <p:cTn id="45" dur="500" fill="hold"/>
                                        <p:tgtEl>
                                          <p:spTgt spid="99"/>
                                        </p:tgtEl>
                                        <p:attrNameLst>
                                          <p:attrName>ppt_h</p:attrName>
                                        </p:attrNameLst>
                                      </p:cBhvr>
                                      <p:tavLst>
                                        <p:tav tm="0">
                                          <p:val>
                                            <p:fltVal val="0"/>
                                          </p:val>
                                        </p:tav>
                                        <p:tav tm="100000">
                                          <p:val>
                                            <p:strVal val="#ppt_h"/>
                                          </p:val>
                                        </p:tav>
                                      </p:tavLst>
                                    </p:anim>
                                    <p:animEffect transition="in" filter="fade">
                                      <p:cBhvr>
                                        <p:cTn id="46" dur="500"/>
                                        <p:tgtEl>
                                          <p:spTgt spid="99"/>
                                        </p:tgtEl>
                                      </p:cBhvr>
                                    </p:animEffect>
                                  </p:childTnLst>
                                </p:cTn>
                              </p:par>
                              <p:par>
                                <p:cTn id="47" presetID="10" presetClass="entr" presetSubtype="0" fill="hold" grpId="0" nodeType="withEffect">
                                  <p:stCondLst>
                                    <p:cond delay="100"/>
                                  </p:stCondLst>
                                  <p:childTnLst>
                                    <p:set>
                                      <p:cBhvr>
                                        <p:cTn id="48" dur="1" fill="hold">
                                          <p:stCondLst>
                                            <p:cond delay="0"/>
                                          </p:stCondLst>
                                        </p:cTn>
                                        <p:tgtEl>
                                          <p:spTgt spid="98"/>
                                        </p:tgtEl>
                                        <p:attrNameLst>
                                          <p:attrName>style.visibility</p:attrName>
                                        </p:attrNameLst>
                                      </p:cBhvr>
                                      <p:to>
                                        <p:strVal val="visible"/>
                                      </p:to>
                                    </p:set>
                                    <p:animEffect transition="in" filter="fade">
                                      <p:cBhvr>
                                        <p:cTn id="49" dur="500"/>
                                        <p:tgtEl>
                                          <p:spTgt spid="98"/>
                                        </p:tgtEl>
                                      </p:cBhvr>
                                    </p:animEffect>
                                  </p:childTnLst>
                                </p:cTn>
                              </p:par>
                              <p:par>
                                <p:cTn id="50" presetID="53" presetClass="entr" presetSubtype="16" fill="hold" grpId="0" nodeType="withEffect">
                                  <p:stCondLst>
                                    <p:cond delay="200"/>
                                  </p:stCondLst>
                                  <p:childTnLst>
                                    <p:set>
                                      <p:cBhvr>
                                        <p:cTn id="51" dur="1" fill="hold">
                                          <p:stCondLst>
                                            <p:cond delay="0"/>
                                          </p:stCondLst>
                                        </p:cTn>
                                        <p:tgtEl>
                                          <p:spTgt spid="101"/>
                                        </p:tgtEl>
                                        <p:attrNameLst>
                                          <p:attrName>style.visibility</p:attrName>
                                        </p:attrNameLst>
                                      </p:cBhvr>
                                      <p:to>
                                        <p:strVal val="visible"/>
                                      </p:to>
                                    </p:set>
                                    <p:anim calcmode="lin" valueType="num">
                                      <p:cBhvr>
                                        <p:cTn id="52" dur="500" fill="hold"/>
                                        <p:tgtEl>
                                          <p:spTgt spid="101"/>
                                        </p:tgtEl>
                                        <p:attrNameLst>
                                          <p:attrName>ppt_w</p:attrName>
                                        </p:attrNameLst>
                                      </p:cBhvr>
                                      <p:tavLst>
                                        <p:tav tm="0">
                                          <p:val>
                                            <p:fltVal val="0"/>
                                          </p:val>
                                        </p:tav>
                                        <p:tav tm="100000">
                                          <p:val>
                                            <p:strVal val="#ppt_w"/>
                                          </p:val>
                                        </p:tav>
                                      </p:tavLst>
                                    </p:anim>
                                    <p:anim calcmode="lin" valueType="num">
                                      <p:cBhvr>
                                        <p:cTn id="53" dur="500" fill="hold"/>
                                        <p:tgtEl>
                                          <p:spTgt spid="101"/>
                                        </p:tgtEl>
                                        <p:attrNameLst>
                                          <p:attrName>ppt_h</p:attrName>
                                        </p:attrNameLst>
                                      </p:cBhvr>
                                      <p:tavLst>
                                        <p:tav tm="0">
                                          <p:val>
                                            <p:fltVal val="0"/>
                                          </p:val>
                                        </p:tav>
                                        <p:tav tm="100000">
                                          <p:val>
                                            <p:strVal val="#ppt_h"/>
                                          </p:val>
                                        </p:tav>
                                      </p:tavLst>
                                    </p:anim>
                                    <p:animEffect transition="in" filter="fade">
                                      <p:cBhvr>
                                        <p:cTn id="54" dur="500"/>
                                        <p:tgtEl>
                                          <p:spTgt spid="101"/>
                                        </p:tgtEl>
                                      </p:cBhvr>
                                    </p:animEffect>
                                  </p:childTnLst>
                                </p:cTn>
                              </p:par>
                              <p:par>
                                <p:cTn id="55" presetID="10" presetClass="entr" presetSubtype="0" fill="hold" grpId="0" nodeType="withEffect">
                                  <p:stCondLst>
                                    <p:cond delay="200"/>
                                  </p:stCondLst>
                                  <p:childTnLst>
                                    <p:set>
                                      <p:cBhvr>
                                        <p:cTn id="56" dur="1" fill="hold">
                                          <p:stCondLst>
                                            <p:cond delay="0"/>
                                          </p:stCondLst>
                                        </p:cTn>
                                        <p:tgtEl>
                                          <p:spTgt spid="100"/>
                                        </p:tgtEl>
                                        <p:attrNameLst>
                                          <p:attrName>style.visibility</p:attrName>
                                        </p:attrNameLst>
                                      </p:cBhvr>
                                      <p:to>
                                        <p:strVal val="visible"/>
                                      </p:to>
                                    </p:set>
                                    <p:animEffect transition="in" filter="fade">
                                      <p:cBhvr>
                                        <p:cTn id="57" dur="500"/>
                                        <p:tgtEl>
                                          <p:spTgt spid="100"/>
                                        </p:tgtEl>
                                      </p:cBhvr>
                                    </p:animEffect>
                                  </p:childTnLst>
                                </p:cTn>
                              </p:par>
                            </p:childTnLst>
                          </p:cTn>
                        </p:par>
                        <p:par>
                          <p:cTn id="58" fill="hold">
                            <p:stCondLst>
                              <p:cond delay="2000"/>
                            </p:stCondLst>
                            <p:childTnLst>
                              <p:par>
                                <p:cTn id="59" presetID="22" presetClass="entr" presetSubtype="8" fill="hold" grpId="0" nodeType="after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wipe(left)">
                                      <p:cBhvr>
                                        <p:cTn id="61" dur="500"/>
                                        <p:tgtEl>
                                          <p:spTgt spid="94"/>
                                        </p:tgtEl>
                                      </p:cBhvr>
                                    </p:animEffect>
                                  </p:childTnLst>
                                </p:cTn>
                              </p:par>
                            </p:childTnLst>
                          </p:cTn>
                        </p:par>
                        <p:par>
                          <p:cTn id="62" fill="hold">
                            <p:stCondLst>
                              <p:cond delay="2500"/>
                            </p:stCondLst>
                            <p:childTnLst>
                              <p:par>
                                <p:cTn id="63" presetID="53" presetClass="entr" presetSubtype="16" fill="hold" grpId="0" nodeType="afterEffect">
                                  <p:stCondLst>
                                    <p:cond delay="0"/>
                                  </p:stCondLst>
                                  <p:childTnLst>
                                    <p:set>
                                      <p:cBhvr>
                                        <p:cTn id="64" dur="1" fill="hold">
                                          <p:stCondLst>
                                            <p:cond delay="0"/>
                                          </p:stCondLst>
                                        </p:cTn>
                                        <p:tgtEl>
                                          <p:spTgt spid="91"/>
                                        </p:tgtEl>
                                        <p:attrNameLst>
                                          <p:attrName>style.visibility</p:attrName>
                                        </p:attrNameLst>
                                      </p:cBhvr>
                                      <p:to>
                                        <p:strVal val="visible"/>
                                      </p:to>
                                    </p:set>
                                    <p:anim calcmode="lin" valueType="num">
                                      <p:cBhvr>
                                        <p:cTn id="65" dur="500" fill="hold"/>
                                        <p:tgtEl>
                                          <p:spTgt spid="91"/>
                                        </p:tgtEl>
                                        <p:attrNameLst>
                                          <p:attrName>ppt_w</p:attrName>
                                        </p:attrNameLst>
                                      </p:cBhvr>
                                      <p:tavLst>
                                        <p:tav tm="0">
                                          <p:val>
                                            <p:fltVal val="0"/>
                                          </p:val>
                                        </p:tav>
                                        <p:tav tm="100000">
                                          <p:val>
                                            <p:strVal val="#ppt_w"/>
                                          </p:val>
                                        </p:tav>
                                      </p:tavLst>
                                    </p:anim>
                                    <p:anim calcmode="lin" valueType="num">
                                      <p:cBhvr>
                                        <p:cTn id="66" dur="500" fill="hold"/>
                                        <p:tgtEl>
                                          <p:spTgt spid="91"/>
                                        </p:tgtEl>
                                        <p:attrNameLst>
                                          <p:attrName>ppt_h</p:attrName>
                                        </p:attrNameLst>
                                      </p:cBhvr>
                                      <p:tavLst>
                                        <p:tav tm="0">
                                          <p:val>
                                            <p:fltVal val="0"/>
                                          </p:val>
                                        </p:tav>
                                        <p:tav tm="100000">
                                          <p:val>
                                            <p:strVal val="#ppt_h"/>
                                          </p:val>
                                        </p:tav>
                                      </p:tavLst>
                                    </p:anim>
                                    <p:animEffect transition="in" filter="fade">
                                      <p:cBhvr>
                                        <p:cTn id="67" dur="500"/>
                                        <p:tgtEl>
                                          <p:spTgt spid="91"/>
                                        </p:tgtEl>
                                      </p:cBhvr>
                                    </p:animEffect>
                                  </p:childTnLst>
                                </p:cTn>
                              </p:par>
                            </p:childTnLst>
                          </p:cTn>
                        </p:par>
                        <p:par>
                          <p:cTn id="68" fill="hold">
                            <p:stCondLst>
                              <p:cond delay="3000"/>
                            </p:stCondLst>
                            <p:childTnLst>
                              <p:par>
                                <p:cTn id="69" presetID="23" presetClass="entr" presetSubtype="288"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strVal val="4/3*#ppt_w"/>
                                          </p:val>
                                        </p:tav>
                                        <p:tav tm="100000">
                                          <p:val>
                                            <p:strVal val="#ppt_w"/>
                                          </p:val>
                                        </p:tav>
                                      </p:tavLst>
                                    </p:anim>
                                    <p:anim calcmode="lin" valueType="num">
                                      <p:cBhvr>
                                        <p:cTn id="72" dur="500" fill="hold"/>
                                        <p:tgtEl>
                                          <p:spTgt spid="92"/>
                                        </p:tgtEl>
                                        <p:attrNameLst>
                                          <p:attrName>ppt_h</p:attrName>
                                        </p:attrNameLst>
                                      </p:cBhvr>
                                      <p:tavLst>
                                        <p:tav tm="0">
                                          <p:val>
                                            <p:strVal val="4/3*#ppt_h"/>
                                          </p:val>
                                        </p:tav>
                                        <p:tav tm="100000">
                                          <p:val>
                                            <p:strVal val="#ppt_h"/>
                                          </p:val>
                                        </p:tav>
                                      </p:tavLst>
                                    </p:anim>
                                  </p:childTnLst>
                                </p:cTn>
                              </p:par>
                              <p:par>
                                <p:cTn id="73" presetID="53" presetClass="entr" presetSubtype="16" fill="hold" nodeType="with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p:cTn id="75" dur="500" fill="hold"/>
                                        <p:tgtEl>
                                          <p:spTgt spid="4"/>
                                        </p:tgtEl>
                                        <p:attrNameLst>
                                          <p:attrName>ppt_w</p:attrName>
                                        </p:attrNameLst>
                                      </p:cBhvr>
                                      <p:tavLst>
                                        <p:tav tm="0">
                                          <p:val>
                                            <p:fltVal val="0"/>
                                          </p:val>
                                        </p:tav>
                                        <p:tav tm="100000">
                                          <p:val>
                                            <p:strVal val="#ppt_w"/>
                                          </p:val>
                                        </p:tav>
                                      </p:tavLst>
                                    </p:anim>
                                    <p:anim calcmode="lin" valueType="num">
                                      <p:cBhvr>
                                        <p:cTn id="76" dur="500" fill="hold"/>
                                        <p:tgtEl>
                                          <p:spTgt spid="4"/>
                                        </p:tgtEl>
                                        <p:attrNameLst>
                                          <p:attrName>ppt_h</p:attrName>
                                        </p:attrNameLst>
                                      </p:cBhvr>
                                      <p:tavLst>
                                        <p:tav tm="0">
                                          <p:val>
                                            <p:fltVal val="0"/>
                                          </p:val>
                                        </p:tav>
                                        <p:tav tm="100000">
                                          <p:val>
                                            <p:strVal val="#ppt_h"/>
                                          </p:val>
                                        </p:tav>
                                      </p:tavLst>
                                    </p:anim>
                                    <p:animEffect transition="in" filter="fade">
                                      <p:cBhvr>
                                        <p:cTn id="7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3" grpId="0"/>
      <p:bldP spid="90" grpId="0"/>
      <p:bldP spid="91" grpId="0" animBg="1"/>
      <p:bldP spid="92" grpId="0"/>
      <p:bldP spid="93" grpId="0" animBg="1"/>
      <p:bldP spid="94" grpId="0" animBg="1"/>
      <p:bldP spid="95" grpId="0" animBg="1"/>
      <p:bldP spid="96" grpId="0"/>
      <p:bldP spid="97" grpId="0" animBg="1"/>
      <p:bldP spid="98" grpId="0"/>
      <p:bldP spid="99" grpId="0" animBg="1"/>
      <p:bldP spid="100"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a:t>技术难点</a:t>
            </a:r>
            <a:endParaRPr lang="uk-UA" b="1" dirty="0"/>
          </a:p>
        </p:txBody>
      </p:sp>
      <p:sp>
        <p:nvSpPr>
          <p:cNvPr id="2" name="Footer Placeholder 1"/>
          <p:cNvSpPr>
            <a:spLocks noGrp="1"/>
          </p:cNvSpPr>
          <p:nvPr>
            <p:ph type="ftr" sz="quarter" idx="11"/>
          </p:nvPr>
        </p:nvSpPr>
        <p:spPr/>
        <p:txBody>
          <a:bodyPr/>
          <a:lstStyle/>
          <a:p>
            <a:r>
              <a:rPr lang="zh-CN" altLang="en-US" dirty="0"/>
              <a:t>深圳市某牙医美容中心</a:t>
            </a:r>
            <a:endParaRPr lang="en-US" altLang="zh-CN" dirty="0"/>
          </a:p>
        </p:txBody>
      </p:sp>
      <p:sp>
        <p:nvSpPr>
          <p:cNvPr id="23" name="Oval 22"/>
          <p:cNvSpPr/>
          <p:nvPr/>
        </p:nvSpPr>
        <p:spPr>
          <a:xfrm>
            <a:off x="6622341" y="2337920"/>
            <a:ext cx="1297172" cy="1297172"/>
          </a:xfrm>
          <a:prstGeom prst="ellipse">
            <a:avLst/>
          </a:prstGeom>
          <a:ln w="12700" cap="rnd">
            <a:solidFill>
              <a:schemeClr val="tx1">
                <a:alpha val="30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24" name="Arc 23"/>
          <p:cNvSpPr/>
          <p:nvPr/>
        </p:nvSpPr>
        <p:spPr>
          <a:xfrm>
            <a:off x="6622341" y="2337920"/>
            <a:ext cx="1297172" cy="1297172"/>
          </a:xfrm>
          <a:prstGeom prst="arc">
            <a:avLst>
              <a:gd name="adj1" fmla="val 16200000"/>
              <a:gd name="adj2" fmla="val 8799556"/>
            </a:avLst>
          </a:prstGeom>
          <a:ln w="127000" cap="rnd">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25" name="TextBox 24"/>
          <p:cNvSpPr txBox="1"/>
          <p:nvPr/>
        </p:nvSpPr>
        <p:spPr>
          <a:xfrm>
            <a:off x="6837155" y="2715578"/>
            <a:ext cx="867545" cy="523220"/>
          </a:xfrm>
          <a:prstGeom prst="rect">
            <a:avLst/>
          </a:prstGeom>
          <a:noFill/>
        </p:spPr>
        <p:txBody>
          <a:bodyPr wrap="none" rtlCol="0" anchor="ctr">
            <a:spAutoFit/>
          </a:bodyPr>
          <a:lstStyle/>
          <a:p>
            <a:pPr algn="ctr"/>
            <a:r>
              <a:rPr lang="en-US" sz="2800" dirty="0" smtClean="0">
                <a:latin typeface="+mj-lt"/>
              </a:rPr>
              <a:t>65%</a:t>
            </a:r>
            <a:endParaRPr lang="uk-UA" sz="2800" dirty="0">
              <a:latin typeface="+mj-lt"/>
            </a:endParaRPr>
          </a:p>
        </p:txBody>
      </p:sp>
      <p:sp>
        <p:nvSpPr>
          <p:cNvPr id="27" name="Oval 26"/>
          <p:cNvSpPr/>
          <p:nvPr/>
        </p:nvSpPr>
        <p:spPr>
          <a:xfrm>
            <a:off x="1552389" y="2097360"/>
            <a:ext cx="3594848" cy="3594848"/>
          </a:xfrm>
          <a:prstGeom prst="ellipse">
            <a:avLst/>
          </a:prstGeom>
          <a:solidFill>
            <a:schemeClr val="accent2"/>
          </a:solidFill>
          <a:ln w="635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8244014" y="2577068"/>
            <a:ext cx="2674714" cy="830997"/>
          </a:xfrm>
          <a:prstGeom prst="rect">
            <a:avLst/>
          </a:prstGeom>
          <a:noFill/>
        </p:spPr>
        <p:txBody>
          <a:bodyPr wrap="square" rtlCol="0" anchor="ctr">
            <a:spAutoFit/>
          </a:bodyPr>
          <a:lstStyle>
            <a:defPPr>
              <a:defRPr lang="uk-UA"/>
            </a:defPPr>
            <a:lvl1pPr algn="r">
              <a:spcAft>
                <a:spcPts val="1000"/>
              </a:spcAft>
              <a:defRPr sz="1200">
                <a:latin typeface="+mn-ea"/>
              </a:defRPr>
            </a:lvl1pPr>
          </a:lstStyle>
          <a:p>
            <a:pPr algn="l"/>
            <a:r>
              <a:rPr lang="zh-CN" altLang="en-US" dirty="0"/>
              <a:t>打在这里或者通过复制您的文本后在此框中选择粘贴并选择只保留您的内容打在这里或者通过复制您您的内容打在这里或者通过复制您</a:t>
            </a:r>
            <a:r>
              <a:rPr lang="zh-CN" altLang="en-US" dirty="0" smtClean="0"/>
              <a:t>的</a:t>
            </a:r>
            <a:r>
              <a:rPr lang="zh-CN" altLang="en-US" dirty="0"/>
              <a:t>文本后在</a:t>
            </a:r>
            <a:endParaRPr lang="uk-UA" altLang="zh-CN" dirty="0"/>
          </a:p>
        </p:txBody>
      </p:sp>
      <p:sp>
        <p:nvSpPr>
          <p:cNvPr id="41" name="Oval 40"/>
          <p:cNvSpPr/>
          <p:nvPr/>
        </p:nvSpPr>
        <p:spPr>
          <a:xfrm>
            <a:off x="6622341" y="4178751"/>
            <a:ext cx="1297172" cy="1297172"/>
          </a:xfrm>
          <a:prstGeom prst="ellipse">
            <a:avLst/>
          </a:prstGeom>
          <a:ln w="12700" cap="rnd">
            <a:solidFill>
              <a:schemeClr val="tx1">
                <a:alpha val="30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42" name="Arc 41"/>
          <p:cNvSpPr/>
          <p:nvPr/>
        </p:nvSpPr>
        <p:spPr>
          <a:xfrm>
            <a:off x="6622341" y="4178751"/>
            <a:ext cx="1297172" cy="1297172"/>
          </a:xfrm>
          <a:prstGeom prst="arc">
            <a:avLst>
              <a:gd name="adj1" fmla="val 16200000"/>
              <a:gd name="adj2" fmla="val 867107"/>
            </a:avLst>
          </a:prstGeom>
          <a:ln w="127000" cap="rnd">
            <a:solidFill>
              <a:schemeClr val="accent5"/>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43" name="TextBox 42"/>
          <p:cNvSpPr txBox="1"/>
          <p:nvPr/>
        </p:nvSpPr>
        <p:spPr>
          <a:xfrm>
            <a:off x="6850780" y="4556409"/>
            <a:ext cx="840295" cy="523220"/>
          </a:xfrm>
          <a:prstGeom prst="rect">
            <a:avLst/>
          </a:prstGeom>
          <a:noFill/>
        </p:spPr>
        <p:txBody>
          <a:bodyPr wrap="none" rtlCol="0" anchor="ctr">
            <a:spAutoFit/>
          </a:bodyPr>
          <a:lstStyle/>
          <a:p>
            <a:pPr algn="ctr"/>
            <a:r>
              <a:rPr lang="en-US" sz="2800" dirty="0" smtClean="0">
                <a:latin typeface="+mj-lt"/>
              </a:rPr>
              <a:t>30%</a:t>
            </a:r>
            <a:endParaRPr lang="uk-UA" sz="2800" dirty="0">
              <a:latin typeface="+mj-lt"/>
            </a:endParaRPr>
          </a:p>
        </p:txBody>
      </p:sp>
      <p:sp>
        <p:nvSpPr>
          <p:cNvPr id="44" name="TextBox 43"/>
          <p:cNvSpPr txBox="1"/>
          <p:nvPr/>
        </p:nvSpPr>
        <p:spPr>
          <a:xfrm>
            <a:off x="8244014" y="4417899"/>
            <a:ext cx="2674714" cy="830997"/>
          </a:xfrm>
          <a:prstGeom prst="rect">
            <a:avLst/>
          </a:prstGeom>
          <a:noFill/>
        </p:spPr>
        <p:txBody>
          <a:bodyPr wrap="square" rtlCol="0" anchor="ctr">
            <a:spAutoFit/>
          </a:bodyPr>
          <a:lstStyle>
            <a:defPPr>
              <a:defRPr lang="uk-UA"/>
            </a:defPPr>
            <a:lvl1pPr algn="r">
              <a:spcAft>
                <a:spcPts val="1000"/>
              </a:spcAft>
              <a:defRPr sz="1200">
                <a:latin typeface="+mn-ea"/>
              </a:defRPr>
            </a:lvl1pPr>
          </a:lstStyle>
          <a:p>
            <a:pPr algn="l"/>
            <a:r>
              <a:rPr lang="zh-CN" altLang="en-US" dirty="0"/>
              <a:t>打在这里或者通过复制您的文本后在此框中选择粘贴并选择只保留您的内容打在这里或者通过复制您您的内容打在这里或者通过复制您</a:t>
            </a:r>
            <a:r>
              <a:rPr lang="zh-CN" altLang="en-US" dirty="0" smtClean="0"/>
              <a:t>的</a:t>
            </a:r>
            <a:r>
              <a:rPr lang="zh-CN" altLang="en-US" dirty="0"/>
              <a:t>文本后在</a:t>
            </a:r>
            <a:endParaRPr lang="uk-UA" altLang="zh-CN" dirty="0"/>
          </a:p>
        </p:txBody>
      </p:sp>
      <p:grpSp>
        <p:nvGrpSpPr>
          <p:cNvPr id="14" name="Group 13"/>
          <p:cNvGrpSpPr/>
          <p:nvPr/>
        </p:nvGrpSpPr>
        <p:grpSpPr>
          <a:xfrm>
            <a:off x="2301033" y="2719276"/>
            <a:ext cx="2097560" cy="2658840"/>
            <a:chOff x="1787466" y="2719276"/>
            <a:chExt cx="2097560" cy="2658840"/>
          </a:xfrm>
        </p:grpSpPr>
        <p:grpSp>
          <p:nvGrpSpPr>
            <p:cNvPr id="4" name="Group 3"/>
            <p:cNvGrpSpPr/>
            <p:nvPr/>
          </p:nvGrpSpPr>
          <p:grpSpPr>
            <a:xfrm>
              <a:off x="1787466" y="2719276"/>
              <a:ext cx="2097560" cy="2658840"/>
              <a:chOff x="1664073" y="2562865"/>
              <a:chExt cx="2344346" cy="2971662"/>
            </a:xfrm>
          </p:grpSpPr>
          <p:grpSp>
            <p:nvGrpSpPr>
              <p:cNvPr id="28" name="Group 27"/>
              <p:cNvGrpSpPr/>
              <p:nvPr/>
            </p:nvGrpSpPr>
            <p:grpSpPr>
              <a:xfrm>
                <a:off x="1664073" y="2564575"/>
                <a:ext cx="2344346" cy="2969952"/>
                <a:chOff x="2146300" y="3084829"/>
                <a:chExt cx="1905000" cy="2413363"/>
              </a:xfrm>
            </p:grpSpPr>
            <p:sp>
              <p:nvSpPr>
                <p:cNvPr id="29" name="Freeform 28"/>
                <p:cNvSpPr/>
                <p:nvPr/>
              </p:nvSpPr>
              <p:spPr>
                <a:xfrm>
                  <a:off x="2146300" y="3084829"/>
                  <a:ext cx="1905000" cy="2413363"/>
                </a:xfrm>
                <a:custGeom>
                  <a:avLst/>
                  <a:gdLst>
                    <a:gd name="connsiteX0" fmla="*/ 283489 w 1286939"/>
                    <a:gd name="connsiteY0" fmla="*/ 0 h 1477114"/>
                    <a:gd name="connsiteX1" fmla="*/ 340495 w 1286939"/>
                    <a:gd name="connsiteY1" fmla="*/ 7156 h 1477114"/>
                    <a:gd name="connsiteX2" fmla="*/ 378309 w 1286939"/>
                    <a:gd name="connsiteY2" fmla="*/ 21773 h 1477114"/>
                    <a:gd name="connsiteX3" fmla="*/ 452352 w 1286939"/>
                    <a:gd name="connsiteY3" fmla="*/ 38786 h 1477114"/>
                    <a:gd name="connsiteX4" fmla="*/ 563126 w 1286939"/>
                    <a:gd name="connsiteY4" fmla="*/ 56485 h 1477114"/>
                    <a:gd name="connsiteX5" fmla="*/ 567599 w 1286939"/>
                    <a:gd name="connsiteY5" fmla="*/ 53370 h 1477114"/>
                    <a:gd name="connsiteX6" fmla="*/ 643470 w 1286939"/>
                    <a:gd name="connsiteY6" fmla="*/ 59664 h 1477114"/>
                    <a:gd name="connsiteX7" fmla="*/ 719340 w 1286939"/>
                    <a:gd name="connsiteY7" fmla="*/ 53370 h 1477114"/>
                    <a:gd name="connsiteX8" fmla="*/ 723813 w 1286939"/>
                    <a:gd name="connsiteY8" fmla="*/ 56485 h 1477114"/>
                    <a:gd name="connsiteX9" fmla="*/ 834587 w 1286939"/>
                    <a:gd name="connsiteY9" fmla="*/ 38786 h 1477114"/>
                    <a:gd name="connsiteX10" fmla="*/ 908630 w 1286939"/>
                    <a:gd name="connsiteY10" fmla="*/ 21773 h 1477114"/>
                    <a:gd name="connsiteX11" fmla="*/ 946444 w 1286939"/>
                    <a:gd name="connsiteY11" fmla="*/ 7156 h 1477114"/>
                    <a:gd name="connsiteX12" fmla="*/ 1003450 w 1286939"/>
                    <a:gd name="connsiteY12" fmla="*/ 0 h 1477114"/>
                    <a:gd name="connsiteX13" fmla="*/ 1280562 w 1286939"/>
                    <a:gd name="connsiteY13" fmla="*/ 281251 h 1477114"/>
                    <a:gd name="connsiteX14" fmla="*/ 1281767 w 1286939"/>
                    <a:gd name="connsiteY14" fmla="*/ 296133 h 1477114"/>
                    <a:gd name="connsiteX15" fmla="*/ 1284562 w 1286939"/>
                    <a:gd name="connsiteY15" fmla="*/ 307376 h 1477114"/>
                    <a:gd name="connsiteX16" fmla="*/ 1286310 w 1286939"/>
                    <a:gd name="connsiteY16" fmla="*/ 352240 h 1477114"/>
                    <a:gd name="connsiteX17" fmla="*/ 1286308 w 1286939"/>
                    <a:gd name="connsiteY17" fmla="*/ 352249 h 1477114"/>
                    <a:gd name="connsiteX18" fmla="*/ 1283675 w 1286939"/>
                    <a:gd name="connsiteY18" fmla="*/ 384771 h 1477114"/>
                    <a:gd name="connsiteX19" fmla="*/ 1284745 w 1286939"/>
                    <a:gd name="connsiteY19" fmla="*/ 414171 h 1477114"/>
                    <a:gd name="connsiteX20" fmla="*/ 1133315 w 1286939"/>
                    <a:gd name="connsiteY20" fmla="*/ 953537 h 1477114"/>
                    <a:gd name="connsiteX21" fmla="*/ 957196 w 1286939"/>
                    <a:gd name="connsiteY21" fmla="*/ 1476561 h 1477114"/>
                    <a:gd name="connsiteX22" fmla="*/ 706359 w 1286939"/>
                    <a:gd name="connsiteY22" fmla="*/ 989118 h 1477114"/>
                    <a:gd name="connsiteX23" fmla="*/ 693828 w 1286939"/>
                    <a:gd name="connsiteY23" fmla="*/ 967224 h 1477114"/>
                    <a:gd name="connsiteX24" fmla="*/ 679363 w 1286939"/>
                    <a:gd name="connsiteY24" fmla="*/ 956551 h 1477114"/>
                    <a:gd name="connsiteX25" fmla="*/ 669450 w 1286939"/>
                    <a:gd name="connsiteY25" fmla="*/ 953669 h 1477114"/>
                    <a:gd name="connsiteX26" fmla="*/ 643470 w 1286939"/>
                    <a:gd name="connsiteY26" fmla="*/ 951349 h 1477114"/>
                    <a:gd name="connsiteX27" fmla="*/ 617490 w 1286939"/>
                    <a:gd name="connsiteY27" fmla="*/ 953669 h 1477114"/>
                    <a:gd name="connsiteX28" fmla="*/ 607577 w 1286939"/>
                    <a:gd name="connsiteY28" fmla="*/ 956551 h 1477114"/>
                    <a:gd name="connsiteX29" fmla="*/ 593111 w 1286939"/>
                    <a:gd name="connsiteY29" fmla="*/ 967224 h 1477114"/>
                    <a:gd name="connsiteX30" fmla="*/ 580580 w 1286939"/>
                    <a:gd name="connsiteY30" fmla="*/ 989118 h 1477114"/>
                    <a:gd name="connsiteX31" fmla="*/ 329743 w 1286939"/>
                    <a:gd name="connsiteY31" fmla="*/ 1476561 h 1477114"/>
                    <a:gd name="connsiteX32" fmla="*/ 153624 w 1286939"/>
                    <a:gd name="connsiteY32" fmla="*/ 953537 h 1477114"/>
                    <a:gd name="connsiteX33" fmla="*/ 2194 w 1286939"/>
                    <a:gd name="connsiteY33" fmla="*/ 414171 h 1477114"/>
                    <a:gd name="connsiteX34" fmla="*/ 3264 w 1286939"/>
                    <a:gd name="connsiteY34" fmla="*/ 384771 h 1477114"/>
                    <a:gd name="connsiteX35" fmla="*/ 631 w 1286939"/>
                    <a:gd name="connsiteY35" fmla="*/ 352249 h 1477114"/>
                    <a:gd name="connsiteX36" fmla="*/ 629 w 1286939"/>
                    <a:gd name="connsiteY36" fmla="*/ 352240 h 1477114"/>
                    <a:gd name="connsiteX37" fmla="*/ 2377 w 1286939"/>
                    <a:gd name="connsiteY37" fmla="*/ 307376 h 1477114"/>
                    <a:gd name="connsiteX38" fmla="*/ 5172 w 1286939"/>
                    <a:gd name="connsiteY38" fmla="*/ 296133 h 1477114"/>
                    <a:gd name="connsiteX39" fmla="*/ 6377 w 1286939"/>
                    <a:gd name="connsiteY39" fmla="*/ 281251 h 1477114"/>
                    <a:gd name="connsiteX40" fmla="*/ 283489 w 1286939"/>
                    <a:gd name="connsiteY40" fmla="*/ 0 h 1477114"/>
                    <a:gd name="connsiteX0-1" fmla="*/ 283489 w 1286939"/>
                    <a:gd name="connsiteY0-2" fmla="*/ 0 h 1477114"/>
                    <a:gd name="connsiteX1-3" fmla="*/ 340495 w 1286939"/>
                    <a:gd name="connsiteY1-4" fmla="*/ 7156 h 1477114"/>
                    <a:gd name="connsiteX2-5" fmla="*/ 378309 w 1286939"/>
                    <a:gd name="connsiteY2-6" fmla="*/ 21773 h 1477114"/>
                    <a:gd name="connsiteX3-7" fmla="*/ 452352 w 1286939"/>
                    <a:gd name="connsiteY3-8" fmla="*/ 38786 h 1477114"/>
                    <a:gd name="connsiteX4-9" fmla="*/ 563126 w 1286939"/>
                    <a:gd name="connsiteY4-10" fmla="*/ 56485 h 1477114"/>
                    <a:gd name="connsiteX5-11" fmla="*/ 643470 w 1286939"/>
                    <a:gd name="connsiteY5-12" fmla="*/ 59664 h 1477114"/>
                    <a:gd name="connsiteX6-13" fmla="*/ 719340 w 1286939"/>
                    <a:gd name="connsiteY6-14" fmla="*/ 53370 h 1477114"/>
                    <a:gd name="connsiteX7-15" fmla="*/ 723813 w 1286939"/>
                    <a:gd name="connsiteY7-16" fmla="*/ 56485 h 1477114"/>
                    <a:gd name="connsiteX8-17" fmla="*/ 834587 w 1286939"/>
                    <a:gd name="connsiteY8-18" fmla="*/ 38786 h 1477114"/>
                    <a:gd name="connsiteX9-19" fmla="*/ 908630 w 1286939"/>
                    <a:gd name="connsiteY9-20" fmla="*/ 21773 h 1477114"/>
                    <a:gd name="connsiteX10-21" fmla="*/ 946444 w 1286939"/>
                    <a:gd name="connsiteY10-22" fmla="*/ 7156 h 1477114"/>
                    <a:gd name="connsiteX11-23" fmla="*/ 1003450 w 1286939"/>
                    <a:gd name="connsiteY11-24" fmla="*/ 0 h 1477114"/>
                    <a:gd name="connsiteX12-25" fmla="*/ 1280562 w 1286939"/>
                    <a:gd name="connsiteY12-26" fmla="*/ 281251 h 1477114"/>
                    <a:gd name="connsiteX13-27" fmla="*/ 1281767 w 1286939"/>
                    <a:gd name="connsiteY13-28" fmla="*/ 296133 h 1477114"/>
                    <a:gd name="connsiteX14-29" fmla="*/ 1284562 w 1286939"/>
                    <a:gd name="connsiteY14-30" fmla="*/ 307376 h 1477114"/>
                    <a:gd name="connsiteX15-31" fmla="*/ 1286310 w 1286939"/>
                    <a:gd name="connsiteY15-32" fmla="*/ 352240 h 1477114"/>
                    <a:gd name="connsiteX16-33" fmla="*/ 1286308 w 1286939"/>
                    <a:gd name="connsiteY16-34" fmla="*/ 352249 h 1477114"/>
                    <a:gd name="connsiteX17-35" fmla="*/ 1283675 w 1286939"/>
                    <a:gd name="connsiteY17-36" fmla="*/ 384771 h 1477114"/>
                    <a:gd name="connsiteX18-37" fmla="*/ 1284745 w 1286939"/>
                    <a:gd name="connsiteY18-38" fmla="*/ 414171 h 1477114"/>
                    <a:gd name="connsiteX19-39" fmla="*/ 1133315 w 1286939"/>
                    <a:gd name="connsiteY19-40" fmla="*/ 953537 h 1477114"/>
                    <a:gd name="connsiteX20-41" fmla="*/ 957196 w 1286939"/>
                    <a:gd name="connsiteY20-42" fmla="*/ 1476561 h 1477114"/>
                    <a:gd name="connsiteX21-43" fmla="*/ 706359 w 1286939"/>
                    <a:gd name="connsiteY21-44" fmla="*/ 989118 h 1477114"/>
                    <a:gd name="connsiteX22-45" fmla="*/ 693828 w 1286939"/>
                    <a:gd name="connsiteY22-46" fmla="*/ 967224 h 1477114"/>
                    <a:gd name="connsiteX23-47" fmla="*/ 679363 w 1286939"/>
                    <a:gd name="connsiteY23-48" fmla="*/ 956551 h 1477114"/>
                    <a:gd name="connsiteX24-49" fmla="*/ 669450 w 1286939"/>
                    <a:gd name="connsiteY24-50" fmla="*/ 953669 h 1477114"/>
                    <a:gd name="connsiteX25-51" fmla="*/ 643470 w 1286939"/>
                    <a:gd name="connsiteY25-52" fmla="*/ 951349 h 1477114"/>
                    <a:gd name="connsiteX26-53" fmla="*/ 617490 w 1286939"/>
                    <a:gd name="connsiteY26-54" fmla="*/ 953669 h 1477114"/>
                    <a:gd name="connsiteX27-55" fmla="*/ 607577 w 1286939"/>
                    <a:gd name="connsiteY27-56" fmla="*/ 956551 h 1477114"/>
                    <a:gd name="connsiteX28-57" fmla="*/ 593111 w 1286939"/>
                    <a:gd name="connsiteY28-58" fmla="*/ 967224 h 1477114"/>
                    <a:gd name="connsiteX29-59" fmla="*/ 580580 w 1286939"/>
                    <a:gd name="connsiteY29-60" fmla="*/ 989118 h 1477114"/>
                    <a:gd name="connsiteX30-61" fmla="*/ 329743 w 1286939"/>
                    <a:gd name="connsiteY30-62" fmla="*/ 1476561 h 1477114"/>
                    <a:gd name="connsiteX31-63" fmla="*/ 153624 w 1286939"/>
                    <a:gd name="connsiteY31-64" fmla="*/ 953537 h 1477114"/>
                    <a:gd name="connsiteX32-65" fmla="*/ 2194 w 1286939"/>
                    <a:gd name="connsiteY32-66" fmla="*/ 414171 h 1477114"/>
                    <a:gd name="connsiteX33-67" fmla="*/ 3264 w 1286939"/>
                    <a:gd name="connsiteY33-68" fmla="*/ 384771 h 1477114"/>
                    <a:gd name="connsiteX34-69" fmla="*/ 631 w 1286939"/>
                    <a:gd name="connsiteY34-70" fmla="*/ 352249 h 1477114"/>
                    <a:gd name="connsiteX35-71" fmla="*/ 629 w 1286939"/>
                    <a:gd name="connsiteY35-72" fmla="*/ 352240 h 1477114"/>
                    <a:gd name="connsiteX36-73" fmla="*/ 2377 w 1286939"/>
                    <a:gd name="connsiteY36-74" fmla="*/ 307376 h 1477114"/>
                    <a:gd name="connsiteX37-75" fmla="*/ 5172 w 1286939"/>
                    <a:gd name="connsiteY37-76" fmla="*/ 296133 h 1477114"/>
                    <a:gd name="connsiteX38-77" fmla="*/ 6377 w 1286939"/>
                    <a:gd name="connsiteY38-78" fmla="*/ 281251 h 1477114"/>
                    <a:gd name="connsiteX39-79" fmla="*/ 283489 w 1286939"/>
                    <a:gd name="connsiteY39-80" fmla="*/ 0 h 1477114"/>
                    <a:gd name="connsiteX0-81" fmla="*/ 283489 w 1286939"/>
                    <a:gd name="connsiteY0-82" fmla="*/ 0 h 1477114"/>
                    <a:gd name="connsiteX1-83" fmla="*/ 340495 w 1286939"/>
                    <a:gd name="connsiteY1-84" fmla="*/ 7156 h 1477114"/>
                    <a:gd name="connsiteX2-85" fmla="*/ 378309 w 1286939"/>
                    <a:gd name="connsiteY2-86" fmla="*/ 21773 h 1477114"/>
                    <a:gd name="connsiteX3-87" fmla="*/ 452352 w 1286939"/>
                    <a:gd name="connsiteY3-88" fmla="*/ 38786 h 1477114"/>
                    <a:gd name="connsiteX4-89" fmla="*/ 563126 w 1286939"/>
                    <a:gd name="connsiteY4-90" fmla="*/ 56485 h 1477114"/>
                    <a:gd name="connsiteX5-91" fmla="*/ 643470 w 1286939"/>
                    <a:gd name="connsiteY5-92" fmla="*/ 59664 h 1477114"/>
                    <a:gd name="connsiteX6-93" fmla="*/ 719340 w 1286939"/>
                    <a:gd name="connsiteY6-94" fmla="*/ 53370 h 1477114"/>
                    <a:gd name="connsiteX7-95" fmla="*/ 834587 w 1286939"/>
                    <a:gd name="connsiteY7-96" fmla="*/ 38786 h 1477114"/>
                    <a:gd name="connsiteX8-97" fmla="*/ 908630 w 1286939"/>
                    <a:gd name="connsiteY8-98" fmla="*/ 21773 h 1477114"/>
                    <a:gd name="connsiteX9-99" fmla="*/ 946444 w 1286939"/>
                    <a:gd name="connsiteY9-100" fmla="*/ 7156 h 1477114"/>
                    <a:gd name="connsiteX10-101" fmla="*/ 1003450 w 1286939"/>
                    <a:gd name="connsiteY10-102" fmla="*/ 0 h 1477114"/>
                    <a:gd name="connsiteX11-103" fmla="*/ 1280562 w 1286939"/>
                    <a:gd name="connsiteY11-104" fmla="*/ 281251 h 1477114"/>
                    <a:gd name="connsiteX12-105" fmla="*/ 1281767 w 1286939"/>
                    <a:gd name="connsiteY12-106" fmla="*/ 296133 h 1477114"/>
                    <a:gd name="connsiteX13-107" fmla="*/ 1284562 w 1286939"/>
                    <a:gd name="connsiteY13-108" fmla="*/ 307376 h 1477114"/>
                    <a:gd name="connsiteX14-109" fmla="*/ 1286310 w 1286939"/>
                    <a:gd name="connsiteY14-110" fmla="*/ 352240 h 1477114"/>
                    <a:gd name="connsiteX15-111" fmla="*/ 1286308 w 1286939"/>
                    <a:gd name="connsiteY15-112" fmla="*/ 352249 h 1477114"/>
                    <a:gd name="connsiteX16-113" fmla="*/ 1283675 w 1286939"/>
                    <a:gd name="connsiteY16-114" fmla="*/ 384771 h 1477114"/>
                    <a:gd name="connsiteX17-115" fmla="*/ 1284745 w 1286939"/>
                    <a:gd name="connsiteY17-116" fmla="*/ 414171 h 1477114"/>
                    <a:gd name="connsiteX18-117" fmla="*/ 1133315 w 1286939"/>
                    <a:gd name="connsiteY18-118" fmla="*/ 953537 h 1477114"/>
                    <a:gd name="connsiteX19-119" fmla="*/ 957196 w 1286939"/>
                    <a:gd name="connsiteY19-120" fmla="*/ 1476561 h 1477114"/>
                    <a:gd name="connsiteX20-121" fmla="*/ 706359 w 1286939"/>
                    <a:gd name="connsiteY20-122" fmla="*/ 989118 h 1477114"/>
                    <a:gd name="connsiteX21-123" fmla="*/ 693828 w 1286939"/>
                    <a:gd name="connsiteY21-124" fmla="*/ 967224 h 1477114"/>
                    <a:gd name="connsiteX22-125" fmla="*/ 679363 w 1286939"/>
                    <a:gd name="connsiteY22-126" fmla="*/ 956551 h 1477114"/>
                    <a:gd name="connsiteX23-127" fmla="*/ 669450 w 1286939"/>
                    <a:gd name="connsiteY23-128" fmla="*/ 953669 h 1477114"/>
                    <a:gd name="connsiteX24-129" fmla="*/ 643470 w 1286939"/>
                    <a:gd name="connsiteY24-130" fmla="*/ 951349 h 1477114"/>
                    <a:gd name="connsiteX25-131" fmla="*/ 617490 w 1286939"/>
                    <a:gd name="connsiteY25-132" fmla="*/ 953669 h 1477114"/>
                    <a:gd name="connsiteX26-133" fmla="*/ 607577 w 1286939"/>
                    <a:gd name="connsiteY26-134" fmla="*/ 956551 h 1477114"/>
                    <a:gd name="connsiteX27-135" fmla="*/ 593111 w 1286939"/>
                    <a:gd name="connsiteY27-136" fmla="*/ 967224 h 1477114"/>
                    <a:gd name="connsiteX28-137" fmla="*/ 580580 w 1286939"/>
                    <a:gd name="connsiteY28-138" fmla="*/ 989118 h 1477114"/>
                    <a:gd name="connsiteX29-139" fmla="*/ 329743 w 1286939"/>
                    <a:gd name="connsiteY29-140" fmla="*/ 1476561 h 1477114"/>
                    <a:gd name="connsiteX30-141" fmla="*/ 153624 w 1286939"/>
                    <a:gd name="connsiteY30-142" fmla="*/ 953537 h 1477114"/>
                    <a:gd name="connsiteX31-143" fmla="*/ 2194 w 1286939"/>
                    <a:gd name="connsiteY31-144" fmla="*/ 414171 h 1477114"/>
                    <a:gd name="connsiteX32-145" fmla="*/ 3264 w 1286939"/>
                    <a:gd name="connsiteY32-146" fmla="*/ 384771 h 1477114"/>
                    <a:gd name="connsiteX33-147" fmla="*/ 631 w 1286939"/>
                    <a:gd name="connsiteY33-148" fmla="*/ 352249 h 1477114"/>
                    <a:gd name="connsiteX34-149" fmla="*/ 629 w 1286939"/>
                    <a:gd name="connsiteY34-150" fmla="*/ 352240 h 1477114"/>
                    <a:gd name="connsiteX35-151" fmla="*/ 2377 w 1286939"/>
                    <a:gd name="connsiteY35-152" fmla="*/ 307376 h 1477114"/>
                    <a:gd name="connsiteX36-153" fmla="*/ 5172 w 1286939"/>
                    <a:gd name="connsiteY36-154" fmla="*/ 296133 h 1477114"/>
                    <a:gd name="connsiteX37-155" fmla="*/ 6377 w 1286939"/>
                    <a:gd name="connsiteY37-156" fmla="*/ 281251 h 1477114"/>
                    <a:gd name="connsiteX38-157" fmla="*/ 283489 w 1286939"/>
                    <a:gd name="connsiteY38-158" fmla="*/ 0 h 14771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1286939" h="1477114">
                      <a:moveTo>
                        <a:pt x="283489" y="0"/>
                      </a:moveTo>
                      <a:cubicBezTo>
                        <a:pt x="303017" y="0"/>
                        <a:pt x="322082" y="2464"/>
                        <a:pt x="340495" y="7156"/>
                      </a:cubicBezTo>
                      <a:lnTo>
                        <a:pt x="378309" y="21773"/>
                      </a:lnTo>
                      <a:lnTo>
                        <a:pt x="452352" y="38786"/>
                      </a:lnTo>
                      <a:lnTo>
                        <a:pt x="563126" y="56485"/>
                      </a:lnTo>
                      <a:lnTo>
                        <a:pt x="643470" y="59664"/>
                      </a:lnTo>
                      <a:lnTo>
                        <a:pt x="719340" y="53370"/>
                      </a:lnTo>
                      <a:lnTo>
                        <a:pt x="834587" y="38786"/>
                      </a:lnTo>
                      <a:lnTo>
                        <a:pt x="908630" y="21773"/>
                      </a:lnTo>
                      <a:lnTo>
                        <a:pt x="946444" y="7156"/>
                      </a:lnTo>
                      <a:cubicBezTo>
                        <a:pt x="964857" y="2464"/>
                        <a:pt x="983922" y="0"/>
                        <a:pt x="1003450" y="0"/>
                      </a:cubicBezTo>
                      <a:cubicBezTo>
                        <a:pt x="1140141" y="0"/>
                        <a:pt x="1254187" y="120742"/>
                        <a:pt x="1280562" y="281251"/>
                      </a:cubicBezTo>
                      <a:lnTo>
                        <a:pt x="1281767" y="296133"/>
                      </a:lnTo>
                      <a:lnTo>
                        <a:pt x="1284562" y="307376"/>
                      </a:lnTo>
                      <a:cubicBezTo>
                        <a:pt x="1286912" y="322942"/>
                        <a:pt x="1287570" y="338008"/>
                        <a:pt x="1286310" y="352240"/>
                      </a:cubicBezTo>
                      <a:cubicBezTo>
                        <a:pt x="1286309" y="352243"/>
                        <a:pt x="1286309" y="352246"/>
                        <a:pt x="1286308" y="352249"/>
                      </a:cubicBezTo>
                      <a:lnTo>
                        <a:pt x="1283675" y="384771"/>
                      </a:lnTo>
                      <a:cubicBezTo>
                        <a:pt x="1284032" y="394571"/>
                        <a:pt x="1284388" y="404371"/>
                        <a:pt x="1284745" y="414171"/>
                      </a:cubicBezTo>
                      <a:cubicBezTo>
                        <a:pt x="1276037" y="549467"/>
                        <a:pt x="1180273" y="735611"/>
                        <a:pt x="1133315" y="953537"/>
                      </a:cubicBezTo>
                      <a:cubicBezTo>
                        <a:pt x="1115229" y="1373378"/>
                        <a:pt x="1046145" y="1459957"/>
                        <a:pt x="957196" y="1476561"/>
                      </a:cubicBezTo>
                      <a:cubicBezTo>
                        <a:pt x="868247" y="1493165"/>
                        <a:pt x="758246" y="1132030"/>
                        <a:pt x="706359" y="989118"/>
                      </a:cubicBezTo>
                      <a:cubicBezTo>
                        <a:pt x="703116" y="980186"/>
                        <a:pt x="698890" y="972959"/>
                        <a:pt x="693828" y="967224"/>
                      </a:cubicBezTo>
                      <a:lnTo>
                        <a:pt x="679363" y="956551"/>
                      </a:lnTo>
                      <a:lnTo>
                        <a:pt x="669450" y="953669"/>
                      </a:lnTo>
                      <a:lnTo>
                        <a:pt x="643470" y="951349"/>
                      </a:lnTo>
                      <a:lnTo>
                        <a:pt x="617490" y="953669"/>
                      </a:lnTo>
                      <a:lnTo>
                        <a:pt x="607577" y="956551"/>
                      </a:lnTo>
                      <a:lnTo>
                        <a:pt x="593111" y="967224"/>
                      </a:lnTo>
                      <a:cubicBezTo>
                        <a:pt x="588049" y="972959"/>
                        <a:pt x="583823" y="980186"/>
                        <a:pt x="580580" y="989118"/>
                      </a:cubicBezTo>
                      <a:cubicBezTo>
                        <a:pt x="528693" y="1132030"/>
                        <a:pt x="418692" y="1493165"/>
                        <a:pt x="329743" y="1476561"/>
                      </a:cubicBezTo>
                      <a:cubicBezTo>
                        <a:pt x="240794" y="1459957"/>
                        <a:pt x="171710" y="1373378"/>
                        <a:pt x="153624" y="953537"/>
                      </a:cubicBezTo>
                      <a:cubicBezTo>
                        <a:pt x="106666" y="735611"/>
                        <a:pt x="10902" y="549467"/>
                        <a:pt x="2194" y="414171"/>
                      </a:cubicBezTo>
                      <a:cubicBezTo>
                        <a:pt x="2551" y="404371"/>
                        <a:pt x="2907" y="394571"/>
                        <a:pt x="3264" y="384771"/>
                      </a:cubicBezTo>
                      <a:lnTo>
                        <a:pt x="631" y="352249"/>
                      </a:lnTo>
                      <a:cubicBezTo>
                        <a:pt x="630" y="352246"/>
                        <a:pt x="630" y="352243"/>
                        <a:pt x="629" y="352240"/>
                      </a:cubicBezTo>
                      <a:cubicBezTo>
                        <a:pt x="-631" y="338008"/>
                        <a:pt x="27" y="322942"/>
                        <a:pt x="2377" y="307376"/>
                      </a:cubicBezTo>
                      <a:lnTo>
                        <a:pt x="5172" y="296133"/>
                      </a:lnTo>
                      <a:lnTo>
                        <a:pt x="6377" y="281251"/>
                      </a:lnTo>
                      <a:cubicBezTo>
                        <a:pt x="32752" y="120742"/>
                        <a:pt x="146798" y="0"/>
                        <a:pt x="283489"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0" name="Freeform 29"/>
                <p:cNvSpPr/>
                <p:nvPr/>
              </p:nvSpPr>
              <p:spPr>
                <a:xfrm>
                  <a:off x="2589599" y="3183510"/>
                  <a:ext cx="459667" cy="280288"/>
                </a:xfrm>
                <a:custGeom>
                  <a:avLst/>
                  <a:gdLst>
                    <a:gd name="connsiteX0" fmla="*/ 0 w 1497706"/>
                    <a:gd name="connsiteY0" fmla="*/ 0 h 325883"/>
                    <a:gd name="connsiteX1" fmla="*/ 75334 w 1497706"/>
                    <a:gd name="connsiteY1" fmla="*/ 58435 h 325883"/>
                    <a:gd name="connsiteX2" fmla="*/ 748853 w 1497706"/>
                    <a:gd name="connsiteY2" fmla="*/ 236983 h 325883"/>
                    <a:gd name="connsiteX3" fmla="*/ 1422372 w 1497706"/>
                    <a:gd name="connsiteY3" fmla="*/ 58435 h 325883"/>
                    <a:gd name="connsiteX4" fmla="*/ 1497706 w 1497706"/>
                    <a:gd name="connsiteY4" fmla="*/ 0 h 325883"/>
                    <a:gd name="connsiteX5" fmla="*/ 1454433 w 1497706"/>
                    <a:gd name="connsiteY5" fmla="*/ 57116 h 325883"/>
                    <a:gd name="connsiteX6" fmla="*/ 748853 w 1497706"/>
                    <a:gd name="connsiteY6" fmla="*/ 325883 h 325883"/>
                    <a:gd name="connsiteX7" fmla="*/ 43273 w 1497706"/>
                    <a:gd name="connsiteY7" fmla="*/ 57116 h 325883"/>
                    <a:gd name="connsiteX8" fmla="*/ 0 w 1497706"/>
                    <a:gd name="connsiteY8" fmla="*/ 0 h 325883"/>
                    <a:gd name="connsiteX0-1" fmla="*/ 0 w 1454434"/>
                    <a:gd name="connsiteY0-2" fmla="*/ 0 h 325883"/>
                    <a:gd name="connsiteX1-3" fmla="*/ 75334 w 1454434"/>
                    <a:gd name="connsiteY1-4" fmla="*/ 58435 h 325883"/>
                    <a:gd name="connsiteX2-5" fmla="*/ 748853 w 1454434"/>
                    <a:gd name="connsiteY2-6" fmla="*/ 236983 h 325883"/>
                    <a:gd name="connsiteX3-7" fmla="*/ 1422372 w 1454434"/>
                    <a:gd name="connsiteY3-8" fmla="*/ 58435 h 325883"/>
                    <a:gd name="connsiteX4-9" fmla="*/ 1454433 w 1454434"/>
                    <a:gd name="connsiteY4-10" fmla="*/ 57116 h 325883"/>
                    <a:gd name="connsiteX5-11" fmla="*/ 748853 w 1454434"/>
                    <a:gd name="connsiteY5-12" fmla="*/ 325883 h 325883"/>
                    <a:gd name="connsiteX6-13" fmla="*/ 43273 w 1454434"/>
                    <a:gd name="connsiteY6-14" fmla="*/ 57116 h 325883"/>
                    <a:gd name="connsiteX7-15" fmla="*/ 0 w 1454434"/>
                    <a:gd name="connsiteY7-16" fmla="*/ 0 h 325883"/>
                    <a:gd name="connsiteX0-17" fmla="*/ 0 w 1454433"/>
                    <a:gd name="connsiteY0-18" fmla="*/ 0 h 325883"/>
                    <a:gd name="connsiteX1-19" fmla="*/ 75334 w 1454433"/>
                    <a:gd name="connsiteY1-20" fmla="*/ 58435 h 325883"/>
                    <a:gd name="connsiteX2-21" fmla="*/ 748853 w 1454433"/>
                    <a:gd name="connsiteY2-22" fmla="*/ 236983 h 325883"/>
                    <a:gd name="connsiteX3-23" fmla="*/ 1454433 w 1454433"/>
                    <a:gd name="connsiteY3-24" fmla="*/ 57116 h 325883"/>
                    <a:gd name="connsiteX4-25" fmla="*/ 748853 w 1454433"/>
                    <a:gd name="connsiteY4-26" fmla="*/ 325883 h 325883"/>
                    <a:gd name="connsiteX5-27" fmla="*/ 43273 w 1454433"/>
                    <a:gd name="connsiteY5-28" fmla="*/ 57116 h 325883"/>
                    <a:gd name="connsiteX6-29" fmla="*/ 0 w 1454433"/>
                    <a:gd name="connsiteY6-30" fmla="*/ 0 h 325883"/>
                    <a:gd name="connsiteX0-31" fmla="*/ 0 w 835059"/>
                    <a:gd name="connsiteY0-32" fmla="*/ 0 h 332812"/>
                    <a:gd name="connsiteX1-33" fmla="*/ 75334 w 835059"/>
                    <a:gd name="connsiteY1-34" fmla="*/ 58435 h 332812"/>
                    <a:gd name="connsiteX2-35" fmla="*/ 748853 w 835059"/>
                    <a:gd name="connsiteY2-36" fmla="*/ 236983 h 332812"/>
                    <a:gd name="connsiteX3-37" fmla="*/ 748853 w 835059"/>
                    <a:gd name="connsiteY3-38" fmla="*/ 325883 h 332812"/>
                    <a:gd name="connsiteX4-39" fmla="*/ 43273 w 835059"/>
                    <a:gd name="connsiteY4-40" fmla="*/ 57116 h 332812"/>
                    <a:gd name="connsiteX5-41" fmla="*/ 0 w 835059"/>
                    <a:gd name="connsiteY5-42" fmla="*/ 0 h 332812"/>
                    <a:gd name="connsiteX0-43" fmla="*/ 0 w 779659"/>
                    <a:gd name="connsiteY0-44" fmla="*/ 0 h 284009"/>
                    <a:gd name="connsiteX1-45" fmla="*/ 75334 w 779659"/>
                    <a:gd name="connsiteY1-46" fmla="*/ 58435 h 284009"/>
                    <a:gd name="connsiteX2-47" fmla="*/ 748853 w 779659"/>
                    <a:gd name="connsiteY2-48" fmla="*/ 236983 h 284009"/>
                    <a:gd name="connsiteX3-49" fmla="*/ 602762 w 779659"/>
                    <a:gd name="connsiteY3-50" fmla="*/ 271531 h 284009"/>
                    <a:gd name="connsiteX4-51" fmla="*/ 43273 w 779659"/>
                    <a:gd name="connsiteY4-52" fmla="*/ 57116 h 284009"/>
                    <a:gd name="connsiteX5-53" fmla="*/ 0 w 779659"/>
                    <a:gd name="connsiteY5-54" fmla="*/ 0 h 284009"/>
                    <a:gd name="connsiteX0-55" fmla="*/ 0 w 768536"/>
                    <a:gd name="connsiteY0-56" fmla="*/ 0 h 271531"/>
                    <a:gd name="connsiteX1-57" fmla="*/ 75334 w 768536"/>
                    <a:gd name="connsiteY1-58" fmla="*/ 58435 h 271531"/>
                    <a:gd name="connsiteX2-59" fmla="*/ 748853 w 768536"/>
                    <a:gd name="connsiteY2-60" fmla="*/ 236983 h 271531"/>
                    <a:gd name="connsiteX3-61" fmla="*/ 602762 w 768536"/>
                    <a:gd name="connsiteY3-62" fmla="*/ 271531 h 271531"/>
                    <a:gd name="connsiteX4-63" fmla="*/ 43273 w 768536"/>
                    <a:gd name="connsiteY4-64" fmla="*/ 57116 h 271531"/>
                    <a:gd name="connsiteX5-65" fmla="*/ 0 w 768536"/>
                    <a:gd name="connsiteY5-66" fmla="*/ 0 h 271531"/>
                    <a:gd name="connsiteX0-67" fmla="*/ 0 w 682104"/>
                    <a:gd name="connsiteY0-68" fmla="*/ 0 h 271531"/>
                    <a:gd name="connsiteX1-69" fmla="*/ 75334 w 682104"/>
                    <a:gd name="connsiteY1-70" fmla="*/ 58435 h 271531"/>
                    <a:gd name="connsiteX2-71" fmla="*/ 652982 w 682104"/>
                    <a:gd name="connsiteY2-72" fmla="*/ 211406 h 271531"/>
                    <a:gd name="connsiteX3-73" fmla="*/ 602762 w 682104"/>
                    <a:gd name="connsiteY3-74" fmla="*/ 271531 h 271531"/>
                    <a:gd name="connsiteX4-75" fmla="*/ 43273 w 682104"/>
                    <a:gd name="connsiteY4-76" fmla="*/ 57116 h 271531"/>
                    <a:gd name="connsiteX5-77" fmla="*/ 0 w 682104"/>
                    <a:gd name="connsiteY5-78" fmla="*/ 0 h 271531"/>
                    <a:gd name="connsiteX0-79" fmla="*/ 0 w 699500"/>
                    <a:gd name="connsiteY0-80" fmla="*/ 0 h 271531"/>
                    <a:gd name="connsiteX1-81" fmla="*/ 75334 w 699500"/>
                    <a:gd name="connsiteY1-82" fmla="*/ 58435 h 271531"/>
                    <a:gd name="connsiteX2-83" fmla="*/ 652982 w 699500"/>
                    <a:gd name="connsiteY2-84" fmla="*/ 211406 h 271531"/>
                    <a:gd name="connsiteX3-85" fmla="*/ 602762 w 699500"/>
                    <a:gd name="connsiteY3-86" fmla="*/ 271531 h 271531"/>
                    <a:gd name="connsiteX4-87" fmla="*/ 43273 w 699500"/>
                    <a:gd name="connsiteY4-88" fmla="*/ 57116 h 271531"/>
                    <a:gd name="connsiteX5-89" fmla="*/ 0 w 699500"/>
                    <a:gd name="connsiteY5-90" fmla="*/ 0 h 271531"/>
                    <a:gd name="connsiteX0-91" fmla="*/ 0 w 656359"/>
                    <a:gd name="connsiteY0-92" fmla="*/ 0 h 271531"/>
                    <a:gd name="connsiteX1-93" fmla="*/ 75334 w 656359"/>
                    <a:gd name="connsiteY1-94" fmla="*/ 58435 h 271531"/>
                    <a:gd name="connsiteX2-95" fmla="*/ 652982 w 656359"/>
                    <a:gd name="connsiteY2-96" fmla="*/ 211406 h 271531"/>
                    <a:gd name="connsiteX3-97" fmla="*/ 602762 w 656359"/>
                    <a:gd name="connsiteY3-98" fmla="*/ 271531 h 271531"/>
                    <a:gd name="connsiteX4-99" fmla="*/ 43273 w 656359"/>
                    <a:gd name="connsiteY4-100" fmla="*/ 57116 h 271531"/>
                    <a:gd name="connsiteX5-101" fmla="*/ 0 w 656359"/>
                    <a:gd name="connsiteY5-102" fmla="*/ 0 h 271531"/>
                    <a:gd name="connsiteX0-103" fmla="*/ 0 w 656359"/>
                    <a:gd name="connsiteY0-104" fmla="*/ 0 h 280288"/>
                    <a:gd name="connsiteX1-105" fmla="*/ 75334 w 656359"/>
                    <a:gd name="connsiteY1-106" fmla="*/ 58435 h 280288"/>
                    <a:gd name="connsiteX2-107" fmla="*/ 652982 w 656359"/>
                    <a:gd name="connsiteY2-108" fmla="*/ 211406 h 280288"/>
                    <a:gd name="connsiteX3-109" fmla="*/ 602762 w 656359"/>
                    <a:gd name="connsiteY3-110" fmla="*/ 271531 h 280288"/>
                    <a:gd name="connsiteX4-111" fmla="*/ 43273 w 656359"/>
                    <a:gd name="connsiteY4-112" fmla="*/ 57116 h 280288"/>
                    <a:gd name="connsiteX5-113" fmla="*/ 0 w 656359"/>
                    <a:gd name="connsiteY5-114" fmla="*/ 0 h 2802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56359" h="280288">
                      <a:moveTo>
                        <a:pt x="0" y="0"/>
                      </a:moveTo>
                      <a:lnTo>
                        <a:pt x="75334" y="58435"/>
                      </a:lnTo>
                      <a:cubicBezTo>
                        <a:pt x="247703" y="168751"/>
                        <a:pt x="633558" y="211058"/>
                        <a:pt x="652982" y="211406"/>
                      </a:cubicBezTo>
                      <a:cubicBezTo>
                        <a:pt x="672406" y="211754"/>
                        <a:pt x="601660" y="263142"/>
                        <a:pt x="602762" y="271531"/>
                      </a:cubicBezTo>
                      <a:cubicBezTo>
                        <a:pt x="427748" y="309897"/>
                        <a:pt x="196187" y="219271"/>
                        <a:pt x="43273" y="57116"/>
                      </a:cubicBezTo>
                      <a:lnTo>
                        <a:pt x="0" y="0"/>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7"/>
                <p:cNvSpPr/>
                <p:nvPr/>
              </p:nvSpPr>
              <p:spPr>
                <a:xfrm>
                  <a:off x="2755643" y="3218953"/>
                  <a:ext cx="737400" cy="107185"/>
                </a:xfrm>
                <a:custGeom>
                  <a:avLst/>
                  <a:gdLst>
                    <a:gd name="connsiteX0" fmla="*/ 0 w 701839"/>
                    <a:gd name="connsiteY0" fmla="*/ 51435 h 102870"/>
                    <a:gd name="connsiteX1" fmla="*/ 350920 w 701839"/>
                    <a:gd name="connsiteY1" fmla="*/ 0 h 102870"/>
                    <a:gd name="connsiteX2" fmla="*/ 701840 w 701839"/>
                    <a:gd name="connsiteY2" fmla="*/ 51435 h 102870"/>
                    <a:gd name="connsiteX3" fmla="*/ 350920 w 701839"/>
                    <a:gd name="connsiteY3" fmla="*/ 102870 h 102870"/>
                    <a:gd name="connsiteX4" fmla="*/ 0 w 701839"/>
                    <a:gd name="connsiteY4" fmla="*/ 51435 h 102870"/>
                    <a:gd name="connsiteX0-1" fmla="*/ 0 w 706920"/>
                    <a:gd name="connsiteY0-2" fmla="*/ 22500 h 107641"/>
                    <a:gd name="connsiteX1-3" fmla="*/ 356000 w 706920"/>
                    <a:gd name="connsiteY1-4" fmla="*/ 4085 h 107641"/>
                    <a:gd name="connsiteX2-5" fmla="*/ 706920 w 706920"/>
                    <a:gd name="connsiteY2-6" fmla="*/ 55520 h 107641"/>
                    <a:gd name="connsiteX3-7" fmla="*/ 356000 w 706920"/>
                    <a:gd name="connsiteY3-8" fmla="*/ 106955 h 107641"/>
                    <a:gd name="connsiteX4-9" fmla="*/ 0 w 706920"/>
                    <a:gd name="connsiteY4-10" fmla="*/ 22500 h 107641"/>
                    <a:gd name="connsiteX0-11" fmla="*/ 0 w 729780"/>
                    <a:gd name="connsiteY0-12" fmla="*/ 29398 h 113932"/>
                    <a:gd name="connsiteX1-13" fmla="*/ 356000 w 729780"/>
                    <a:gd name="connsiteY1-14" fmla="*/ 10983 h 113932"/>
                    <a:gd name="connsiteX2-15" fmla="*/ 729780 w 729780"/>
                    <a:gd name="connsiteY2-16" fmla="*/ 14158 h 113932"/>
                    <a:gd name="connsiteX3-17" fmla="*/ 356000 w 729780"/>
                    <a:gd name="connsiteY3-18" fmla="*/ 113853 h 113932"/>
                    <a:gd name="connsiteX4-19" fmla="*/ 0 w 729780"/>
                    <a:gd name="connsiteY4-20" fmla="*/ 29398 h 113932"/>
                    <a:gd name="connsiteX0-21" fmla="*/ 0 w 737400"/>
                    <a:gd name="connsiteY0-22" fmla="*/ 22721 h 107185"/>
                    <a:gd name="connsiteX1-23" fmla="*/ 356000 w 737400"/>
                    <a:gd name="connsiteY1-24" fmla="*/ 4306 h 107185"/>
                    <a:gd name="connsiteX2-25" fmla="*/ 737400 w 737400"/>
                    <a:gd name="connsiteY2-26" fmla="*/ 17641 h 107185"/>
                    <a:gd name="connsiteX3-27" fmla="*/ 356000 w 737400"/>
                    <a:gd name="connsiteY3-28" fmla="*/ 107176 h 107185"/>
                    <a:gd name="connsiteX4-29" fmla="*/ 0 w 737400"/>
                    <a:gd name="connsiteY4-30" fmla="*/ 22721 h 1071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37400" h="107185">
                      <a:moveTo>
                        <a:pt x="0" y="22721"/>
                      </a:moveTo>
                      <a:cubicBezTo>
                        <a:pt x="0" y="-5686"/>
                        <a:pt x="233100" y="5153"/>
                        <a:pt x="356000" y="4306"/>
                      </a:cubicBezTo>
                      <a:cubicBezTo>
                        <a:pt x="478900" y="3459"/>
                        <a:pt x="737400" y="-10766"/>
                        <a:pt x="737400" y="17641"/>
                      </a:cubicBezTo>
                      <a:cubicBezTo>
                        <a:pt x="737400" y="46048"/>
                        <a:pt x="478900" y="106329"/>
                        <a:pt x="356000" y="107176"/>
                      </a:cubicBezTo>
                      <a:cubicBezTo>
                        <a:pt x="233100" y="108023"/>
                        <a:pt x="0" y="51128"/>
                        <a:pt x="0" y="22721"/>
                      </a:cubicBezTo>
                      <a:close/>
                    </a:path>
                  </a:pathLst>
                </a:custGeom>
                <a:solidFill>
                  <a:srgbClr val="0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3126404" y="3211570"/>
                  <a:ext cx="809665" cy="758179"/>
                </a:xfrm>
                <a:custGeom>
                  <a:avLst/>
                  <a:gdLst>
                    <a:gd name="connsiteX0" fmla="*/ 96376 w 809665"/>
                    <a:gd name="connsiteY0" fmla="*/ 196648 h 758179"/>
                    <a:gd name="connsiteX1" fmla="*/ 368139 w 809665"/>
                    <a:gd name="connsiteY1" fmla="*/ 142296 h 758179"/>
                    <a:gd name="connsiteX2" fmla="*/ 556774 w 809665"/>
                    <a:gd name="connsiteY2" fmla="*/ 4816 h 758179"/>
                    <a:gd name="connsiteX3" fmla="*/ 681465 w 809665"/>
                    <a:gd name="connsiteY3" fmla="*/ 52774 h 758179"/>
                    <a:gd name="connsiteX4" fmla="*/ 809353 w 809665"/>
                    <a:gd name="connsiteY4" fmla="*/ 257395 h 758179"/>
                    <a:gd name="connsiteX5" fmla="*/ 716634 w 809665"/>
                    <a:gd name="connsiteY5" fmla="*/ 740173 h 758179"/>
                    <a:gd name="connsiteX6" fmla="*/ 687859 w 809665"/>
                    <a:gd name="connsiteY6" fmla="*/ 637862 h 758179"/>
                    <a:gd name="connsiteX7" fmla="*/ 614323 w 809665"/>
                    <a:gd name="connsiteY7" fmla="*/ 471608 h 758179"/>
                    <a:gd name="connsiteX8" fmla="*/ 412899 w 809665"/>
                    <a:gd name="connsiteY8" fmla="*/ 423650 h 758179"/>
                    <a:gd name="connsiteX9" fmla="*/ 217870 w 809665"/>
                    <a:gd name="connsiteY9" fmla="*/ 385283 h 758179"/>
                    <a:gd name="connsiteX10" fmla="*/ 310589 w 809665"/>
                    <a:gd name="connsiteY10" fmla="*/ 308550 h 758179"/>
                    <a:gd name="connsiteX11" fmla="*/ 10052 w 809665"/>
                    <a:gd name="connsiteY11" fmla="*/ 279775 h 758179"/>
                    <a:gd name="connsiteX12" fmla="*/ 96376 w 809665"/>
                    <a:gd name="connsiteY12" fmla="*/ 196648 h 75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9665" h="758179">
                      <a:moveTo>
                        <a:pt x="96376" y="196648"/>
                      </a:moveTo>
                      <a:cubicBezTo>
                        <a:pt x="156057" y="173735"/>
                        <a:pt x="291406" y="174268"/>
                        <a:pt x="368139" y="142296"/>
                      </a:cubicBezTo>
                      <a:cubicBezTo>
                        <a:pt x="444872" y="110324"/>
                        <a:pt x="504553" y="19736"/>
                        <a:pt x="556774" y="4816"/>
                      </a:cubicBezTo>
                      <a:cubicBezTo>
                        <a:pt x="608995" y="-10104"/>
                        <a:pt x="639369" y="10678"/>
                        <a:pt x="681465" y="52774"/>
                      </a:cubicBezTo>
                      <a:cubicBezTo>
                        <a:pt x="723561" y="94870"/>
                        <a:pt x="803492" y="142829"/>
                        <a:pt x="809353" y="257395"/>
                      </a:cubicBezTo>
                      <a:cubicBezTo>
                        <a:pt x="815214" y="371961"/>
                        <a:pt x="736883" y="676762"/>
                        <a:pt x="716634" y="740173"/>
                      </a:cubicBezTo>
                      <a:cubicBezTo>
                        <a:pt x="696385" y="803584"/>
                        <a:pt x="704911" y="682623"/>
                        <a:pt x="687859" y="637862"/>
                      </a:cubicBezTo>
                      <a:cubicBezTo>
                        <a:pt x="670807" y="593101"/>
                        <a:pt x="660150" y="507310"/>
                        <a:pt x="614323" y="471608"/>
                      </a:cubicBezTo>
                      <a:cubicBezTo>
                        <a:pt x="568496" y="435906"/>
                        <a:pt x="478975" y="438038"/>
                        <a:pt x="412899" y="423650"/>
                      </a:cubicBezTo>
                      <a:cubicBezTo>
                        <a:pt x="346824" y="409263"/>
                        <a:pt x="234922" y="404466"/>
                        <a:pt x="217870" y="385283"/>
                      </a:cubicBezTo>
                      <a:cubicBezTo>
                        <a:pt x="200818" y="366100"/>
                        <a:pt x="345225" y="326135"/>
                        <a:pt x="310589" y="308550"/>
                      </a:cubicBezTo>
                      <a:cubicBezTo>
                        <a:pt x="275953" y="290965"/>
                        <a:pt x="44688" y="299491"/>
                        <a:pt x="10052" y="279775"/>
                      </a:cubicBezTo>
                      <a:cubicBezTo>
                        <a:pt x="-24584" y="260059"/>
                        <a:pt x="36695" y="219561"/>
                        <a:pt x="96376" y="196648"/>
                      </a:cubicBezTo>
                      <a:close/>
                    </a:path>
                  </a:pathLst>
                </a:cu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Freeform 32"/>
              <p:cNvSpPr/>
              <p:nvPr/>
            </p:nvSpPr>
            <p:spPr>
              <a:xfrm>
                <a:off x="2291185" y="2562865"/>
                <a:ext cx="1236532" cy="610889"/>
              </a:xfrm>
              <a:custGeom>
                <a:avLst/>
                <a:gdLst>
                  <a:gd name="connsiteX0" fmla="*/ 1581215 w 1658523"/>
                  <a:gd name="connsiteY0" fmla="*/ 0 h 819368"/>
                  <a:gd name="connsiteX1" fmla="*/ 1658523 w 1658523"/>
                  <a:gd name="connsiteY1" fmla="*/ 9375 h 819368"/>
                  <a:gd name="connsiteX2" fmla="*/ 1628280 w 1658523"/>
                  <a:gd name="connsiteY2" fmla="*/ 67063 h 819368"/>
                  <a:gd name="connsiteX3" fmla="*/ 1541730 w 1658523"/>
                  <a:gd name="connsiteY3" fmla="*/ 160291 h 819368"/>
                  <a:gd name="connsiteX4" fmla="*/ 1302791 w 1658523"/>
                  <a:gd name="connsiteY4" fmla="*/ 261381 h 819368"/>
                  <a:gd name="connsiteX5" fmla="*/ 1141967 w 1658523"/>
                  <a:gd name="connsiteY5" fmla="*/ 440585 h 819368"/>
                  <a:gd name="connsiteX6" fmla="*/ 967358 w 1658523"/>
                  <a:gd name="connsiteY6" fmla="*/ 518699 h 819368"/>
                  <a:gd name="connsiteX7" fmla="*/ 801939 w 1658523"/>
                  <a:gd name="connsiteY7" fmla="*/ 780613 h 819368"/>
                  <a:gd name="connsiteX8" fmla="*/ 682470 w 1658523"/>
                  <a:gd name="connsiteY8" fmla="*/ 785208 h 819368"/>
                  <a:gd name="connsiteX9" fmla="*/ 549216 w 1658523"/>
                  <a:gd name="connsiteY9" fmla="*/ 468155 h 819368"/>
                  <a:gd name="connsiteX10" fmla="*/ 135668 w 1658523"/>
                  <a:gd name="connsiteY10" fmla="*/ 256786 h 819368"/>
                  <a:gd name="connsiteX11" fmla="*/ 59617 w 1658523"/>
                  <a:gd name="connsiteY11" fmla="*/ 144497 h 819368"/>
                  <a:gd name="connsiteX12" fmla="*/ 0 w 1658523"/>
                  <a:gd name="connsiteY12" fmla="*/ 22818 h 819368"/>
                  <a:gd name="connsiteX13" fmla="*/ 81634 w 1658523"/>
                  <a:gd name="connsiteY13" fmla="*/ 57648 h 819368"/>
                  <a:gd name="connsiteX14" fmla="*/ 259248 w 1658523"/>
                  <a:gd name="connsiteY14" fmla="*/ 102693 h 819368"/>
                  <a:gd name="connsiteX15" fmla="*/ 524971 w 1658523"/>
                  <a:gd name="connsiteY15" fmla="*/ 149554 h 819368"/>
                  <a:gd name="connsiteX16" fmla="*/ 717699 w 1658523"/>
                  <a:gd name="connsiteY16" fmla="*/ 157971 h 819368"/>
                  <a:gd name="connsiteX17" fmla="*/ 899695 w 1658523"/>
                  <a:gd name="connsiteY17" fmla="*/ 141306 h 819368"/>
                  <a:gd name="connsiteX18" fmla="*/ 1176149 w 1658523"/>
                  <a:gd name="connsiteY18" fmla="*/ 102693 h 819368"/>
                  <a:gd name="connsiteX19" fmla="*/ 1353762 w 1658523"/>
                  <a:gd name="connsiteY19" fmla="*/ 57648 h 819368"/>
                  <a:gd name="connsiteX20" fmla="*/ 1444470 w 1658523"/>
                  <a:gd name="connsiteY20" fmla="*/ 18947 h 819368"/>
                  <a:gd name="connsiteX21" fmla="*/ 1581215 w 1658523"/>
                  <a:gd name="connsiteY21" fmla="*/ 0 h 81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58523" h="819368">
                    <a:moveTo>
                      <a:pt x="1581215" y="0"/>
                    </a:moveTo>
                    <a:lnTo>
                      <a:pt x="1658523" y="9375"/>
                    </a:lnTo>
                    <a:lnTo>
                      <a:pt x="1628280" y="67063"/>
                    </a:lnTo>
                    <a:cubicBezTo>
                      <a:pt x="1603092" y="106587"/>
                      <a:pt x="1572555" y="139805"/>
                      <a:pt x="1541730" y="160291"/>
                    </a:cubicBezTo>
                    <a:cubicBezTo>
                      <a:pt x="1418432" y="242235"/>
                      <a:pt x="1369418" y="214665"/>
                      <a:pt x="1302791" y="261381"/>
                    </a:cubicBezTo>
                    <a:cubicBezTo>
                      <a:pt x="1236164" y="308097"/>
                      <a:pt x="1197872" y="397699"/>
                      <a:pt x="1141967" y="440585"/>
                    </a:cubicBezTo>
                    <a:cubicBezTo>
                      <a:pt x="1086062" y="483471"/>
                      <a:pt x="1024029" y="462028"/>
                      <a:pt x="967358" y="518699"/>
                    </a:cubicBezTo>
                    <a:cubicBezTo>
                      <a:pt x="910687" y="575370"/>
                      <a:pt x="849420" y="736195"/>
                      <a:pt x="801939" y="780613"/>
                    </a:cubicBezTo>
                    <a:cubicBezTo>
                      <a:pt x="754458" y="825031"/>
                      <a:pt x="724590" y="837284"/>
                      <a:pt x="682470" y="785208"/>
                    </a:cubicBezTo>
                    <a:cubicBezTo>
                      <a:pt x="640350" y="733132"/>
                      <a:pt x="640350" y="556225"/>
                      <a:pt x="549216" y="468155"/>
                    </a:cubicBezTo>
                    <a:cubicBezTo>
                      <a:pt x="458082" y="380085"/>
                      <a:pt x="235226" y="384679"/>
                      <a:pt x="135668" y="256786"/>
                    </a:cubicBezTo>
                    <a:cubicBezTo>
                      <a:pt x="110779" y="224813"/>
                      <a:pt x="84477" y="186761"/>
                      <a:pt x="59617" y="144497"/>
                    </a:cubicBezTo>
                    <a:lnTo>
                      <a:pt x="0" y="22818"/>
                    </a:lnTo>
                    <a:lnTo>
                      <a:pt x="81634" y="57648"/>
                    </a:lnTo>
                    <a:lnTo>
                      <a:pt x="259248" y="102693"/>
                    </a:lnTo>
                    <a:lnTo>
                      <a:pt x="524971" y="149554"/>
                    </a:lnTo>
                    <a:lnTo>
                      <a:pt x="717699" y="157971"/>
                    </a:lnTo>
                    <a:lnTo>
                      <a:pt x="899695" y="141306"/>
                    </a:lnTo>
                    <a:lnTo>
                      <a:pt x="1176149" y="102693"/>
                    </a:lnTo>
                    <a:lnTo>
                      <a:pt x="1353762" y="57648"/>
                    </a:lnTo>
                    <a:lnTo>
                      <a:pt x="1444470" y="18947"/>
                    </a:lnTo>
                    <a:cubicBezTo>
                      <a:pt x="1488639" y="6524"/>
                      <a:pt x="1534372" y="0"/>
                      <a:pt x="158121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62" name="Freeform 61"/>
            <p:cNvSpPr/>
            <p:nvPr/>
          </p:nvSpPr>
          <p:spPr>
            <a:xfrm>
              <a:off x="3499466" y="4014056"/>
              <a:ext cx="244578" cy="948258"/>
            </a:xfrm>
            <a:custGeom>
              <a:avLst/>
              <a:gdLst>
                <a:gd name="connsiteX0" fmla="*/ 244578 w 244578"/>
                <a:gd name="connsiteY0" fmla="*/ 0 h 948258"/>
                <a:gd name="connsiteX1" fmla="*/ 204028 w 244578"/>
                <a:gd name="connsiteY1" fmla="*/ 134314 h 948258"/>
                <a:gd name="connsiteX2" fmla="*/ 135171 w 244578"/>
                <a:gd name="connsiteY2" fmla="*/ 417093 h 948258"/>
                <a:gd name="connsiteX3" fmla="*/ 98270 w 244578"/>
                <a:gd name="connsiteY3" fmla="*/ 878547 h 948258"/>
                <a:gd name="connsiteX4" fmla="*/ 87224 w 244578"/>
                <a:gd name="connsiteY4" fmla="*/ 948258 h 948258"/>
                <a:gd name="connsiteX5" fmla="*/ 64520 w 244578"/>
                <a:gd name="connsiteY5" fmla="*/ 890500 h 948258"/>
                <a:gd name="connsiteX6" fmla="*/ 26303 w 244578"/>
                <a:gd name="connsiteY6" fmla="*/ 757092 h 948258"/>
                <a:gd name="connsiteX7" fmla="*/ 1059 w 244578"/>
                <a:gd name="connsiteY7" fmla="*/ 566359 h 948258"/>
                <a:gd name="connsiteX8" fmla="*/ 54352 w 244578"/>
                <a:gd name="connsiteY8" fmla="*/ 448553 h 948258"/>
                <a:gd name="connsiteX9" fmla="*/ 135695 w 244578"/>
                <a:gd name="connsiteY9" fmla="*/ 156842 h 948258"/>
                <a:gd name="connsiteX10" fmla="*/ 227731 w 244578"/>
                <a:gd name="connsiteY10" fmla="*/ 18876 h 948258"/>
                <a:gd name="connsiteX11" fmla="*/ 244578 w 244578"/>
                <a:gd name="connsiteY11" fmla="*/ 0 h 94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578" h="948258">
                  <a:moveTo>
                    <a:pt x="244578" y="0"/>
                  </a:moveTo>
                  <a:lnTo>
                    <a:pt x="204028" y="134314"/>
                  </a:lnTo>
                  <a:cubicBezTo>
                    <a:pt x="178411" y="224643"/>
                    <a:pt x="154305" y="319081"/>
                    <a:pt x="135171" y="417093"/>
                  </a:cubicBezTo>
                  <a:cubicBezTo>
                    <a:pt x="127802" y="605915"/>
                    <a:pt x="115237" y="757266"/>
                    <a:pt x="98270" y="878547"/>
                  </a:cubicBezTo>
                  <a:lnTo>
                    <a:pt x="87224" y="948258"/>
                  </a:lnTo>
                  <a:lnTo>
                    <a:pt x="64520" y="890500"/>
                  </a:lnTo>
                  <a:cubicBezTo>
                    <a:pt x="49210" y="844512"/>
                    <a:pt x="35653" y="791920"/>
                    <a:pt x="26303" y="757092"/>
                  </a:cubicBezTo>
                  <a:cubicBezTo>
                    <a:pt x="7604" y="687437"/>
                    <a:pt x="-3616" y="617782"/>
                    <a:pt x="1059" y="566359"/>
                  </a:cubicBezTo>
                  <a:cubicBezTo>
                    <a:pt x="5734" y="514936"/>
                    <a:pt x="31913" y="516806"/>
                    <a:pt x="54352" y="448553"/>
                  </a:cubicBezTo>
                  <a:cubicBezTo>
                    <a:pt x="76791" y="380300"/>
                    <a:pt x="92686" y="238184"/>
                    <a:pt x="135695" y="156842"/>
                  </a:cubicBezTo>
                  <a:cubicBezTo>
                    <a:pt x="157200" y="116171"/>
                    <a:pt x="193079" y="60891"/>
                    <a:pt x="227731" y="18876"/>
                  </a:cubicBezTo>
                  <a:lnTo>
                    <a:pt x="24457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5" name="Straight Connector 44"/>
          <p:cNvCxnSpPr/>
          <p:nvPr/>
        </p:nvCxnSpPr>
        <p:spPr>
          <a:xfrm>
            <a:off x="4101277" y="4827337"/>
            <a:ext cx="2520000" cy="0"/>
          </a:xfrm>
          <a:prstGeom prst="line">
            <a:avLst/>
          </a:prstGeom>
          <a:ln>
            <a:solidFill>
              <a:schemeClr val="tx1">
                <a:alpha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380207" y="2986506"/>
            <a:ext cx="3229360" cy="0"/>
          </a:xfrm>
          <a:prstGeom prst="line">
            <a:avLst/>
          </a:prstGeom>
          <a:ln>
            <a:solidFill>
              <a:schemeClr val="tx1">
                <a:alpha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left)">
                                      <p:cBhvr>
                                        <p:cTn id="23" dur="500"/>
                                        <p:tgtEl>
                                          <p:spTgt spid="39"/>
                                        </p:tgtEl>
                                      </p:cBhvr>
                                    </p:animEffect>
                                  </p:childTnLst>
                                </p:cTn>
                              </p:par>
                            </p:childTnLst>
                          </p:cTn>
                        </p:par>
                        <p:par>
                          <p:cTn id="24" fill="hold">
                            <p:stCondLst>
                              <p:cond delay="1500"/>
                            </p:stCondLst>
                            <p:childTnLst>
                              <p:par>
                                <p:cTn id="25" presetID="21" presetClass="entr" presetSubtype="1"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heel(1)">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750"/>
                                        <p:tgtEl>
                                          <p:spTgt spid="38"/>
                                        </p:tgtEl>
                                      </p:cBhvr>
                                    </p:animEffect>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childTnLst>
                          </p:cTn>
                        </p:par>
                        <p:par>
                          <p:cTn id="43" fill="hold">
                            <p:stCondLst>
                              <p:cond delay="2500"/>
                            </p:stCondLst>
                            <p:childTnLst>
                              <p:par>
                                <p:cTn id="44" presetID="21" presetClass="entr" presetSubtype="1"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heel(1)">
                                      <p:cBhvr>
                                        <p:cTn id="46" dur="500"/>
                                        <p:tgtEl>
                                          <p:spTgt spid="4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animBg="1"/>
      <p:bldP spid="24" grpId="0" animBg="1"/>
      <p:bldP spid="25" grpId="0"/>
      <p:bldP spid="27" grpId="0" animBg="1"/>
      <p:bldP spid="38" grpId="0"/>
      <p:bldP spid="41" grpId="0" animBg="1"/>
      <p:bldP spid="42" grpId="0" animBg="1"/>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600200"/>
            <a:ext cx="12192000" cy="5257800"/>
            <a:chOff x="0" y="1600200"/>
            <a:chExt cx="12192000" cy="5257800"/>
          </a:xfrm>
        </p:grpSpPr>
        <p:sp>
          <p:nvSpPr>
            <p:cNvPr id="2" name="Rectangle 1"/>
            <p:cNvSpPr/>
            <p:nvPr/>
          </p:nvSpPr>
          <p:spPr>
            <a:xfrm>
              <a:off x="0" y="1689100"/>
              <a:ext cx="12192000" cy="5168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600200"/>
              <a:ext cx="12192000" cy="889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1270000" y="2591078"/>
            <a:ext cx="5277047" cy="2062103"/>
          </a:xfrm>
          <a:prstGeom prst="rect">
            <a:avLst/>
          </a:prstGeom>
          <a:noFill/>
        </p:spPr>
        <p:txBody>
          <a:bodyPr wrap="square" rtlCol="0" anchor="b">
            <a:spAutoFit/>
          </a:bodyPr>
          <a:lstStyle/>
          <a:p>
            <a:pPr algn="ctr"/>
            <a:r>
              <a:rPr lang="zh-CN" altLang="en-US" sz="8800" dirty="0" smtClean="0">
                <a:solidFill>
                  <a:srgbClr val="FFFFFF"/>
                </a:solidFill>
                <a:latin typeface="+mn-ea"/>
              </a:rPr>
              <a:t>健康牙齿</a:t>
            </a:r>
            <a:endParaRPr lang="en-US" sz="8800" dirty="0" smtClean="0">
              <a:solidFill>
                <a:srgbClr val="FFFFFF"/>
              </a:solidFill>
              <a:latin typeface="+mn-ea"/>
            </a:endParaRPr>
          </a:p>
          <a:p>
            <a:pPr algn="ctr"/>
            <a:r>
              <a:rPr lang="zh-CN" altLang="en-US" sz="4000" dirty="0" smtClean="0">
                <a:solidFill>
                  <a:srgbClr val="FFFFFF"/>
                </a:solidFill>
                <a:latin typeface="+mj-lt"/>
              </a:rPr>
              <a:t>谢谢观看  期待莅临</a:t>
            </a:r>
            <a:endParaRPr lang="en-US" sz="4000" dirty="0">
              <a:solidFill>
                <a:srgbClr val="FFFFFF"/>
              </a:solidFill>
              <a:latin typeface="+mj-lt"/>
            </a:endParaRPr>
          </a:p>
        </p:txBody>
      </p:sp>
      <p:sp>
        <p:nvSpPr>
          <p:cNvPr id="10" name="TextBox 9"/>
          <p:cNvSpPr txBox="1"/>
          <p:nvPr/>
        </p:nvSpPr>
        <p:spPr>
          <a:xfrm>
            <a:off x="1704340" y="633055"/>
            <a:ext cx="4046220" cy="461665"/>
          </a:xfrm>
          <a:prstGeom prst="rect">
            <a:avLst/>
          </a:prstGeom>
          <a:noFill/>
        </p:spPr>
        <p:txBody>
          <a:bodyPr wrap="square" rtlCol="0" anchor="ctr">
            <a:spAutoFit/>
          </a:bodyPr>
          <a:lstStyle/>
          <a:p>
            <a:r>
              <a:rPr lang="zh-CN" altLang="en-US" sz="2400" dirty="0" smtClean="0">
                <a:solidFill>
                  <a:schemeClr val="tx1">
                    <a:alpha val="20000"/>
                  </a:schemeClr>
                </a:solidFill>
                <a:latin typeface="+mj-lt"/>
              </a:rPr>
              <a:t>深圳市某某牙齿美容中心</a:t>
            </a:r>
            <a:endParaRPr lang="en-US" sz="2400" dirty="0">
              <a:solidFill>
                <a:schemeClr val="tx1">
                  <a:alpha val="20000"/>
                </a:schemeClr>
              </a:solidFill>
              <a:latin typeface="+mj-lt"/>
            </a:endParaRPr>
          </a:p>
        </p:txBody>
      </p:sp>
      <p:pic>
        <p:nvPicPr>
          <p:cNvPr id="1027" name="Picture 3" descr="U:\我图\PPT制作\爱爱\PM下载\gif\brushing_a_large_tooth_7657.gif"/>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6977575" y="1896940"/>
            <a:ext cx="5126160" cy="51261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smtClean="0"/>
              <a:t>为何选择我们</a:t>
            </a:r>
            <a:endParaRPr lang="uk-UA" dirty="0"/>
          </a:p>
        </p:txBody>
      </p:sp>
      <p:sp>
        <p:nvSpPr>
          <p:cNvPr id="5" name="TextBox 4"/>
          <p:cNvSpPr txBox="1"/>
          <p:nvPr/>
        </p:nvSpPr>
        <p:spPr>
          <a:xfrm>
            <a:off x="842481" y="2057400"/>
            <a:ext cx="4058293" cy="3365024"/>
          </a:xfrm>
          <a:prstGeom prst="rect">
            <a:avLst/>
          </a:prstGeom>
          <a:noFill/>
        </p:spPr>
        <p:txBody>
          <a:bodyPr wrap="square" rtlCol="0">
            <a:spAutoFit/>
          </a:bodyPr>
          <a:lstStyle/>
          <a:p>
            <a:pPr>
              <a:spcAft>
                <a:spcPts val="1000"/>
              </a:spcAft>
            </a:pPr>
            <a:r>
              <a:rPr lang="zh-CN" altLang="en-US" sz="1400" b="1" dirty="0" smtClean="0">
                <a:latin typeface="+mn-ea"/>
              </a:rPr>
              <a:t>您</a:t>
            </a:r>
            <a:r>
              <a:rPr lang="zh-CN" altLang="en-US" sz="1400" b="1" dirty="0">
                <a:latin typeface="+mn-ea"/>
              </a:rPr>
              <a:t>的内容打在这里或者通过复制您的文本后在此框中选择粘贴并选择只保留您您的</a:t>
            </a:r>
            <a:r>
              <a:rPr lang="zh-CN" altLang="en-US" sz="1400" b="1" dirty="0" smtClean="0">
                <a:latin typeface="+mn-ea"/>
              </a:rPr>
              <a:t>内容</a:t>
            </a:r>
            <a:r>
              <a:rPr lang="zh-CN" altLang="en-US" sz="1400" b="1" dirty="0">
                <a:latin typeface="+mn-ea"/>
              </a:rPr>
              <a:t>您的文本</a:t>
            </a:r>
            <a:endParaRPr lang="en-US" altLang="zh-CN" sz="1400" b="1" dirty="0">
              <a:latin typeface="+mn-ea"/>
            </a:endParaRPr>
          </a:p>
          <a:p>
            <a:pPr>
              <a:spcAft>
                <a:spcPts val="1000"/>
              </a:spcAft>
            </a:pPr>
            <a:r>
              <a:rPr lang="zh-CN" altLang="en-US" sz="1400" dirty="0">
                <a:latin typeface="+mn-ea"/>
              </a:rPr>
              <a:t>打在这里或者通过复制您的文本后在此框中选择粘贴并选择只保留您的内容打在这里或者通过复制您您的内容打在这里或者通过复制您的文本后在此框中选择粘贴并选择只保留您的内容打在</a:t>
            </a:r>
            <a:r>
              <a:rPr lang="zh-CN" altLang="en-US" sz="1400" dirty="0" smtClean="0">
                <a:latin typeface="+mn-ea"/>
              </a:rPr>
              <a:t>这</a:t>
            </a:r>
            <a:endParaRPr lang="en-US" altLang="zh-CN" sz="1400" dirty="0" smtClean="0">
              <a:latin typeface="+mn-ea"/>
            </a:endParaRPr>
          </a:p>
          <a:p>
            <a:pPr>
              <a:spcAft>
                <a:spcPts val="1000"/>
              </a:spcAft>
            </a:pPr>
            <a:r>
              <a:rPr lang="zh-CN" altLang="en-US" sz="1400" dirty="0" smtClean="0">
                <a:latin typeface="+mn-ea"/>
              </a:rPr>
              <a:t>选择</a:t>
            </a:r>
            <a:r>
              <a:rPr lang="zh-CN" altLang="en-US" sz="1400" dirty="0">
                <a:latin typeface="+mn-ea"/>
              </a:rPr>
              <a:t>粘贴并选择只保留通过复制您的文您的内容打在这里或者通过复制您的文本后在此框中选择粘贴并选择只保留您的内容打在这里或者通过复制您您的内容打在这里或者通过复制您的文本后在此框中选择粘贴并选择只保留您的内容打在这里或者通过复制您文这里或者通过复制您您的内容打在这里或者通过复制您的文本后在此框中选择粘贴并选择只保留您的内容打在这里或者</a:t>
            </a:r>
            <a:r>
              <a:rPr lang="zh-CN" altLang="en-US" sz="1400" dirty="0" smtClean="0">
                <a:latin typeface="+mn-ea"/>
              </a:rPr>
              <a:t>通过</a:t>
            </a:r>
            <a:endParaRPr lang="uk-UA" sz="1400" dirty="0"/>
          </a:p>
        </p:txBody>
      </p:sp>
      <p:pic>
        <p:nvPicPr>
          <p:cNvPr id="4" name="图片占位符 3"/>
          <p:cNvPicPr>
            <a:picLocks noGrp="1" noChangeAspect="1"/>
          </p:cNvPicPr>
          <p:nvPr>
            <p:ph type="pic" sz="quarter" idx="11"/>
          </p:nvPr>
        </p:nvPicPr>
        <p:blipFill>
          <a:blip r:embed="rId1">
            <a:extLst>
              <a:ext uri="{28A0092B-C50C-407E-A947-70E740481C1C}">
                <a14:useLocalDpi xmlns:a14="http://schemas.microsoft.com/office/drawing/2010/main" val="0"/>
              </a:ext>
            </a:extLst>
          </a:blip>
          <a:srcRect l="3559" r="3559"/>
          <a:stretch>
            <a:fillRect/>
          </a:stretch>
        </p:blipFill>
        <p:spPr/>
      </p:pic>
      <p:sp>
        <p:nvSpPr>
          <p:cNvPr id="7" name="Footer Placeholder 6"/>
          <p:cNvSpPr>
            <a:spLocks noGrp="1"/>
          </p:cNvSpPr>
          <p:nvPr>
            <p:ph type="ftr" sz="quarter" idx="12"/>
          </p:nvPr>
        </p:nvSpPr>
        <p:spPr/>
        <p:txBody>
          <a:bodyPr/>
          <a:lstStyle/>
          <a:p>
            <a:r>
              <a:rPr lang="zh-CN" altLang="en-US" dirty="0"/>
              <a:t>深圳市某牙医美容中心</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anim calcmode="lin" valueType="num">
                                      <p:cBhvr>
                                        <p:cTn id="8" dur="1250" fill="hold"/>
                                        <p:tgtEl>
                                          <p:spTgt spid="5"/>
                                        </p:tgtEl>
                                        <p:attrNameLst>
                                          <p:attrName>ppt_x</p:attrName>
                                        </p:attrNameLst>
                                      </p:cBhvr>
                                      <p:tavLst>
                                        <p:tav tm="0">
                                          <p:val>
                                            <p:strVal val="#ppt_x"/>
                                          </p:val>
                                        </p:tav>
                                        <p:tav tm="100000">
                                          <p:val>
                                            <p:strVal val="#ppt_x"/>
                                          </p:val>
                                        </p:tav>
                                      </p:tavLst>
                                    </p:anim>
                                    <p:anim calcmode="lin" valueType="num">
                                      <p:cBhvr>
                                        <p:cTn id="9" dur="1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t="7700" b="7700"/>
          <a:stretch>
            <a:fillRect/>
          </a:stretch>
        </p:blipFill>
        <p:spPr/>
      </p:pic>
      <p:sp>
        <p:nvSpPr>
          <p:cNvPr id="8" name="Freeform 7"/>
          <p:cNvSpPr/>
          <p:nvPr/>
        </p:nvSpPr>
        <p:spPr>
          <a:xfrm>
            <a:off x="0" y="0"/>
            <a:ext cx="6451599" cy="6858000"/>
          </a:xfrm>
          <a:custGeom>
            <a:avLst/>
            <a:gdLst>
              <a:gd name="connsiteX0" fmla="*/ 0 w 6451599"/>
              <a:gd name="connsiteY0" fmla="*/ 0 h 6858000"/>
              <a:gd name="connsiteX1" fmla="*/ 6439035 w 6451599"/>
              <a:gd name="connsiteY1" fmla="*/ 0 h 6858000"/>
              <a:gd name="connsiteX2" fmla="*/ 6451599 w 6451599"/>
              <a:gd name="connsiteY2" fmla="*/ 496910 h 6858000"/>
              <a:gd name="connsiteX3" fmla="*/ 6451599 w 6451599"/>
              <a:gd name="connsiteY3" fmla="*/ 497004 h 6858000"/>
              <a:gd name="connsiteX4" fmla="*/ 6438695 w 6451599"/>
              <a:gd name="connsiteY4" fmla="*/ 1007400 h 6858000"/>
              <a:gd name="connsiteX5" fmla="*/ 4186527 w 6451599"/>
              <a:gd name="connsiteY5" fmla="*/ 6806523 h 6858000"/>
              <a:gd name="connsiteX6" fmla="*/ 4141935 w 6451599"/>
              <a:gd name="connsiteY6" fmla="*/ 6858000 h 6858000"/>
              <a:gd name="connsiteX7" fmla="*/ 0 w 64515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1599" h="6858000">
                <a:moveTo>
                  <a:pt x="0" y="0"/>
                </a:moveTo>
                <a:lnTo>
                  <a:pt x="6439035" y="0"/>
                </a:lnTo>
                <a:lnTo>
                  <a:pt x="6451599" y="496910"/>
                </a:lnTo>
                <a:lnTo>
                  <a:pt x="6451599" y="497004"/>
                </a:lnTo>
                <a:lnTo>
                  <a:pt x="6438695" y="1007400"/>
                </a:lnTo>
                <a:cubicBezTo>
                  <a:pt x="6327285" y="3205254"/>
                  <a:pt x="5500491" y="5214365"/>
                  <a:pt x="4186527" y="6806523"/>
                </a:cubicBezTo>
                <a:lnTo>
                  <a:pt x="4141935"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01660" y="1781254"/>
            <a:ext cx="4838701" cy="1107996"/>
          </a:xfrm>
          <a:prstGeom prst="rect">
            <a:avLst/>
          </a:prstGeom>
          <a:noFill/>
        </p:spPr>
        <p:txBody>
          <a:bodyPr wrap="square" rtlCol="0" anchor="b">
            <a:spAutoFit/>
          </a:bodyPr>
          <a:lstStyle/>
          <a:p>
            <a:r>
              <a:rPr lang="zh-CN" altLang="en-US" sz="6600" dirty="0">
                <a:solidFill>
                  <a:srgbClr val="FFFFFF"/>
                </a:solidFill>
                <a:latin typeface="+mj-lt"/>
              </a:rPr>
              <a:t>关于我们</a:t>
            </a:r>
            <a:endParaRPr lang="en-US" sz="6600" dirty="0">
              <a:solidFill>
                <a:srgbClr val="FFFFFF"/>
              </a:solidFill>
              <a:latin typeface="+mj-lt"/>
            </a:endParaRPr>
          </a:p>
        </p:txBody>
      </p:sp>
      <p:sp>
        <p:nvSpPr>
          <p:cNvPr id="10" name="TextBox 9"/>
          <p:cNvSpPr txBox="1"/>
          <p:nvPr/>
        </p:nvSpPr>
        <p:spPr>
          <a:xfrm>
            <a:off x="1001661" y="3167390"/>
            <a:ext cx="3673578" cy="2159566"/>
          </a:xfrm>
          <a:prstGeom prst="rect">
            <a:avLst/>
          </a:prstGeom>
          <a:noFill/>
        </p:spPr>
        <p:txBody>
          <a:bodyPr wrap="square" rtlCol="0">
            <a:spAutoFit/>
          </a:bodyPr>
          <a:lstStyle/>
          <a:p>
            <a:pPr>
              <a:spcAft>
                <a:spcPts val="1000"/>
              </a:spcAft>
            </a:pPr>
            <a:r>
              <a:rPr lang="zh-CN" altLang="en-US" sz="1400" dirty="0" smtClean="0">
                <a:solidFill>
                  <a:srgbClr val="FFFFFF"/>
                </a:solidFill>
              </a:rPr>
              <a:t>打</a:t>
            </a:r>
            <a:r>
              <a:rPr lang="zh-CN" altLang="en-US" sz="1400" dirty="0">
                <a:solidFill>
                  <a:srgbClr val="FFFFFF"/>
                </a:solidFill>
              </a:rPr>
              <a:t>在这里或者通过复制您的文本后在此框中选择粘贴并选择只保留您的内容打在这里或者通过复制您您的内容打在这里或者通过复制您的文本后在此框中选择粘贴并选择只</a:t>
            </a:r>
            <a:r>
              <a:rPr lang="zh-CN" altLang="en-US" sz="1400" dirty="0" smtClean="0">
                <a:solidFill>
                  <a:srgbClr val="FFFFFF"/>
                </a:solidFill>
              </a:rPr>
              <a:t>保</a:t>
            </a:r>
            <a:endParaRPr lang="en-US" altLang="zh-CN" sz="1400" dirty="0">
              <a:solidFill>
                <a:srgbClr val="FFFFFF"/>
              </a:solidFill>
            </a:endParaRPr>
          </a:p>
          <a:p>
            <a:pPr>
              <a:spcAft>
                <a:spcPts val="1000"/>
              </a:spcAft>
            </a:pPr>
            <a:r>
              <a:rPr lang="zh-CN" altLang="en-US" sz="1400" dirty="0" smtClean="0">
                <a:solidFill>
                  <a:srgbClr val="FFFFFF"/>
                </a:solidFill>
              </a:rPr>
              <a:t>选择</a:t>
            </a:r>
            <a:r>
              <a:rPr lang="zh-CN" altLang="en-US" sz="1400" dirty="0">
                <a:solidFill>
                  <a:srgbClr val="FFFFFF"/>
                </a:solidFill>
              </a:rPr>
              <a:t>粘贴并选择只保留通过复制您的文您的内容打在这里或者通过复制您的文本后在此框中选择粘贴并选择只保留您的内容打在这里或者通过复制您您的内容打在这里或者通过复制您的文本</a:t>
            </a:r>
            <a:r>
              <a:rPr lang="zh-CN" altLang="en-US" sz="1400" dirty="0" smtClean="0">
                <a:solidFill>
                  <a:srgbClr val="FFFFFF"/>
                </a:solidFill>
              </a:rPr>
              <a:t>后</a:t>
            </a:r>
            <a:r>
              <a:rPr lang="zh-CN" altLang="en-US" sz="1400" dirty="0">
                <a:solidFill>
                  <a:srgbClr val="FFFFFF"/>
                </a:solidFill>
              </a:rPr>
              <a:t>保留通过复制您的文您的</a:t>
            </a:r>
            <a:endParaRPr lang="uk-UA" sz="1400" dirty="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42" presetClass="entr" presetSubtype="0" fill="hold" grpId="0" nodeType="withEffect">
                                  <p:stCondLst>
                                    <p:cond delay="1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smtClean="0"/>
              <a:t>关于我们</a:t>
            </a:r>
            <a:endParaRPr lang="uk-UA" dirty="0"/>
          </a:p>
        </p:txBody>
      </p:sp>
      <p:sp>
        <p:nvSpPr>
          <p:cNvPr id="5" name="TextBox 4"/>
          <p:cNvSpPr txBox="1"/>
          <p:nvPr/>
        </p:nvSpPr>
        <p:spPr>
          <a:xfrm>
            <a:off x="842481" y="4822881"/>
            <a:ext cx="6164247" cy="738664"/>
          </a:xfrm>
          <a:prstGeom prst="rect">
            <a:avLst/>
          </a:prstGeom>
          <a:noFill/>
        </p:spPr>
        <p:txBody>
          <a:bodyPr wrap="square" rtlCol="0">
            <a:spAutoFit/>
          </a:bodyPr>
          <a:lstStyle/>
          <a:p>
            <a:pPr>
              <a:spcAft>
                <a:spcPts val="1000"/>
              </a:spcAft>
            </a:pPr>
            <a:r>
              <a:rPr lang="zh-CN" altLang="en-US" sz="1400" i="1" dirty="0" smtClean="0">
                <a:solidFill>
                  <a:schemeClr val="tx1">
                    <a:lumMod val="50000"/>
                    <a:lumOff val="50000"/>
                  </a:schemeClr>
                </a:solidFill>
              </a:rPr>
              <a:t>打</a:t>
            </a:r>
            <a:r>
              <a:rPr lang="zh-CN" altLang="en-US" sz="1400" i="1" dirty="0">
                <a:solidFill>
                  <a:schemeClr val="tx1">
                    <a:lumMod val="50000"/>
                    <a:lumOff val="50000"/>
                  </a:schemeClr>
                </a:solidFill>
              </a:rPr>
              <a:t>在这里或者通过复制您的文本后在此框中选择粘贴并选择只保留您的内容打在这里或者通过复制您您的内容打在这里或者通过复制您的文本后在此框中选择粘贴并选择只保留您的内容打在这里</a:t>
            </a:r>
            <a:r>
              <a:rPr lang="zh-CN" altLang="en-US" sz="1400" i="1" dirty="0" smtClean="0">
                <a:solidFill>
                  <a:schemeClr val="tx1">
                    <a:lumMod val="50000"/>
                    <a:lumOff val="50000"/>
                  </a:schemeClr>
                </a:solidFill>
              </a:rPr>
              <a:t>或者</a:t>
            </a:r>
            <a:r>
              <a:rPr lang="zh-CN" altLang="en-US" sz="1400" i="1" dirty="0">
                <a:solidFill>
                  <a:schemeClr val="tx1">
                    <a:lumMod val="50000"/>
                    <a:lumOff val="50000"/>
                  </a:schemeClr>
                </a:solidFill>
              </a:rPr>
              <a:t>通过复制您的文本后在此</a:t>
            </a:r>
            <a:r>
              <a:rPr lang="zh-CN" altLang="en-US" sz="1400" i="1" dirty="0" smtClean="0">
                <a:solidFill>
                  <a:schemeClr val="tx1">
                    <a:lumMod val="50000"/>
                    <a:lumOff val="50000"/>
                  </a:schemeClr>
                </a:solidFill>
              </a:rPr>
              <a:t>框</a:t>
            </a:r>
            <a:endParaRPr lang="uk-UA" altLang="zh-CN" sz="1400" i="1" dirty="0">
              <a:solidFill>
                <a:schemeClr val="tx1">
                  <a:lumMod val="50000"/>
                  <a:lumOff val="50000"/>
                </a:schemeClr>
              </a:solidFill>
            </a:endParaRPr>
          </a:p>
        </p:txBody>
      </p:sp>
      <p:sp>
        <p:nvSpPr>
          <p:cNvPr id="7" name="TextBox 6"/>
          <p:cNvSpPr txBox="1"/>
          <p:nvPr/>
        </p:nvSpPr>
        <p:spPr>
          <a:xfrm>
            <a:off x="7612655" y="1883884"/>
            <a:ext cx="3736864" cy="3795911"/>
          </a:xfrm>
          <a:prstGeom prst="rect">
            <a:avLst/>
          </a:prstGeom>
          <a:noFill/>
        </p:spPr>
        <p:txBody>
          <a:bodyPr wrap="square" rtlCol="0">
            <a:spAutoFit/>
          </a:bodyPr>
          <a:lstStyle/>
          <a:p>
            <a:pPr>
              <a:spcAft>
                <a:spcPts val="1000"/>
              </a:spcAft>
            </a:pPr>
            <a:r>
              <a:rPr lang="zh-CN" altLang="en-US" sz="1400" b="1" dirty="0">
                <a:latin typeface="+mn-ea"/>
              </a:rPr>
              <a:t>您的内容打在这里或者通过复制您的文本后在此框中选择粘贴并选择只保留您您的</a:t>
            </a:r>
            <a:r>
              <a:rPr lang="zh-CN" altLang="en-US" sz="1400" b="1" dirty="0" smtClean="0">
                <a:latin typeface="+mn-ea"/>
              </a:rPr>
              <a:t>内容</a:t>
            </a:r>
            <a:endParaRPr lang="en-US" altLang="zh-CN" sz="1400" b="1" dirty="0" smtClean="0">
              <a:latin typeface="+mn-ea"/>
            </a:endParaRPr>
          </a:p>
          <a:p>
            <a:pPr>
              <a:spcAft>
                <a:spcPts val="1000"/>
              </a:spcAft>
            </a:pPr>
            <a:r>
              <a:rPr lang="zh-CN" altLang="en-US" sz="1400" dirty="0" smtClean="0">
                <a:latin typeface="+mn-ea"/>
              </a:rPr>
              <a:t>打</a:t>
            </a:r>
            <a:r>
              <a:rPr lang="zh-CN" altLang="en-US" sz="1400" dirty="0">
                <a:latin typeface="+mn-ea"/>
              </a:rPr>
              <a:t>在这里或者通过复制您的文本后在此框中选择粘贴并选择只保留您的内容打在这里或者通过复制您您的内容打在这里或者通过复制您的文本后在此框中选择粘贴并选择只保留您的内容打在这里或者通过复制您文本</a:t>
            </a:r>
            <a:r>
              <a:rPr lang="zh-CN" altLang="en-US" sz="1400" dirty="0" smtClean="0">
                <a:latin typeface="+mn-ea"/>
              </a:rPr>
              <a:t>后</a:t>
            </a:r>
            <a:endParaRPr lang="en-US" altLang="zh-CN" sz="1400" dirty="0" smtClean="0">
              <a:latin typeface="+mn-ea"/>
            </a:endParaRPr>
          </a:p>
          <a:p>
            <a:pPr>
              <a:spcAft>
                <a:spcPts val="1000"/>
              </a:spcAft>
            </a:pPr>
            <a:r>
              <a:rPr lang="zh-CN" altLang="en-US" sz="1400" dirty="0" smtClean="0">
                <a:latin typeface="+mn-ea"/>
              </a:rPr>
              <a:t>选择</a:t>
            </a:r>
            <a:r>
              <a:rPr lang="zh-CN" altLang="en-US" sz="1400" dirty="0">
                <a:latin typeface="+mn-ea"/>
              </a:rPr>
              <a:t>粘贴并选择只保留通过复制您的文您的内容打在这里或者通过复制您的文本后在此框中选择粘贴并选择只保留您的内容打在这里或者通过复制您您的内容打在这里或者通过复制您的文本后在此框中选择粘贴并选择只保留您的内容打在这里或者通过复制您</a:t>
            </a:r>
            <a:r>
              <a:rPr lang="zh-CN" altLang="en-US" sz="1400" dirty="0" smtClean="0">
                <a:latin typeface="+mn-ea"/>
              </a:rPr>
              <a:t>文</a:t>
            </a:r>
            <a:r>
              <a:rPr lang="zh-CN" altLang="en-US" sz="1400" dirty="0">
                <a:latin typeface="+mn-ea"/>
              </a:rPr>
              <a:t>这里或者通过复制您您的内容打在这里或者通过复制您的文本后在此框中选择粘贴并选择只保留您的内容打在这里或者通过复制</a:t>
            </a:r>
            <a:r>
              <a:rPr lang="zh-CN" altLang="en-US" sz="1400" dirty="0" smtClean="0">
                <a:latin typeface="+mn-ea"/>
              </a:rPr>
              <a:t>您</a:t>
            </a:r>
            <a:endParaRPr lang="uk-UA" altLang="zh-CN" sz="1400" dirty="0">
              <a:latin typeface="+mn-ea"/>
            </a:endParaRPr>
          </a:p>
        </p:txBody>
      </p:sp>
      <p:sp>
        <p:nvSpPr>
          <p:cNvPr id="2" name="Footer Placeholder 1"/>
          <p:cNvSpPr>
            <a:spLocks noGrp="1"/>
          </p:cNvSpPr>
          <p:nvPr>
            <p:ph type="ftr" sz="quarter" idx="12"/>
          </p:nvPr>
        </p:nvSpPr>
        <p:spPr/>
        <p:txBody>
          <a:bodyPr/>
          <a:lstStyle/>
          <a:p>
            <a:r>
              <a:rPr lang="zh-CN" altLang="en-US" dirty="0" smtClean="0"/>
              <a:t>深圳市某牙医美容中心</a:t>
            </a:r>
            <a:endParaRPr lang="en-US" dirty="0"/>
          </a:p>
        </p:txBody>
      </p:sp>
      <p:pic>
        <p:nvPicPr>
          <p:cNvPr id="4" name="图片占位符 3"/>
          <p:cNvPicPr>
            <a:picLocks noGrp="1" noChangeAspect="1"/>
          </p:cNvPicPr>
          <p:nvPr>
            <p:ph type="pic" sz="quarter" idx="11"/>
          </p:nvPr>
        </p:nvPicPr>
        <p:blipFill rotWithShape="1">
          <a:blip r:embed="rId1">
            <a:extLst>
              <a:ext uri="{28A0092B-C50C-407E-A947-70E740481C1C}">
                <a14:useLocalDpi xmlns:a14="http://schemas.microsoft.com/office/drawing/2010/main" val="0"/>
              </a:ext>
            </a:extLst>
          </a:blip>
          <a:srcRect l="-67" t="14329" r="-67" b="26610"/>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250"/>
                                        <p:tgtEl>
                                          <p:spTgt spid="7"/>
                                        </p:tgtEl>
                                      </p:cBhvr>
                                    </p:animEffect>
                                    <p:anim calcmode="lin" valueType="num">
                                      <p:cBhvr>
                                        <p:cTn id="13" dur="1250" fill="hold"/>
                                        <p:tgtEl>
                                          <p:spTgt spid="7"/>
                                        </p:tgtEl>
                                        <p:attrNameLst>
                                          <p:attrName>ppt_x</p:attrName>
                                        </p:attrNameLst>
                                      </p:cBhvr>
                                      <p:tavLst>
                                        <p:tav tm="0">
                                          <p:val>
                                            <p:strVal val="#ppt_x"/>
                                          </p:val>
                                        </p:tav>
                                        <p:tav tm="100000">
                                          <p:val>
                                            <p:strVal val="#ppt_x"/>
                                          </p:val>
                                        </p:tav>
                                      </p:tavLst>
                                    </p:anim>
                                    <p:anim calcmode="lin" valueType="num">
                                      <p:cBhvr>
                                        <p:cTn id="14" dur="1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smtClean="0"/>
              <a:t>技术专长</a:t>
            </a:r>
            <a:endParaRPr lang="uk-UA" b="1" dirty="0"/>
          </a:p>
        </p:txBody>
      </p:sp>
      <p:sp>
        <p:nvSpPr>
          <p:cNvPr id="8" name="TextBox 7"/>
          <p:cNvSpPr txBox="1"/>
          <p:nvPr/>
        </p:nvSpPr>
        <p:spPr>
          <a:xfrm>
            <a:off x="6941057" y="3128068"/>
            <a:ext cx="4407981" cy="646331"/>
          </a:xfrm>
          <a:prstGeom prst="rect">
            <a:avLst/>
          </a:prstGeom>
          <a:noFill/>
        </p:spPr>
        <p:txBody>
          <a:bodyPr wrap="square" rtlCol="0">
            <a:spAutoFit/>
          </a:bodyPr>
          <a:lstStyle/>
          <a:p>
            <a:pPr>
              <a:spcAft>
                <a:spcPts val="1000"/>
              </a:spcAft>
            </a:pPr>
            <a:r>
              <a:rPr lang="zh-CN" altLang="en-US" sz="1200" dirty="0" smtClean="0">
                <a:latin typeface="+mn-ea"/>
              </a:rPr>
              <a:t>打</a:t>
            </a:r>
            <a:r>
              <a:rPr lang="zh-CN" altLang="en-US" sz="1200" dirty="0">
                <a:latin typeface="+mn-ea"/>
              </a:rPr>
              <a:t>在这里或者通过复制您的文本后在此框中选择粘贴并选择只保留您的内容打在这里或者通过复制您您的内容打在这里或者通过复制您的文本后在此框中选择粘贴并选择只</a:t>
            </a:r>
            <a:r>
              <a:rPr lang="zh-CN" altLang="en-US" sz="1200" dirty="0" smtClean="0">
                <a:latin typeface="+mn-ea"/>
              </a:rPr>
              <a:t>保留</a:t>
            </a:r>
            <a:r>
              <a:rPr lang="zh-CN" altLang="en-US" sz="1200" dirty="0">
                <a:latin typeface="+mn-ea"/>
              </a:rPr>
              <a:t>复制您</a:t>
            </a:r>
            <a:r>
              <a:rPr lang="zh-CN" altLang="en-US" sz="1200" dirty="0" smtClean="0">
                <a:latin typeface="+mn-ea"/>
              </a:rPr>
              <a:t>您</a:t>
            </a:r>
            <a:endParaRPr lang="uk-UA" sz="1200" dirty="0"/>
          </a:p>
        </p:txBody>
      </p:sp>
      <p:sp>
        <p:nvSpPr>
          <p:cNvPr id="9" name="TextBox 8"/>
          <p:cNvSpPr txBox="1"/>
          <p:nvPr/>
        </p:nvSpPr>
        <p:spPr>
          <a:xfrm>
            <a:off x="6941057" y="2676319"/>
            <a:ext cx="4407981" cy="461665"/>
          </a:xfrm>
          <a:prstGeom prst="rect">
            <a:avLst/>
          </a:prstGeom>
          <a:noFill/>
        </p:spPr>
        <p:txBody>
          <a:bodyPr wrap="square" rtlCol="0" anchor="b">
            <a:spAutoFit/>
          </a:bodyPr>
          <a:lstStyle/>
          <a:p>
            <a:pPr>
              <a:spcAft>
                <a:spcPts val="1000"/>
              </a:spcAft>
            </a:pPr>
            <a:r>
              <a:rPr lang="zh-CN" altLang="en-US" sz="2400" dirty="0" smtClean="0">
                <a:solidFill>
                  <a:schemeClr val="accent1"/>
                </a:solidFill>
                <a:latin typeface="+mj-lt"/>
              </a:rPr>
              <a:t>输入标题文字</a:t>
            </a:r>
            <a:endParaRPr lang="uk-UA" sz="2400" dirty="0">
              <a:solidFill>
                <a:schemeClr val="accent1"/>
              </a:solidFill>
              <a:latin typeface="+mj-lt"/>
            </a:endParaRPr>
          </a:p>
        </p:txBody>
      </p:sp>
      <p:sp>
        <p:nvSpPr>
          <p:cNvPr id="10" name="TextBox 9"/>
          <p:cNvSpPr txBox="1"/>
          <p:nvPr/>
        </p:nvSpPr>
        <p:spPr>
          <a:xfrm>
            <a:off x="6941057" y="1906878"/>
            <a:ext cx="4407981" cy="769441"/>
          </a:xfrm>
          <a:prstGeom prst="rect">
            <a:avLst/>
          </a:prstGeom>
          <a:noFill/>
        </p:spPr>
        <p:txBody>
          <a:bodyPr wrap="square" rtlCol="0" anchor="b">
            <a:spAutoFit/>
          </a:bodyPr>
          <a:lstStyle/>
          <a:p>
            <a:pPr>
              <a:spcAft>
                <a:spcPts val="1000"/>
              </a:spcAft>
            </a:pPr>
            <a:r>
              <a:rPr lang="en-US" sz="4400" dirty="0" smtClean="0">
                <a:solidFill>
                  <a:schemeClr val="accent1"/>
                </a:solidFill>
                <a:latin typeface="+mj-lt"/>
              </a:rPr>
              <a:t>01</a:t>
            </a:r>
            <a:endParaRPr lang="uk-UA" sz="4400" dirty="0">
              <a:solidFill>
                <a:schemeClr val="accent1"/>
              </a:solidFill>
              <a:latin typeface="+mj-lt"/>
            </a:endParaRPr>
          </a:p>
        </p:txBody>
      </p:sp>
      <p:sp>
        <p:nvSpPr>
          <p:cNvPr id="12" name="TextBox 11"/>
          <p:cNvSpPr txBox="1"/>
          <p:nvPr/>
        </p:nvSpPr>
        <p:spPr>
          <a:xfrm>
            <a:off x="6941057" y="5366300"/>
            <a:ext cx="4407981" cy="646331"/>
          </a:xfrm>
          <a:prstGeom prst="rect">
            <a:avLst/>
          </a:prstGeom>
          <a:noFill/>
        </p:spPr>
        <p:txBody>
          <a:bodyPr wrap="square" rtlCol="0">
            <a:spAutoFit/>
          </a:bodyPr>
          <a:lstStyle/>
          <a:p>
            <a:pPr>
              <a:spcAft>
                <a:spcPts val="1000"/>
              </a:spcAft>
            </a:pPr>
            <a:r>
              <a:rPr lang="zh-CN" altLang="en-US" sz="1200" dirty="0">
                <a:latin typeface="+mn-ea"/>
              </a:rPr>
              <a:t>打在这里或者通过复制您的文本后在此框中选择粘贴并选择只保留您的内容打在这里或者通过复制您您的内容打在这里或者通过复制您的文本后在此框中选择粘贴并选择只保留复制您您</a:t>
            </a:r>
            <a:endParaRPr lang="uk-UA" altLang="zh-CN" sz="1200" dirty="0"/>
          </a:p>
        </p:txBody>
      </p:sp>
      <p:sp>
        <p:nvSpPr>
          <p:cNvPr id="13" name="TextBox 12"/>
          <p:cNvSpPr txBox="1"/>
          <p:nvPr/>
        </p:nvSpPr>
        <p:spPr>
          <a:xfrm>
            <a:off x="6941057" y="4914551"/>
            <a:ext cx="4407981" cy="461665"/>
          </a:xfrm>
          <a:prstGeom prst="rect">
            <a:avLst/>
          </a:prstGeom>
          <a:noFill/>
        </p:spPr>
        <p:txBody>
          <a:bodyPr wrap="square" rtlCol="0" anchor="b">
            <a:spAutoFit/>
          </a:bodyPr>
          <a:lstStyle/>
          <a:p>
            <a:pPr>
              <a:spcAft>
                <a:spcPts val="1000"/>
              </a:spcAft>
            </a:pPr>
            <a:r>
              <a:rPr lang="zh-CN" altLang="en-US" sz="2400" dirty="0" smtClean="0">
                <a:solidFill>
                  <a:schemeClr val="accent2"/>
                </a:solidFill>
                <a:latin typeface="+mj-lt"/>
              </a:rPr>
              <a:t>输入标题文字</a:t>
            </a:r>
            <a:endParaRPr lang="uk-UA" sz="2400" dirty="0">
              <a:solidFill>
                <a:schemeClr val="accent2"/>
              </a:solidFill>
              <a:latin typeface="+mj-lt"/>
            </a:endParaRPr>
          </a:p>
        </p:txBody>
      </p:sp>
      <p:sp>
        <p:nvSpPr>
          <p:cNvPr id="14" name="TextBox 13"/>
          <p:cNvSpPr txBox="1"/>
          <p:nvPr/>
        </p:nvSpPr>
        <p:spPr>
          <a:xfrm>
            <a:off x="6941057" y="4145110"/>
            <a:ext cx="4407981" cy="769441"/>
          </a:xfrm>
          <a:prstGeom prst="rect">
            <a:avLst/>
          </a:prstGeom>
          <a:noFill/>
        </p:spPr>
        <p:txBody>
          <a:bodyPr wrap="square" rtlCol="0" anchor="b">
            <a:spAutoFit/>
          </a:bodyPr>
          <a:lstStyle/>
          <a:p>
            <a:pPr>
              <a:spcAft>
                <a:spcPts val="1000"/>
              </a:spcAft>
            </a:pPr>
            <a:r>
              <a:rPr lang="en-US" sz="4400" dirty="0" smtClean="0">
                <a:solidFill>
                  <a:schemeClr val="accent2"/>
                </a:solidFill>
                <a:latin typeface="+mj-lt"/>
              </a:rPr>
              <a:t>02</a:t>
            </a:r>
            <a:endParaRPr lang="uk-UA" sz="4400" dirty="0">
              <a:solidFill>
                <a:schemeClr val="accent2"/>
              </a:solidFill>
              <a:latin typeface="+mj-lt"/>
            </a:endParaRPr>
          </a:p>
        </p:txBody>
      </p:sp>
      <p:pic>
        <p:nvPicPr>
          <p:cNvPr id="4" name="图片占位符 3"/>
          <p:cNvPicPr>
            <a:picLocks noGrp="1" noChangeAspect="1"/>
          </p:cNvPicPr>
          <p:nvPr>
            <p:ph type="pic" sz="quarter" idx="11"/>
          </p:nvPr>
        </p:nvPicPr>
        <p:blipFill>
          <a:blip r:embed="rId1">
            <a:extLst>
              <a:ext uri="{28A0092B-C50C-407E-A947-70E740481C1C}">
                <a14:useLocalDpi xmlns:a14="http://schemas.microsoft.com/office/drawing/2010/main" val="0"/>
              </a:ext>
            </a:extLst>
          </a:blip>
          <a:srcRect t="24886" b="24886"/>
          <a:stretch>
            <a:fillRect/>
          </a:stretch>
        </p:blipFill>
        <p:spPr/>
      </p:pic>
      <p:pic>
        <p:nvPicPr>
          <p:cNvPr id="5" name="图片占位符 4"/>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24903" b="24903"/>
          <a:stretch>
            <a:fillRect/>
          </a:stretch>
        </p:blipFill>
        <p:spPr/>
      </p:pic>
      <p:sp>
        <p:nvSpPr>
          <p:cNvPr id="11" name="Footer Placeholder 10"/>
          <p:cNvSpPr>
            <a:spLocks noGrp="1"/>
          </p:cNvSpPr>
          <p:nvPr>
            <p:ph type="ftr" sz="quarter" idx="13"/>
          </p:nvPr>
        </p:nvSpPr>
        <p:spPr/>
        <p:txBody>
          <a:bodyPr/>
          <a:lstStyle/>
          <a:p>
            <a:r>
              <a:rPr lang="zh-CN" altLang="en-US" dirty="0"/>
              <a:t>深圳市某牙医美容中心</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4/3*#ppt_w"/>
                                          </p:val>
                                        </p:tav>
                                        <p:tav tm="100000">
                                          <p:val>
                                            <p:strVal val="#ppt_w"/>
                                          </p:val>
                                        </p:tav>
                                      </p:tavLst>
                                    </p:anim>
                                    <p:anim calcmode="lin" valueType="num">
                                      <p:cBhvr>
                                        <p:cTn id="8" dur="500" fill="hold"/>
                                        <p:tgtEl>
                                          <p:spTgt spid="10"/>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28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strVal val="4/3*#ppt_w"/>
                                          </p:val>
                                        </p:tav>
                                        <p:tav tm="100000">
                                          <p:val>
                                            <p:strVal val="#ppt_w"/>
                                          </p:val>
                                        </p:tav>
                                      </p:tavLst>
                                    </p:anim>
                                    <p:anim calcmode="lin" valueType="num">
                                      <p:cBhvr>
                                        <p:cTn id="13" dur="500" fill="hold"/>
                                        <p:tgtEl>
                                          <p:spTgt spid="9"/>
                                        </p:tgtEl>
                                        <p:attrNameLst>
                                          <p:attrName>ppt_h</p:attrName>
                                        </p:attrNameLst>
                                      </p:cBhvr>
                                      <p:tavLst>
                                        <p:tav tm="0">
                                          <p:val>
                                            <p:strVal val="4/3*#ppt_h"/>
                                          </p:val>
                                        </p:tav>
                                        <p:tav tm="100000">
                                          <p:val>
                                            <p:strVal val="#ppt_h"/>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750"/>
                                        <p:tgtEl>
                                          <p:spTgt spid="8"/>
                                        </p:tgtEl>
                                      </p:cBhvr>
                                    </p:animEffect>
                                    <p:anim calcmode="lin" valueType="num">
                                      <p:cBhvr>
                                        <p:cTn id="17" dur="750" fill="hold"/>
                                        <p:tgtEl>
                                          <p:spTgt spid="8"/>
                                        </p:tgtEl>
                                        <p:attrNameLst>
                                          <p:attrName>ppt_x</p:attrName>
                                        </p:attrNameLst>
                                      </p:cBhvr>
                                      <p:tavLst>
                                        <p:tav tm="0">
                                          <p:val>
                                            <p:strVal val="#ppt_x"/>
                                          </p:val>
                                        </p:tav>
                                        <p:tav tm="100000">
                                          <p:val>
                                            <p:strVal val="#ppt_x"/>
                                          </p:val>
                                        </p:tav>
                                      </p:tavLst>
                                    </p:anim>
                                    <p:anim calcmode="lin" valueType="num">
                                      <p:cBhvr>
                                        <p:cTn id="18" dur="75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3" presetClass="entr" presetSubtype="288"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strVal val="4/3*#ppt_w"/>
                                          </p:val>
                                        </p:tav>
                                        <p:tav tm="100000">
                                          <p:val>
                                            <p:strVal val="#ppt_w"/>
                                          </p:val>
                                        </p:tav>
                                      </p:tavLst>
                                    </p:anim>
                                    <p:anim calcmode="lin" valueType="num">
                                      <p:cBhvr>
                                        <p:cTn id="23" dur="500" fill="hold"/>
                                        <p:tgtEl>
                                          <p:spTgt spid="14"/>
                                        </p:tgtEl>
                                        <p:attrNameLst>
                                          <p:attrName>ppt_h</p:attrName>
                                        </p:attrNameLst>
                                      </p:cBhvr>
                                      <p:tavLst>
                                        <p:tav tm="0">
                                          <p:val>
                                            <p:strVal val="4/3*#ppt_h"/>
                                          </p:val>
                                        </p:tav>
                                        <p:tav tm="100000">
                                          <p:val>
                                            <p:strVal val="#ppt_h"/>
                                          </p:val>
                                        </p:tav>
                                      </p:tavLst>
                                    </p:anim>
                                  </p:childTnLst>
                                </p:cTn>
                              </p:par>
                            </p:childTnLst>
                          </p:cTn>
                        </p:par>
                        <p:par>
                          <p:cTn id="24" fill="hold">
                            <p:stCondLst>
                              <p:cond delay="1500"/>
                            </p:stCondLst>
                            <p:childTnLst>
                              <p:par>
                                <p:cTn id="25" presetID="23" presetClass="entr" presetSubtype="28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strVal val="4/3*#ppt_w"/>
                                          </p:val>
                                        </p:tav>
                                        <p:tav tm="100000">
                                          <p:val>
                                            <p:strVal val="#ppt_w"/>
                                          </p:val>
                                        </p:tav>
                                      </p:tavLst>
                                    </p:anim>
                                    <p:anim calcmode="lin" valueType="num">
                                      <p:cBhvr>
                                        <p:cTn id="28" dur="500" fill="hold"/>
                                        <p:tgtEl>
                                          <p:spTgt spid="13"/>
                                        </p:tgtEl>
                                        <p:attrNameLst>
                                          <p:attrName>ppt_h</p:attrName>
                                        </p:attrNameLst>
                                      </p:cBhvr>
                                      <p:tavLst>
                                        <p:tav tm="0">
                                          <p:val>
                                            <p:strVal val="4/3*#ppt_h"/>
                                          </p:val>
                                        </p:tav>
                                        <p:tav tm="100000">
                                          <p:val>
                                            <p:strVal val="#ppt_h"/>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750"/>
                                        <p:tgtEl>
                                          <p:spTgt spid="12"/>
                                        </p:tgtEl>
                                      </p:cBhvr>
                                    </p:animEffect>
                                    <p:anim calcmode="lin" valueType="num">
                                      <p:cBhvr>
                                        <p:cTn id="32" dur="750" fill="hold"/>
                                        <p:tgtEl>
                                          <p:spTgt spid="12"/>
                                        </p:tgtEl>
                                        <p:attrNameLst>
                                          <p:attrName>ppt_x</p:attrName>
                                        </p:attrNameLst>
                                      </p:cBhvr>
                                      <p:tavLst>
                                        <p:tav tm="0">
                                          <p:val>
                                            <p:strVal val="#ppt_x"/>
                                          </p:val>
                                        </p:tav>
                                        <p:tav tm="100000">
                                          <p:val>
                                            <p:strVal val="#ppt_x"/>
                                          </p:val>
                                        </p:tav>
                                      </p:tavLst>
                                    </p:anim>
                                    <p:anim calcmode="lin" valueType="num">
                                      <p:cBhvr>
                                        <p:cTn id="33"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b="0" dirty="0" smtClean="0"/>
              <a:t>我们服务</a:t>
            </a:r>
            <a:r>
              <a:rPr lang="en-US" b="0" dirty="0" smtClean="0"/>
              <a:t> </a:t>
            </a:r>
            <a:endParaRPr lang="uk-UA" b="1" dirty="0"/>
          </a:p>
        </p:txBody>
      </p:sp>
      <p:pic>
        <p:nvPicPr>
          <p:cNvPr id="4" name="图片占位符 3"/>
          <p:cNvPicPr>
            <a:picLocks noGrp="1" noChangeAspect="1"/>
          </p:cNvPicPr>
          <p:nvPr>
            <p:ph type="pic" sz="quarter" idx="11"/>
          </p:nvPr>
        </p:nvPicPr>
        <p:blipFill>
          <a:blip r:embed="rId1" cstate="print">
            <a:extLst>
              <a:ext uri="{28A0092B-C50C-407E-A947-70E740481C1C}">
                <a14:useLocalDpi xmlns:a14="http://schemas.microsoft.com/office/drawing/2010/main" val="0"/>
              </a:ext>
            </a:extLst>
          </a:blip>
          <a:srcRect l="11078" r="11078"/>
          <a:stretch>
            <a:fillRect/>
          </a:stretch>
        </p:blipFill>
        <p:spPr/>
      </p:pic>
      <p:sp>
        <p:nvSpPr>
          <p:cNvPr id="2" name="Footer Placeholder 1"/>
          <p:cNvSpPr>
            <a:spLocks noGrp="1"/>
          </p:cNvSpPr>
          <p:nvPr>
            <p:ph type="ftr" sz="quarter" idx="12"/>
          </p:nvPr>
        </p:nvSpPr>
        <p:spPr/>
        <p:txBody>
          <a:bodyPr/>
          <a:lstStyle/>
          <a:p>
            <a:r>
              <a:rPr lang="zh-CN" altLang="en-US" dirty="0"/>
              <a:t>深圳市某牙医美容中心</a:t>
            </a:r>
            <a:endParaRPr lang="en-US" altLang="zh-CN" dirty="0"/>
          </a:p>
        </p:txBody>
      </p:sp>
      <p:pic>
        <p:nvPicPr>
          <p:cNvPr id="5" name="图片占位符 4"/>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1020" r="11020"/>
          <a:stretch>
            <a:fillRect/>
          </a:stretch>
        </p:blipFill>
        <p:spPr/>
      </p:pic>
      <p:pic>
        <p:nvPicPr>
          <p:cNvPr id="6" name="图片占位符 5"/>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1129" r="11129"/>
          <a:stretch>
            <a:fillRect/>
          </a:stretch>
        </p:blipFill>
        <p:spPr/>
      </p:pic>
      <p:sp>
        <p:nvSpPr>
          <p:cNvPr id="14" name="Rectangle 13"/>
          <p:cNvSpPr/>
          <p:nvPr/>
        </p:nvSpPr>
        <p:spPr>
          <a:xfrm>
            <a:off x="842481" y="4439262"/>
            <a:ext cx="3039715" cy="15485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080140" y="4640615"/>
            <a:ext cx="2564396" cy="461665"/>
          </a:xfrm>
          <a:prstGeom prst="rect">
            <a:avLst/>
          </a:prstGeom>
          <a:noFill/>
        </p:spPr>
        <p:txBody>
          <a:bodyPr wrap="square" rtlCol="0" anchor="b">
            <a:spAutoFit/>
          </a:bodyPr>
          <a:lstStyle/>
          <a:p>
            <a:pPr>
              <a:spcAft>
                <a:spcPts val="1000"/>
              </a:spcAft>
            </a:pPr>
            <a:r>
              <a:rPr lang="zh-CN" altLang="en-US" sz="2400" dirty="0" smtClean="0">
                <a:solidFill>
                  <a:srgbClr val="FFFFFF"/>
                </a:solidFill>
                <a:latin typeface="+mj-lt"/>
              </a:rPr>
              <a:t>输入关键字</a:t>
            </a:r>
            <a:endParaRPr lang="uk-UA" sz="2400" dirty="0">
              <a:solidFill>
                <a:srgbClr val="FFFFFF"/>
              </a:solidFill>
              <a:latin typeface="+mj-lt"/>
            </a:endParaRPr>
          </a:p>
        </p:txBody>
      </p:sp>
      <p:sp>
        <p:nvSpPr>
          <p:cNvPr id="16" name="TextBox 15"/>
          <p:cNvSpPr txBox="1"/>
          <p:nvPr/>
        </p:nvSpPr>
        <p:spPr>
          <a:xfrm>
            <a:off x="1080140" y="5127312"/>
            <a:ext cx="2564396" cy="584775"/>
          </a:xfrm>
          <a:prstGeom prst="rect">
            <a:avLst/>
          </a:prstGeom>
          <a:noFill/>
        </p:spPr>
        <p:txBody>
          <a:bodyPr wrap="square" rtlCol="0" anchor="t">
            <a:spAutoFit/>
          </a:bodyPr>
          <a:lstStyle/>
          <a:p>
            <a:pPr>
              <a:spcAft>
                <a:spcPts val="1000"/>
              </a:spcAft>
            </a:pPr>
            <a:r>
              <a:rPr lang="zh-CN" altLang="en-US" sz="1600" dirty="0">
                <a:solidFill>
                  <a:srgbClr val="FFFFFF"/>
                </a:solidFill>
              </a:rPr>
              <a:t>打在这里或者通过复制</a:t>
            </a:r>
            <a:r>
              <a:rPr lang="zh-CN" altLang="en-US" sz="1600" dirty="0" smtClean="0">
                <a:solidFill>
                  <a:srgbClr val="FFFFFF"/>
                </a:solidFill>
              </a:rPr>
              <a:t>您文本</a:t>
            </a:r>
            <a:r>
              <a:rPr lang="zh-CN" altLang="en-US" sz="1600" dirty="0">
                <a:solidFill>
                  <a:srgbClr val="FFFFFF"/>
                </a:solidFill>
              </a:rPr>
              <a:t>后在此框中选择粘贴</a:t>
            </a:r>
            <a:endParaRPr lang="en-US" sz="1600" dirty="0">
              <a:solidFill>
                <a:srgbClr val="FFFFFF"/>
              </a:solidFill>
            </a:endParaRPr>
          </a:p>
        </p:txBody>
      </p:sp>
      <p:sp>
        <p:nvSpPr>
          <p:cNvPr id="17" name="Freeform 16"/>
          <p:cNvSpPr>
            <a:spLocks noEditPoints="1"/>
          </p:cNvSpPr>
          <p:nvPr/>
        </p:nvSpPr>
        <p:spPr bwMode="auto">
          <a:xfrm>
            <a:off x="3441665" y="4724603"/>
            <a:ext cx="293688" cy="293688"/>
          </a:xfrm>
          <a:custGeom>
            <a:avLst/>
            <a:gdLst>
              <a:gd name="T0" fmla="*/ 228 w 272"/>
              <a:gd name="T1" fmla="*/ 136 h 272"/>
              <a:gd name="T2" fmla="*/ 225 w 272"/>
              <a:gd name="T3" fmla="*/ 128 h 272"/>
              <a:gd name="T4" fmla="*/ 209 w 272"/>
              <a:gd name="T5" fmla="*/ 112 h 272"/>
              <a:gd name="T6" fmla="*/ 144 w 272"/>
              <a:gd name="T7" fmla="*/ 48 h 272"/>
              <a:gd name="T8" fmla="*/ 137 w 272"/>
              <a:gd name="T9" fmla="*/ 45 h 272"/>
              <a:gd name="T10" fmla="*/ 129 w 272"/>
              <a:gd name="T11" fmla="*/ 48 h 272"/>
              <a:gd name="T12" fmla="*/ 112 w 272"/>
              <a:gd name="T13" fmla="*/ 64 h 272"/>
              <a:gd name="T14" fmla="*/ 109 w 272"/>
              <a:gd name="T15" fmla="*/ 72 h 272"/>
              <a:gd name="T16" fmla="*/ 112 w 272"/>
              <a:gd name="T17" fmla="*/ 80 h 272"/>
              <a:gd name="T18" fmla="*/ 146 w 272"/>
              <a:gd name="T19" fmla="*/ 114 h 272"/>
              <a:gd name="T20" fmla="*/ 57 w 272"/>
              <a:gd name="T21" fmla="*/ 114 h 272"/>
              <a:gd name="T22" fmla="*/ 49 w 272"/>
              <a:gd name="T23" fmla="*/ 117 h 272"/>
              <a:gd name="T24" fmla="*/ 46 w 272"/>
              <a:gd name="T25" fmla="*/ 125 h 272"/>
              <a:gd name="T26" fmla="*/ 46 w 272"/>
              <a:gd name="T27" fmla="*/ 148 h 272"/>
              <a:gd name="T28" fmla="*/ 49 w 272"/>
              <a:gd name="T29" fmla="*/ 156 h 272"/>
              <a:gd name="T30" fmla="*/ 57 w 272"/>
              <a:gd name="T31" fmla="*/ 159 h 272"/>
              <a:gd name="T32" fmla="*/ 146 w 272"/>
              <a:gd name="T33" fmla="*/ 159 h 272"/>
              <a:gd name="T34" fmla="*/ 112 w 272"/>
              <a:gd name="T35" fmla="*/ 192 h 272"/>
              <a:gd name="T36" fmla="*/ 109 w 272"/>
              <a:gd name="T37" fmla="*/ 200 h 272"/>
              <a:gd name="T38" fmla="*/ 112 w 272"/>
              <a:gd name="T39" fmla="*/ 208 h 272"/>
              <a:gd name="T40" fmla="*/ 129 w 272"/>
              <a:gd name="T41" fmla="*/ 224 h 272"/>
              <a:gd name="T42" fmla="*/ 137 w 272"/>
              <a:gd name="T43" fmla="*/ 228 h 272"/>
              <a:gd name="T44" fmla="*/ 144 w 272"/>
              <a:gd name="T45" fmla="*/ 224 h 272"/>
              <a:gd name="T46" fmla="*/ 209 w 272"/>
              <a:gd name="T47" fmla="*/ 160 h 272"/>
              <a:gd name="T48" fmla="*/ 225 w 272"/>
              <a:gd name="T49" fmla="*/ 144 h 272"/>
              <a:gd name="T50" fmla="*/ 228 w 272"/>
              <a:gd name="T51" fmla="*/ 136 h 272"/>
              <a:gd name="T52" fmla="*/ 272 w 272"/>
              <a:gd name="T53" fmla="*/ 136 h 272"/>
              <a:gd name="T54" fmla="*/ 254 w 272"/>
              <a:gd name="T55" fmla="*/ 204 h 272"/>
              <a:gd name="T56" fmla="*/ 205 w 272"/>
              <a:gd name="T57" fmla="*/ 254 h 272"/>
              <a:gd name="T58" fmla="*/ 136 w 272"/>
              <a:gd name="T59" fmla="*/ 272 h 272"/>
              <a:gd name="T60" fmla="*/ 68 w 272"/>
              <a:gd name="T61" fmla="*/ 254 h 272"/>
              <a:gd name="T62" fmla="*/ 19 w 272"/>
              <a:gd name="T63" fmla="*/ 204 h 272"/>
              <a:gd name="T64" fmla="*/ 0 w 272"/>
              <a:gd name="T65" fmla="*/ 136 h 272"/>
              <a:gd name="T66" fmla="*/ 19 w 272"/>
              <a:gd name="T67" fmla="*/ 68 h 272"/>
              <a:gd name="T68" fmla="*/ 68 w 272"/>
              <a:gd name="T69" fmla="*/ 19 h 272"/>
              <a:gd name="T70" fmla="*/ 136 w 272"/>
              <a:gd name="T71" fmla="*/ 0 h 272"/>
              <a:gd name="T72" fmla="*/ 205 w 272"/>
              <a:gd name="T73" fmla="*/ 19 h 272"/>
              <a:gd name="T74" fmla="*/ 254 w 272"/>
              <a:gd name="T75" fmla="*/ 68 h 272"/>
              <a:gd name="T76" fmla="*/ 272 w 272"/>
              <a:gd name="T77" fmla="*/ 13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2" h="272">
                <a:moveTo>
                  <a:pt x="228" y="136"/>
                </a:moveTo>
                <a:cubicBezTo>
                  <a:pt x="228" y="133"/>
                  <a:pt x="227" y="130"/>
                  <a:pt x="225" y="128"/>
                </a:cubicBezTo>
                <a:cubicBezTo>
                  <a:pt x="209" y="112"/>
                  <a:pt x="209" y="112"/>
                  <a:pt x="209" y="112"/>
                </a:cubicBezTo>
                <a:cubicBezTo>
                  <a:pt x="144" y="48"/>
                  <a:pt x="144" y="48"/>
                  <a:pt x="144" y="48"/>
                </a:cubicBezTo>
                <a:cubicBezTo>
                  <a:pt x="142" y="46"/>
                  <a:pt x="140" y="45"/>
                  <a:pt x="137" y="45"/>
                </a:cubicBezTo>
                <a:cubicBezTo>
                  <a:pt x="133" y="45"/>
                  <a:pt x="131" y="46"/>
                  <a:pt x="129" y="48"/>
                </a:cubicBezTo>
                <a:cubicBezTo>
                  <a:pt x="112" y="64"/>
                  <a:pt x="112" y="64"/>
                  <a:pt x="112" y="64"/>
                </a:cubicBezTo>
                <a:cubicBezTo>
                  <a:pt x="110" y="66"/>
                  <a:pt x="109" y="69"/>
                  <a:pt x="109" y="72"/>
                </a:cubicBezTo>
                <a:cubicBezTo>
                  <a:pt x="109" y="75"/>
                  <a:pt x="110" y="78"/>
                  <a:pt x="112" y="80"/>
                </a:cubicBezTo>
                <a:cubicBezTo>
                  <a:pt x="146" y="114"/>
                  <a:pt x="146" y="114"/>
                  <a:pt x="146" y="114"/>
                </a:cubicBezTo>
                <a:cubicBezTo>
                  <a:pt x="57" y="114"/>
                  <a:pt x="57" y="114"/>
                  <a:pt x="57" y="114"/>
                </a:cubicBezTo>
                <a:cubicBezTo>
                  <a:pt x="54" y="114"/>
                  <a:pt x="51" y="115"/>
                  <a:pt x="49" y="117"/>
                </a:cubicBezTo>
                <a:cubicBezTo>
                  <a:pt x="47" y="119"/>
                  <a:pt x="46" y="122"/>
                  <a:pt x="46" y="125"/>
                </a:cubicBezTo>
                <a:cubicBezTo>
                  <a:pt x="46" y="148"/>
                  <a:pt x="46" y="148"/>
                  <a:pt x="46" y="148"/>
                </a:cubicBezTo>
                <a:cubicBezTo>
                  <a:pt x="46" y="151"/>
                  <a:pt x="47" y="153"/>
                  <a:pt x="49" y="156"/>
                </a:cubicBezTo>
                <a:cubicBezTo>
                  <a:pt x="51" y="158"/>
                  <a:pt x="54" y="159"/>
                  <a:pt x="57" y="159"/>
                </a:cubicBezTo>
                <a:cubicBezTo>
                  <a:pt x="146" y="159"/>
                  <a:pt x="146" y="159"/>
                  <a:pt x="146" y="159"/>
                </a:cubicBezTo>
                <a:cubicBezTo>
                  <a:pt x="112" y="192"/>
                  <a:pt x="112" y="192"/>
                  <a:pt x="112" y="192"/>
                </a:cubicBezTo>
                <a:cubicBezTo>
                  <a:pt x="110" y="195"/>
                  <a:pt x="109" y="197"/>
                  <a:pt x="109" y="200"/>
                </a:cubicBezTo>
                <a:cubicBezTo>
                  <a:pt x="109" y="203"/>
                  <a:pt x="110" y="206"/>
                  <a:pt x="112" y="208"/>
                </a:cubicBezTo>
                <a:cubicBezTo>
                  <a:pt x="129" y="224"/>
                  <a:pt x="129" y="224"/>
                  <a:pt x="129" y="224"/>
                </a:cubicBezTo>
                <a:cubicBezTo>
                  <a:pt x="131" y="226"/>
                  <a:pt x="133" y="228"/>
                  <a:pt x="137" y="228"/>
                </a:cubicBezTo>
                <a:cubicBezTo>
                  <a:pt x="140" y="228"/>
                  <a:pt x="142" y="226"/>
                  <a:pt x="144" y="224"/>
                </a:cubicBezTo>
                <a:cubicBezTo>
                  <a:pt x="209" y="160"/>
                  <a:pt x="209" y="160"/>
                  <a:pt x="209" y="160"/>
                </a:cubicBezTo>
                <a:cubicBezTo>
                  <a:pt x="225" y="144"/>
                  <a:pt x="225" y="144"/>
                  <a:pt x="225" y="144"/>
                </a:cubicBezTo>
                <a:cubicBezTo>
                  <a:pt x="227" y="142"/>
                  <a:pt x="228" y="139"/>
                  <a:pt x="228" y="136"/>
                </a:cubicBezTo>
                <a:close/>
                <a:moveTo>
                  <a:pt x="272" y="136"/>
                </a:moveTo>
                <a:cubicBezTo>
                  <a:pt x="272" y="161"/>
                  <a:pt x="266" y="184"/>
                  <a:pt x="254" y="204"/>
                </a:cubicBezTo>
                <a:cubicBezTo>
                  <a:pt x="242" y="225"/>
                  <a:pt x="225" y="242"/>
                  <a:pt x="205" y="254"/>
                </a:cubicBezTo>
                <a:cubicBezTo>
                  <a:pt x="184" y="266"/>
                  <a:pt x="161" y="272"/>
                  <a:pt x="136" y="272"/>
                </a:cubicBezTo>
                <a:cubicBezTo>
                  <a:pt x="112" y="272"/>
                  <a:pt x="89" y="266"/>
                  <a:pt x="68" y="254"/>
                </a:cubicBezTo>
                <a:cubicBezTo>
                  <a:pt x="47" y="242"/>
                  <a:pt x="31" y="225"/>
                  <a:pt x="19" y="204"/>
                </a:cubicBezTo>
                <a:cubicBezTo>
                  <a:pt x="7" y="184"/>
                  <a:pt x="0" y="161"/>
                  <a:pt x="0" y="136"/>
                </a:cubicBezTo>
                <a:cubicBezTo>
                  <a:pt x="0" y="112"/>
                  <a:pt x="7" y="89"/>
                  <a:pt x="19" y="68"/>
                </a:cubicBezTo>
                <a:cubicBezTo>
                  <a:pt x="31" y="47"/>
                  <a:pt x="47" y="31"/>
                  <a:pt x="68" y="19"/>
                </a:cubicBezTo>
                <a:cubicBezTo>
                  <a:pt x="89" y="6"/>
                  <a:pt x="112" y="0"/>
                  <a:pt x="136" y="0"/>
                </a:cubicBezTo>
                <a:cubicBezTo>
                  <a:pt x="161" y="0"/>
                  <a:pt x="184" y="6"/>
                  <a:pt x="205" y="19"/>
                </a:cubicBezTo>
                <a:cubicBezTo>
                  <a:pt x="225" y="31"/>
                  <a:pt x="242" y="47"/>
                  <a:pt x="254" y="68"/>
                </a:cubicBezTo>
                <a:cubicBezTo>
                  <a:pt x="266" y="89"/>
                  <a:pt x="272" y="112"/>
                  <a:pt x="272" y="136"/>
                </a:cubicBezTo>
                <a:close/>
              </a:path>
            </a:pathLst>
          </a:custGeom>
          <a:solidFill>
            <a:srgbClr val="FFFFFF"/>
          </a:solidFill>
          <a:ln>
            <a:noFill/>
          </a:ln>
        </p:spPr>
        <p:txBody>
          <a:bodyPr vert="horz" wrap="square" lIns="91440" tIns="45720" rIns="91440" bIns="45720" numCol="1" anchor="t" anchorCtr="0" compatLnSpc="1"/>
          <a:lstStyle/>
          <a:p>
            <a:endParaRPr lang="uk-UA"/>
          </a:p>
        </p:txBody>
      </p:sp>
      <p:sp>
        <p:nvSpPr>
          <p:cNvPr id="18" name="Rectangle 17"/>
          <p:cNvSpPr/>
          <p:nvPr/>
        </p:nvSpPr>
        <p:spPr>
          <a:xfrm>
            <a:off x="4576142" y="4439262"/>
            <a:ext cx="3039715" cy="15485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813801" y="4640615"/>
            <a:ext cx="2564396" cy="461665"/>
          </a:xfrm>
          <a:prstGeom prst="rect">
            <a:avLst/>
          </a:prstGeom>
          <a:noFill/>
        </p:spPr>
        <p:txBody>
          <a:bodyPr wrap="square" rtlCol="0" anchor="b">
            <a:spAutoFit/>
          </a:bodyPr>
          <a:lstStyle/>
          <a:p>
            <a:pPr>
              <a:spcAft>
                <a:spcPts val="1000"/>
              </a:spcAft>
            </a:pPr>
            <a:r>
              <a:rPr lang="zh-CN" altLang="en-US" sz="2400" dirty="0">
                <a:solidFill>
                  <a:srgbClr val="FFFFFF"/>
                </a:solidFill>
              </a:rPr>
              <a:t>输入关键字</a:t>
            </a:r>
            <a:endParaRPr lang="uk-UA" altLang="zh-CN" sz="2400" dirty="0">
              <a:solidFill>
                <a:srgbClr val="FFFFFF"/>
              </a:solidFill>
            </a:endParaRPr>
          </a:p>
        </p:txBody>
      </p:sp>
      <p:sp>
        <p:nvSpPr>
          <p:cNvPr id="20" name="TextBox 19"/>
          <p:cNvSpPr txBox="1"/>
          <p:nvPr/>
        </p:nvSpPr>
        <p:spPr>
          <a:xfrm>
            <a:off x="4813801" y="5127312"/>
            <a:ext cx="2564396" cy="584775"/>
          </a:xfrm>
          <a:prstGeom prst="rect">
            <a:avLst/>
          </a:prstGeom>
          <a:noFill/>
        </p:spPr>
        <p:txBody>
          <a:bodyPr wrap="square" rtlCol="0" anchor="t">
            <a:spAutoFit/>
          </a:bodyPr>
          <a:lstStyle/>
          <a:p>
            <a:pPr>
              <a:spcAft>
                <a:spcPts val="1000"/>
              </a:spcAft>
            </a:pPr>
            <a:r>
              <a:rPr lang="zh-CN" altLang="en-US" sz="1600" dirty="0">
                <a:solidFill>
                  <a:srgbClr val="FFFFFF"/>
                </a:solidFill>
              </a:rPr>
              <a:t>打在这里或者通过复制您文本后在此框中选择粘贴</a:t>
            </a:r>
            <a:endParaRPr lang="en-US" altLang="zh-CN" sz="1600" dirty="0">
              <a:solidFill>
                <a:srgbClr val="FFFFFF"/>
              </a:solidFill>
            </a:endParaRPr>
          </a:p>
        </p:txBody>
      </p:sp>
      <p:sp>
        <p:nvSpPr>
          <p:cNvPr id="21" name="Freeform 20"/>
          <p:cNvSpPr>
            <a:spLocks noEditPoints="1"/>
          </p:cNvSpPr>
          <p:nvPr/>
        </p:nvSpPr>
        <p:spPr bwMode="auto">
          <a:xfrm>
            <a:off x="7175326" y="4724603"/>
            <a:ext cx="293688" cy="293688"/>
          </a:xfrm>
          <a:custGeom>
            <a:avLst/>
            <a:gdLst>
              <a:gd name="T0" fmla="*/ 228 w 272"/>
              <a:gd name="T1" fmla="*/ 136 h 272"/>
              <a:gd name="T2" fmla="*/ 225 w 272"/>
              <a:gd name="T3" fmla="*/ 128 h 272"/>
              <a:gd name="T4" fmla="*/ 209 w 272"/>
              <a:gd name="T5" fmla="*/ 112 h 272"/>
              <a:gd name="T6" fmla="*/ 144 w 272"/>
              <a:gd name="T7" fmla="*/ 48 h 272"/>
              <a:gd name="T8" fmla="*/ 137 w 272"/>
              <a:gd name="T9" fmla="*/ 45 h 272"/>
              <a:gd name="T10" fmla="*/ 129 w 272"/>
              <a:gd name="T11" fmla="*/ 48 h 272"/>
              <a:gd name="T12" fmla="*/ 112 w 272"/>
              <a:gd name="T13" fmla="*/ 64 h 272"/>
              <a:gd name="T14" fmla="*/ 109 w 272"/>
              <a:gd name="T15" fmla="*/ 72 h 272"/>
              <a:gd name="T16" fmla="*/ 112 w 272"/>
              <a:gd name="T17" fmla="*/ 80 h 272"/>
              <a:gd name="T18" fmla="*/ 146 w 272"/>
              <a:gd name="T19" fmla="*/ 114 h 272"/>
              <a:gd name="T20" fmla="*/ 57 w 272"/>
              <a:gd name="T21" fmla="*/ 114 h 272"/>
              <a:gd name="T22" fmla="*/ 49 w 272"/>
              <a:gd name="T23" fmla="*/ 117 h 272"/>
              <a:gd name="T24" fmla="*/ 46 w 272"/>
              <a:gd name="T25" fmla="*/ 125 h 272"/>
              <a:gd name="T26" fmla="*/ 46 w 272"/>
              <a:gd name="T27" fmla="*/ 148 h 272"/>
              <a:gd name="T28" fmla="*/ 49 w 272"/>
              <a:gd name="T29" fmla="*/ 156 h 272"/>
              <a:gd name="T30" fmla="*/ 57 w 272"/>
              <a:gd name="T31" fmla="*/ 159 h 272"/>
              <a:gd name="T32" fmla="*/ 146 w 272"/>
              <a:gd name="T33" fmla="*/ 159 h 272"/>
              <a:gd name="T34" fmla="*/ 112 w 272"/>
              <a:gd name="T35" fmla="*/ 192 h 272"/>
              <a:gd name="T36" fmla="*/ 109 w 272"/>
              <a:gd name="T37" fmla="*/ 200 h 272"/>
              <a:gd name="T38" fmla="*/ 112 w 272"/>
              <a:gd name="T39" fmla="*/ 208 h 272"/>
              <a:gd name="T40" fmla="*/ 129 w 272"/>
              <a:gd name="T41" fmla="*/ 224 h 272"/>
              <a:gd name="T42" fmla="*/ 137 w 272"/>
              <a:gd name="T43" fmla="*/ 228 h 272"/>
              <a:gd name="T44" fmla="*/ 144 w 272"/>
              <a:gd name="T45" fmla="*/ 224 h 272"/>
              <a:gd name="T46" fmla="*/ 209 w 272"/>
              <a:gd name="T47" fmla="*/ 160 h 272"/>
              <a:gd name="T48" fmla="*/ 225 w 272"/>
              <a:gd name="T49" fmla="*/ 144 h 272"/>
              <a:gd name="T50" fmla="*/ 228 w 272"/>
              <a:gd name="T51" fmla="*/ 136 h 272"/>
              <a:gd name="T52" fmla="*/ 272 w 272"/>
              <a:gd name="T53" fmla="*/ 136 h 272"/>
              <a:gd name="T54" fmla="*/ 254 w 272"/>
              <a:gd name="T55" fmla="*/ 204 h 272"/>
              <a:gd name="T56" fmla="*/ 205 w 272"/>
              <a:gd name="T57" fmla="*/ 254 h 272"/>
              <a:gd name="T58" fmla="*/ 136 w 272"/>
              <a:gd name="T59" fmla="*/ 272 h 272"/>
              <a:gd name="T60" fmla="*/ 68 w 272"/>
              <a:gd name="T61" fmla="*/ 254 h 272"/>
              <a:gd name="T62" fmla="*/ 19 w 272"/>
              <a:gd name="T63" fmla="*/ 204 h 272"/>
              <a:gd name="T64" fmla="*/ 0 w 272"/>
              <a:gd name="T65" fmla="*/ 136 h 272"/>
              <a:gd name="T66" fmla="*/ 19 w 272"/>
              <a:gd name="T67" fmla="*/ 68 h 272"/>
              <a:gd name="T68" fmla="*/ 68 w 272"/>
              <a:gd name="T69" fmla="*/ 19 h 272"/>
              <a:gd name="T70" fmla="*/ 136 w 272"/>
              <a:gd name="T71" fmla="*/ 0 h 272"/>
              <a:gd name="T72" fmla="*/ 205 w 272"/>
              <a:gd name="T73" fmla="*/ 19 h 272"/>
              <a:gd name="T74" fmla="*/ 254 w 272"/>
              <a:gd name="T75" fmla="*/ 68 h 272"/>
              <a:gd name="T76" fmla="*/ 272 w 272"/>
              <a:gd name="T77" fmla="*/ 13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2" h="272">
                <a:moveTo>
                  <a:pt x="228" y="136"/>
                </a:moveTo>
                <a:cubicBezTo>
                  <a:pt x="228" y="133"/>
                  <a:pt x="227" y="130"/>
                  <a:pt x="225" y="128"/>
                </a:cubicBezTo>
                <a:cubicBezTo>
                  <a:pt x="209" y="112"/>
                  <a:pt x="209" y="112"/>
                  <a:pt x="209" y="112"/>
                </a:cubicBezTo>
                <a:cubicBezTo>
                  <a:pt x="144" y="48"/>
                  <a:pt x="144" y="48"/>
                  <a:pt x="144" y="48"/>
                </a:cubicBezTo>
                <a:cubicBezTo>
                  <a:pt x="142" y="46"/>
                  <a:pt x="140" y="45"/>
                  <a:pt x="137" y="45"/>
                </a:cubicBezTo>
                <a:cubicBezTo>
                  <a:pt x="133" y="45"/>
                  <a:pt x="131" y="46"/>
                  <a:pt x="129" y="48"/>
                </a:cubicBezTo>
                <a:cubicBezTo>
                  <a:pt x="112" y="64"/>
                  <a:pt x="112" y="64"/>
                  <a:pt x="112" y="64"/>
                </a:cubicBezTo>
                <a:cubicBezTo>
                  <a:pt x="110" y="66"/>
                  <a:pt x="109" y="69"/>
                  <a:pt x="109" y="72"/>
                </a:cubicBezTo>
                <a:cubicBezTo>
                  <a:pt x="109" y="75"/>
                  <a:pt x="110" y="78"/>
                  <a:pt x="112" y="80"/>
                </a:cubicBezTo>
                <a:cubicBezTo>
                  <a:pt x="146" y="114"/>
                  <a:pt x="146" y="114"/>
                  <a:pt x="146" y="114"/>
                </a:cubicBezTo>
                <a:cubicBezTo>
                  <a:pt x="57" y="114"/>
                  <a:pt x="57" y="114"/>
                  <a:pt x="57" y="114"/>
                </a:cubicBezTo>
                <a:cubicBezTo>
                  <a:pt x="54" y="114"/>
                  <a:pt x="51" y="115"/>
                  <a:pt x="49" y="117"/>
                </a:cubicBezTo>
                <a:cubicBezTo>
                  <a:pt x="47" y="119"/>
                  <a:pt x="46" y="122"/>
                  <a:pt x="46" y="125"/>
                </a:cubicBezTo>
                <a:cubicBezTo>
                  <a:pt x="46" y="148"/>
                  <a:pt x="46" y="148"/>
                  <a:pt x="46" y="148"/>
                </a:cubicBezTo>
                <a:cubicBezTo>
                  <a:pt x="46" y="151"/>
                  <a:pt x="47" y="153"/>
                  <a:pt x="49" y="156"/>
                </a:cubicBezTo>
                <a:cubicBezTo>
                  <a:pt x="51" y="158"/>
                  <a:pt x="54" y="159"/>
                  <a:pt x="57" y="159"/>
                </a:cubicBezTo>
                <a:cubicBezTo>
                  <a:pt x="146" y="159"/>
                  <a:pt x="146" y="159"/>
                  <a:pt x="146" y="159"/>
                </a:cubicBezTo>
                <a:cubicBezTo>
                  <a:pt x="112" y="192"/>
                  <a:pt x="112" y="192"/>
                  <a:pt x="112" y="192"/>
                </a:cubicBezTo>
                <a:cubicBezTo>
                  <a:pt x="110" y="195"/>
                  <a:pt x="109" y="197"/>
                  <a:pt x="109" y="200"/>
                </a:cubicBezTo>
                <a:cubicBezTo>
                  <a:pt x="109" y="203"/>
                  <a:pt x="110" y="206"/>
                  <a:pt x="112" y="208"/>
                </a:cubicBezTo>
                <a:cubicBezTo>
                  <a:pt x="129" y="224"/>
                  <a:pt x="129" y="224"/>
                  <a:pt x="129" y="224"/>
                </a:cubicBezTo>
                <a:cubicBezTo>
                  <a:pt x="131" y="226"/>
                  <a:pt x="133" y="228"/>
                  <a:pt x="137" y="228"/>
                </a:cubicBezTo>
                <a:cubicBezTo>
                  <a:pt x="140" y="228"/>
                  <a:pt x="142" y="226"/>
                  <a:pt x="144" y="224"/>
                </a:cubicBezTo>
                <a:cubicBezTo>
                  <a:pt x="209" y="160"/>
                  <a:pt x="209" y="160"/>
                  <a:pt x="209" y="160"/>
                </a:cubicBezTo>
                <a:cubicBezTo>
                  <a:pt x="225" y="144"/>
                  <a:pt x="225" y="144"/>
                  <a:pt x="225" y="144"/>
                </a:cubicBezTo>
                <a:cubicBezTo>
                  <a:pt x="227" y="142"/>
                  <a:pt x="228" y="139"/>
                  <a:pt x="228" y="136"/>
                </a:cubicBezTo>
                <a:close/>
                <a:moveTo>
                  <a:pt x="272" y="136"/>
                </a:moveTo>
                <a:cubicBezTo>
                  <a:pt x="272" y="161"/>
                  <a:pt x="266" y="184"/>
                  <a:pt x="254" y="204"/>
                </a:cubicBezTo>
                <a:cubicBezTo>
                  <a:pt x="242" y="225"/>
                  <a:pt x="225" y="242"/>
                  <a:pt x="205" y="254"/>
                </a:cubicBezTo>
                <a:cubicBezTo>
                  <a:pt x="184" y="266"/>
                  <a:pt x="161" y="272"/>
                  <a:pt x="136" y="272"/>
                </a:cubicBezTo>
                <a:cubicBezTo>
                  <a:pt x="112" y="272"/>
                  <a:pt x="89" y="266"/>
                  <a:pt x="68" y="254"/>
                </a:cubicBezTo>
                <a:cubicBezTo>
                  <a:pt x="47" y="242"/>
                  <a:pt x="31" y="225"/>
                  <a:pt x="19" y="204"/>
                </a:cubicBezTo>
                <a:cubicBezTo>
                  <a:pt x="7" y="184"/>
                  <a:pt x="0" y="161"/>
                  <a:pt x="0" y="136"/>
                </a:cubicBezTo>
                <a:cubicBezTo>
                  <a:pt x="0" y="112"/>
                  <a:pt x="7" y="89"/>
                  <a:pt x="19" y="68"/>
                </a:cubicBezTo>
                <a:cubicBezTo>
                  <a:pt x="31" y="47"/>
                  <a:pt x="47" y="31"/>
                  <a:pt x="68" y="19"/>
                </a:cubicBezTo>
                <a:cubicBezTo>
                  <a:pt x="89" y="6"/>
                  <a:pt x="112" y="0"/>
                  <a:pt x="136" y="0"/>
                </a:cubicBezTo>
                <a:cubicBezTo>
                  <a:pt x="161" y="0"/>
                  <a:pt x="184" y="6"/>
                  <a:pt x="205" y="19"/>
                </a:cubicBezTo>
                <a:cubicBezTo>
                  <a:pt x="225" y="31"/>
                  <a:pt x="242" y="47"/>
                  <a:pt x="254" y="68"/>
                </a:cubicBezTo>
                <a:cubicBezTo>
                  <a:pt x="266" y="89"/>
                  <a:pt x="272" y="112"/>
                  <a:pt x="272" y="136"/>
                </a:cubicBezTo>
                <a:close/>
              </a:path>
            </a:pathLst>
          </a:custGeom>
          <a:solidFill>
            <a:srgbClr val="FFFFFF"/>
          </a:solidFill>
          <a:ln>
            <a:noFill/>
          </a:ln>
        </p:spPr>
        <p:txBody>
          <a:bodyPr vert="horz" wrap="square" lIns="91440" tIns="45720" rIns="91440" bIns="45720" numCol="1" anchor="t" anchorCtr="0" compatLnSpc="1"/>
          <a:lstStyle/>
          <a:p>
            <a:endParaRPr lang="uk-UA"/>
          </a:p>
        </p:txBody>
      </p:sp>
      <p:sp>
        <p:nvSpPr>
          <p:cNvPr id="22" name="Rectangle 21"/>
          <p:cNvSpPr/>
          <p:nvPr/>
        </p:nvSpPr>
        <p:spPr>
          <a:xfrm>
            <a:off x="8310681" y="4439262"/>
            <a:ext cx="3039715" cy="15485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548340" y="4640615"/>
            <a:ext cx="2564396" cy="461665"/>
          </a:xfrm>
          <a:prstGeom prst="rect">
            <a:avLst/>
          </a:prstGeom>
          <a:noFill/>
        </p:spPr>
        <p:txBody>
          <a:bodyPr wrap="square" rtlCol="0" anchor="b">
            <a:spAutoFit/>
          </a:bodyPr>
          <a:lstStyle/>
          <a:p>
            <a:pPr>
              <a:spcAft>
                <a:spcPts val="1000"/>
              </a:spcAft>
            </a:pPr>
            <a:r>
              <a:rPr lang="zh-CN" altLang="en-US" sz="2400" dirty="0">
                <a:solidFill>
                  <a:srgbClr val="FFFFFF"/>
                </a:solidFill>
              </a:rPr>
              <a:t>输入关键字</a:t>
            </a:r>
            <a:endParaRPr lang="uk-UA" altLang="zh-CN" sz="2400" dirty="0">
              <a:solidFill>
                <a:srgbClr val="FFFFFF"/>
              </a:solidFill>
            </a:endParaRPr>
          </a:p>
        </p:txBody>
      </p:sp>
      <p:sp>
        <p:nvSpPr>
          <p:cNvPr id="24" name="TextBox 23"/>
          <p:cNvSpPr txBox="1"/>
          <p:nvPr/>
        </p:nvSpPr>
        <p:spPr>
          <a:xfrm>
            <a:off x="8548340" y="5127312"/>
            <a:ext cx="2564396" cy="584775"/>
          </a:xfrm>
          <a:prstGeom prst="rect">
            <a:avLst/>
          </a:prstGeom>
          <a:noFill/>
        </p:spPr>
        <p:txBody>
          <a:bodyPr wrap="square" rtlCol="0" anchor="t">
            <a:spAutoFit/>
          </a:bodyPr>
          <a:lstStyle/>
          <a:p>
            <a:pPr>
              <a:spcAft>
                <a:spcPts val="1000"/>
              </a:spcAft>
            </a:pPr>
            <a:r>
              <a:rPr lang="zh-CN" altLang="en-US" sz="1600" dirty="0">
                <a:solidFill>
                  <a:srgbClr val="FFFFFF"/>
                </a:solidFill>
              </a:rPr>
              <a:t>打在这里或者通过复制您文本后在此框中选择粘贴</a:t>
            </a:r>
            <a:endParaRPr lang="en-US" altLang="zh-CN" sz="1600" dirty="0">
              <a:solidFill>
                <a:srgbClr val="FFFFFF"/>
              </a:solidFill>
            </a:endParaRPr>
          </a:p>
        </p:txBody>
      </p:sp>
      <p:sp>
        <p:nvSpPr>
          <p:cNvPr id="25" name="Freeform 24"/>
          <p:cNvSpPr>
            <a:spLocks noEditPoints="1"/>
          </p:cNvSpPr>
          <p:nvPr/>
        </p:nvSpPr>
        <p:spPr bwMode="auto">
          <a:xfrm>
            <a:off x="10909865" y="4724603"/>
            <a:ext cx="293688" cy="293688"/>
          </a:xfrm>
          <a:custGeom>
            <a:avLst/>
            <a:gdLst>
              <a:gd name="T0" fmla="*/ 228 w 272"/>
              <a:gd name="T1" fmla="*/ 136 h 272"/>
              <a:gd name="T2" fmla="*/ 225 w 272"/>
              <a:gd name="T3" fmla="*/ 128 h 272"/>
              <a:gd name="T4" fmla="*/ 209 w 272"/>
              <a:gd name="T5" fmla="*/ 112 h 272"/>
              <a:gd name="T6" fmla="*/ 144 w 272"/>
              <a:gd name="T7" fmla="*/ 48 h 272"/>
              <a:gd name="T8" fmla="*/ 137 w 272"/>
              <a:gd name="T9" fmla="*/ 45 h 272"/>
              <a:gd name="T10" fmla="*/ 129 w 272"/>
              <a:gd name="T11" fmla="*/ 48 h 272"/>
              <a:gd name="T12" fmla="*/ 112 w 272"/>
              <a:gd name="T13" fmla="*/ 64 h 272"/>
              <a:gd name="T14" fmla="*/ 109 w 272"/>
              <a:gd name="T15" fmla="*/ 72 h 272"/>
              <a:gd name="T16" fmla="*/ 112 w 272"/>
              <a:gd name="T17" fmla="*/ 80 h 272"/>
              <a:gd name="T18" fmla="*/ 146 w 272"/>
              <a:gd name="T19" fmla="*/ 114 h 272"/>
              <a:gd name="T20" fmla="*/ 57 w 272"/>
              <a:gd name="T21" fmla="*/ 114 h 272"/>
              <a:gd name="T22" fmla="*/ 49 w 272"/>
              <a:gd name="T23" fmla="*/ 117 h 272"/>
              <a:gd name="T24" fmla="*/ 46 w 272"/>
              <a:gd name="T25" fmla="*/ 125 h 272"/>
              <a:gd name="T26" fmla="*/ 46 w 272"/>
              <a:gd name="T27" fmla="*/ 148 h 272"/>
              <a:gd name="T28" fmla="*/ 49 w 272"/>
              <a:gd name="T29" fmla="*/ 156 h 272"/>
              <a:gd name="T30" fmla="*/ 57 w 272"/>
              <a:gd name="T31" fmla="*/ 159 h 272"/>
              <a:gd name="T32" fmla="*/ 146 w 272"/>
              <a:gd name="T33" fmla="*/ 159 h 272"/>
              <a:gd name="T34" fmla="*/ 112 w 272"/>
              <a:gd name="T35" fmla="*/ 192 h 272"/>
              <a:gd name="T36" fmla="*/ 109 w 272"/>
              <a:gd name="T37" fmla="*/ 200 h 272"/>
              <a:gd name="T38" fmla="*/ 112 w 272"/>
              <a:gd name="T39" fmla="*/ 208 h 272"/>
              <a:gd name="T40" fmla="*/ 129 w 272"/>
              <a:gd name="T41" fmla="*/ 224 h 272"/>
              <a:gd name="T42" fmla="*/ 137 w 272"/>
              <a:gd name="T43" fmla="*/ 228 h 272"/>
              <a:gd name="T44" fmla="*/ 144 w 272"/>
              <a:gd name="T45" fmla="*/ 224 h 272"/>
              <a:gd name="T46" fmla="*/ 209 w 272"/>
              <a:gd name="T47" fmla="*/ 160 h 272"/>
              <a:gd name="T48" fmla="*/ 225 w 272"/>
              <a:gd name="T49" fmla="*/ 144 h 272"/>
              <a:gd name="T50" fmla="*/ 228 w 272"/>
              <a:gd name="T51" fmla="*/ 136 h 272"/>
              <a:gd name="T52" fmla="*/ 272 w 272"/>
              <a:gd name="T53" fmla="*/ 136 h 272"/>
              <a:gd name="T54" fmla="*/ 254 w 272"/>
              <a:gd name="T55" fmla="*/ 204 h 272"/>
              <a:gd name="T56" fmla="*/ 205 w 272"/>
              <a:gd name="T57" fmla="*/ 254 h 272"/>
              <a:gd name="T58" fmla="*/ 136 w 272"/>
              <a:gd name="T59" fmla="*/ 272 h 272"/>
              <a:gd name="T60" fmla="*/ 68 w 272"/>
              <a:gd name="T61" fmla="*/ 254 h 272"/>
              <a:gd name="T62" fmla="*/ 19 w 272"/>
              <a:gd name="T63" fmla="*/ 204 h 272"/>
              <a:gd name="T64" fmla="*/ 0 w 272"/>
              <a:gd name="T65" fmla="*/ 136 h 272"/>
              <a:gd name="T66" fmla="*/ 19 w 272"/>
              <a:gd name="T67" fmla="*/ 68 h 272"/>
              <a:gd name="T68" fmla="*/ 68 w 272"/>
              <a:gd name="T69" fmla="*/ 19 h 272"/>
              <a:gd name="T70" fmla="*/ 136 w 272"/>
              <a:gd name="T71" fmla="*/ 0 h 272"/>
              <a:gd name="T72" fmla="*/ 205 w 272"/>
              <a:gd name="T73" fmla="*/ 19 h 272"/>
              <a:gd name="T74" fmla="*/ 254 w 272"/>
              <a:gd name="T75" fmla="*/ 68 h 272"/>
              <a:gd name="T76" fmla="*/ 272 w 272"/>
              <a:gd name="T77" fmla="*/ 13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2" h="272">
                <a:moveTo>
                  <a:pt x="228" y="136"/>
                </a:moveTo>
                <a:cubicBezTo>
                  <a:pt x="228" y="133"/>
                  <a:pt x="227" y="130"/>
                  <a:pt x="225" y="128"/>
                </a:cubicBezTo>
                <a:cubicBezTo>
                  <a:pt x="209" y="112"/>
                  <a:pt x="209" y="112"/>
                  <a:pt x="209" y="112"/>
                </a:cubicBezTo>
                <a:cubicBezTo>
                  <a:pt x="144" y="48"/>
                  <a:pt x="144" y="48"/>
                  <a:pt x="144" y="48"/>
                </a:cubicBezTo>
                <a:cubicBezTo>
                  <a:pt x="142" y="46"/>
                  <a:pt x="140" y="45"/>
                  <a:pt x="137" y="45"/>
                </a:cubicBezTo>
                <a:cubicBezTo>
                  <a:pt x="133" y="45"/>
                  <a:pt x="131" y="46"/>
                  <a:pt x="129" y="48"/>
                </a:cubicBezTo>
                <a:cubicBezTo>
                  <a:pt x="112" y="64"/>
                  <a:pt x="112" y="64"/>
                  <a:pt x="112" y="64"/>
                </a:cubicBezTo>
                <a:cubicBezTo>
                  <a:pt x="110" y="66"/>
                  <a:pt x="109" y="69"/>
                  <a:pt x="109" y="72"/>
                </a:cubicBezTo>
                <a:cubicBezTo>
                  <a:pt x="109" y="75"/>
                  <a:pt x="110" y="78"/>
                  <a:pt x="112" y="80"/>
                </a:cubicBezTo>
                <a:cubicBezTo>
                  <a:pt x="146" y="114"/>
                  <a:pt x="146" y="114"/>
                  <a:pt x="146" y="114"/>
                </a:cubicBezTo>
                <a:cubicBezTo>
                  <a:pt x="57" y="114"/>
                  <a:pt x="57" y="114"/>
                  <a:pt x="57" y="114"/>
                </a:cubicBezTo>
                <a:cubicBezTo>
                  <a:pt x="54" y="114"/>
                  <a:pt x="51" y="115"/>
                  <a:pt x="49" y="117"/>
                </a:cubicBezTo>
                <a:cubicBezTo>
                  <a:pt x="47" y="119"/>
                  <a:pt x="46" y="122"/>
                  <a:pt x="46" y="125"/>
                </a:cubicBezTo>
                <a:cubicBezTo>
                  <a:pt x="46" y="148"/>
                  <a:pt x="46" y="148"/>
                  <a:pt x="46" y="148"/>
                </a:cubicBezTo>
                <a:cubicBezTo>
                  <a:pt x="46" y="151"/>
                  <a:pt x="47" y="153"/>
                  <a:pt x="49" y="156"/>
                </a:cubicBezTo>
                <a:cubicBezTo>
                  <a:pt x="51" y="158"/>
                  <a:pt x="54" y="159"/>
                  <a:pt x="57" y="159"/>
                </a:cubicBezTo>
                <a:cubicBezTo>
                  <a:pt x="146" y="159"/>
                  <a:pt x="146" y="159"/>
                  <a:pt x="146" y="159"/>
                </a:cubicBezTo>
                <a:cubicBezTo>
                  <a:pt x="112" y="192"/>
                  <a:pt x="112" y="192"/>
                  <a:pt x="112" y="192"/>
                </a:cubicBezTo>
                <a:cubicBezTo>
                  <a:pt x="110" y="195"/>
                  <a:pt x="109" y="197"/>
                  <a:pt x="109" y="200"/>
                </a:cubicBezTo>
                <a:cubicBezTo>
                  <a:pt x="109" y="203"/>
                  <a:pt x="110" y="206"/>
                  <a:pt x="112" y="208"/>
                </a:cubicBezTo>
                <a:cubicBezTo>
                  <a:pt x="129" y="224"/>
                  <a:pt x="129" y="224"/>
                  <a:pt x="129" y="224"/>
                </a:cubicBezTo>
                <a:cubicBezTo>
                  <a:pt x="131" y="226"/>
                  <a:pt x="133" y="228"/>
                  <a:pt x="137" y="228"/>
                </a:cubicBezTo>
                <a:cubicBezTo>
                  <a:pt x="140" y="228"/>
                  <a:pt x="142" y="226"/>
                  <a:pt x="144" y="224"/>
                </a:cubicBezTo>
                <a:cubicBezTo>
                  <a:pt x="209" y="160"/>
                  <a:pt x="209" y="160"/>
                  <a:pt x="209" y="160"/>
                </a:cubicBezTo>
                <a:cubicBezTo>
                  <a:pt x="225" y="144"/>
                  <a:pt x="225" y="144"/>
                  <a:pt x="225" y="144"/>
                </a:cubicBezTo>
                <a:cubicBezTo>
                  <a:pt x="227" y="142"/>
                  <a:pt x="228" y="139"/>
                  <a:pt x="228" y="136"/>
                </a:cubicBezTo>
                <a:close/>
                <a:moveTo>
                  <a:pt x="272" y="136"/>
                </a:moveTo>
                <a:cubicBezTo>
                  <a:pt x="272" y="161"/>
                  <a:pt x="266" y="184"/>
                  <a:pt x="254" y="204"/>
                </a:cubicBezTo>
                <a:cubicBezTo>
                  <a:pt x="242" y="225"/>
                  <a:pt x="225" y="242"/>
                  <a:pt x="205" y="254"/>
                </a:cubicBezTo>
                <a:cubicBezTo>
                  <a:pt x="184" y="266"/>
                  <a:pt x="161" y="272"/>
                  <a:pt x="136" y="272"/>
                </a:cubicBezTo>
                <a:cubicBezTo>
                  <a:pt x="112" y="272"/>
                  <a:pt x="89" y="266"/>
                  <a:pt x="68" y="254"/>
                </a:cubicBezTo>
                <a:cubicBezTo>
                  <a:pt x="47" y="242"/>
                  <a:pt x="31" y="225"/>
                  <a:pt x="19" y="204"/>
                </a:cubicBezTo>
                <a:cubicBezTo>
                  <a:pt x="7" y="184"/>
                  <a:pt x="0" y="161"/>
                  <a:pt x="0" y="136"/>
                </a:cubicBezTo>
                <a:cubicBezTo>
                  <a:pt x="0" y="112"/>
                  <a:pt x="7" y="89"/>
                  <a:pt x="19" y="68"/>
                </a:cubicBezTo>
                <a:cubicBezTo>
                  <a:pt x="31" y="47"/>
                  <a:pt x="47" y="31"/>
                  <a:pt x="68" y="19"/>
                </a:cubicBezTo>
                <a:cubicBezTo>
                  <a:pt x="89" y="6"/>
                  <a:pt x="112" y="0"/>
                  <a:pt x="136" y="0"/>
                </a:cubicBezTo>
                <a:cubicBezTo>
                  <a:pt x="161" y="0"/>
                  <a:pt x="184" y="6"/>
                  <a:pt x="205" y="19"/>
                </a:cubicBezTo>
                <a:cubicBezTo>
                  <a:pt x="225" y="31"/>
                  <a:pt x="242" y="47"/>
                  <a:pt x="254" y="68"/>
                </a:cubicBezTo>
                <a:cubicBezTo>
                  <a:pt x="266" y="89"/>
                  <a:pt x="272" y="112"/>
                  <a:pt x="272" y="136"/>
                </a:cubicBezTo>
                <a:close/>
              </a:path>
            </a:pathLst>
          </a:custGeom>
          <a:solidFill>
            <a:srgbClr val="FFFFFF"/>
          </a:solidFill>
          <a:ln>
            <a:noFill/>
          </a:ln>
        </p:spPr>
        <p:txBody>
          <a:bodyPr vert="horz" wrap="square" lIns="91440" tIns="45720" rIns="91440" bIns="45720" numCol="1" anchor="t" anchorCtr="0" compatLnSpc="1"/>
          <a:lstStyle/>
          <a:p>
            <a:endParaRPr lang="uk-UA"/>
          </a:p>
        </p:txBody>
      </p:sp>
    </p:spTree>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50"/>
                                        <p:tgtEl>
                                          <p:spTgt spid="15"/>
                                        </p:tgtEl>
                                      </p:cBhvr>
                                    </p:animEffect>
                                    <p:anim calcmode="lin" valueType="num">
                                      <p:cBhvr>
                                        <p:cTn id="13" dur="750" fill="hold"/>
                                        <p:tgtEl>
                                          <p:spTgt spid="15"/>
                                        </p:tgtEl>
                                        <p:attrNameLst>
                                          <p:attrName>ppt_x</p:attrName>
                                        </p:attrNameLst>
                                      </p:cBhvr>
                                      <p:tavLst>
                                        <p:tav tm="0">
                                          <p:val>
                                            <p:strVal val="#ppt_x"/>
                                          </p:val>
                                        </p:tav>
                                        <p:tav tm="100000">
                                          <p:val>
                                            <p:strVal val="#ppt_x"/>
                                          </p:val>
                                        </p:tav>
                                      </p:tavLst>
                                    </p:anim>
                                    <p:anim calcmode="lin" valueType="num">
                                      <p:cBhvr>
                                        <p:cTn id="14" dur="75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50"/>
                                        <p:tgtEl>
                                          <p:spTgt spid="16"/>
                                        </p:tgtEl>
                                      </p:cBhvr>
                                    </p:animEffect>
                                    <p:anim calcmode="lin" valueType="num">
                                      <p:cBhvr>
                                        <p:cTn id="18" dur="750" fill="hold"/>
                                        <p:tgtEl>
                                          <p:spTgt spid="16"/>
                                        </p:tgtEl>
                                        <p:attrNameLst>
                                          <p:attrName>ppt_x</p:attrName>
                                        </p:attrNameLst>
                                      </p:cBhvr>
                                      <p:tavLst>
                                        <p:tav tm="0">
                                          <p:val>
                                            <p:strVal val="#ppt_x"/>
                                          </p:val>
                                        </p:tav>
                                        <p:tav tm="100000">
                                          <p:val>
                                            <p:strVal val="#ppt_x"/>
                                          </p:val>
                                        </p:tav>
                                      </p:tavLst>
                                    </p:anim>
                                    <p:anim calcmode="lin" valueType="num">
                                      <p:cBhvr>
                                        <p:cTn id="19" dur="750" fill="hold"/>
                                        <p:tgtEl>
                                          <p:spTgt spid="16"/>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anim calcmode="lin" valueType="num">
                                      <p:cBhvr>
                                        <p:cTn id="28" dur="500" fill="hold"/>
                                        <p:tgtEl>
                                          <p:spTgt spid="18"/>
                                        </p:tgtEl>
                                        <p:attrNameLst>
                                          <p:attrName>ppt_x</p:attrName>
                                        </p:attrNameLst>
                                      </p:cBhvr>
                                      <p:tavLst>
                                        <p:tav tm="0">
                                          <p:val>
                                            <p:strVal val="#ppt_x"/>
                                          </p:val>
                                        </p:tav>
                                        <p:tav tm="100000">
                                          <p:val>
                                            <p:strVal val="#ppt_x"/>
                                          </p:val>
                                        </p:tav>
                                      </p:tavLst>
                                    </p:anim>
                                    <p:anim calcmode="lin" valueType="num">
                                      <p:cBhvr>
                                        <p:cTn id="29" dur="5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750"/>
                                        <p:tgtEl>
                                          <p:spTgt spid="19"/>
                                        </p:tgtEl>
                                      </p:cBhvr>
                                    </p:animEffect>
                                    <p:anim calcmode="lin" valueType="num">
                                      <p:cBhvr>
                                        <p:cTn id="33" dur="750" fill="hold"/>
                                        <p:tgtEl>
                                          <p:spTgt spid="19"/>
                                        </p:tgtEl>
                                        <p:attrNameLst>
                                          <p:attrName>ppt_x</p:attrName>
                                        </p:attrNameLst>
                                      </p:cBhvr>
                                      <p:tavLst>
                                        <p:tav tm="0">
                                          <p:val>
                                            <p:strVal val="#ppt_x"/>
                                          </p:val>
                                        </p:tav>
                                        <p:tav tm="100000">
                                          <p:val>
                                            <p:strVal val="#ppt_x"/>
                                          </p:val>
                                        </p:tav>
                                      </p:tavLst>
                                    </p:anim>
                                    <p:anim calcmode="lin" valueType="num">
                                      <p:cBhvr>
                                        <p:cTn id="34" dur="750" fill="hold"/>
                                        <p:tgtEl>
                                          <p:spTgt spid="1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750"/>
                                        <p:tgtEl>
                                          <p:spTgt spid="20"/>
                                        </p:tgtEl>
                                      </p:cBhvr>
                                    </p:animEffect>
                                    <p:anim calcmode="lin" valueType="num">
                                      <p:cBhvr>
                                        <p:cTn id="38" dur="750" fill="hold"/>
                                        <p:tgtEl>
                                          <p:spTgt spid="20"/>
                                        </p:tgtEl>
                                        <p:attrNameLst>
                                          <p:attrName>ppt_x</p:attrName>
                                        </p:attrNameLst>
                                      </p:cBhvr>
                                      <p:tavLst>
                                        <p:tav tm="0">
                                          <p:val>
                                            <p:strVal val="#ppt_x"/>
                                          </p:val>
                                        </p:tav>
                                        <p:tav tm="100000">
                                          <p:val>
                                            <p:strVal val="#ppt_x"/>
                                          </p:val>
                                        </p:tav>
                                      </p:tavLst>
                                    </p:anim>
                                    <p:anim calcmode="lin" valueType="num">
                                      <p:cBhvr>
                                        <p:cTn id="39" dur="750" fill="hold"/>
                                        <p:tgtEl>
                                          <p:spTgt spid="20"/>
                                        </p:tgtEl>
                                        <p:attrNameLst>
                                          <p:attrName>ppt_y</p:attrName>
                                        </p:attrNameLst>
                                      </p:cBhvr>
                                      <p:tavLst>
                                        <p:tav tm="0">
                                          <p:val>
                                            <p:strVal val="#ppt_y+.1"/>
                                          </p:val>
                                        </p:tav>
                                        <p:tav tm="100000">
                                          <p:val>
                                            <p:strVal val="#ppt_y"/>
                                          </p:val>
                                        </p:tav>
                                      </p:tavLst>
                                    </p:anim>
                                  </p:childTnLst>
                                </p:cTn>
                              </p:par>
                              <p:par>
                                <p:cTn id="40" presetID="53" presetClass="entr" presetSubtype="16"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anim calcmode="lin" valueType="num">
                                      <p:cBhvr>
                                        <p:cTn id="48" dur="500" fill="hold"/>
                                        <p:tgtEl>
                                          <p:spTgt spid="22"/>
                                        </p:tgtEl>
                                        <p:attrNameLst>
                                          <p:attrName>ppt_x</p:attrName>
                                        </p:attrNameLst>
                                      </p:cBhvr>
                                      <p:tavLst>
                                        <p:tav tm="0">
                                          <p:val>
                                            <p:strVal val="#ppt_x"/>
                                          </p:val>
                                        </p:tav>
                                        <p:tav tm="100000">
                                          <p:val>
                                            <p:strVal val="#ppt_x"/>
                                          </p:val>
                                        </p:tav>
                                      </p:tavLst>
                                    </p:anim>
                                    <p:anim calcmode="lin" valueType="num">
                                      <p:cBhvr>
                                        <p:cTn id="49" dur="500" fill="hold"/>
                                        <p:tgtEl>
                                          <p:spTgt spid="2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750"/>
                                        <p:tgtEl>
                                          <p:spTgt spid="23"/>
                                        </p:tgtEl>
                                      </p:cBhvr>
                                    </p:animEffect>
                                    <p:anim calcmode="lin" valueType="num">
                                      <p:cBhvr>
                                        <p:cTn id="53" dur="750" fill="hold"/>
                                        <p:tgtEl>
                                          <p:spTgt spid="23"/>
                                        </p:tgtEl>
                                        <p:attrNameLst>
                                          <p:attrName>ppt_x</p:attrName>
                                        </p:attrNameLst>
                                      </p:cBhvr>
                                      <p:tavLst>
                                        <p:tav tm="0">
                                          <p:val>
                                            <p:strVal val="#ppt_x"/>
                                          </p:val>
                                        </p:tav>
                                        <p:tav tm="100000">
                                          <p:val>
                                            <p:strVal val="#ppt_x"/>
                                          </p:val>
                                        </p:tav>
                                      </p:tavLst>
                                    </p:anim>
                                    <p:anim calcmode="lin" valueType="num">
                                      <p:cBhvr>
                                        <p:cTn id="54" dur="750" fill="hold"/>
                                        <p:tgtEl>
                                          <p:spTgt spid="2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750"/>
                                        <p:tgtEl>
                                          <p:spTgt spid="24"/>
                                        </p:tgtEl>
                                      </p:cBhvr>
                                    </p:animEffect>
                                    <p:anim calcmode="lin" valueType="num">
                                      <p:cBhvr>
                                        <p:cTn id="58" dur="750" fill="hold"/>
                                        <p:tgtEl>
                                          <p:spTgt spid="24"/>
                                        </p:tgtEl>
                                        <p:attrNameLst>
                                          <p:attrName>ppt_x</p:attrName>
                                        </p:attrNameLst>
                                      </p:cBhvr>
                                      <p:tavLst>
                                        <p:tav tm="0">
                                          <p:val>
                                            <p:strVal val="#ppt_x"/>
                                          </p:val>
                                        </p:tav>
                                        <p:tav tm="100000">
                                          <p:val>
                                            <p:strVal val="#ppt_x"/>
                                          </p:val>
                                        </p:tav>
                                      </p:tavLst>
                                    </p:anim>
                                    <p:anim calcmode="lin" valueType="num">
                                      <p:cBhvr>
                                        <p:cTn id="59" dur="750" fill="hold"/>
                                        <p:tgtEl>
                                          <p:spTgt spid="24"/>
                                        </p:tgtEl>
                                        <p:attrNameLst>
                                          <p:attrName>ppt_y</p:attrName>
                                        </p:attrNameLst>
                                      </p:cBhvr>
                                      <p:tavLst>
                                        <p:tav tm="0">
                                          <p:val>
                                            <p:strVal val="#ppt_y+.1"/>
                                          </p:val>
                                        </p:tav>
                                        <p:tav tm="100000">
                                          <p:val>
                                            <p:strVal val="#ppt_y"/>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Effect transition="in" filter="fade">
                                      <p:cBhvr>
                                        <p:cTn id="6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animBg="1"/>
      <p:bldP spid="18" grpId="0" animBg="1"/>
      <p:bldP spid="19" grpId="0"/>
      <p:bldP spid="20" grpId="0"/>
      <p:bldP spid="21" grpId="0" animBg="1"/>
      <p:bldP spid="22" grpId="0" animBg="1"/>
      <p:bldP spid="23" grpId="0"/>
      <p:bldP spid="24" grpId="0"/>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a:t>我们服务</a:t>
            </a:r>
            <a:r>
              <a:rPr lang="en-US" altLang="zh-CN" dirty="0"/>
              <a:t> </a:t>
            </a:r>
            <a:endParaRPr lang="uk-UA" b="1" dirty="0"/>
          </a:p>
        </p:txBody>
      </p:sp>
      <p:sp>
        <p:nvSpPr>
          <p:cNvPr id="2" name="Footer Placeholder 1"/>
          <p:cNvSpPr>
            <a:spLocks noGrp="1"/>
          </p:cNvSpPr>
          <p:nvPr>
            <p:ph type="ftr" sz="quarter" idx="11"/>
          </p:nvPr>
        </p:nvSpPr>
        <p:spPr/>
        <p:txBody>
          <a:bodyPr/>
          <a:lstStyle/>
          <a:p>
            <a:r>
              <a:rPr lang="zh-CN" altLang="en-US" dirty="0"/>
              <a:t>深圳市某牙医美容中心</a:t>
            </a:r>
            <a:endParaRPr lang="en-US" altLang="zh-CN" dirty="0"/>
          </a:p>
        </p:txBody>
      </p:sp>
      <p:sp>
        <p:nvSpPr>
          <p:cNvPr id="46" name="Oval 45"/>
          <p:cNvSpPr/>
          <p:nvPr/>
        </p:nvSpPr>
        <p:spPr>
          <a:xfrm>
            <a:off x="1455820" y="2251575"/>
            <a:ext cx="1227222" cy="1227222"/>
          </a:xfrm>
          <a:prstGeom prst="ellipse">
            <a:avLst/>
          </a:prstGeom>
          <a:ln w="381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21"/>
          <p:cNvSpPr>
            <a:spLocks noEditPoints="1"/>
          </p:cNvSpPr>
          <p:nvPr/>
        </p:nvSpPr>
        <p:spPr bwMode="auto">
          <a:xfrm>
            <a:off x="1782497" y="2552323"/>
            <a:ext cx="573868" cy="625725"/>
          </a:xfrm>
          <a:custGeom>
            <a:avLst/>
            <a:gdLst>
              <a:gd name="T0" fmla="*/ 63 w 244"/>
              <a:gd name="T1" fmla="*/ 218 h 265"/>
              <a:gd name="T2" fmla="*/ 48 w 244"/>
              <a:gd name="T3" fmla="*/ 218 h 265"/>
              <a:gd name="T4" fmla="*/ 48 w 244"/>
              <a:gd name="T5" fmla="*/ 202 h 265"/>
              <a:gd name="T6" fmla="*/ 63 w 244"/>
              <a:gd name="T7" fmla="*/ 202 h 265"/>
              <a:gd name="T8" fmla="*/ 244 w 244"/>
              <a:gd name="T9" fmla="*/ 220 h 265"/>
              <a:gd name="T10" fmla="*/ 198 w 244"/>
              <a:gd name="T11" fmla="*/ 265 h 265"/>
              <a:gd name="T12" fmla="*/ 13 w 244"/>
              <a:gd name="T13" fmla="*/ 253 h 265"/>
              <a:gd name="T14" fmla="*/ 1 w 244"/>
              <a:gd name="T15" fmla="*/ 198 h 265"/>
              <a:gd name="T16" fmla="*/ 14 w 244"/>
              <a:gd name="T17" fmla="*/ 151 h 265"/>
              <a:gd name="T18" fmla="*/ 48 w 244"/>
              <a:gd name="T19" fmla="*/ 123 h 265"/>
              <a:gd name="T20" fmla="*/ 45 w 244"/>
              <a:gd name="T21" fmla="*/ 179 h 265"/>
              <a:gd name="T22" fmla="*/ 23 w 244"/>
              <a:gd name="T23" fmla="*/ 210 h 265"/>
              <a:gd name="T24" fmla="*/ 56 w 244"/>
              <a:gd name="T25" fmla="*/ 243 h 265"/>
              <a:gd name="T26" fmla="*/ 89 w 244"/>
              <a:gd name="T27" fmla="*/ 210 h 265"/>
              <a:gd name="T28" fmla="*/ 67 w 244"/>
              <a:gd name="T29" fmla="*/ 179 h 265"/>
              <a:gd name="T30" fmla="*/ 71 w 244"/>
              <a:gd name="T31" fmla="*/ 127 h 265"/>
              <a:gd name="T32" fmla="*/ 173 w 244"/>
              <a:gd name="T33" fmla="*/ 127 h 265"/>
              <a:gd name="T34" fmla="*/ 177 w 244"/>
              <a:gd name="T35" fmla="*/ 155 h 265"/>
              <a:gd name="T36" fmla="*/ 133 w 244"/>
              <a:gd name="T37" fmla="*/ 199 h 265"/>
              <a:gd name="T38" fmla="*/ 128 w 244"/>
              <a:gd name="T39" fmla="*/ 226 h 265"/>
              <a:gd name="T40" fmla="*/ 144 w 244"/>
              <a:gd name="T41" fmla="*/ 243 h 265"/>
              <a:gd name="T42" fmla="*/ 161 w 244"/>
              <a:gd name="T43" fmla="*/ 226 h 265"/>
              <a:gd name="T44" fmla="*/ 155 w 244"/>
              <a:gd name="T45" fmla="*/ 199 h 265"/>
              <a:gd name="T46" fmla="*/ 177 w 244"/>
              <a:gd name="T47" fmla="*/ 177 h 265"/>
              <a:gd name="T48" fmla="*/ 199 w 244"/>
              <a:gd name="T49" fmla="*/ 199 h 265"/>
              <a:gd name="T50" fmla="*/ 194 w 244"/>
              <a:gd name="T51" fmla="*/ 226 h 265"/>
              <a:gd name="T52" fmla="*/ 211 w 244"/>
              <a:gd name="T53" fmla="*/ 243 h 265"/>
              <a:gd name="T54" fmla="*/ 227 w 244"/>
              <a:gd name="T55" fmla="*/ 226 h 265"/>
              <a:gd name="T56" fmla="*/ 222 w 244"/>
              <a:gd name="T57" fmla="*/ 199 h 265"/>
              <a:gd name="T58" fmla="*/ 199 w 244"/>
              <a:gd name="T59" fmla="*/ 161 h 265"/>
              <a:gd name="T60" fmla="*/ 200 w 244"/>
              <a:gd name="T61" fmla="*/ 145 h 265"/>
              <a:gd name="T62" fmla="*/ 198 w 244"/>
              <a:gd name="T63" fmla="*/ 130 h 265"/>
              <a:gd name="T64" fmla="*/ 216 w 244"/>
              <a:gd name="T65" fmla="*/ 133 h 265"/>
              <a:gd name="T66" fmla="*/ 239 w 244"/>
              <a:gd name="T67" fmla="*/ 174 h 265"/>
              <a:gd name="T68" fmla="*/ 244 w 244"/>
              <a:gd name="T69" fmla="*/ 220 h 265"/>
              <a:gd name="T70" fmla="*/ 169 w 244"/>
              <a:gd name="T71" fmla="*/ 113 h 265"/>
              <a:gd name="T72" fmla="*/ 75 w 244"/>
              <a:gd name="T73" fmla="*/ 113 h 265"/>
              <a:gd name="T74" fmla="*/ 75 w 244"/>
              <a:gd name="T75" fmla="*/ 19 h 265"/>
              <a:gd name="T76" fmla="*/ 169 w 244"/>
              <a:gd name="T77" fmla="*/ 1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4" h="265">
                <a:moveTo>
                  <a:pt x="67" y="210"/>
                </a:moveTo>
                <a:cubicBezTo>
                  <a:pt x="67" y="213"/>
                  <a:pt x="66" y="215"/>
                  <a:pt x="63" y="218"/>
                </a:cubicBezTo>
                <a:cubicBezTo>
                  <a:pt x="61" y="220"/>
                  <a:pt x="59" y="221"/>
                  <a:pt x="56" y="221"/>
                </a:cubicBezTo>
                <a:cubicBezTo>
                  <a:pt x="53" y="221"/>
                  <a:pt x="50" y="220"/>
                  <a:pt x="48" y="218"/>
                </a:cubicBezTo>
                <a:cubicBezTo>
                  <a:pt x="46" y="215"/>
                  <a:pt x="45" y="213"/>
                  <a:pt x="45" y="210"/>
                </a:cubicBezTo>
                <a:cubicBezTo>
                  <a:pt x="45" y="207"/>
                  <a:pt x="46" y="204"/>
                  <a:pt x="48" y="202"/>
                </a:cubicBezTo>
                <a:cubicBezTo>
                  <a:pt x="50" y="200"/>
                  <a:pt x="53" y="199"/>
                  <a:pt x="56" y="199"/>
                </a:cubicBezTo>
                <a:cubicBezTo>
                  <a:pt x="59" y="199"/>
                  <a:pt x="61" y="200"/>
                  <a:pt x="63" y="202"/>
                </a:cubicBezTo>
                <a:cubicBezTo>
                  <a:pt x="66" y="204"/>
                  <a:pt x="67" y="207"/>
                  <a:pt x="67" y="210"/>
                </a:cubicBezTo>
                <a:close/>
                <a:moveTo>
                  <a:pt x="244" y="220"/>
                </a:moveTo>
                <a:cubicBezTo>
                  <a:pt x="244" y="234"/>
                  <a:pt x="239" y="245"/>
                  <a:pt x="231" y="253"/>
                </a:cubicBezTo>
                <a:cubicBezTo>
                  <a:pt x="223" y="261"/>
                  <a:pt x="211" y="265"/>
                  <a:pt x="198" y="265"/>
                </a:cubicBezTo>
                <a:cubicBezTo>
                  <a:pt x="47" y="265"/>
                  <a:pt x="47" y="265"/>
                  <a:pt x="47" y="265"/>
                </a:cubicBezTo>
                <a:cubicBezTo>
                  <a:pt x="33" y="265"/>
                  <a:pt x="21" y="261"/>
                  <a:pt x="13" y="253"/>
                </a:cubicBezTo>
                <a:cubicBezTo>
                  <a:pt x="5" y="245"/>
                  <a:pt x="0" y="234"/>
                  <a:pt x="0" y="220"/>
                </a:cubicBezTo>
                <a:cubicBezTo>
                  <a:pt x="0" y="213"/>
                  <a:pt x="1" y="205"/>
                  <a:pt x="1" y="198"/>
                </a:cubicBezTo>
                <a:cubicBezTo>
                  <a:pt x="2" y="191"/>
                  <a:pt x="3" y="183"/>
                  <a:pt x="5" y="174"/>
                </a:cubicBezTo>
                <a:cubicBezTo>
                  <a:pt x="8" y="165"/>
                  <a:pt x="10" y="158"/>
                  <a:pt x="14" y="151"/>
                </a:cubicBezTo>
                <a:cubicBezTo>
                  <a:pt x="17" y="144"/>
                  <a:pt x="22" y="138"/>
                  <a:pt x="28" y="133"/>
                </a:cubicBezTo>
                <a:cubicBezTo>
                  <a:pt x="34" y="128"/>
                  <a:pt x="41" y="125"/>
                  <a:pt x="48" y="123"/>
                </a:cubicBezTo>
                <a:cubicBezTo>
                  <a:pt x="46" y="129"/>
                  <a:pt x="45" y="136"/>
                  <a:pt x="45" y="144"/>
                </a:cubicBezTo>
                <a:cubicBezTo>
                  <a:pt x="45" y="179"/>
                  <a:pt x="45" y="179"/>
                  <a:pt x="45" y="179"/>
                </a:cubicBezTo>
                <a:cubicBezTo>
                  <a:pt x="38" y="181"/>
                  <a:pt x="33" y="185"/>
                  <a:pt x="29" y="191"/>
                </a:cubicBezTo>
                <a:cubicBezTo>
                  <a:pt x="25" y="196"/>
                  <a:pt x="23" y="203"/>
                  <a:pt x="23" y="210"/>
                </a:cubicBezTo>
                <a:cubicBezTo>
                  <a:pt x="23" y="219"/>
                  <a:pt x="26" y="227"/>
                  <a:pt x="32" y="233"/>
                </a:cubicBezTo>
                <a:cubicBezTo>
                  <a:pt x="39" y="240"/>
                  <a:pt x="46" y="243"/>
                  <a:pt x="56" y="243"/>
                </a:cubicBezTo>
                <a:cubicBezTo>
                  <a:pt x="65" y="243"/>
                  <a:pt x="73" y="240"/>
                  <a:pt x="79" y="233"/>
                </a:cubicBezTo>
                <a:cubicBezTo>
                  <a:pt x="86" y="227"/>
                  <a:pt x="89" y="219"/>
                  <a:pt x="89" y="210"/>
                </a:cubicBezTo>
                <a:cubicBezTo>
                  <a:pt x="89" y="203"/>
                  <a:pt x="87" y="196"/>
                  <a:pt x="83" y="191"/>
                </a:cubicBezTo>
                <a:cubicBezTo>
                  <a:pt x="79" y="185"/>
                  <a:pt x="73" y="181"/>
                  <a:pt x="67" y="179"/>
                </a:cubicBezTo>
                <a:cubicBezTo>
                  <a:pt x="67" y="144"/>
                  <a:pt x="67" y="144"/>
                  <a:pt x="67" y="144"/>
                </a:cubicBezTo>
                <a:cubicBezTo>
                  <a:pt x="67" y="136"/>
                  <a:pt x="68" y="131"/>
                  <a:pt x="71" y="127"/>
                </a:cubicBezTo>
                <a:cubicBezTo>
                  <a:pt x="86" y="139"/>
                  <a:pt x="103" y="145"/>
                  <a:pt x="122" y="145"/>
                </a:cubicBezTo>
                <a:cubicBezTo>
                  <a:pt x="141" y="145"/>
                  <a:pt x="158" y="139"/>
                  <a:pt x="173" y="127"/>
                </a:cubicBezTo>
                <a:cubicBezTo>
                  <a:pt x="176" y="131"/>
                  <a:pt x="177" y="136"/>
                  <a:pt x="177" y="144"/>
                </a:cubicBezTo>
                <a:cubicBezTo>
                  <a:pt x="177" y="155"/>
                  <a:pt x="177" y="155"/>
                  <a:pt x="177" y="155"/>
                </a:cubicBezTo>
                <a:cubicBezTo>
                  <a:pt x="165" y="155"/>
                  <a:pt x="155" y="159"/>
                  <a:pt x="146" y="168"/>
                </a:cubicBezTo>
                <a:cubicBezTo>
                  <a:pt x="137" y="176"/>
                  <a:pt x="133" y="187"/>
                  <a:pt x="133" y="199"/>
                </a:cubicBezTo>
                <a:cubicBezTo>
                  <a:pt x="133" y="214"/>
                  <a:pt x="133" y="214"/>
                  <a:pt x="133" y="214"/>
                </a:cubicBezTo>
                <a:cubicBezTo>
                  <a:pt x="129" y="218"/>
                  <a:pt x="128" y="222"/>
                  <a:pt x="128" y="226"/>
                </a:cubicBezTo>
                <a:cubicBezTo>
                  <a:pt x="128" y="231"/>
                  <a:pt x="129" y="235"/>
                  <a:pt x="132" y="238"/>
                </a:cubicBezTo>
                <a:cubicBezTo>
                  <a:pt x="136" y="241"/>
                  <a:pt x="140" y="243"/>
                  <a:pt x="144" y="243"/>
                </a:cubicBezTo>
                <a:cubicBezTo>
                  <a:pt x="149" y="243"/>
                  <a:pt x="153" y="241"/>
                  <a:pt x="156" y="238"/>
                </a:cubicBezTo>
                <a:cubicBezTo>
                  <a:pt x="159" y="235"/>
                  <a:pt x="161" y="231"/>
                  <a:pt x="161" y="226"/>
                </a:cubicBezTo>
                <a:cubicBezTo>
                  <a:pt x="161" y="222"/>
                  <a:pt x="159" y="218"/>
                  <a:pt x="155" y="214"/>
                </a:cubicBezTo>
                <a:cubicBezTo>
                  <a:pt x="155" y="199"/>
                  <a:pt x="155" y="199"/>
                  <a:pt x="155" y="199"/>
                </a:cubicBezTo>
                <a:cubicBezTo>
                  <a:pt x="155" y="193"/>
                  <a:pt x="157" y="188"/>
                  <a:pt x="162" y="183"/>
                </a:cubicBezTo>
                <a:cubicBezTo>
                  <a:pt x="166" y="179"/>
                  <a:pt x="171" y="177"/>
                  <a:pt x="177" y="177"/>
                </a:cubicBezTo>
                <a:cubicBezTo>
                  <a:pt x="183" y="177"/>
                  <a:pt x="189" y="179"/>
                  <a:pt x="193" y="183"/>
                </a:cubicBezTo>
                <a:cubicBezTo>
                  <a:pt x="197" y="188"/>
                  <a:pt x="199" y="193"/>
                  <a:pt x="199" y="199"/>
                </a:cubicBezTo>
                <a:cubicBezTo>
                  <a:pt x="199" y="214"/>
                  <a:pt x="199" y="214"/>
                  <a:pt x="199" y="214"/>
                </a:cubicBezTo>
                <a:cubicBezTo>
                  <a:pt x="196" y="218"/>
                  <a:pt x="194" y="222"/>
                  <a:pt x="194" y="226"/>
                </a:cubicBezTo>
                <a:cubicBezTo>
                  <a:pt x="194" y="231"/>
                  <a:pt x="196" y="235"/>
                  <a:pt x="199" y="238"/>
                </a:cubicBezTo>
                <a:cubicBezTo>
                  <a:pt x="202" y="241"/>
                  <a:pt x="206" y="243"/>
                  <a:pt x="211" y="243"/>
                </a:cubicBezTo>
                <a:cubicBezTo>
                  <a:pt x="215" y="243"/>
                  <a:pt x="219" y="241"/>
                  <a:pt x="222" y="238"/>
                </a:cubicBezTo>
                <a:cubicBezTo>
                  <a:pt x="225" y="235"/>
                  <a:pt x="227" y="231"/>
                  <a:pt x="227" y="226"/>
                </a:cubicBezTo>
                <a:cubicBezTo>
                  <a:pt x="227" y="222"/>
                  <a:pt x="225" y="218"/>
                  <a:pt x="222" y="214"/>
                </a:cubicBezTo>
                <a:cubicBezTo>
                  <a:pt x="222" y="199"/>
                  <a:pt x="222" y="199"/>
                  <a:pt x="222" y="199"/>
                </a:cubicBezTo>
                <a:cubicBezTo>
                  <a:pt x="222" y="191"/>
                  <a:pt x="220" y="184"/>
                  <a:pt x="216" y="177"/>
                </a:cubicBezTo>
                <a:cubicBezTo>
                  <a:pt x="212" y="170"/>
                  <a:pt x="206" y="165"/>
                  <a:pt x="199" y="161"/>
                </a:cubicBezTo>
                <a:cubicBezTo>
                  <a:pt x="199" y="159"/>
                  <a:pt x="199" y="157"/>
                  <a:pt x="200" y="153"/>
                </a:cubicBezTo>
                <a:cubicBezTo>
                  <a:pt x="200" y="150"/>
                  <a:pt x="200" y="147"/>
                  <a:pt x="200" y="145"/>
                </a:cubicBezTo>
                <a:cubicBezTo>
                  <a:pt x="199" y="143"/>
                  <a:pt x="199" y="141"/>
                  <a:pt x="199" y="138"/>
                </a:cubicBezTo>
                <a:cubicBezTo>
                  <a:pt x="199" y="135"/>
                  <a:pt x="198" y="132"/>
                  <a:pt x="198" y="130"/>
                </a:cubicBezTo>
                <a:cubicBezTo>
                  <a:pt x="197" y="127"/>
                  <a:pt x="197" y="125"/>
                  <a:pt x="196" y="123"/>
                </a:cubicBezTo>
                <a:cubicBezTo>
                  <a:pt x="203" y="125"/>
                  <a:pt x="210" y="128"/>
                  <a:pt x="216" y="133"/>
                </a:cubicBezTo>
                <a:cubicBezTo>
                  <a:pt x="222" y="138"/>
                  <a:pt x="227" y="144"/>
                  <a:pt x="230" y="151"/>
                </a:cubicBezTo>
                <a:cubicBezTo>
                  <a:pt x="234" y="158"/>
                  <a:pt x="236" y="165"/>
                  <a:pt x="239" y="174"/>
                </a:cubicBezTo>
                <a:cubicBezTo>
                  <a:pt x="241" y="183"/>
                  <a:pt x="242" y="191"/>
                  <a:pt x="243" y="198"/>
                </a:cubicBezTo>
                <a:cubicBezTo>
                  <a:pt x="243" y="205"/>
                  <a:pt x="244" y="213"/>
                  <a:pt x="244" y="220"/>
                </a:cubicBezTo>
                <a:close/>
                <a:moveTo>
                  <a:pt x="188" y="66"/>
                </a:moveTo>
                <a:cubicBezTo>
                  <a:pt x="188" y="84"/>
                  <a:pt x="182" y="100"/>
                  <a:pt x="169" y="113"/>
                </a:cubicBezTo>
                <a:cubicBezTo>
                  <a:pt x="156" y="126"/>
                  <a:pt x="140" y="132"/>
                  <a:pt x="122" y="132"/>
                </a:cubicBezTo>
                <a:cubicBezTo>
                  <a:pt x="104" y="132"/>
                  <a:pt x="88" y="126"/>
                  <a:pt x="75" y="113"/>
                </a:cubicBezTo>
                <a:cubicBezTo>
                  <a:pt x="62" y="100"/>
                  <a:pt x="56" y="84"/>
                  <a:pt x="56" y="66"/>
                </a:cubicBezTo>
                <a:cubicBezTo>
                  <a:pt x="56" y="48"/>
                  <a:pt x="62" y="32"/>
                  <a:pt x="75" y="19"/>
                </a:cubicBezTo>
                <a:cubicBezTo>
                  <a:pt x="88" y="6"/>
                  <a:pt x="104" y="0"/>
                  <a:pt x="122" y="0"/>
                </a:cubicBezTo>
                <a:cubicBezTo>
                  <a:pt x="140" y="0"/>
                  <a:pt x="156" y="6"/>
                  <a:pt x="169" y="19"/>
                </a:cubicBezTo>
                <a:cubicBezTo>
                  <a:pt x="182" y="32"/>
                  <a:pt x="188" y="48"/>
                  <a:pt x="188" y="66"/>
                </a:cubicBezTo>
                <a:close/>
              </a:path>
            </a:pathLst>
          </a:custGeom>
          <a:solidFill>
            <a:srgbClr val="FFFFFF"/>
          </a:solidFill>
          <a:ln>
            <a:noFill/>
          </a:ln>
        </p:spPr>
        <p:txBody>
          <a:bodyPr vert="horz" wrap="square" lIns="91440" tIns="45720" rIns="91440" bIns="45720" numCol="1" anchor="t" anchorCtr="0" compatLnSpc="1"/>
          <a:lstStyle/>
          <a:p>
            <a:endParaRPr lang="uk-UA"/>
          </a:p>
        </p:txBody>
      </p:sp>
      <p:sp>
        <p:nvSpPr>
          <p:cNvPr id="48" name="TextBox 47"/>
          <p:cNvSpPr txBox="1"/>
          <p:nvPr/>
        </p:nvSpPr>
        <p:spPr>
          <a:xfrm>
            <a:off x="1032439" y="4478673"/>
            <a:ext cx="2073984" cy="1384995"/>
          </a:xfrm>
          <a:prstGeom prst="rect">
            <a:avLst/>
          </a:prstGeom>
          <a:noFill/>
        </p:spPr>
        <p:txBody>
          <a:bodyPr wrap="square" rtlCol="0">
            <a:spAutoFit/>
          </a:bodyPr>
          <a:lstStyle/>
          <a:p>
            <a:pPr algn="ctr">
              <a:spcAft>
                <a:spcPts val="1000"/>
              </a:spcAft>
            </a:pPr>
            <a:r>
              <a:rPr lang="zh-CN" altLang="en-US" sz="1200" dirty="0" smtClean="0">
                <a:latin typeface="+mn-ea"/>
              </a:rPr>
              <a:t>打</a:t>
            </a:r>
            <a:r>
              <a:rPr lang="zh-CN" altLang="en-US" sz="1200" dirty="0">
                <a:latin typeface="+mn-ea"/>
              </a:rPr>
              <a:t>在这里或者通过复制您的文本后在此框中选择粘贴并选择只保留您的内容打在这里或者通过复制您您的内容打在这里或者通过复制您的文本后在此框中选择粘贴并选择只保留复制您</a:t>
            </a:r>
            <a:r>
              <a:rPr lang="zh-CN" altLang="en-US" sz="1200" dirty="0" smtClean="0">
                <a:latin typeface="+mn-ea"/>
              </a:rPr>
              <a:t>您</a:t>
            </a:r>
            <a:r>
              <a:rPr lang="zh-CN" altLang="en-US" sz="1200" dirty="0">
                <a:latin typeface="+mn-ea"/>
              </a:rPr>
              <a:t>复制</a:t>
            </a:r>
            <a:r>
              <a:rPr lang="zh-CN" altLang="en-US" sz="1200" dirty="0" smtClean="0">
                <a:latin typeface="+mn-ea"/>
              </a:rPr>
              <a:t>您</a:t>
            </a:r>
            <a:endParaRPr lang="uk-UA" altLang="zh-CN" sz="1200" dirty="0">
              <a:latin typeface="+mn-ea"/>
            </a:endParaRPr>
          </a:p>
        </p:txBody>
      </p:sp>
      <p:sp>
        <p:nvSpPr>
          <p:cNvPr id="49" name="TextBox 48"/>
          <p:cNvSpPr txBox="1"/>
          <p:nvPr/>
        </p:nvSpPr>
        <p:spPr>
          <a:xfrm>
            <a:off x="1032439" y="3779545"/>
            <a:ext cx="2073984" cy="461665"/>
          </a:xfrm>
          <a:prstGeom prst="rect">
            <a:avLst/>
          </a:prstGeom>
          <a:noFill/>
        </p:spPr>
        <p:txBody>
          <a:bodyPr wrap="square" rtlCol="0" anchor="b">
            <a:spAutoFit/>
          </a:bodyPr>
          <a:lstStyle/>
          <a:p>
            <a:pPr algn="ctr">
              <a:spcAft>
                <a:spcPts val="1000"/>
              </a:spcAft>
            </a:pPr>
            <a:r>
              <a:rPr lang="zh-CN" altLang="en-US" sz="2400" dirty="0" smtClean="0">
                <a:solidFill>
                  <a:schemeClr val="accent1"/>
                </a:solidFill>
                <a:latin typeface="+mj-lt"/>
              </a:rPr>
              <a:t>输入关键字</a:t>
            </a:r>
            <a:endParaRPr lang="uk-UA" sz="2400" dirty="0">
              <a:solidFill>
                <a:schemeClr val="accent1"/>
              </a:solidFill>
              <a:latin typeface="+mj-lt"/>
            </a:endParaRPr>
          </a:p>
        </p:txBody>
      </p:sp>
      <p:sp>
        <p:nvSpPr>
          <p:cNvPr id="50" name="Oval 49"/>
          <p:cNvSpPr/>
          <p:nvPr/>
        </p:nvSpPr>
        <p:spPr>
          <a:xfrm>
            <a:off x="4235114" y="2244466"/>
            <a:ext cx="1227222" cy="1227222"/>
          </a:xfrm>
          <a:prstGeom prst="ellipse">
            <a:avLst/>
          </a:prstGeom>
          <a:solidFill>
            <a:schemeClr val="accent2"/>
          </a:solidFill>
          <a:ln w="381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3775639" y="4478673"/>
            <a:ext cx="2073984" cy="1384995"/>
          </a:xfrm>
          <a:prstGeom prst="rect">
            <a:avLst/>
          </a:prstGeom>
          <a:noFill/>
        </p:spPr>
        <p:txBody>
          <a:bodyPr wrap="square" rtlCol="0">
            <a:spAutoFit/>
          </a:bodyPr>
          <a:lstStyle>
            <a:defPPr>
              <a:defRPr lang="uk-UA"/>
            </a:defPPr>
            <a:lvl1pPr algn="ctr">
              <a:spcAft>
                <a:spcPts val="1000"/>
              </a:spcAft>
              <a:defRPr sz="1200">
                <a:latin typeface="+mn-ea"/>
              </a:defRPr>
            </a:lvl1pPr>
          </a:lstStyle>
          <a:p>
            <a:r>
              <a:rPr lang="zh-CN" altLang="en-US" dirty="0"/>
              <a:t>打在这里或者通过复制您的文本后在此框中选择粘贴并选择只保留您的内容打在这里或者通过复制您您的内容打在这里或者通过复制您的文本后在此框中选择粘贴并选择只保留复制您您复制您</a:t>
            </a:r>
            <a:endParaRPr lang="uk-UA" altLang="zh-CN" dirty="0"/>
          </a:p>
        </p:txBody>
      </p:sp>
      <p:sp>
        <p:nvSpPr>
          <p:cNvPr id="53" name="TextBox 52"/>
          <p:cNvSpPr txBox="1"/>
          <p:nvPr/>
        </p:nvSpPr>
        <p:spPr>
          <a:xfrm>
            <a:off x="3775639" y="3779545"/>
            <a:ext cx="2073984" cy="461665"/>
          </a:xfrm>
          <a:prstGeom prst="rect">
            <a:avLst/>
          </a:prstGeom>
          <a:noFill/>
        </p:spPr>
        <p:txBody>
          <a:bodyPr wrap="square" rtlCol="0" anchor="b">
            <a:spAutoFit/>
          </a:bodyPr>
          <a:lstStyle/>
          <a:p>
            <a:pPr algn="ctr">
              <a:spcAft>
                <a:spcPts val="1000"/>
              </a:spcAft>
            </a:pPr>
            <a:r>
              <a:rPr lang="zh-CN" altLang="en-US" sz="2400" dirty="0" smtClean="0">
                <a:solidFill>
                  <a:schemeClr val="accent2"/>
                </a:solidFill>
              </a:rPr>
              <a:t>输入关键字</a:t>
            </a:r>
            <a:endParaRPr lang="uk-UA" altLang="zh-CN" sz="2400" dirty="0">
              <a:solidFill>
                <a:schemeClr val="accent2"/>
              </a:solidFill>
            </a:endParaRPr>
          </a:p>
        </p:txBody>
      </p:sp>
      <p:sp>
        <p:nvSpPr>
          <p:cNvPr id="54" name="Freeform 80"/>
          <p:cNvSpPr/>
          <p:nvPr/>
        </p:nvSpPr>
        <p:spPr bwMode="auto">
          <a:xfrm>
            <a:off x="4580211" y="2583223"/>
            <a:ext cx="537027" cy="622412"/>
          </a:xfrm>
          <a:custGeom>
            <a:avLst/>
            <a:gdLst>
              <a:gd name="T0" fmla="*/ 91 w 183"/>
              <a:gd name="T1" fmla="*/ 118 h 212"/>
              <a:gd name="T2" fmla="*/ 118 w 183"/>
              <a:gd name="T3" fmla="*/ 150 h 212"/>
              <a:gd name="T4" fmla="*/ 117 w 183"/>
              <a:gd name="T5" fmla="*/ 168 h 212"/>
              <a:gd name="T6" fmla="*/ 130 w 183"/>
              <a:gd name="T7" fmla="*/ 212 h 212"/>
              <a:gd name="T8" fmla="*/ 155 w 183"/>
              <a:gd name="T9" fmla="*/ 166 h 212"/>
              <a:gd name="T10" fmla="*/ 157 w 183"/>
              <a:gd name="T11" fmla="*/ 108 h 212"/>
              <a:gd name="T12" fmla="*/ 176 w 183"/>
              <a:gd name="T13" fmla="*/ 38 h 212"/>
              <a:gd name="T14" fmla="*/ 152 w 183"/>
              <a:gd name="T15" fmla="*/ 9 h 212"/>
              <a:gd name="T16" fmla="*/ 91 w 183"/>
              <a:gd name="T17" fmla="*/ 16 h 212"/>
              <a:gd name="T18" fmla="*/ 30 w 183"/>
              <a:gd name="T19" fmla="*/ 9 h 212"/>
              <a:gd name="T20" fmla="*/ 7 w 183"/>
              <a:gd name="T21" fmla="*/ 38 h 212"/>
              <a:gd name="T22" fmla="*/ 26 w 183"/>
              <a:gd name="T23" fmla="*/ 108 h 212"/>
              <a:gd name="T24" fmla="*/ 28 w 183"/>
              <a:gd name="T25" fmla="*/ 166 h 212"/>
              <a:gd name="T26" fmla="*/ 53 w 183"/>
              <a:gd name="T27" fmla="*/ 212 h 212"/>
              <a:gd name="T28" fmla="*/ 65 w 183"/>
              <a:gd name="T29" fmla="*/ 168 h 212"/>
              <a:gd name="T30" fmla="*/ 65 w 183"/>
              <a:gd name="T31" fmla="*/ 150 h 212"/>
              <a:gd name="T32" fmla="*/ 91 w 183"/>
              <a:gd name="T33" fmla="*/ 11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212">
                <a:moveTo>
                  <a:pt x="91" y="118"/>
                </a:moveTo>
                <a:cubicBezTo>
                  <a:pt x="108" y="118"/>
                  <a:pt x="116" y="131"/>
                  <a:pt x="118" y="150"/>
                </a:cubicBezTo>
                <a:cubicBezTo>
                  <a:pt x="118" y="154"/>
                  <a:pt x="118" y="160"/>
                  <a:pt x="117" y="168"/>
                </a:cubicBezTo>
                <a:cubicBezTo>
                  <a:pt x="115" y="192"/>
                  <a:pt x="113" y="212"/>
                  <a:pt x="130" y="212"/>
                </a:cubicBezTo>
                <a:cubicBezTo>
                  <a:pt x="144" y="212"/>
                  <a:pt x="151" y="196"/>
                  <a:pt x="155" y="166"/>
                </a:cubicBezTo>
                <a:cubicBezTo>
                  <a:pt x="159" y="136"/>
                  <a:pt x="155" y="121"/>
                  <a:pt x="157" y="108"/>
                </a:cubicBezTo>
                <a:cubicBezTo>
                  <a:pt x="161" y="82"/>
                  <a:pt x="183" y="71"/>
                  <a:pt x="176" y="38"/>
                </a:cubicBezTo>
                <a:cubicBezTo>
                  <a:pt x="172" y="21"/>
                  <a:pt x="162" y="12"/>
                  <a:pt x="152" y="9"/>
                </a:cubicBezTo>
                <a:cubicBezTo>
                  <a:pt x="130" y="0"/>
                  <a:pt x="115" y="16"/>
                  <a:pt x="91" y="16"/>
                </a:cubicBezTo>
                <a:cubicBezTo>
                  <a:pt x="67" y="16"/>
                  <a:pt x="53" y="0"/>
                  <a:pt x="30" y="9"/>
                </a:cubicBezTo>
                <a:cubicBezTo>
                  <a:pt x="21" y="12"/>
                  <a:pt x="11" y="21"/>
                  <a:pt x="7" y="38"/>
                </a:cubicBezTo>
                <a:cubicBezTo>
                  <a:pt x="0" y="71"/>
                  <a:pt x="22" y="82"/>
                  <a:pt x="26" y="108"/>
                </a:cubicBezTo>
                <a:cubicBezTo>
                  <a:pt x="28" y="121"/>
                  <a:pt x="24" y="136"/>
                  <a:pt x="28" y="166"/>
                </a:cubicBezTo>
                <a:cubicBezTo>
                  <a:pt x="32" y="196"/>
                  <a:pt x="39" y="212"/>
                  <a:pt x="53" y="212"/>
                </a:cubicBezTo>
                <a:cubicBezTo>
                  <a:pt x="70" y="212"/>
                  <a:pt x="67" y="192"/>
                  <a:pt x="65" y="168"/>
                </a:cubicBezTo>
                <a:cubicBezTo>
                  <a:pt x="65" y="160"/>
                  <a:pt x="64" y="154"/>
                  <a:pt x="65" y="150"/>
                </a:cubicBezTo>
                <a:cubicBezTo>
                  <a:pt x="66" y="131"/>
                  <a:pt x="75" y="118"/>
                  <a:pt x="91" y="118"/>
                </a:cubicBezTo>
                <a:close/>
              </a:path>
            </a:pathLst>
          </a:custGeom>
          <a:solidFill>
            <a:srgbClr val="FFFFFF"/>
          </a:solidFill>
          <a:ln>
            <a:noFill/>
          </a:ln>
        </p:spPr>
        <p:txBody>
          <a:bodyPr vert="horz" wrap="square" lIns="91440" tIns="45720" rIns="91440" bIns="45720" numCol="1" anchor="t" anchorCtr="0" compatLnSpc="1"/>
          <a:lstStyle/>
          <a:p>
            <a:endParaRPr lang="en-US"/>
          </a:p>
        </p:txBody>
      </p:sp>
      <p:sp>
        <p:nvSpPr>
          <p:cNvPr id="55" name="Oval 54"/>
          <p:cNvSpPr/>
          <p:nvPr/>
        </p:nvSpPr>
        <p:spPr>
          <a:xfrm>
            <a:off x="6978314" y="2244466"/>
            <a:ext cx="1227222" cy="1227222"/>
          </a:xfrm>
          <a:prstGeom prst="ellipse">
            <a:avLst/>
          </a:prstGeom>
          <a:solidFill>
            <a:schemeClr val="accent5"/>
          </a:solidFill>
          <a:ln w="381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6518839" y="4478673"/>
            <a:ext cx="2073984" cy="1384995"/>
          </a:xfrm>
          <a:prstGeom prst="rect">
            <a:avLst/>
          </a:prstGeom>
          <a:noFill/>
        </p:spPr>
        <p:txBody>
          <a:bodyPr wrap="square" rtlCol="0">
            <a:spAutoFit/>
          </a:bodyPr>
          <a:lstStyle>
            <a:defPPr>
              <a:defRPr lang="uk-UA"/>
            </a:defPPr>
            <a:lvl1pPr algn="ctr">
              <a:spcAft>
                <a:spcPts val="1000"/>
              </a:spcAft>
              <a:defRPr sz="1200">
                <a:latin typeface="+mn-ea"/>
              </a:defRPr>
            </a:lvl1pPr>
          </a:lstStyle>
          <a:p>
            <a:r>
              <a:rPr lang="zh-CN" altLang="en-US" dirty="0"/>
              <a:t>打在这里或者通过复制您的文本后在此框中选择粘贴并选择只保留您的内容打在这里或者通过复制您您的内容打在这里或者通过复制您的文本后在此框中选择粘贴并选择只保留复制您您复制您</a:t>
            </a:r>
            <a:endParaRPr lang="uk-UA" altLang="zh-CN" dirty="0"/>
          </a:p>
        </p:txBody>
      </p:sp>
      <p:sp>
        <p:nvSpPr>
          <p:cNvPr id="66" name="TextBox 65"/>
          <p:cNvSpPr txBox="1"/>
          <p:nvPr/>
        </p:nvSpPr>
        <p:spPr>
          <a:xfrm>
            <a:off x="6518839" y="3779545"/>
            <a:ext cx="2073984" cy="461665"/>
          </a:xfrm>
          <a:prstGeom prst="rect">
            <a:avLst/>
          </a:prstGeom>
          <a:noFill/>
        </p:spPr>
        <p:txBody>
          <a:bodyPr wrap="square" rtlCol="0" anchor="b">
            <a:spAutoFit/>
          </a:bodyPr>
          <a:lstStyle/>
          <a:p>
            <a:pPr algn="ctr">
              <a:spcAft>
                <a:spcPts val="1000"/>
              </a:spcAft>
            </a:pPr>
            <a:r>
              <a:rPr lang="zh-CN" altLang="en-US" sz="2400" dirty="0" smtClean="0">
                <a:solidFill>
                  <a:schemeClr val="accent5"/>
                </a:solidFill>
              </a:rPr>
              <a:t>输入关键字</a:t>
            </a:r>
            <a:endParaRPr lang="uk-UA" altLang="zh-CN" sz="2400" dirty="0">
              <a:solidFill>
                <a:schemeClr val="accent5"/>
              </a:solidFill>
            </a:endParaRPr>
          </a:p>
        </p:txBody>
      </p:sp>
      <p:sp>
        <p:nvSpPr>
          <p:cNvPr id="75" name="Freeform 74"/>
          <p:cNvSpPr/>
          <p:nvPr/>
        </p:nvSpPr>
        <p:spPr>
          <a:xfrm flipH="1">
            <a:off x="7529124" y="2417557"/>
            <a:ext cx="125222" cy="946069"/>
          </a:xfrm>
          <a:custGeom>
            <a:avLst/>
            <a:gdLst>
              <a:gd name="connsiteX0" fmla="*/ 0 w 1059586"/>
              <a:gd name="connsiteY0" fmla="*/ 0 h 8005295"/>
              <a:gd name="connsiteX1" fmla="*/ 838771 w 1059586"/>
              <a:gd name="connsiteY1" fmla="*/ 586260 h 8005295"/>
              <a:gd name="connsiteX2" fmla="*/ 838924 w 1059586"/>
              <a:gd name="connsiteY2" fmla="*/ 585973 h 8005295"/>
              <a:gd name="connsiteX3" fmla="*/ 845538 w 1059586"/>
              <a:gd name="connsiteY3" fmla="*/ 590990 h 8005295"/>
              <a:gd name="connsiteX4" fmla="*/ 874685 w 1059586"/>
              <a:gd name="connsiteY4" fmla="*/ 611363 h 8005295"/>
              <a:gd name="connsiteX5" fmla="*/ 873892 w 1059586"/>
              <a:gd name="connsiteY5" fmla="*/ 612498 h 8005295"/>
              <a:gd name="connsiteX6" fmla="*/ 1059586 w 1059586"/>
              <a:gd name="connsiteY6" fmla="*/ 753357 h 8005295"/>
              <a:gd name="connsiteX7" fmla="*/ 690989 w 1059586"/>
              <a:gd name="connsiteY7" fmla="*/ 1493180 h 8005295"/>
              <a:gd name="connsiteX8" fmla="*/ 690989 w 1059586"/>
              <a:gd name="connsiteY8" fmla="*/ 2867020 h 8005295"/>
              <a:gd name="connsiteX9" fmla="*/ 913224 w 1059586"/>
              <a:gd name="connsiteY9" fmla="*/ 2867020 h 8005295"/>
              <a:gd name="connsiteX10" fmla="*/ 1015723 w 1059586"/>
              <a:gd name="connsiteY10" fmla="*/ 8005295 h 8005295"/>
              <a:gd name="connsiteX11" fmla="*/ 59126 w 1059586"/>
              <a:gd name="connsiteY11" fmla="*/ 8005295 h 8005295"/>
              <a:gd name="connsiteX12" fmla="*/ 161625 w 1059586"/>
              <a:gd name="connsiteY12" fmla="*/ 2867020 h 8005295"/>
              <a:gd name="connsiteX13" fmla="*/ 383861 w 1059586"/>
              <a:gd name="connsiteY13" fmla="*/ 2867020 h 8005295"/>
              <a:gd name="connsiteX14" fmla="*/ 383861 w 1059586"/>
              <a:gd name="connsiteY14" fmla="*/ 1441896 h 8005295"/>
              <a:gd name="connsiteX15" fmla="*/ 383860 w 1059586"/>
              <a:gd name="connsiteY15" fmla="*/ 1441896 h 8005295"/>
              <a:gd name="connsiteX16" fmla="*/ 383861 w 1059586"/>
              <a:gd name="connsiteY16" fmla="*/ 1441894 h 8005295"/>
              <a:gd name="connsiteX17" fmla="*/ 383861 w 1059586"/>
              <a:gd name="connsiteY17" fmla="*/ 1439298 h 8005295"/>
              <a:gd name="connsiteX18" fmla="*/ 385241 w 1059586"/>
              <a:gd name="connsiteY18" fmla="*/ 1439298 h 8005295"/>
              <a:gd name="connsiteX19" fmla="*/ 668869 w 1059586"/>
              <a:gd name="connsiteY19" fmla="*/ 905827 h 8005295"/>
              <a:gd name="connsiteX20" fmla="*/ 664853 w 1059586"/>
              <a:gd name="connsiteY20" fmla="*/ 911573 h 80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9586" h="8005295">
                <a:moveTo>
                  <a:pt x="0" y="0"/>
                </a:moveTo>
                <a:lnTo>
                  <a:pt x="838771" y="586260"/>
                </a:lnTo>
                <a:lnTo>
                  <a:pt x="838924" y="585973"/>
                </a:lnTo>
                <a:lnTo>
                  <a:pt x="845538" y="590990"/>
                </a:lnTo>
                <a:lnTo>
                  <a:pt x="874685" y="611363"/>
                </a:lnTo>
                <a:lnTo>
                  <a:pt x="873892" y="612498"/>
                </a:lnTo>
                <a:lnTo>
                  <a:pt x="1059586" y="753357"/>
                </a:lnTo>
                <a:lnTo>
                  <a:pt x="690989" y="1493180"/>
                </a:lnTo>
                <a:lnTo>
                  <a:pt x="690989" y="2867020"/>
                </a:lnTo>
                <a:lnTo>
                  <a:pt x="913224" y="2867020"/>
                </a:lnTo>
                <a:lnTo>
                  <a:pt x="1015723" y="8005295"/>
                </a:lnTo>
                <a:lnTo>
                  <a:pt x="59126" y="8005295"/>
                </a:lnTo>
                <a:lnTo>
                  <a:pt x="161625" y="2867020"/>
                </a:lnTo>
                <a:lnTo>
                  <a:pt x="383861" y="2867020"/>
                </a:lnTo>
                <a:lnTo>
                  <a:pt x="383861" y="1441896"/>
                </a:lnTo>
                <a:lnTo>
                  <a:pt x="383860" y="1441896"/>
                </a:lnTo>
                <a:lnTo>
                  <a:pt x="383861" y="1441894"/>
                </a:lnTo>
                <a:lnTo>
                  <a:pt x="383861" y="1439298"/>
                </a:lnTo>
                <a:lnTo>
                  <a:pt x="385241" y="1439298"/>
                </a:lnTo>
                <a:lnTo>
                  <a:pt x="668869" y="905827"/>
                </a:lnTo>
                <a:lnTo>
                  <a:pt x="664853" y="91157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6" name="Oval 75"/>
          <p:cNvSpPr/>
          <p:nvPr/>
        </p:nvSpPr>
        <p:spPr>
          <a:xfrm>
            <a:off x="9721514" y="2244466"/>
            <a:ext cx="1227222" cy="1227222"/>
          </a:xfrm>
          <a:prstGeom prst="ellipse">
            <a:avLst/>
          </a:prstGeom>
          <a:solidFill>
            <a:schemeClr val="accent4"/>
          </a:solidFill>
          <a:ln w="381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9262039" y="4478673"/>
            <a:ext cx="2073984" cy="1384995"/>
          </a:xfrm>
          <a:prstGeom prst="rect">
            <a:avLst/>
          </a:prstGeom>
          <a:noFill/>
        </p:spPr>
        <p:txBody>
          <a:bodyPr wrap="square" rtlCol="0">
            <a:spAutoFit/>
          </a:bodyPr>
          <a:lstStyle>
            <a:defPPr>
              <a:defRPr lang="uk-UA"/>
            </a:defPPr>
            <a:lvl1pPr algn="ctr">
              <a:spcAft>
                <a:spcPts val="1000"/>
              </a:spcAft>
              <a:defRPr sz="1200">
                <a:latin typeface="+mn-ea"/>
              </a:defRPr>
            </a:lvl1pPr>
          </a:lstStyle>
          <a:p>
            <a:r>
              <a:rPr lang="zh-CN" altLang="en-US" dirty="0"/>
              <a:t>打在这里或者通过复制您的文本后在此框中选择粘贴并选择只保留您的内容打在这里或者通过复制您您的内容打在这里或者通过复制您的文本后在此框中选择粘贴并选择只保留复制您您复制您</a:t>
            </a:r>
            <a:endParaRPr lang="uk-UA" altLang="zh-CN" dirty="0"/>
          </a:p>
        </p:txBody>
      </p:sp>
      <p:sp>
        <p:nvSpPr>
          <p:cNvPr id="78" name="TextBox 77"/>
          <p:cNvSpPr txBox="1"/>
          <p:nvPr/>
        </p:nvSpPr>
        <p:spPr>
          <a:xfrm>
            <a:off x="9262039" y="3779545"/>
            <a:ext cx="2073984" cy="461665"/>
          </a:xfrm>
          <a:prstGeom prst="rect">
            <a:avLst/>
          </a:prstGeom>
          <a:noFill/>
        </p:spPr>
        <p:txBody>
          <a:bodyPr wrap="square" rtlCol="0" anchor="b">
            <a:spAutoFit/>
          </a:bodyPr>
          <a:lstStyle/>
          <a:p>
            <a:pPr algn="ctr">
              <a:spcAft>
                <a:spcPts val="1000"/>
              </a:spcAft>
            </a:pPr>
            <a:r>
              <a:rPr lang="zh-CN" altLang="en-US" sz="2400" dirty="0" smtClean="0">
                <a:solidFill>
                  <a:schemeClr val="accent4"/>
                </a:solidFill>
              </a:rPr>
              <a:t>输入关键字</a:t>
            </a:r>
            <a:endParaRPr lang="uk-UA" altLang="zh-CN" sz="2400" dirty="0">
              <a:solidFill>
                <a:schemeClr val="accent4"/>
              </a:solidFill>
            </a:endParaRPr>
          </a:p>
        </p:txBody>
      </p:sp>
      <p:sp>
        <p:nvSpPr>
          <p:cNvPr id="74" name="Freeform 73"/>
          <p:cNvSpPr/>
          <p:nvPr/>
        </p:nvSpPr>
        <p:spPr>
          <a:xfrm rot="382423">
            <a:off x="10244280" y="2445852"/>
            <a:ext cx="181690" cy="824450"/>
          </a:xfrm>
          <a:custGeom>
            <a:avLst/>
            <a:gdLst>
              <a:gd name="connsiteX0" fmla="*/ 52384 w 238083"/>
              <a:gd name="connsiteY0" fmla="*/ 410707 h 1080352"/>
              <a:gd name="connsiteX1" fmla="*/ 150119 w 238083"/>
              <a:gd name="connsiteY1" fmla="*/ 399790 h 1080352"/>
              <a:gd name="connsiteX2" fmla="*/ 238083 w 238083"/>
              <a:gd name="connsiteY2" fmla="*/ 1066457 h 1080352"/>
              <a:gd name="connsiteX3" fmla="*/ 113692 w 238083"/>
              <a:gd name="connsiteY3" fmla="*/ 1080352 h 1080352"/>
              <a:gd name="connsiteX4" fmla="*/ 75670 w 238083"/>
              <a:gd name="connsiteY4" fmla="*/ 2107 h 1080352"/>
              <a:gd name="connsiteX5" fmla="*/ 94769 w 238083"/>
              <a:gd name="connsiteY5" fmla="*/ 0 h 1080352"/>
              <a:gd name="connsiteX6" fmla="*/ 189538 w 238083"/>
              <a:gd name="connsiteY6" fmla="*/ 103708 h 1080352"/>
              <a:gd name="connsiteX7" fmla="*/ 113868 w 238083"/>
              <a:gd name="connsiteY7" fmla="*/ 205309 h 1080352"/>
              <a:gd name="connsiteX8" fmla="*/ 99315 w 238083"/>
              <a:gd name="connsiteY8" fmla="*/ 206914 h 1080352"/>
              <a:gd name="connsiteX9" fmla="*/ 121221 w 238083"/>
              <a:gd name="connsiteY9" fmla="*/ 403018 h 1080352"/>
              <a:gd name="connsiteX10" fmla="*/ 81283 w 238083"/>
              <a:gd name="connsiteY10" fmla="*/ 407479 h 1080352"/>
              <a:gd name="connsiteX11" fmla="*/ 58030 w 238083"/>
              <a:gd name="connsiteY11" fmla="*/ 199317 h 1080352"/>
              <a:gd name="connsiteX12" fmla="*/ 57881 w 238083"/>
              <a:gd name="connsiteY12" fmla="*/ 199266 h 1080352"/>
              <a:gd name="connsiteX13" fmla="*/ 0 w 238083"/>
              <a:gd name="connsiteY13" fmla="*/ 103708 h 1080352"/>
              <a:gd name="connsiteX14" fmla="*/ 75670 w 238083"/>
              <a:gd name="connsiteY14" fmla="*/ 2107 h 108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083" h="1080352">
                <a:moveTo>
                  <a:pt x="52384" y="410707"/>
                </a:moveTo>
                <a:lnTo>
                  <a:pt x="150119" y="399790"/>
                </a:lnTo>
                <a:lnTo>
                  <a:pt x="238083" y="1066457"/>
                </a:lnTo>
                <a:lnTo>
                  <a:pt x="113692" y="1080352"/>
                </a:lnTo>
                <a:close/>
                <a:moveTo>
                  <a:pt x="75670" y="2107"/>
                </a:moveTo>
                <a:cubicBezTo>
                  <a:pt x="81839" y="725"/>
                  <a:pt x="88226" y="0"/>
                  <a:pt x="94769" y="0"/>
                </a:cubicBezTo>
                <a:cubicBezTo>
                  <a:pt x="147108" y="0"/>
                  <a:pt x="189538" y="46432"/>
                  <a:pt x="189538" y="103708"/>
                </a:cubicBezTo>
                <a:cubicBezTo>
                  <a:pt x="189538" y="153825"/>
                  <a:pt x="157053" y="195639"/>
                  <a:pt x="113868" y="205309"/>
                </a:cubicBezTo>
                <a:lnTo>
                  <a:pt x="99315" y="206914"/>
                </a:lnTo>
                <a:lnTo>
                  <a:pt x="121221" y="403018"/>
                </a:lnTo>
                <a:lnTo>
                  <a:pt x="81283" y="407479"/>
                </a:lnTo>
                <a:lnTo>
                  <a:pt x="58030" y="199317"/>
                </a:lnTo>
                <a:lnTo>
                  <a:pt x="57881" y="199266"/>
                </a:lnTo>
                <a:cubicBezTo>
                  <a:pt x="23867" y="183522"/>
                  <a:pt x="0" y="146665"/>
                  <a:pt x="0" y="103708"/>
                </a:cubicBezTo>
                <a:cubicBezTo>
                  <a:pt x="0" y="53591"/>
                  <a:pt x="32485" y="11777"/>
                  <a:pt x="75670" y="210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par>
                                <p:cTn id="20" presetID="23" presetClass="entr" presetSubtype="288"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strVal val="4/3*#ppt_w"/>
                                          </p:val>
                                        </p:tav>
                                        <p:tav tm="100000">
                                          <p:val>
                                            <p:strVal val="#ppt_w"/>
                                          </p:val>
                                        </p:tav>
                                      </p:tavLst>
                                    </p:anim>
                                    <p:anim calcmode="lin" valueType="num">
                                      <p:cBhvr>
                                        <p:cTn id="23" dur="500" fill="hold"/>
                                        <p:tgtEl>
                                          <p:spTgt spid="49"/>
                                        </p:tgtEl>
                                        <p:attrNameLst>
                                          <p:attrName>ppt_h</p:attrName>
                                        </p:attrNameLst>
                                      </p:cBhvr>
                                      <p:tavLst>
                                        <p:tav tm="0">
                                          <p:val>
                                            <p:strVal val="4/3*#ppt_h"/>
                                          </p:val>
                                        </p:tav>
                                        <p:tav tm="100000">
                                          <p:val>
                                            <p:strVal val="#ppt_h"/>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750"/>
                                        <p:tgtEl>
                                          <p:spTgt spid="48"/>
                                        </p:tgtEl>
                                      </p:cBhvr>
                                    </p:animEffect>
                                    <p:anim calcmode="lin" valueType="num">
                                      <p:cBhvr>
                                        <p:cTn id="27" dur="750" fill="hold"/>
                                        <p:tgtEl>
                                          <p:spTgt spid="48"/>
                                        </p:tgtEl>
                                        <p:attrNameLst>
                                          <p:attrName>ppt_x</p:attrName>
                                        </p:attrNameLst>
                                      </p:cBhvr>
                                      <p:tavLst>
                                        <p:tav tm="0">
                                          <p:val>
                                            <p:strVal val="#ppt_x"/>
                                          </p:val>
                                        </p:tav>
                                        <p:tav tm="100000">
                                          <p:val>
                                            <p:strVal val="#ppt_x"/>
                                          </p:val>
                                        </p:tav>
                                      </p:tavLst>
                                    </p:anim>
                                    <p:anim calcmode="lin" valueType="num">
                                      <p:cBhvr>
                                        <p:cTn id="28" dur="750" fill="hold"/>
                                        <p:tgtEl>
                                          <p:spTgt spid="48"/>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p:cTn id="32" dur="500" fill="hold"/>
                                        <p:tgtEl>
                                          <p:spTgt spid="50"/>
                                        </p:tgtEl>
                                        <p:attrNameLst>
                                          <p:attrName>ppt_w</p:attrName>
                                        </p:attrNameLst>
                                      </p:cBhvr>
                                      <p:tavLst>
                                        <p:tav tm="0">
                                          <p:val>
                                            <p:fltVal val="0"/>
                                          </p:val>
                                        </p:tav>
                                        <p:tav tm="100000">
                                          <p:val>
                                            <p:strVal val="#ppt_w"/>
                                          </p:val>
                                        </p:tav>
                                      </p:tavLst>
                                    </p:anim>
                                    <p:anim calcmode="lin" valueType="num">
                                      <p:cBhvr>
                                        <p:cTn id="33" dur="500" fill="hold"/>
                                        <p:tgtEl>
                                          <p:spTgt spid="50"/>
                                        </p:tgtEl>
                                        <p:attrNameLst>
                                          <p:attrName>ppt_h</p:attrName>
                                        </p:attrNameLst>
                                      </p:cBhvr>
                                      <p:tavLst>
                                        <p:tav tm="0">
                                          <p:val>
                                            <p:fltVal val="0"/>
                                          </p:val>
                                        </p:tav>
                                        <p:tav tm="100000">
                                          <p:val>
                                            <p:strVal val="#ppt_h"/>
                                          </p:val>
                                        </p:tav>
                                      </p:tavLst>
                                    </p:anim>
                                    <p:animEffect transition="in" filter="fade">
                                      <p:cBhvr>
                                        <p:cTn id="34" dur="500"/>
                                        <p:tgtEl>
                                          <p:spTgt spid="5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500" fill="hold"/>
                                        <p:tgtEl>
                                          <p:spTgt spid="54"/>
                                        </p:tgtEl>
                                        <p:attrNameLst>
                                          <p:attrName>ppt_w</p:attrName>
                                        </p:attrNameLst>
                                      </p:cBhvr>
                                      <p:tavLst>
                                        <p:tav tm="0">
                                          <p:val>
                                            <p:fltVal val="0"/>
                                          </p:val>
                                        </p:tav>
                                        <p:tav tm="100000">
                                          <p:val>
                                            <p:strVal val="#ppt_w"/>
                                          </p:val>
                                        </p:tav>
                                      </p:tavLst>
                                    </p:anim>
                                    <p:anim calcmode="lin" valueType="num">
                                      <p:cBhvr>
                                        <p:cTn id="38" dur="500" fill="hold"/>
                                        <p:tgtEl>
                                          <p:spTgt spid="54"/>
                                        </p:tgtEl>
                                        <p:attrNameLst>
                                          <p:attrName>ppt_h</p:attrName>
                                        </p:attrNameLst>
                                      </p:cBhvr>
                                      <p:tavLst>
                                        <p:tav tm="0">
                                          <p:val>
                                            <p:fltVal val="0"/>
                                          </p:val>
                                        </p:tav>
                                        <p:tav tm="100000">
                                          <p:val>
                                            <p:strVal val="#ppt_h"/>
                                          </p:val>
                                        </p:tav>
                                      </p:tavLst>
                                    </p:anim>
                                    <p:animEffect transition="in" filter="fade">
                                      <p:cBhvr>
                                        <p:cTn id="39" dur="500"/>
                                        <p:tgtEl>
                                          <p:spTgt spid="54"/>
                                        </p:tgtEl>
                                      </p:cBhvr>
                                    </p:animEffect>
                                  </p:childTnLst>
                                </p:cTn>
                              </p:par>
                              <p:par>
                                <p:cTn id="40" presetID="23" presetClass="entr" presetSubtype="288"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 calcmode="lin" valueType="num">
                                      <p:cBhvr>
                                        <p:cTn id="42" dur="500" fill="hold"/>
                                        <p:tgtEl>
                                          <p:spTgt spid="53"/>
                                        </p:tgtEl>
                                        <p:attrNameLst>
                                          <p:attrName>ppt_w</p:attrName>
                                        </p:attrNameLst>
                                      </p:cBhvr>
                                      <p:tavLst>
                                        <p:tav tm="0">
                                          <p:val>
                                            <p:strVal val="4/3*#ppt_w"/>
                                          </p:val>
                                        </p:tav>
                                        <p:tav tm="100000">
                                          <p:val>
                                            <p:strVal val="#ppt_w"/>
                                          </p:val>
                                        </p:tav>
                                      </p:tavLst>
                                    </p:anim>
                                    <p:anim calcmode="lin" valueType="num">
                                      <p:cBhvr>
                                        <p:cTn id="43" dur="500" fill="hold"/>
                                        <p:tgtEl>
                                          <p:spTgt spid="53"/>
                                        </p:tgtEl>
                                        <p:attrNameLst>
                                          <p:attrName>ppt_h</p:attrName>
                                        </p:attrNameLst>
                                      </p:cBhvr>
                                      <p:tavLst>
                                        <p:tav tm="0">
                                          <p:val>
                                            <p:strVal val="4/3*#ppt_h"/>
                                          </p:val>
                                        </p:tav>
                                        <p:tav tm="100000">
                                          <p:val>
                                            <p:strVal val="#ppt_h"/>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750"/>
                                        <p:tgtEl>
                                          <p:spTgt spid="52"/>
                                        </p:tgtEl>
                                      </p:cBhvr>
                                    </p:animEffect>
                                    <p:anim calcmode="lin" valueType="num">
                                      <p:cBhvr>
                                        <p:cTn id="47" dur="750" fill="hold"/>
                                        <p:tgtEl>
                                          <p:spTgt spid="52"/>
                                        </p:tgtEl>
                                        <p:attrNameLst>
                                          <p:attrName>ppt_x</p:attrName>
                                        </p:attrNameLst>
                                      </p:cBhvr>
                                      <p:tavLst>
                                        <p:tav tm="0">
                                          <p:val>
                                            <p:strVal val="#ppt_x"/>
                                          </p:val>
                                        </p:tav>
                                        <p:tav tm="100000">
                                          <p:val>
                                            <p:strVal val="#ppt_x"/>
                                          </p:val>
                                        </p:tav>
                                      </p:tavLst>
                                    </p:anim>
                                    <p:anim calcmode="lin" valueType="num">
                                      <p:cBhvr>
                                        <p:cTn id="48" dur="75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1500"/>
                            </p:stCondLst>
                            <p:childTnLst>
                              <p:par>
                                <p:cTn id="50" presetID="53" presetClass="entr" presetSubtype="16"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p:cTn id="52" dur="500" fill="hold"/>
                                        <p:tgtEl>
                                          <p:spTgt spid="55"/>
                                        </p:tgtEl>
                                        <p:attrNameLst>
                                          <p:attrName>ppt_w</p:attrName>
                                        </p:attrNameLst>
                                      </p:cBhvr>
                                      <p:tavLst>
                                        <p:tav tm="0">
                                          <p:val>
                                            <p:fltVal val="0"/>
                                          </p:val>
                                        </p:tav>
                                        <p:tav tm="100000">
                                          <p:val>
                                            <p:strVal val="#ppt_w"/>
                                          </p:val>
                                        </p:tav>
                                      </p:tavLst>
                                    </p:anim>
                                    <p:anim calcmode="lin" valueType="num">
                                      <p:cBhvr>
                                        <p:cTn id="53" dur="500" fill="hold"/>
                                        <p:tgtEl>
                                          <p:spTgt spid="55"/>
                                        </p:tgtEl>
                                        <p:attrNameLst>
                                          <p:attrName>ppt_h</p:attrName>
                                        </p:attrNameLst>
                                      </p:cBhvr>
                                      <p:tavLst>
                                        <p:tav tm="0">
                                          <p:val>
                                            <p:fltVal val="0"/>
                                          </p:val>
                                        </p:tav>
                                        <p:tav tm="100000">
                                          <p:val>
                                            <p:strVal val="#ppt_h"/>
                                          </p:val>
                                        </p:tav>
                                      </p:tavLst>
                                    </p:anim>
                                    <p:animEffect transition="in" filter="fade">
                                      <p:cBhvr>
                                        <p:cTn id="54" dur="500"/>
                                        <p:tgtEl>
                                          <p:spTgt spid="5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75"/>
                                        </p:tgtEl>
                                        <p:attrNameLst>
                                          <p:attrName>style.visibility</p:attrName>
                                        </p:attrNameLst>
                                      </p:cBhvr>
                                      <p:to>
                                        <p:strVal val="visible"/>
                                      </p:to>
                                    </p:set>
                                    <p:anim calcmode="lin" valueType="num">
                                      <p:cBhvr>
                                        <p:cTn id="57" dur="500" fill="hold"/>
                                        <p:tgtEl>
                                          <p:spTgt spid="75"/>
                                        </p:tgtEl>
                                        <p:attrNameLst>
                                          <p:attrName>ppt_w</p:attrName>
                                        </p:attrNameLst>
                                      </p:cBhvr>
                                      <p:tavLst>
                                        <p:tav tm="0">
                                          <p:val>
                                            <p:fltVal val="0"/>
                                          </p:val>
                                        </p:tav>
                                        <p:tav tm="100000">
                                          <p:val>
                                            <p:strVal val="#ppt_w"/>
                                          </p:val>
                                        </p:tav>
                                      </p:tavLst>
                                    </p:anim>
                                    <p:anim calcmode="lin" valueType="num">
                                      <p:cBhvr>
                                        <p:cTn id="58" dur="500" fill="hold"/>
                                        <p:tgtEl>
                                          <p:spTgt spid="75"/>
                                        </p:tgtEl>
                                        <p:attrNameLst>
                                          <p:attrName>ppt_h</p:attrName>
                                        </p:attrNameLst>
                                      </p:cBhvr>
                                      <p:tavLst>
                                        <p:tav tm="0">
                                          <p:val>
                                            <p:fltVal val="0"/>
                                          </p:val>
                                        </p:tav>
                                        <p:tav tm="100000">
                                          <p:val>
                                            <p:strVal val="#ppt_h"/>
                                          </p:val>
                                        </p:tav>
                                      </p:tavLst>
                                    </p:anim>
                                    <p:animEffect transition="in" filter="fade">
                                      <p:cBhvr>
                                        <p:cTn id="59" dur="500"/>
                                        <p:tgtEl>
                                          <p:spTgt spid="75"/>
                                        </p:tgtEl>
                                      </p:cBhvr>
                                    </p:animEffect>
                                  </p:childTnLst>
                                </p:cTn>
                              </p:par>
                              <p:par>
                                <p:cTn id="60" presetID="23" presetClass="entr" presetSubtype="288" fill="hold" grpId="0" nodeType="with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p:cTn id="62" dur="500" fill="hold"/>
                                        <p:tgtEl>
                                          <p:spTgt spid="66"/>
                                        </p:tgtEl>
                                        <p:attrNameLst>
                                          <p:attrName>ppt_w</p:attrName>
                                        </p:attrNameLst>
                                      </p:cBhvr>
                                      <p:tavLst>
                                        <p:tav tm="0">
                                          <p:val>
                                            <p:strVal val="4/3*#ppt_w"/>
                                          </p:val>
                                        </p:tav>
                                        <p:tav tm="100000">
                                          <p:val>
                                            <p:strVal val="#ppt_w"/>
                                          </p:val>
                                        </p:tav>
                                      </p:tavLst>
                                    </p:anim>
                                    <p:anim calcmode="lin" valueType="num">
                                      <p:cBhvr>
                                        <p:cTn id="63" dur="500" fill="hold"/>
                                        <p:tgtEl>
                                          <p:spTgt spid="66"/>
                                        </p:tgtEl>
                                        <p:attrNameLst>
                                          <p:attrName>ppt_h</p:attrName>
                                        </p:attrNameLst>
                                      </p:cBhvr>
                                      <p:tavLst>
                                        <p:tav tm="0">
                                          <p:val>
                                            <p:strVal val="4/3*#ppt_h"/>
                                          </p:val>
                                        </p:tav>
                                        <p:tav tm="100000">
                                          <p:val>
                                            <p:strVal val="#ppt_h"/>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fade">
                                      <p:cBhvr>
                                        <p:cTn id="66" dur="750"/>
                                        <p:tgtEl>
                                          <p:spTgt spid="56"/>
                                        </p:tgtEl>
                                      </p:cBhvr>
                                    </p:animEffect>
                                    <p:anim calcmode="lin" valueType="num">
                                      <p:cBhvr>
                                        <p:cTn id="67" dur="750" fill="hold"/>
                                        <p:tgtEl>
                                          <p:spTgt spid="56"/>
                                        </p:tgtEl>
                                        <p:attrNameLst>
                                          <p:attrName>ppt_x</p:attrName>
                                        </p:attrNameLst>
                                      </p:cBhvr>
                                      <p:tavLst>
                                        <p:tav tm="0">
                                          <p:val>
                                            <p:strVal val="#ppt_x"/>
                                          </p:val>
                                        </p:tav>
                                        <p:tav tm="100000">
                                          <p:val>
                                            <p:strVal val="#ppt_x"/>
                                          </p:val>
                                        </p:tav>
                                      </p:tavLst>
                                    </p:anim>
                                    <p:anim calcmode="lin" valueType="num">
                                      <p:cBhvr>
                                        <p:cTn id="68" dur="750" fill="hold"/>
                                        <p:tgtEl>
                                          <p:spTgt spid="56"/>
                                        </p:tgtEl>
                                        <p:attrNameLst>
                                          <p:attrName>ppt_y</p:attrName>
                                        </p:attrNameLst>
                                      </p:cBhvr>
                                      <p:tavLst>
                                        <p:tav tm="0">
                                          <p:val>
                                            <p:strVal val="#ppt_y+.1"/>
                                          </p:val>
                                        </p:tav>
                                        <p:tav tm="100000">
                                          <p:val>
                                            <p:strVal val="#ppt_y"/>
                                          </p:val>
                                        </p:tav>
                                      </p:tavLst>
                                    </p:anim>
                                  </p:childTnLst>
                                </p:cTn>
                              </p:par>
                            </p:childTnLst>
                          </p:cTn>
                        </p:par>
                        <p:par>
                          <p:cTn id="69" fill="hold">
                            <p:stCondLst>
                              <p:cond delay="2000"/>
                            </p:stCondLst>
                            <p:childTnLst>
                              <p:par>
                                <p:cTn id="70" presetID="53" presetClass="entr" presetSubtype="16" fill="hold" grpId="0" nodeType="afterEffect">
                                  <p:stCondLst>
                                    <p:cond delay="0"/>
                                  </p:stCondLst>
                                  <p:childTnLst>
                                    <p:set>
                                      <p:cBhvr>
                                        <p:cTn id="71" dur="1" fill="hold">
                                          <p:stCondLst>
                                            <p:cond delay="0"/>
                                          </p:stCondLst>
                                        </p:cTn>
                                        <p:tgtEl>
                                          <p:spTgt spid="76"/>
                                        </p:tgtEl>
                                        <p:attrNameLst>
                                          <p:attrName>style.visibility</p:attrName>
                                        </p:attrNameLst>
                                      </p:cBhvr>
                                      <p:to>
                                        <p:strVal val="visible"/>
                                      </p:to>
                                    </p:set>
                                    <p:anim calcmode="lin" valueType="num">
                                      <p:cBhvr>
                                        <p:cTn id="72" dur="500" fill="hold"/>
                                        <p:tgtEl>
                                          <p:spTgt spid="76"/>
                                        </p:tgtEl>
                                        <p:attrNameLst>
                                          <p:attrName>ppt_w</p:attrName>
                                        </p:attrNameLst>
                                      </p:cBhvr>
                                      <p:tavLst>
                                        <p:tav tm="0">
                                          <p:val>
                                            <p:fltVal val="0"/>
                                          </p:val>
                                        </p:tav>
                                        <p:tav tm="100000">
                                          <p:val>
                                            <p:strVal val="#ppt_w"/>
                                          </p:val>
                                        </p:tav>
                                      </p:tavLst>
                                    </p:anim>
                                    <p:anim calcmode="lin" valueType="num">
                                      <p:cBhvr>
                                        <p:cTn id="73" dur="500" fill="hold"/>
                                        <p:tgtEl>
                                          <p:spTgt spid="76"/>
                                        </p:tgtEl>
                                        <p:attrNameLst>
                                          <p:attrName>ppt_h</p:attrName>
                                        </p:attrNameLst>
                                      </p:cBhvr>
                                      <p:tavLst>
                                        <p:tav tm="0">
                                          <p:val>
                                            <p:fltVal val="0"/>
                                          </p:val>
                                        </p:tav>
                                        <p:tav tm="100000">
                                          <p:val>
                                            <p:strVal val="#ppt_h"/>
                                          </p:val>
                                        </p:tav>
                                      </p:tavLst>
                                    </p:anim>
                                    <p:animEffect transition="in" filter="fade">
                                      <p:cBhvr>
                                        <p:cTn id="74" dur="500"/>
                                        <p:tgtEl>
                                          <p:spTgt spid="76"/>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cBhvr>
                                        <p:cTn id="77" dur="500" fill="hold"/>
                                        <p:tgtEl>
                                          <p:spTgt spid="74"/>
                                        </p:tgtEl>
                                        <p:attrNameLst>
                                          <p:attrName>ppt_w</p:attrName>
                                        </p:attrNameLst>
                                      </p:cBhvr>
                                      <p:tavLst>
                                        <p:tav tm="0">
                                          <p:val>
                                            <p:fltVal val="0"/>
                                          </p:val>
                                        </p:tav>
                                        <p:tav tm="100000">
                                          <p:val>
                                            <p:strVal val="#ppt_w"/>
                                          </p:val>
                                        </p:tav>
                                      </p:tavLst>
                                    </p:anim>
                                    <p:anim calcmode="lin" valueType="num">
                                      <p:cBhvr>
                                        <p:cTn id="78" dur="500" fill="hold"/>
                                        <p:tgtEl>
                                          <p:spTgt spid="74"/>
                                        </p:tgtEl>
                                        <p:attrNameLst>
                                          <p:attrName>ppt_h</p:attrName>
                                        </p:attrNameLst>
                                      </p:cBhvr>
                                      <p:tavLst>
                                        <p:tav tm="0">
                                          <p:val>
                                            <p:fltVal val="0"/>
                                          </p:val>
                                        </p:tav>
                                        <p:tav tm="100000">
                                          <p:val>
                                            <p:strVal val="#ppt_h"/>
                                          </p:val>
                                        </p:tav>
                                      </p:tavLst>
                                    </p:anim>
                                    <p:animEffect transition="in" filter="fade">
                                      <p:cBhvr>
                                        <p:cTn id="79" dur="500"/>
                                        <p:tgtEl>
                                          <p:spTgt spid="74"/>
                                        </p:tgtEl>
                                      </p:cBhvr>
                                    </p:animEffect>
                                  </p:childTnLst>
                                </p:cTn>
                              </p:par>
                              <p:par>
                                <p:cTn id="80" presetID="23" presetClass="entr" presetSubtype="288"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p:cTn id="82" dur="500" fill="hold"/>
                                        <p:tgtEl>
                                          <p:spTgt spid="78"/>
                                        </p:tgtEl>
                                        <p:attrNameLst>
                                          <p:attrName>ppt_w</p:attrName>
                                        </p:attrNameLst>
                                      </p:cBhvr>
                                      <p:tavLst>
                                        <p:tav tm="0">
                                          <p:val>
                                            <p:strVal val="4/3*#ppt_w"/>
                                          </p:val>
                                        </p:tav>
                                        <p:tav tm="100000">
                                          <p:val>
                                            <p:strVal val="#ppt_w"/>
                                          </p:val>
                                        </p:tav>
                                      </p:tavLst>
                                    </p:anim>
                                    <p:anim calcmode="lin" valueType="num">
                                      <p:cBhvr>
                                        <p:cTn id="83" dur="500" fill="hold"/>
                                        <p:tgtEl>
                                          <p:spTgt spid="78"/>
                                        </p:tgtEl>
                                        <p:attrNameLst>
                                          <p:attrName>ppt_h</p:attrName>
                                        </p:attrNameLst>
                                      </p:cBhvr>
                                      <p:tavLst>
                                        <p:tav tm="0">
                                          <p:val>
                                            <p:strVal val="4/3*#ppt_h"/>
                                          </p:val>
                                        </p:tav>
                                        <p:tav tm="100000">
                                          <p:val>
                                            <p:strVal val="#ppt_h"/>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7"/>
                                        </p:tgtEl>
                                        <p:attrNameLst>
                                          <p:attrName>style.visibility</p:attrName>
                                        </p:attrNameLst>
                                      </p:cBhvr>
                                      <p:to>
                                        <p:strVal val="visible"/>
                                      </p:to>
                                    </p:set>
                                    <p:animEffect transition="in" filter="fade">
                                      <p:cBhvr>
                                        <p:cTn id="86" dur="750"/>
                                        <p:tgtEl>
                                          <p:spTgt spid="77"/>
                                        </p:tgtEl>
                                      </p:cBhvr>
                                    </p:animEffect>
                                    <p:anim calcmode="lin" valueType="num">
                                      <p:cBhvr>
                                        <p:cTn id="87" dur="750" fill="hold"/>
                                        <p:tgtEl>
                                          <p:spTgt spid="77"/>
                                        </p:tgtEl>
                                        <p:attrNameLst>
                                          <p:attrName>ppt_x</p:attrName>
                                        </p:attrNameLst>
                                      </p:cBhvr>
                                      <p:tavLst>
                                        <p:tav tm="0">
                                          <p:val>
                                            <p:strVal val="#ppt_x"/>
                                          </p:val>
                                        </p:tav>
                                        <p:tav tm="100000">
                                          <p:val>
                                            <p:strVal val="#ppt_x"/>
                                          </p:val>
                                        </p:tav>
                                      </p:tavLst>
                                    </p:anim>
                                    <p:anim calcmode="lin" valueType="num">
                                      <p:cBhvr>
                                        <p:cTn id="88" dur="75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6" grpId="0" animBg="1"/>
      <p:bldP spid="47" grpId="0" animBg="1"/>
      <p:bldP spid="48" grpId="0"/>
      <p:bldP spid="49" grpId="0"/>
      <p:bldP spid="50" grpId="0" animBg="1"/>
      <p:bldP spid="52" grpId="0"/>
      <p:bldP spid="53" grpId="0"/>
      <p:bldP spid="54" grpId="0" animBg="1"/>
      <p:bldP spid="55" grpId="0" animBg="1"/>
      <p:bldP spid="56" grpId="0"/>
      <p:bldP spid="66" grpId="0"/>
      <p:bldP spid="75" grpId="0" animBg="1"/>
      <p:bldP spid="76" grpId="0" animBg="1"/>
      <p:bldP spid="77" grpId="0"/>
      <p:bldP spid="78" grpId="0"/>
      <p:bldP spid="7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b="0" dirty="0" smtClean="0"/>
              <a:t>价格优势</a:t>
            </a:r>
            <a:endParaRPr lang="uk-UA" b="1" dirty="0"/>
          </a:p>
        </p:txBody>
      </p:sp>
      <p:sp>
        <p:nvSpPr>
          <p:cNvPr id="2" name="Footer Placeholder 1"/>
          <p:cNvSpPr>
            <a:spLocks noGrp="1"/>
          </p:cNvSpPr>
          <p:nvPr>
            <p:ph type="ftr" sz="quarter" idx="11"/>
          </p:nvPr>
        </p:nvSpPr>
        <p:spPr/>
        <p:txBody>
          <a:bodyPr/>
          <a:lstStyle/>
          <a:p>
            <a:r>
              <a:rPr lang="zh-CN" altLang="en-US" dirty="0"/>
              <a:t>深圳市某牙医美容中心</a:t>
            </a:r>
            <a:endParaRPr lang="en-US" altLang="zh-CN" dirty="0"/>
          </a:p>
        </p:txBody>
      </p:sp>
      <p:sp>
        <p:nvSpPr>
          <p:cNvPr id="20" name="Freeform 19"/>
          <p:cNvSpPr/>
          <p:nvPr/>
        </p:nvSpPr>
        <p:spPr>
          <a:xfrm>
            <a:off x="1008822" y="2055719"/>
            <a:ext cx="3087094" cy="3910908"/>
          </a:xfrm>
          <a:custGeom>
            <a:avLst/>
            <a:gdLst>
              <a:gd name="connsiteX0" fmla="*/ 283489 w 1286939"/>
              <a:gd name="connsiteY0" fmla="*/ 0 h 1477114"/>
              <a:gd name="connsiteX1" fmla="*/ 340495 w 1286939"/>
              <a:gd name="connsiteY1" fmla="*/ 7156 h 1477114"/>
              <a:gd name="connsiteX2" fmla="*/ 378309 w 1286939"/>
              <a:gd name="connsiteY2" fmla="*/ 21773 h 1477114"/>
              <a:gd name="connsiteX3" fmla="*/ 452352 w 1286939"/>
              <a:gd name="connsiteY3" fmla="*/ 38786 h 1477114"/>
              <a:gd name="connsiteX4" fmla="*/ 563126 w 1286939"/>
              <a:gd name="connsiteY4" fmla="*/ 56485 h 1477114"/>
              <a:gd name="connsiteX5" fmla="*/ 567599 w 1286939"/>
              <a:gd name="connsiteY5" fmla="*/ 53370 h 1477114"/>
              <a:gd name="connsiteX6" fmla="*/ 643470 w 1286939"/>
              <a:gd name="connsiteY6" fmla="*/ 59664 h 1477114"/>
              <a:gd name="connsiteX7" fmla="*/ 719340 w 1286939"/>
              <a:gd name="connsiteY7" fmla="*/ 53370 h 1477114"/>
              <a:gd name="connsiteX8" fmla="*/ 723813 w 1286939"/>
              <a:gd name="connsiteY8" fmla="*/ 56485 h 1477114"/>
              <a:gd name="connsiteX9" fmla="*/ 834587 w 1286939"/>
              <a:gd name="connsiteY9" fmla="*/ 38786 h 1477114"/>
              <a:gd name="connsiteX10" fmla="*/ 908630 w 1286939"/>
              <a:gd name="connsiteY10" fmla="*/ 21773 h 1477114"/>
              <a:gd name="connsiteX11" fmla="*/ 946444 w 1286939"/>
              <a:gd name="connsiteY11" fmla="*/ 7156 h 1477114"/>
              <a:gd name="connsiteX12" fmla="*/ 1003450 w 1286939"/>
              <a:gd name="connsiteY12" fmla="*/ 0 h 1477114"/>
              <a:gd name="connsiteX13" fmla="*/ 1280562 w 1286939"/>
              <a:gd name="connsiteY13" fmla="*/ 281251 h 1477114"/>
              <a:gd name="connsiteX14" fmla="*/ 1281767 w 1286939"/>
              <a:gd name="connsiteY14" fmla="*/ 296133 h 1477114"/>
              <a:gd name="connsiteX15" fmla="*/ 1284562 w 1286939"/>
              <a:gd name="connsiteY15" fmla="*/ 307376 h 1477114"/>
              <a:gd name="connsiteX16" fmla="*/ 1286310 w 1286939"/>
              <a:gd name="connsiteY16" fmla="*/ 352240 h 1477114"/>
              <a:gd name="connsiteX17" fmla="*/ 1286308 w 1286939"/>
              <a:gd name="connsiteY17" fmla="*/ 352249 h 1477114"/>
              <a:gd name="connsiteX18" fmla="*/ 1283675 w 1286939"/>
              <a:gd name="connsiteY18" fmla="*/ 384771 h 1477114"/>
              <a:gd name="connsiteX19" fmla="*/ 1284745 w 1286939"/>
              <a:gd name="connsiteY19" fmla="*/ 414171 h 1477114"/>
              <a:gd name="connsiteX20" fmla="*/ 1133315 w 1286939"/>
              <a:gd name="connsiteY20" fmla="*/ 953537 h 1477114"/>
              <a:gd name="connsiteX21" fmla="*/ 957196 w 1286939"/>
              <a:gd name="connsiteY21" fmla="*/ 1476561 h 1477114"/>
              <a:gd name="connsiteX22" fmla="*/ 706359 w 1286939"/>
              <a:gd name="connsiteY22" fmla="*/ 989118 h 1477114"/>
              <a:gd name="connsiteX23" fmla="*/ 693828 w 1286939"/>
              <a:gd name="connsiteY23" fmla="*/ 967224 h 1477114"/>
              <a:gd name="connsiteX24" fmla="*/ 679363 w 1286939"/>
              <a:gd name="connsiteY24" fmla="*/ 956551 h 1477114"/>
              <a:gd name="connsiteX25" fmla="*/ 669450 w 1286939"/>
              <a:gd name="connsiteY25" fmla="*/ 953669 h 1477114"/>
              <a:gd name="connsiteX26" fmla="*/ 643470 w 1286939"/>
              <a:gd name="connsiteY26" fmla="*/ 951349 h 1477114"/>
              <a:gd name="connsiteX27" fmla="*/ 617490 w 1286939"/>
              <a:gd name="connsiteY27" fmla="*/ 953669 h 1477114"/>
              <a:gd name="connsiteX28" fmla="*/ 607577 w 1286939"/>
              <a:gd name="connsiteY28" fmla="*/ 956551 h 1477114"/>
              <a:gd name="connsiteX29" fmla="*/ 593111 w 1286939"/>
              <a:gd name="connsiteY29" fmla="*/ 967224 h 1477114"/>
              <a:gd name="connsiteX30" fmla="*/ 580580 w 1286939"/>
              <a:gd name="connsiteY30" fmla="*/ 989118 h 1477114"/>
              <a:gd name="connsiteX31" fmla="*/ 329743 w 1286939"/>
              <a:gd name="connsiteY31" fmla="*/ 1476561 h 1477114"/>
              <a:gd name="connsiteX32" fmla="*/ 153624 w 1286939"/>
              <a:gd name="connsiteY32" fmla="*/ 953537 h 1477114"/>
              <a:gd name="connsiteX33" fmla="*/ 2194 w 1286939"/>
              <a:gd name="connsiteY33" fmla="*/ 414171 h 1477114"/>
              <a:gd name="connsiteX34" fmla="*/ 3264 w 1286939"/>
              <a:gd name="connsiteY34" fmla="*/ 384771 h 1477114"/>
              <a:gd name="connsiteX35" fmla="*/ 631 w 1286939"/>
              <a:gd name="connsiteY35" fmla="*/ 352249 h 1477114"/>
              <a:gd name="connsiteX36" fmla="*/ 629 w 1286939"/>
              <a:gd name="connsiteY36" fmla="*/ 352240 h 1477114"/>
              <a:gd name="connsiteX37" fmla="*/ 2377 w 1286939"/>
              <a:gd name="connsiteY37" fmla="*/ 307376 h 1477114"/>
              <a:gd name="connsiteX38" fmla="*/ 5172 w 1286939"/>
              <a:gd name="connsiteY38" fmla="*/ 296133 h 1477114"/>
              <a:gd name="connsiteX39" fmla="*/ 6377 w 1286939"/>
              <a:gd name="connsiteY39" fmla="*/ 281251 h 1477114"/>
              <a:gd name="connsiteX40" fmla="*/ 283489 w 1286939"/>
              <a:gd name="connsiteY40" fmla="*/ 0 h 1477114"/>
              <a:gd name="connsiteX0-1" fmla="*/ 283489 w 1286939"/>
              <a:gd name="connsiteY0-2" fmla="*/ 0 h 1477114"/>
              <a:gd name="connsiteX1-3" fmla="*/ 340495 w 1286939"/>
              <a:gd name="connsiteY1-4" fmla="*/ 7156 h 1477114"/>
              <a:gd name="connsiteX2-5" fmla="*/ 378309 w 1286939"/>
              <a:gd name="connsiteY2-6" fmla="*/ 21773 h 1477114"/>
              <a:gd name="connsiteX3-7" fmla="*/ 452352 w 1286939"/>
              <a:gd name="connsiteY3-8" fmla="*/ 38786 h 1477114"/>
              <a:gd name="connsiteX4-9" fmla="*/ 563126 w 1286939"/>
              <a:gd name="connsiteY4-10" fmla="*/ 56485 h 1477114"/>
              <a:gd name="connsiteX5-11" fmla="*/ 643470 w 1286939"/>
              <a:gd name="connsiteY5-12" fmla="*/ 59664 h 1477114"/>
              <a:gd name="connsiteX6-13" fmla="*/ 719340 w 1286939"/>
              <a:gd name="connsiteY6-14" fmla="*/ 53370 h 1477114"/>
              <a:gd name="connsiteX7-15" fmla="*/ 723813 w 1286939"/>
              <a:gd name="connsiteY7-16" fmla="*/ 56485 h 1477114"/>
              <a:gd name="connsiteX8-17" fmla="*/ 834587 w 1286939"/>
              <a:gd name="connsiteY8-18" fmla="*/ 38786 h 1477114"/>
              <a:gd name="connsiteX9-19" fmla="*/ 908630 w 1286939"/>
              <a:gd name="connsiteY9-20" fmla="*/ 21773 h 1477114"/>
              <a:gd name="connsiteX10-21" fmla="*/ 946444 w 1286939"/>
              <a:gd name="connsiteY10-22" fmla="*/ 7156 h 1477114"/>
              <a:gd name="connsiteX11-23" fmla="*/ 1003450 w 1286939"/>
              <a:gd name="connsiteY11-24" fmla="*/ 0 h 1477114"/>
              <a:gd name="connsiteX12-25" fmla="*/ 1280562 w 1286939"/>
              <a:gd name="connsiteY12-26" fmla="*/ 281251 h 1477114"/>
              <a:gd name="connsiteX13-27" fmla="*/ 1281767 w 1286939"/>
              <a:gd name="connsiteY13-28" fmla="*/ 296133 h 1477114"/>
              <a:gd name="connsiteX14-29" fmla="*/ 1284562 w 1286939"/>
              <a:gd name="connsiteY14-30" fmla="*/ 307376 h 1477114"/>
              <a:gd name="connsiteX15-31" fmla="*/ 1286310 w 1286939"/>
              <a:gd name="connsiteY15-32" fmla="*/ 352240 h 1477114"/>
              <a:gd name="connsiteX16-33" fmla="*/ 1286308 w 1286939"/>
              <a:gd name="connsiteY16-34" fmla="*/ 352249 h 1477114"/>
              <a:gd name="connsiteX17-35" fmla="*/ 1283675 w 1286939"/>
              <a:gd name="connsiteY17-36" fmla="*/ 384771 h 1477114"/>
              <a:gd name="connsiteX18-37" fmla="*/ 1284745 w 1286939"/>
              <a:gd name="connsiteY18-38" fmla="*/ 414171 h 1477114"/>
              <a:gd name="connsiteX19-39" fmla="*/ 1133315 w 1286939"/>
              <a:gd name="connsiteY19-40" fmla="*/ 953537 h 1477114"/>
              <a:gd name="connsiteX20-41" fmla="*/ 957196 w 1286939"/>
              <a:gd name="connsiteY20-42" fmla="*/ 1476561 h 1477114"/>
              <a:gd name="connsiteX21-43" fmla="*/ 706359 w 1286939"/>
              <a:gd name="connsiteY21-44" fmla="*/ 989118 h 1477114"/>
              <a:gd name="connsiteX22-45" fmla="*/ 693828 w 1286939"/>
              <a:gd name="connsiteY22-46" fmla="*/ 967224 h 1477114"/>
              <a:gd name="connsiteX23-47" fmla="*/ 679363 w 1286939"/>
              <a:gd name="connsiteY23-48" fmla="*/ 956551 h 1477114"/>
              <a:gd name="connsiteX24-49" fmla="*/ 669450 w 1286939"/>
              <a:gd name="connsiteY24-50" fmla="*/ 953669 h 1477114"/>
              <a:gd name="connsiteX25-51" fmla="*/ 643470 w 1286939"/>
              <a:gd name="connsiteY25-52" fmla="*/ 951349 h 1477114"/>
              <a:gd name="connsiteX26-53" fmla="*/ 617490 w 1286939"/>
              <a:gd name="connsiteY26-54" fmla="*/ 953669 h 1477114"/>
              <a:gd name="connsiteX27-55" fmla="*/ 607577 w 1286939"/>
              <a:gd name="connsiteY27-56" fmla="*/ 956551 h 1477114"/>
              <a:gd name="connsiteX28-57" fmla="*/ 593111 w 1286939"/>
              <a:gd name="connsiteY28-58" fmla="*/ 967224 h 1477114"/>
              <a:gd name="connsiteX29-59" fmla="*/ 580580 w 1286939"/>
              <a:gd name="connsiteY29-60" fmla="*/ 989118 h 1477114"/>
              <a:gd name="connsiteX30-61" fmla="*/ 329743 w 1286939"/>
              <a:gd name="connsiteY30-62" fmla="*/ 1476561 h 1477114"/>
              <a:gd name="connsiteX31-63" fmla="*/ 153624 w 1286939"/>
              <a:gd name="connsiteY31-64" fmla="*/ 953537 h 1477114"/>
              <a:gd name="connsiteX32-65" fmla="*/ 2194 w 1286939"/>
              <a:gd name="connsiteY32-66" fmla="*/ 414171 h 1477114"/>
              <a:gd name="connsiteX33-67" fmla="*/ 3264 w 1286939"/>
              <a:gd name="connsiteY33-68" fmla="*/ 384771 h 1477114"/>
              <a:gd name="connsiteX34-69" fmla="*/ 631 w 1286939"/>
              <a:gd name="connsiteY34-70" fmla="*/ 352249 h 1477114"/>
              <a:gd name="connsiteX35-71" fmla="*/ 629 w 1286939"/>
              <a:gd name="connsiteY35-72" fmla="*/ 352240 h 1477114"/>
              <a:gd name="connsiteX36-73" fmla="*/ 2377 w 1286939"/>
              <a:gd name="connsiteY36-74" fmla="*/ 307376 h 1477114"/>
              <a:gd name="connsiteX37-75" fmla="*/ 5172 w 1286939"/>
              <a:gd name="connsiteY37-76" fmla="*/ 296133 h 1477114"/>
              <a:gd name="connsiteX38-77" fmla="*/ 6377 w 1286939"/>
              <a:gd name="connsiteY38-78" fmla="*/ 281251 h 1477114"/>
              <a:gd name="connsiteX39-79" fmla="*/ 283489 w 1286939"/>
              <a:gd name="connsiteY39-80" fmla="*/ 0 h 1477114"/>
              <a:gd name="connsiteX0-81" fmla="*/ 283489 w 1286939"/>
              <a:gd name="connsiteY0-82" fmla="*/ 0 h 1477114"/>
              <a:gd name="connsiteX1-83" fmla="*/ 340495 w 1286939"/>
              <a:gd name="connsiteY1-84" fmla="*/ 7156 h 1477114"/>
              <a:gd name="connsiteX2-85" fmla="*/ 378309 w 1286939"/>
              <a:gd name="connsiteY2-86" fmla="*/ 21773 h 1477114"/>
              <a:gd name="connsiteX3-87" fmla="*/ 452352 w 1286939"/>
              <a:gd name="connsiteY3-88" fmla="*/ 38786 h 1477114"/>
              <a:gd name="connsiteX4-89" fmla="*/ 563126 w 1286939"/>
              <a:gd name="connsiteY4-90" fmla="*/ 56485 h 1477114"/>
              <a:gd name="connsiteX5-91" fmla="*/ 643470 w 1286939"/>
              <a:gd name="connsiteY5-92" fmla="*/ 59664 h 1477114"/>
              <a:gd name="connsiteX6-93" fmla="*/ 719340 w 1286939"/>
              <a:gd name="connsiteY6-94" fmla="*/ 53370 h 1477114"/>
              <a:gd name="connsiteX7-95" fmla="*/ 834587 w 1286939"/>
              <a:gd name="connsiteY7-96" fmla="*/ 38786 h 1477114"/>
              <a:gd name="connsiteX8-97" fmla="*/ 908630 w 1286939"/>
              <a:gd name="connsiteY8-98" fmla="*/ 21773 h 1477114"/>
              <a:gd name="connsiteX9-99" fmla="*/ 946444 w 1286939"/>
              <a:gd name="connsiteY9-100" fmla="*/ 7156 h 1477114"/>
              <a:gd name="connsiteX10-101" fmla="*/ 1003450 w 1286939"/>
              <a:gd name="connsiteY10-102" fmla="*/ 0 h 1477114"/>
              <a:gd name="connsiteX11-103" fmla="*/ 1280562 w 1286939"/>
              <a:gd name="connsiteY11-104" fmla="*/ 281251 h 1477114"/>
              <a:gd name="connsiteX12-105" fmla="*/ 1281767 w 1286939"/>
              <a:gd name="connsiteY12-106" fmla="*/ 296133 h 1477114"/>
              <a:gd name="connsiteX13-107" fmla="*/ 1284562 w 1286939"/>
              <a:gd name="connsiteY13-108" fmla="*/ 307376 h 1477114"/>
              <a:gd name="connsiteX14-109" fmla="*/ 1286310 w 1286939"/>
              <a:gd name="connsiteY14-110" fmla="*/ 352240 h 1477114"/>
              <a:gd name="connsiteX15-111" fmla="*/ 1286308 w 1286939"/>
              <a:gd name="connsiteY15-112" fmla="*/ 352249 h 1477114"/>
              <a:gd name="connsiteX16-113" fmla="*/ 1283675 w 1286939"/>
              <a:gd name="connsiteY16-114" fmla="*/ 384771 h 1477114"/>
              <a:gd name="connsiteX17-115" fmla="*/ 1284745 w 1286939"/>
              <a:gd name="connsiteY17-116" fmla="*/ 414171 h 1477114"/>
              <a:gd name="connsiteX18-117" fmla="*/ 1133315 w 1286939"/>
              <a:gd name="connsiteY18-118" fmla="*/ 953537 h 1477114"/>
              <a:gd name="connsiteX19-119" fmla="*/ 957196 w 1286939"/>
              <a:gd name="connsiteY19-120" fmla="*/ 1476561 h 1477114"/>
              <a:gd name="connsiteX20-121" fmla="*/ 706359 w 1286939"/>
              <a:gd name="connsiteY20-122" fmla="*/ 989118 h 1477114"/>
              <a:gd name="connsiteX21-123" fmla="*/ 693828 w 1286939"/>
              <a:gd name="connsiteY21-124" fmla="*/ 967224 h 1477114"/>
              <a:gd name="connsiteX22-125" fmla="*/ 679363 w 1286939"/>
              <a:gd name="connsiteY22-126" fmla="*/ 956551 h 1477114"/>
              <a:gd name="connsiteX23-127" fmla="*/ 669450 w 1286939"/>
              <a:gd name="connsiteY23-128" fmla="*/ 953669 h 1477114"/>
              <a:gd name="connsiteX24-129" fmla="*/ 643470 w 1286939"/>
              <a:gd name="connsiteY24-130" fmla="*/ 951349 h 1477114"/>
              <a:gd name="connsiteX25-131" fmla="*/ 617490 w 1286939"/>
              <a:gd name="connsiteY25-132" fmla="*/ 953669 h 1477114"/>
              <a:gd name="connsiteX26-133" fmla="*/ 607577 w 1286939"/>
              <a:gd name="connsiteY26-134" fmla="*/ 956551 h 1477114"/>
              <a:gd name="connsiteX27-135" fmla="*/ 593111 w 1286939"/>
              <a:gd name="connsiteY27-136" fmla="*/ 967224 h 1477114"/>
              <a:gd name="connsiteX28-137" fmla="*/ 580580 w 1286939"/>
              <a:gd name="connsiteY28-138" fmla="*/ 989118 h 1477114"/>
              <a:gd name="connsiteX29-139" fmla="*/ 329743 w 1286939"/>
              <a:gd name="connsiteY29-140" fmla="*/ 1476561 h 1477114"/>
              <a:gd name="connsiteX30-141" fmla="*/ 153624 w 1286939"/>
              <a:gd name="connsiteY30-142" fmla="*/ 953537 h 1477114"/>
              <a:gd name="connsiteX31-143" fmla="*/ 2194 w 1286939"/>
              <a:gd name="connsiteY31-144" fmla="*/ 414171 h 1477114"/>
              <a:gd name="connsiteX32-145" fmla="*/ 3264 w 1286939"/>
              <a:gd name="connsiteY32-146" fmla="*/ 384771 h 1477114"/>
              <a:gd name="connsiteX33-147" fmla="*/ 631 w 1286939"/>
              <a:gd name="connsiteY33-148" fmla="*/ 352249 h 1477114"/>
              <a:gd name="connsiteX34-149" fmla="*/ 629 w 1286939"/>
              <a:gd name="connsiteY34-150" fmla="*/ 352240 h 1477114"/>
              <a:gd name="connsiteX35-151" fmla="*/ 2377 w 1286939"/>
              <a:gd name="connsiteY35-152" fmla="*/ 307376 h 1477114"/>
              <a:gd name="connsiteX36-153" fmla="*/ 5172 w 1286939"/>
              <a:gd name="connsiteY36-154" fmla="*/ 296133 h 1477114"/>
              <a:gd name="connsiteX37-155" fmla="*/ 6377 w 1286939"/>
              <a:gd name="connsiteY37-156" fmla="*/ 281251 h 1477114"/>
              <a:gd name="connsiteX38-157" fmla="*/ 283489 w 1286939"/>
              <a:gd name="connsiteY38-158" fmla="*/ 0 h 14771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1286939" h="1477114">
                <a:moveTo>
                  <a:pt x="283489" y="0"/>
                </a:moveTo>
                <a:cubicBezTo>
                  <a:pt x="303017" y="0"/>
                  <a:pt x="322082" y="2464"/>
                  <a:pt x="340495" y="7156"/>
                </a:cubicBezTo>
                <a:lnTo>
                  <a:pt x="378309" y="21773"/>
                </a:lnTo>
                <a:lnTo>
                  <a:pt x="452352" y="38786"/>
                </a:lnTo>
                <a:lnTo>
                  <a:pt x="563126" y="56485"/>
                </a:lnTo>
                <a:lnTo>
                  <a:pt x="643470" y="59664"/>
                </a:lnTo>
                <a:lnTo>
                  <a:pt x="719340" y="53370"/>
                </a:lnTo>
                <a:lnTo>
                  <a:pt x="834587" y="38786"/>
                </a:lnTo>
                <a:lnTo>
                  <a:pt x="908630" y="21773"/>
                </a:lnTo>
                <a:lnTo>
                  <a:pt x="946444" y="7156"/>
                </a:lnTo>
                <a:cubicBezTo>
                  <a:pt x="964857" y="2464"/>
                  <a:pt x="983922" y="0"/>
                  <a:pt x="1003450" y="0"/>
                </a:cubicBezTo>
                <a:cubicBezTo>
                  <a:pt x="1140141" y="0"/>
                  <a:pt x="1254187" y="120742"/>
                  <a:pt x="1280562" y="281251"/>
                </a:cubicBezTo>
                <a:lnTo>
                  <a:pt x="1281767" y="296133"/>
                </a:lnTo>
                <a:lnTo>
                  <a:pt x="1284562" y="307376"/>
                </a:lnTo>
                <a:cubicBezTo>
                  <a:pt x="1286912" y="322942"/>
                  <a:pt x="1287570" y="338008"/>
                  <a:pt x="1286310" y="352240"/>
                </a:cubicBezTo>
                <a:cubicBezTo>
                  <a:pt x="1286309" y="352243"/>
                  <a:pt x="1286309" y="352246"/>
                  <a:pt x="1286308" y="352249"/>
                </a:cubicBezTo>
                <a:lnTo>
                  <a:pt x="1283675" y="384771"/>
                </a:lnTo>
                <a:cubicBezTo>
                  <a:pt x="1284032" y="394571"/>
                  <a:pt x="1284388" y="404371"/>
                  <a:pt x="1284745" y="414171"/>
                </a:cubicBezTo>
                <a:cubicBezTo>
                  <a:pt x="1276037" y="549467"/>
                  <a:pt x="1180273" y="735611"/>
                  <a:pt x="1133315" y="953537"/>
                </a:cubicBezTo>
                <a:cubicBezTo>
                  <a:pt x="1115229" y="1373378"/>
                  <a:pt x="1046145" y="1459957"/>
                  <a:pt x="957196" y="1476561"/>
                </a:cubicBezTo>
                <a:cubicBezTo>
                  <a:pt x="868247" y="1493165"/>
                  <a:pt x="758246" y="1132030"/>
                  <a:pt x="706359" y="989118"/>
                </a:cubicBezTo>
                <a:cubicBezTo>
                  <a:pt x="703116" y="980186"/>
                  <a:pt x="698890" y="972959"/>
                  <a:pt x="693828" y="967224"/>
                </a:cubicBezTo>
                <a:lnTo>
                  <a:pt x="679363" y="956551"/>
                </a:lnTo>
                <a:lnTo>
                  <a:pt x="669450" y="953669"/>
                </a:lnTo>
                <a:lnTo>
                  <a:pt x="643470" y="951349"/>
                </a:lnTo>
                <a:lnTo>
                  <a:pt x="617490" y="953669"/>
                </a:lnTo>
                <a:lnTo>
                  <a:pt x="607577" y="956551"/>
                </a:lnTo>
                <a:lnTo>
                  <a:pt x="593111" y="967224"/>
                </a:lnTo>
                <a:cubicBezTo>
                  <a:pt x="588049" y="972959"/>
                  <a:pt x="583823" y="980186"/>
                  <a:pt x="580580" y="989118"/>
                </a:cubicBezTo>
                <a:cubicBezTo>
                  <a:pt x="528693" y="1132030"/>
                  <a:pt x="418692" y="1493165"/>
                  <a:pt x="329743" y="1476561"/>
                </a:cubicBezTo>
                <a:cubicBezTo>
                  <a:pt x="240794" y="1459957"/>
                  <a:pt x="171710" y="1373378"/>
                  <a:pt x="153624" y="953537"/>
                </a:cubicBezTo>
                <a:cubicBezTo>
                  <a:pt x="106666" y="735611"/>
                  <a:pt x="10902" y="549467"/>
                  <a:pt x="2194" y="414171"/>
                </a:cubicBezTo>
                <a:cubicBezTo>
                  <a:pt x="2551" y="404371"/>
                  <a:pt x="2907" y="394571"/>
                  <a:pt x="3264" y="384771"/>
                </a:cubicBezTo>
                <a:lnTo>
                  <a:pt x="631" y="352249"/>
                </a:lnTo>
                <a:cubicBezTo>
                  <a:pt x="630" y="352246"/>
                  <a:pt x="630" y="352243"/>
                  <a:pt x="629" y="352240"/>
                </a:cubicBezTo>
                <a:cubicBezTo>
                  <a:pt x="-631" y="338008"/>
                  <a:pt x="27" y="322942"/>
                  <a:pt x="2377" y="307376"/>
                </a:cubicBezTo>
                <a:lnTo>
                  <a:pt x="5172" y="296133"/>
                </a:lnTo>
                <a:lnTo>
                  <a:pt x="6377" y="281251"/>
                </a:lnTo>
                <a:cubicBezTo>
                  <a:pt x="32752" y="120742"/>
                  <a:pt x="146798" y="0"/>
                  <a:pt x="28348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1" name="Freeform 20"/>
          <p:cNvSpPr/>
          <p:nvPr/>
        </p:nvSpPr>
        <p:spPr>
          <a:xfrm flipH="1">
            <a:off x="999211" y="2738865"/>
            <a:ext cx="3106314" cy="2704199"/>
          </a:xfrm>
          <a:custGeom>
            <a:avLst/>
            <a:gdLst>
              <a:gd name="connsiteX0" fmla="*/ 3096704 w 3106314"/>
              <a:gd name="connsiteY0" fmla="*/ 0 h 2704199"/>
              <a:gd name="connsiteX1" fmla="*/ 1553157 w 3106314"/>
              <a:gd name="connsiteY1" fmla="*/ 0 h 2704199"/>
              <a:gd name="connsiteX2" fmla="*/ 9610 w 3106314"/>
              <a:gd name="connsiteY2" fmla="*/ 0 h 2704199"/>
              <a:gd name="connsiteX3" fmla="*/ 96396 w 3106314"/>
              <a:gd name="connsiteY3" fmla="*/ 1226424 h 2704199"/>
              <a:gd name="connsiteX4" fmla="*/ 444124 w 3106314"/>
              <a:gd name="connsiteY4" fmla="*/ 2704199 h 2704199"/>
              <a:gd name="connsiteX5" fmla="*/ 1553157 w 3106314"/>
              <a:gd name="connsiteY5" fmla="*/ 2704199 h 2704199"/>
              <a:gd name="connsiteX6" fmla="*/ 2662190 w 3106314"/>
              <a:gd name="connsiteY6" fmla="*/ 2704199 h 2704199"/>
              <a:gd name="connsiteX7" fmla="*/ 3009918 w 3106314"/>
              <a:gd name="connsiteY7" fmla="*/ 1226424 h 2704199"/>
              <a:gd name="connsiteX8" fmla="*/ 3096704 w 3106314"/>
              <a:gd name="connsiteY8" fmla="*/ 0 h 270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6314" h="2704199">
                <a:moveTo>
                  <a:pt x="3096704" y="0"/>
                </a:moveTo>
                <a:lnTo>
                  <a:pt x="1553157" y="0"/>
                </a:lnTo>
                <a:lnTo>
                  <a:pt x="9610" y="0"/>
                </a:lnTo>
                <a:cubicBezTo>
                  <a:pt x="-19223" y="432941"/>
                  <a:pt x="18873" y="718826"/>
                  <a:pt x="96396" y="1226424"/>
                </a:cubicBezTo>
                <a:cubicBezTo>
                  <a:pt x="229569" y="1989146"/>
                  <a:pt x="310951" y="2210163"/>
                  <a:pt x="444124" y="2704199"/>
                </a:cubicBezTo>
                <a:lnTo>
                  <a:pt x="1553157" y="2704199"/>
                </a:lnTo>
                <a:lnTo>
                  <a:pt x="2662190" y="2704199"/>
                </a:lnTo>
                <a:cubicBezTo>
                  <a:pt x="2795363" y="2210163"/>
                  <a:pt x="2876745" y="1989146"/>
                  <a:pt x="3009918" y="1226424"/>
                </a:cubicBezTo>
                <a:cubicBezTo>
                  <a:pt x="3087441" y="718826"/>
                  <a:pt x="3125537" y="432941"/>
                  <a:pt x="3096704" y="0"/>
                </a:cubicBezTo>
                <a:close/>
              </a:path>
            </a:pathLst>
          </a:cu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3" name="TextBox 22"/>
          <p:cNvSpPr txBox="1"/>
          <p:nvPr/>
        </p:nvSpPr>
        <p:spPr>
          <a:xfrm>
            <a:off x="1360567" y="3525134"/>
            <a:ext cx="2383604" cy="1015663"/>
          </a:xfrm>
          <a:prstGeom prst="rect">
            <a:avLst/>
          </a:prstGeom>
          <a:noFill/>
        </p:spPr>
        <p:txBody>
          <a:bodyPr wrap="square" rtlCol="0">
            <a:spAutoFit/>
          </a:bodyPr>
          <a:lstStyle/>
          <a:p>
            <a:pPr algn="ctr">
              <a:spcAft>
                <a:spcPts val="1000"/>
              </a:spcAft>
            </a:pPr>
            <a:r>
              <a:rPr lang="zh-CN" altLang="en-US" sz="1200" dirty="0" smtClean="0">
                <a:solidFill>
                  <a:srgbClr val="FFFFFF"/>
                </a:solidFill>
              </a:rPr>
              <a:t>打</a:t>
            </a:r>
            <a:r>
              <a:rPr lang="zh-CN" altLang="en-US" sz="1200" dirty="0">
                <a:solidFill>
                  <a:srgbClr val="FFFFFF"/>
                </a:solidFill>
              </a:rPr>
              <a:t>在这里或者通过复制您的文本后在此框中选择粘贴并选择只保留您的内容打在这里或者通过复制您您的内容打在这里或者通过复制您的文本后在此框中选择</a:t>
            </a:r>
            <a:r>
              <a:rPr lang="zh-CN" altLang="en-US" sz="1200" dirty="0" smtClean="0">
                <a:solidFill>
                  <a:srgbClr val="FFFFFF"/>
                </a:solidFill>
              </a:rPr>
              <a:t>粘</a:t>
            </a:r>
            <a:endParaRPr lang="uk-UA" sz="1200" dirty="0">
              <a:solidFill>
                <a:srgbClr val="FFFFFF"/>
              </a:solidFill>
            </a:endParaRPr>
          </a:p>
        </p:txBody>
      </p:sp>
      <p:sp>
        <p:nvSpPr>
          <p:cNvPr id="26" name="TextBox 25"/>
          <p:cNvSpPr txBox="1"/>
          <p:nvPr/>
        </p:nvSpPr>
        <p:spPr>
          <a:xfrm>
            <a:off x="1360567" y="2793524"/>
            <a:ext cx="2383604" cy="769441"/>
          </a:xfrm>
          <a:prstGeom prst="rect">
            <a:avLst/>
          </a:prstGeom>
          <a:noFill/>
        </p:spPr>
        <p:txBody>
          <a:bodyPr wrap="square" rtlCol="0" anchor="b">
            <a:spAutoFit/>
          </a:bodyPr>
          <a:lstStyle/>
          <a:p>
            <a:pPr algn="ctr">
              <a:spcAft>
                <a:spcPts val="1000"/>
              </a:spcAft>
            </a:pPr>
            <a:r>
              <a:rPr lang="en-US" sz="4400" dirty="0" smtClean="0">
                <a:solidFill>
                  <a:srgbClr val="FFFFFF"/>
                </a:solidFill>
                <a:effectLst>
                  <a:outerShdw blurRad="38100" dist="38100" dir="2700000" algn="tl">
                    <a:srgbClr val="000000">
                      <a:alpha val="43137"/>
                    </a:srgbClr>
                  </a:outerShdw>
                </a:effectLst>
                <a:latin typeface="+mj-lt"/>
              </a:rPr>
              <a:t>$39</a:t>
            </a:r>
            <a:endParaRPr lang="uk-UA" sz="4400" dirty="0">
              <a:solidFill>
                <a:srgbClr val="FFFFFF"/>
              </a:solidFill>
              <a:effectLst>
                <a:outerShdw blurRad="38100" dist="38100" dir="2700000" algn="tl">
                  <a:srgbClr val="000000">
                    <a:alpha val="43137"/>
                  </a:srgbClr>
                </a:outerShdw>
              </a:effectLst>
              <a:latin typeface="+mj-lt"/>
            </a:endParaRPr>
          </a:p>
        </p:txBody>
      </p:sp>
      <p:sp>
        <p:nvSpPr>
          <p:cNvPr id="46" name="TextBox 45"/>
          <p:cNvSpPr txBox="1"/>
          <p:nvPr/>
        </p:nvSpPr>
        <p:spPr>
          <a:xfrm>
            <a:off x="1350958" y="2315090"/>
            <a:ext cx="2383604" cy="369332"/>
          </a:xfrm>
          <a:prstGeom prst="rect">
            <a:avLst/>
          </a:prstGeom>
          <a:noFill/>
        </p:spPr>
        <p:txBody>
          <a:bodyPr wrap="square" rtlCol="0" anchor="b">
            <a:spAutoFit/>
          </a:bodyPr>
          <a:lstStyle/>
          <a:p>
            <a:pPr algn="ctr">
              <a:spcAft>
                <a:spcPts val="1000"/>
              </a:spcAft>
            </a:pPr>
            <a:r>
              <a:rPr lang="zh-CN" altLang="en-US" dirty="0" smtClean="0">
                <a:solidFill>
                  <a:srgbClr val="FFFFFF"/>
                </a:solidFill>
                <a:latin typeface="+mj-lt"/>
              </a:rPr>
              <a:t>输入关键文字</a:t>
            </a:r>
            <a:endParaRPr lang="uk-UA" dirty="0">
              <a:solidFill>
                <a:srgbClr val="FFFFFF"/>
              </a:solidFill>
              <a:latin typeface="+mj-lt"/>
            </a:endParaRPr>
          </a:p>
        </p:txBody>
      </p:sp>
      <p:sp>
        <p:nvSpPr>
          <p:cNvPr id="47" name="Freeform 46"/>
          <p:cNvSpPr/>
          <p:nvPr/>
        </p:nvSpPr>
        <p:spPr>
          <a:xfrm>
            <a:off x="4563182" y="2055719"/>
            <a:ext cx="3087094" cy="3910908"/>
          </a:xfrm>
          <a:custGeom>
            <a:avLst/>
            <a:gdLst>
              <a:gd name="connsiteX0" fmla="*/ 283489 w 1286939"/>
              <a:gd name="connsiteY0" fmla="*/ 0 h 1477114"/>
              <a:gd name="connsiteX1" fmla="*/ 340495 w 1286939"/>
              <a:gd name="connsiteY1" fmla="*/ 7156 h 1477114"/>
              <a:gd name="connsiteX2" fmla="*/ 378309 w 1286939"/>
              <a:gd name="connsiteY2" fmla="*/ 21773 h 1477114"/>
              <a:gd name="connsiteX3" fmla="*/ 452352 w 1286939"/>
              <a:gd name="connsiteY3" fmla="*/ 38786 h 1477114"/>
              <a:gd name="connsiteX4" fmla="*/ 563126 w 1286939"/>
              <a:gd name="connsiteY4" fmla="*/ 56485 h 1477114"/>
              <a:gd name="connsiteX5" fmla="*/ 567599 w 1286939"/>
              <a:gd name="connsiteY5" fmla="*/ 53370 h 1477114"/>
              <a:gd name="connsiteX6" fmla="*/ 643470 w 1286939"/>
              <a:gd name="connsiteY6" fmla="*/ 59664 h 1477114"/>
              <a:gd name="connsiteX7" fmla="*/ 719340 w 1286939"/>
              <a:gd name="connsiteY7" fmla="*/ 53370 h 1477114"/>
              <a:gd name="connsiteX8" fmla="*/ 723813 w 1286939"/>
              <a:gd name="connsiteY8" fmla="*/ 56485 h 1477114"/>
              <a:gd name="connsiteX9" fmla="*/ 834587 w 1286939"/>
              <a:gd name="connsiteY9" fmla="*/ 38786 h 1477114"/>
              <a:gd name="connsiteX10" fmla="*/ 908630 w 1286939"/>
              <a:gd name="connsiteY10" fmla="*/ 21773 h 1477114"/>
              <a:gd name="connsiteX11" fmla="*/ 946444 w 1286939"/>
              <a:gd name="connsiteY11" fmla="*/ 7156 h 1477114"/>
              <a:gd name="connsiteX12" fmla="*/ 1003450 w 1286939"/>
              <a:gd name="connsiteY12" fmla="*/ 0 h 1477114"/>
              <a:gd name="connsiteX13" fmla="*/ 1280562 w 1286939"/>
              <a:gd name="connsiteY13" fmla="*/ 281251 h 1477114"/>
              <a:gd name="connsiteX14" fmla="*/ 1281767 w 1286939"/>
              <a:gd name="connsiteY14" fmla="*/ 296133 h 1477114"/>
              <a:gd name="connsiteX15" fmla="*/ 1284562 w 1286939"/>
              <a:gd name="connsiteY15" fmla="*/ 307376 h 1477114"/>
              <a:gd name="connsiteX16" fmla="*/ 1286310 w 1286939"/>
              <a:gd name="connsiteY16" fmla="*/ 352240 h 1477114"/>
              <a:gd name="connsiteX17" fmla="*/ 1286308 w 1286939"/>
              <a:gd name="connsiteY17" fmla="*/ 352249 h 1477114"/>
              <a:gd name="connsiteX18" fmla="*/ 1283675 w 1286939"/>
              <a:gd name="connsiteY18" fmla="*/ 384771 h 1477114"/>
              <a:gd name="connsiteX19" fmla="*/ 1284745 w 1286939"/>
              <a:gd name="connsiteY19" fmla="*/ 414171 h 1477114"/>
              <a:gd name="connsiteX20" fmla="*/ 1133315 w 1286939"/>
              <a:gd name="connsiteY20" fmla="*/ 953537 h 1477114"/>
              <a:gd name="connsiteX21" fmla="*/ 957196 w 1286939"/>
              <a:gd name="connsiteY21" fmla="*/ 1476561 h 1477114"/>
              <a:gd name="connsiteX22" fmla="*/ 706359 w 1286939"/>
              <a:gd name="connsiteY22" fmla="*/ 989118 h 1477114"/>
              <a:gd name="connsiteX23" fmla="*/ 693828 w 1286939"/>
              <a:gd name="connsiteY23" fmla="*/ 967224 h 1477114"/>
              <a:gd name="connsiteX24" fmla="*/ 679363 w 1286939"/>
              <a:gd name="connsiteY24" fmla="*/ 956551 h 1477114"/>
              <a:gd name="connsiteX25" fmla="*/ 669450 w 1286939"/>
              <a:gd name="connsiteY25" fmla="*/ 953669 h 1477114"/>
              <a:gd name="connsiteX26" fmla="*/ 643470 w 1286939"/>
              <a:gd name="connsiteY26" fmla="*/ 951349 h 1477114"/>
              <a:gd name="connsiteX27" fmla="*/ 617490 w 1286939"/>
              <a:gd name="connsiteY27" fmla="*/ 953669 h 1477114"/>
              <a:gd name="connsiteX28" fmla="*/ 607577 w 1286939"/>
              <a:gd name="connsiteY28" fmla="*/ 956551 h 1477114"/>
              <a:gd name="connsiteX29" fmla="*/ 593111 w 1286939"/>
              <a:gd name="connsiteY29" fmla="*/ 967224 h 1477114"/>
              <a:gd name="connsiteX30" fmla="*/ 580580 w 1286939"/>
              <a:gd name="connsiteY30" fmla="*/ 989118 h 1477114"/>
              <a:gd name="connsiteX31" fmla="*/ 329743 w 1286939"/>
              <a:gd name="connsiteY31" fmla="*/ 1476561 h 1477114"/>
              <a:gd name="connsiteX32" fmla="*/ 153624 w 1286939"/>
              <a:gd name="connsiteY32" fmla="*/ 953537 h 1477114"/>
              <a:gd name="connsiteX33" fmla="*/ 2194 w 1286939"/>
              <a:gd name="connsiteY33" fmla="*/ 414171 h 1477114"/>
              <a:gd name="connsiteX34" fmla="*/ 3264 w 1286939"/>
              <a:gd name="connsiteY34" fmla="*/ 384771 h 1477114"/>
              <a:gd name="connsiteX35" fmla="*/ 631 w 1286939"/>
              <a:gd name="connsiteY35" fmla="*/ 352249 h 1477114"/>
              <a:gd name="connsiteX36" fmla="*/ 629 w 1286939"/>
              <a:gd name="connsiteY36" fmla="*/ 352240 h 1477114"/>
              <a:gd name="connsiteX37" fmla="*/ 2377 w 1286939"/>
              <a:gd name="connsiteY37" fmla="*/ 307376 h 1477114"/>
              <a:gd name="connsiteX38" fmla="*/ 5172 w 1286939"/>
              <a:gd name="connsiteY38" fmla="*/ 296133 h 1477114"/>
              <a:gd name="connsiteX39" fmla="*/ 6377 w 1286939"/>
              <a:gd name="connsiteY39" fmla="*/ 281251 h 1477114"/>
              <a:gd name="connsiteX40" fmla="*/ 283489 w 1286939"/>
              <a:gd name="connsiteY40" fmla="*/ 0 h 1477114"/>
              <a:gd name="connsiteX0-1" fmla="*/ 283489 w 1286939"/>
              <a:gd name="connsiteY0-2" fmla="*/ 0 h 1477114"/>
              <a:gd name="connsiteX1-3" fmla="*/ 340495 w 1286939"/>
              <a:gd name="connsiteY1-4" fmla="*/ 7156 h 1477114"/>
              <a:gd name="connsiteX2-5" fmla="*/ 378309 w 1286939"/>
              <a:gd name="connsiteY2-6" fmla="*/ 21773 h 1477114"/>
              <a:gd name="connsiteX3-7" fmla="*/ 452352 w 1286939"/>
              <a:gd name="connsiteY3-8" fmla="*/ 38786 h 1477114"/>
              <a:gd name="connsiteX4-9" fmla="*/ 563126 w 1286939"/>
              <a:gd name="connsiteY4-10" fmla="*/ 56485 h 1477114"/>
              <a:gd name="connsiteX5-11" fmla="*/ 643470 w 1286939"/>
              <a:gd name="connsiteY5-12" fmla="*/ 59664 h 1477114"/>
              <a:gd name="connsiteX6-13" fmla="*/ 719340 w 1286939"/>
              <a:gd name="connsiteY6-14" fmla="*/ 53370 h 1477114"/>
              <a:gd name="connsiteX7-15" fmla="*/ 723813 w 1286939"/>
              <a:gd name="connsiteY7-16" fmla="*/ 56485 h 1477114"/>
              <a:gd name="connsiteX8-17" fmla="*/ 834587 w 1286939"/>
              <a:gd name="connsiteY8-18" fmla="*/ 38786 h 1477114"/>
              <a:gd name="connsiteX9-19" fmla="*/ 908630 w 1286939"/>
              <a:gd name="connsiteY9-20" fmla="*/ 21773 h 1477114"/>
              <a:gd name="connsiteX10-21" fmla="*/ 946444 w 1286939"/>
              <a:gd name="connsiteY10-22" fmla="*/ 7156 h 1477114"/>
              <a:gd name="connsiteX11-23" fmla="*/ 1003450 w 1286939"/>
              <a:gd name="connsiteY11-24" fmla="*/ 0 h 1477114"/>
              <a:gd name="connsiteX12-25" fmla="*/ 1280562 w 1286939"/>
              <a:gd name="connsiteY12-26" fmla="*/ 281251 h 1477114"/>
              <a:gd name="connsiteX13-27" fmla="*/ 1281767 w 1286939"/>
              <a:gd name="connsiteY13-28" fmla="*/ 296133 h 1477114"/>
              <a:gd name="connsiteX14-29" fmla="*/ 1284562 w 1286939"/>
              <a:gd name="connsiteY14-30" fmla="*/ 307376 h 1477114"/>
              <a:gd name="connsiteX15-31" fmla="*/ 1286310 w 1286939"/>
              <a:gd name="connsiteY15-32" fmla="*/ 352240 h 1477114"/>
              <a:gd name="connsiteX16-33" fmla="*/ 1286308 w 1286939"/>
              <a:gd name="connsiteY16-34" fmla="*/ 352249 h 1477114"/>
              <a:gd name="connsiteX17-35" fmla="*/ 1283675 w 1286939"/>
              <a:gd name="connsiteY17-36" fmla="*/ 384771 h 1477114"/>
              <a:gd name="connsiteX18-37" fmla="*/ 1284745 w 1286939"/>
              <a:gd name="connsiteY18-38" fmla="*/ 414171 h 1477114"/>
              <a:gd name="connsiteX19-39" fmla="*/ 1133315 w 1286939"/>
              <a:gd name="connsiteY19-40" fmla="*/ 953537 h 1477114"/>
              <a:gd name="connsiteX20-41" fmla="*/ 957196 w 1286939"/>
              <a:gd name="connsiteY20-42" fmla="*/ 1476561 h 1477114"/>
              <a:gd name="connsiteX21-43" fmla="*/ 706359 w 1286939"/>
              <a:gd name="connsiteY21-44" fmla="*/ 989118 h 1477114"/>
              <a:gd name="connsiteX22-45" fmla="*/ 693828 w 1286939"/>
              <a:gd name="connsiteY22-46" fmla="*/ 967224 h 1477114"/>
              <a:gd name="connsiteX23-47" fmla="*/ 679363 w 1286939"/>
              <a:gd name="connsiteY23-48" fmla="*/ 956551 h 1477114"/>
              <a:gd name="connsiteX24-49" fmla="*/ 669450 w 1286939"/>
              <a:gd name="connsiteY24-50" fmla="*/ 953669 h 1477114"/>
              <a:gd name="connsiteX25-51" fmla="*/ 643470 w 1286939"/>
              <a:gd name="connsiteY25-52" fmla="*/ 951349 h 1477114"/>
              <a:gd name="connsiteX26-53" fmla="*/ 617490 w 1286939"/>
              <a:gd name="connsiteY26-54" fmla="*/ 953669 h 1477114"/>
              <a:gd name="connsiteX27-55" fmla="*/ 607577 w 1286939"/>
              <a:gd name="connsiteY27-56" fmla="*/ 956551 h 1477114"/>
              <a:gd name="connsiteX28-57" fmla="*/ 593111 w 1286939"/>
              <a:gd name="connsiteY28-58" fmla="*/ 967224 h 1477114"/>
              <a:gd name="connsiteX29-59" fmla="*/ 580580 w 1286939"/>
              <a:gd name="connsiteY29-60" fmla="*/ 989118 h 1477114"/>
              <a:gd name="connsiteX30-61" fmla="*/ 329743 w 1286939"/>
              <a:gd name="connsiteY30-62" fmla="*/ 1476561 h 1477114"/>
              <a:gd name="connsiteX31-63" fmla="*/ 153624 w 1286939"/>
              <a:gd name="connsiteY31-64" fmla="*/ 953537 h 1477114"/>
              <a:gd name="connsiteX32-65" fmla="*/ 2194 w 1286939"/>
              <a:gd name="connsiteY32-66" fmla="*/ 414171 h 1477114"/>
              <a:gd name="connsiteX33-67" fmla="*/ 3264 w 1286939"/>
              <a:gd name="connsiteY33-68" fmla="*/ 384771 h 1477114"/>
              <a:gd name="connsiteX34-69" fmla="*/ 631 w 1286939"/>
              <a:gd name="connsiteY34-70" fmla="*/ 352249 h 1477114"/>
              <a:gd name="connsiteX35-71" fmla="*/ 629 w 1286939"/>
              <a:gd name="connsiteY35-72" fmla="*/ 352240 h 1477114"/>
              <a:gd name="connsiteX36-73" fmla="*/ 2377 w 1286939"/>
              <a:gd name="connsiteY36-74" fmla="*/ 307376 h 1477114"/>
              <a:gd name="connsiteX37-75" fmla="*/ 5172 w 1286939"/>
              <a:gd name="connsiteY37-76" fmla="*/ 296133 h 1477114"/>
              <a:gd name="connsiteX38-77" fmla="*/ 6377 w 1286939"/>
              <a:gd name="connsiteY38-78" fmla="*/ 281251 h 1477114"/>
              <a:gd name="connsiteX39-79" fmla="*/ 283489 w 1286939"/>
              <a:gd name="connsiteY39-80" fmla="*/ 0 h 1477114"/>
              <a:gd name="connsiteX0-81" fmla="*/ 283489 w 1286939"/>
              <a:gd name="connsiteY0-82" fmla="*/ 0 h 1477114"/>
              <a:gd name="connsiteX1-83" fmla="*/ 340495 w 1286939"/>
              <a:gd name="connsiteY1-84" fmla="*/ 7156 h 1477114"/>
              <a:gd name="connsiteX2-85" fmla="*/ 378309 w 1286939"/>
              <a:gd name="connsiteY2-86" fmla="*/ 21773 h 1477114"/>
              <a:gd name="connsiteX3-87" fmla="*/ 452352 w 1286939"/>
              <a:gd name="connsiteY3-88" fmla="*/ 38786 h 1477114"/>
              <a:gd name="connsiteX4-89" fmla="*/ 563126 w 1286939"/>
              <a:gd name="connsiteY4-90" fmla="*/ 56485 h 1477114"/>
              <a:gd name="connsiteX5-91" fmla="*/ 643470 w 1286939"/>
              <a:gd name="connsiteY5-92" fmla="*/ 59664 h 1477114"/>
              <a:gd name="connsiteX6-93" fmla="*/ 719340 w 1286939"/>
              <a:gd name="connsiteY6-94" fmla="*/ 53370 h 1477114"/>
              <a:gd name="connsiteX7-95" fmla="*/ 834587 w 1286939"/>
              <a:gd name="connsiteY7-96" fmla="*/ 38786 h 1477114"/>
              <a:gd name="connsiteX8-97" fmla="*/ 908630 w 1286939"/>
              <a:gd name="connsiteY8-98" fmla="*/ 21773 h 1477114"/>
              <a:gd name="connsiteX9-99" fmla="*/ 946444 w 1286939"/>
              <a:gd name="connsiteY9-100" fmla="*/ 7156 h 1477114"/>
              <a:gd name="connsiteX10-101" fmla="*/ 1003450 w 1286939"/>
              <a:gd name="connsiteY10-102" fmla="*/ 0 h 1477114"/>
              <a:gd name="connsiteX11-103" fmla="*/ 1280562 w 1286939"/>
              <a:gd name="connsiteY11-104" fmla="*/ 281251 h 1477114"/>
              <a:gd name="connsiteX12-105" fmla="*/ 1281767 w 1286939"/>
              <a:gd name="connsiteY12-106" fmla="*/ 296133 h 1477114"/>
              <a:gd name="connsiteX13-107" fmla="*/ 1284562 w 1286939"/>
              <a:gd name="connsiteY13-108" fmla="*/ 307376 h 1477114"/>
              <a:gd name="connsiteX14-109" fmla="*/ 1286310 w 1286939"/>
              <a:gd name="connsiteY14-110" fmla="*/ 352240 h 1477114"/>
              <a:gd name="connsiteX15-111" fmla="*/ 1286308 w 1286939"/>
              <a:gd name="connsiteY15-112" fmla="*/ 352249 h 1477114"/>
              <a:gd name="connsiteX16-113" fmla="*/ 1283675 w 1286939"/>
              <a:gd name="connsiteY16-114" fmla="*/ 384771 h 1477114"/>
              <a:gd name="connsiteX17-115" fmla="*/ 1284745 w 1286939"/>
              <a:gd name="connsiteY17-116" fmla="*/ 414171 h 1477114"/>
              <a:gd name="connsiteX18-117" fmla="*/ 1133315 w 1286939"/>
              <a:gd name="connsiteY18-118" fmla="*/ 953537 h 1477114"/>
              <a:gd name="connsiteX19-119" fmla="*/ 957196 w 1286939"/>
              <a:gd name="connsiteY19-120" fmla="*/ 1476561 h 1477114"/>
              <a:gd name="connsiteX20-121" fmla="*/ 706359 w 1286939"/>
              <a:gd name="connsiteY20-122" fmla="*/ 989118 h 1477114"/>
              <a:gd name="connsiteX21-123" fmla="*/ 693828 w 1286939"/>
              <a:gd name="connsiteY21-124" fmla="*/ 967224 h 1477114"/>
              <a:gd name="connsiteX22-125" fmla="*/ 679363 w 1286939"/>
              <a:gd name="connsiteY22-126" fmla="*/ 956551 h 1477114"/>
              <a:gd name="connsiteX23-127" fmla="*/ 669450 w 1286939"/>
              <a:gd name="connsiteY23-128" fmla="*/ 953669 h 1477114"/>
              <a:gd name="connsiteX24-129" fmla="*/ 643470 w 1286939"/>
              <a:gd name="connsiteY24-130" fmla="*/ 951349 h 1477114"/>
              <a:gd name="connsiteX25-131" fmla="*/ 617490 w 1286939"/>
              <a:gd name="connsiteY25-132" fmla="*/ 953669 h 1477114"/>
              <a:gd name="connsiteX26-133" fmla="*/ 607577 w 1286939"/>
              <a:gd name="connsiteY26-134" fmla="*/ 956551 h 1477114"/>
              <a:gd name="connsiteX27-135" fmla="*/ 593111 w 1286939"/>
              <a:gd name="connsiteY27-136" fmla="*/ 967224 h 1477114"/>
              <a:gd name="connsiteX28-137" fmla="*/ 580580 w 1286939"/>
              <a:gd name="connsiteY28-138" fmla="*/ 989118 h 1477114"/>
              <a:gd name="connsiteX29-139" fmla="*/ 329743 w 1286939"/>
              <a:gd name="connsiteY29-140" fmla="*/ 1476561 h 1477114"/>
              <a:gd name="connsiteX30-141" fmla="*/ 153624 w 1286939"/>
              <a:gd name="connsiteY30-142" fmla="*/ 953537 h 1477114"/>
              <a:gd name="connsiteX31-143" fmla="*/ 2194 w 1286939"/>
              <a:gd name="connsiteY31-144" fmla="*/ 414171 h 1477114"/>
              <a:gd name="connsiteX32-145" fmla="*/ 3264 w 1286939"/>
              <a:gd name="connsiteY32-146" fmla="*/ 384771 h 1477114"/>
              <a:gd name="connsiteX33-147" fmla="*/ 631 w 1286939"/>
              <a:gd name="connsiteY33-148" fmla="*/ 352249 h 1477114"/>
              <a:gd name="connsiteX34-149" fmla="*/ 629 w 1286939"/>
              <a:gd name="connsiteY34-150" fmla="*/ 352240 h 1477114"/>
              <a:gd name="connsiteX35-151" fmla="*/ 2377 w 1286939"/>
              <a:gd name="connsiteY35-152" fmla="*/ 307376 h 1477114"/>
              <a:gd name="connsiteX36-153" fmla="*/ 5172 w 1286939"/>
              <a:gd name="connsiteY36-154" fmla="*/ 296133 h 1477114"/>
              <a:gd name="connsiteX37-155" fmla="*/ 6377 w 1286939"/>
              <a:gd name="connsiteY37-156" fmla="*/ 281251 h 1477114"/>
              <a:gd name="connsiteX38-157" fmla="*/ 283489 w 1286939"/>
              <a:gd name="connsiteY38-158" fmla="*/ 0 h 14771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1286939" h="1477114">
                <a:moveTo>
                  <a:pt x="283489" y="0"/>
                </a:moveTo>
                <a:cubicBezTo>
                  <a:pt x="303017" y="0"/>
                  <a:pt x="322082" y="2464"/>
                  <a:pt x="340495" y="7156"/>
                </a:cubicBezTo>
                <a:lnTo>
                  <a:pt x="378309" y="21773"/>
                </a:lnTo>
                <a:lnTo>
                  <a:pt x="452352" y="38786"/>
                </a:lnTo>
                <a:lnTo>
                  <a:pt x="563126" y="56485"/>
                </a:lnTo>
                <a:lnTo>
                  <a:pt x="643470" y="59664"/>
                </a:lnTo>
                <a:lnTo>
                  <a:pt x="719340" y="53370"/>
                </a:lnTo>
                <a:lnTo>
                  <a:pt x="834587" y="38786"/>
                </a:lnTo>
                <a:lnTo>
                  <a:pt x="908630" y="21773"/>
                </a:lnTo>
                <a:lnTo>
                  <a:pt x="946444" y="7156"/>
                </a:lnTo>
                <a:cubicBezTo>
                  <a:pt x="964857" y="2464"/>
                  <a:pt x="983922" y="0"/>
                  <a:pt x="1003450" y="0"/>
                </a:cubicBezTo>
                <a:cubicBezTo>
                  <a:pt x="1140141" y="0"/>
                  <a:pt x="1254187" y="120742"/>
                  <a:pt x="1280562" y="281251"/>
                </a:cubicBezTo>
                <a:lnTo>
                  <a:pt x="1281767" y="296133"/>
                </a:lnTo>
                <a:lnTo>
                  <a:pt x="1284562" y="307376"/>
                </a:lnTo>
                <a:cubicBezTo>
                  <a:pt x="1286912" y="322942"/>
                  <a:pt x="1287570" y="338008"/>
                  <a:pt x="1286310" y="352240"/>
                </a:cubicBezTo>
                <a:cubicBezTo>
                  <a:pt x="1286309" y="352243"/>
                  <a:pt x="1286309" y="352246"/>
                  <a:pt x="1286308" y="352249"/>
                </a:cubicBezTo>
                <a:lnTo>
                  <a:pt x="1283675" y="384771"/>
                </a:lnTo>
                <a:cubicBezTo>
                  <a:pt x="1284032" y="394571"/>
                  <a:pt x="1284388" y="404371"/>
                  <a:pt x="1284745" y="414171"/>
                </a:cubicBezTo>
                <a:cubicBezTo>
                  <a:pt x="1276037" y="549467"/>
                  <a:pt x="1180273" y="735611"/>
                  <a:pt x="1133315" y="953537"/>
                </a:cubicBezTo>
                <a:cubicBezTo>
                  <a:pt x="1115229" y="1373378"/>
                  <a:pt x="1046145" y="1459957"/>
                  <a:pt x="957196" y="1476561"/>
                </a:cubicBezTo>
                <a:cubicBezTo>
                  <a:pt x="868247" y="1493165"/>
                  <a:pt x="758246" y="1132030"/>
                  <a:pt x="706359" y="989118"/>
                </a:cubicBezTo>
                <a:cubicBezTo>
                  <a:pt x="703116" y="980186"/>
                  <a:pt x="698890" y="972959"/>
                  <a:pt x="693828" y="967224"/>
                </a:cubicBezTo>
                <a:lnTo>
                  <a:pt x="679363" y="956551"/>
                </a:lnTo>
                <a:lnTo>
                  <a:pt x="669450" y="953669"/>
                </a:lnTo>
                <a:lnTo>
                  <a:pt x="643470" y="951349"/>
                </a:lnTo>
                <a:lnTo>
                  <a:pt x="617490" y="953669"/>
                </a:lnTo>
                <a:lnTo>
                  <a:pt x="607577" y="956551"/>
                </a:lnTo>
                <a:lnTo>
                  <a:pt x="593111" y="967224"/>
                </a:lnTo>
                <a:cubicBezTo>
                  <a:pt x="588049" y="972959"/>
                  <a:pt x="583823" y="980186"/>
                  <a:pt x="580580" y="989118"/>
                </a:cubicBezTo>
                <a:cubicBezTo>
                  <a:pt x="528693" y="1132030"/>
                  <a:pt x="418692" y="1493165"/>
                  <a:pt x="329743" y="1476561"/>
                </a:cubicBezTo>
                <a:cubicBezTo>
                  <a:pt x="240794" y="1459957"/>
                  <a:pt x="171710" y="1373378"/>
                  <a:pt x="153624" y="953537"/>
                </a:cubicBezTo>
                <a:cubicBezTo>
                  <a:pt x="106666" y="735611"/>
                  <a:pt x="10902" y="549467"/>
                  <a:pt x="2194" y="414171"/>
                </a:cubicBezTo>
                <a:cubicBezTo>
                  <a:pt x="2551" y="404371"/>
                  <a:pt x="2907" y="394571"/>
                  <a:pt x="3264" y="384771"/>
                </a:cubicBezTo>
                <a:lnTo>
                  <a:pt x="631" y="352249"/>
                </a:lnTo>
                <a:cubicBezTo>
                  <a:pt x="630" y="352246"/>
                  <a:pt x="630" y="352243"/>
                  <a:pt x="629" y="352240"/>
                </a:cubicBezTo>
                <a:cubicBezTo>
                  <a:pt x="-631" y="338008"/>
                  <a:pt x="27" y="322942"/>
                  <a:pt x="2377" y="307376"/>
                </a:cubicBezTo>
                <a:lnTo>
                  <a:pt x="5172" y="296133"/>
                </a:lnTo>
                <a:lnTo>
                  <a:pt x="6377" y="281251"/>
                </a:lnTo>
                <a:cubicBezTo>
                  <a:pt x="32752" y="120742"/>
                  <a:pt x="146798" y="0"/>
                  <a:pt x="28348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8" name="Freeform 47"/>
          <p:cNvSpPr/>
          <p:nvPr/>
        </p:nvSpPr>
        <p:spPr>
          <a:xfrm flipH="1">
            <a:off x="4553571" y="2738865"/>
            <a:ext cx="3106314" cy="2704199"/>
          </a:xfrm>
          <a:custGeom>
            <a:avLst/>
            <a:gdLst>
              <a:gd name="connsiteX0" fmla="*/ 3096704 w 3106314"/>
              <a:gd name="connsiteY0" fmla="*/ 0 h 2704199"/>
              <a:gd name="connsiteX1" fmla="*/ 1553157 w 3106314"/>
              <a:gd name="connsiteY1" fmla="*/ 0 h 2704199"/>
              <a:gd name="connsiteX2" fmla="*/ 9610 w 3106314"/>
              <a:gd name="connsiteY2" fmla="*/ 0 h 2704199"/>
              <a:gd name="connsiteX3" fmla="*/ 96396 w 3106314"/>
              <a:gd name="connsiteY3" fmla="*/ 1226424 h 2704199"/>
              <a:gd name="connsiteX4" fmla="*/ 444124 w 3106314"/>
              <a:gd name="connsiteY4" fmla="*/ 2704199 h 2704199"/>
              <a:gd name="connsiteX5" fmla="*/ 1553157 w 3106314"/>
              <a:gd name="connsiteY5" fmla="*/ 2704199 h 2704199"/>
              <a:gd name="connsiteX6" fmla="*/ 2662190 w 3106314"/>
              <a:gd name="connsiteY6" fmla="*/ 2704199 h 2704199"/>
              <a:gd name="connsiteX7" fmla="*/ 3009918 w 3106314"/>
              <a:gd name="connsiteY7" fmla="*/ 1226424 h 2704199"/>
              <a:gd name="connsiteX8" fmla="*/ 3096704 w 3106314"/>
              <a:gd name="connsiteY8" fmla="*/ 0 h 270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6314" h="2704199">
                <a:moveTo>
                  <a:pt x="3096704" y="0"/>
                </a:moveTo>
                <a:lnTo>
                  <a:pt x="1553157" y="0"/>
                </a:lnTo>
                <a:lnTo>
                  <a:pt x="9610" y="0"/>
                </a:lnTo>
                <a:cubicBezTo>
                  <a:pt x="-19223" y="432941"/>
                  <a:pt x="18873" y="718826"/>
                  <a:pt x="96396" y="1226424"/>
                </a:cubicBezTo>
                <a:cubicBezTo>
                  <a:pt x="229569" y="1989146"/>
                  <a:pt x="310951" y="2210163"/>
                  <a:pt x="444124" y="2704199"/>
                </a:cubicBezTo>
                <a:lnTo>
                  <a:pt x="1553157" y="2704199"/>
                </a:lnTo>
                <a:lnTo>
                  <a:pt x="2662190" y="2704199"/>
                </a:lnTo>
                <a:cubicBezTo>
                  <a:pt x="2795363" y="2210163"/>
                  <a:pt x="2876745" y="1989146"/>
                  <a:pt x="3009918" y="1226424"/>
                </a:cubicBezTo>
                <a:cubicBezTo>
                  <a:pt x="3087441" y="718826"/>
                  <a:pt x="3125537" y="432941"/>
                  <a:pt x="3096704" y="0"/>
                </a:cubicBezTo>
                <a:close/>
              </a:path>
            </a:pathLst>
          </a:cu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9" name="TextBox 48"/>
          <p:cNvSpPr txBox="1"/>
          <p:nvPr/>
        </p:nvSpPr>
        <p:spPr>
          <a:xfrm>
            <a:off x="4914927" y="3525134"/>
            <a:ext cx="2383604" cy="1015663"/>
          </a:xfrm>
          <a:prstGeom prst="rect">
            <a:avLst/>
          </a:prstGeom>
          <a:noFill/>
        </p:spPr>
        <p:txBody>
          <a:bodyPr wrap="square" rtlCol="0">
            <a:spAutoFit/>
          </a:bodyPr>
          <a:lstStyle>
            <a:defPPr>
              <a:defRPr lang="uk-UA"/>
            </a:defPPr>
            <a:lvl1pPr algn="ctr">
              <a:spcAft>
                <a:spcPts val="1000"/>
              </a:spcAft>
              <a:defRPr sz="1200">
                <a:solidFill>
                  <a:srgbClr val="FFFFFF"/>
                </a:solidFill>
              </a:defRPr>
            </a:lvl1pPr>
          </a:lstStyle>
          <a:p>
            <a:r>
              <a:rPr lang="zh-CN" altLang="en-US" dirty="0"/>
              <a:t>打在这里或者通过复制您的文本后在此框中选择粘贴并选择只保留您的内容打在这里或者通过复制您您的内容打在这里或者通过复制您的文本后在此框中选择粘</a:t>
            </a:r>
            <a:endParaRPr lang="uk-UA" altLang="zh-CN" dirty="0"/>
          </a:p>
        </p:txBody>
      </p:sp>
      <p:sp>
        <p:nvSpPr>
          <p:cNvPr id="50" name="TextBox 49"/>
          <p:cNvSpPr txBox="1"/>
          <p:nvPr/>
        </p:nvSpPr>
        <p:spPr>
          <a:xfrm>
            <a:off x="4914927" y="2793524"/>
            <a:ext cx="2383604" cy="769441"/>
          </a:xfrm>
          <a:prstGeom prst="rect">
            <a:avLst/>
          </a:prstGeom>
          <a:noFill/>
        </p:spPr>
        <p:txBody>
          <a:bodyPr wrap="square" rtlCol="0" anchor="b">
            <a:spAutoFit/>
          </a:bodyPr>
          <a:lstStyle/>
          <a:p>
            <a:pPr algn="ctr">
              <a:spcAft>
                <a:spcPts val="1000"/>
              </a:spcAft>
            </a:pPr>
            <a:r>
              <a:rPr lang="en-US" sz="4400" dirty="0" smtClean="0">
                <a:solidFill>
                  <a:srgbClr val="FFFFFF"/>
                </a:solidFill>
                <a:effectLst>
                  <a:outerShdw blurRad="38100" dist="38100" dir="2700000" algn="tl">
                    <a:srgbClr val="000000">
                      <a:alpha val="43137"/>
                    </a:srgbClr>
                  </a:outerShdw>
                </a:effectLst>
                <a:latin typeface="+mj-lt"/>
              </a:rPr>
              <a:t>$59</a:t>
            </a:r>
            <a:endParaRPr lang="uk-UA" sz="4400" dirty="0">
              <a:solidFill>
                <a:srgbClr val="FFFFFF"/>
              </a:solidFill>
              <a:effectLst>
                <a:outerShdw blurRad="38100" dist="38100" dir="2700000" algn="tl">
                  <a:srgbClr val="000000">
                    <a:alpha val="43137"/>
                  </a:srgbClr>
                </a:outerShdw>
              </a:effectLst>
              <a:latin typeface="+mj-lt"/>
            </a:endParaRPr>
          </a:p>
        </p:txBody>
      </p:sp>
      <p:sp>
        <p:nvSpPr>
          <p:cNvPr id="51" name="TextBox 50"/>
          <p:cNvSpPr txBox="1"/>
          <p:nvPr/>
        </p:nvSpPr>
        <p:spPr>
          <a:xfrm>
            <a:off x="4905318" y="2315090"/>
            <a:ext cx="2383604" cy="369332"/>
          </a:xfrm>
          <a:prstGeom prst="rect">
            <a:avLst/>
          </a:prstGeom>
          <a:noFill/>
        </p:spPr>
        <p:txBody>
          <a:bodyPr wrap="square" rtlCol="0" anchor="b">
            <a:spAutoFit/>
          </a:bodyPr>
          <a:lstStyle/>
          <a:p>
            <a:pPr algn="ctr">
              <a:spcAft>
                <a:spcPts val="1000"/>
              </a:spcAft>
            </a:pPr>
            <a:r>
              <a:rPr lang="zh-CN" altLang="en-US" dirty="0">
                <a:solidFill>
                  <a:srgbClr val="FFFFFF"/>
                </a:solidFill>
              </a:rPr>
              <a:t>输入关键文字</a:t>
            </a:r>
            <a:endParaRPr lang="uk-UA" altLang="zh-CN" dirty="0">
              <a:solidFill>
                <a:srgbClr val="FFFFFF"/>
              </a:solidFill>
            </a:endParaRPr>
          </a:p>
        </p:txBody>
      </p:sp>
      <p:sp>
        <p:nvSpPr>
          <p:cNvPr id="52" name="Freeform 51"/>
          <p:cNvSpPr/>
          <p:nvPr/>
        </p:nvSpPr>
        <p:spPr>
          <a:xfrm>
            <a:off x="8252816" y="2055719"/>
            <a:ext cx="3087094" cy="3910908"/>
          </a:xfrm>
          <a:custGeom>
            <a:avLst/>
            <a:gdLst>
              <a:gd name="connsiteX0" fmla="*/ 283489 w 1286939"/>
              <a:gd name="connsiteY0" fmla="*/ 0 h 1477114"/>
              <a:gd name="connsiteX1" fmla="*/ 340495 w 1286939"/>
              <a:gd name="connsiteY1" fmla="*/ 7156 h 1477114"/>
              <a:gd name="connsiteX2" fmla="*/ 378309 w 1286939"/>
              <a:gd name="connsiteY2" fmla="*/ 21773 h 1477114"/>
              <a:gd name="connsiteX3" fmla="*/ 452352 w 1286939"/>
              <a:gd name="connsiteY3" fmla="*/ 38786 h 1477114"/>
              <a:gd name="connsiteX4" fmla="*/ 563126 w 1286939"/>
              <a:gd name="connsiteY4" fmla="*/ 56485 h 1477114"/>
              <a:gd name="connsiteX5" fmla="*/ 567599 w 1286939"/>
              <a:gd name="connsiteY5" fmla="*/ 53370 h 1477114"/>
              <a:gd name="connsiteX6" fmla="*/ 643470 w 1286939"/>
              <a:gd name="connsiteY6" fmla="*/ 59664 h 1477114"/>
              <a:gd name="connsiteX7" fmla="*/ 719340 w 1286939"/>
              <a:gd name="connsiteY7" fmla="*/ 53370 h 1477114"/>
              <a:gd name="connsiteX8" fmla="*/ 723813 w 1286939"/>
              <a:gd name="connsiteY8" fmla="*/ 56485 h 1477114"/>
              <a:gd name="connsiteX9" fmla="*/ 834587 w 1286939"/>
              <a:gd name="connsiteY9" fmla="*/ 38786 h 1477114"/>
              <a:gd name="connsiteX10" fmla="*/ 908630 w 1286939"/>
              <a:gd name="connsiteY10" fmla="*/ 21773 h 1477114"/>
              <a:gd name="connsiteX11" fmla="*/ 946444 w 1286939"/>
              <a:gd name="connsiteY11" fmla="*/ 7156 h 1477114"/>
              <a:gd name="connsiteX12" fmla="*/ 1003450 w 1286939"/>
              <a:gd name="connsiteY12" fmla="*/ 0 h 1477114"/>
              <a:gd name="connsiteX13" fmla="*/ 1280562 w 1286939"/>
              <a:gd name="connsiteY13" fmla="*/ 281251 h 1477114"/>
              <a:gd name="connsiteX14" fmla="*/ 1281767 w 1286939"/>
              <a:gd name="connsiteY14" fmla="*/ 296133 h 1477114"/>
              <a:gd name="connsiteX15" fmla="*/ 1284562 w 1286939"/>
              <a:gd name="connsiteY15" fmla="*/ 307376 h 1477114"/>
              <a:gd name="connsiteX16" fmla="*/ 1286310 w 1286939"/>
              <a:gd name="connsiteY16" fmla="*/ 352240 h 1477114"/>
              <a:gd name="connsiteX17" fmla="*/ 1286308 w 1286939"/>
              <a:gd name="connsiteY17" fmla="*/ 352249 h 1477114"/>
              <a:gd name="connsiteX18" fmla="*/ 1283675 w 1286939"/>
              <a:gd name="connsiteY18" fmla="*/ 384771 h 1477114"/>
              <a:gd name="connsiteX19" fmla="*/ 1284745 w 1286939"/>
              <a:gd name="connsiteY19" fmla="*/ 414171 h 1477114"/>
              <a:gd name="connsiteX20" fmla="*/ 1133315 w 1286939"/>
              <a:gd name="connsiteY20" fmla="*/ 953537 h 1477114"/>
              <a:gd name="connsiteX21" fmla="*/ 957196 w 1286939"/>
              <a:gd name="connsiteY21" fmla="*/ 1476561 h 1477114"/>
              <a:gd name="connsiteX22" fmla="*/ 706359 w 1286939"/>
              <a:gd name="connsiteY22" fmla="*/ 989118 h 1477114"/>
              <a:gd name="connsiteX23" fmla="*/ 693828 w 1286939"/>
              <a:gd name="connsiteY23" fmla="*/ 967224 h 1477114"/>
              <a:gd name="connsiteX24" fmla="*/ 679363 w 1286939"/>
              <a:gd name="connsiteY24" fmla="*/ 956551 h 1477114"/>
              <a:gd name="connsiteX25" fmla="*/ 669450 w 1286939"/>
              <a:gd name="connsiteY25" fmla="*/ 953669 h 1477114"/>
              <a:gd name="connsiteX26" fmla="*/ 643470 w 1286939"/>
              <a:gd name="connsiteY26" fmla="*/ 951349 h 1477114"/>
              <a:gd name="connsiteX27" fmla="*/ 617490 w 1286939"/>
              <a:gd name="connsiteY27" fmla="*/ 953669 h 1477114"/>
              <a:gd name="connsiteX28" fmla="*/ 607577 w 1286939"/>
              <a:gd name="connsiteY28" fmla="*/ 956551 h 1477114"/>
              <a:gd name="connsiteX29" fmla="*/ 593111 w 1286939"/>
              <a:gd name="connsiteY29" fmla="*/ 967224 h 1477114"/>
              <a:gd name="connsiteX30" fmla="*/ 580580 w 1286939"/>
              <a:gd name="connsiteY30" fmla="*/ 989118 h 1477114"/>
              <a:gd name="connsiteX31" fmla="*/ 329743 w 1286939"/>
              <a:gd name="connsiteY31" fmla="*/ 1476561 h 1477114"/>
              <a:gd name="connsiteX32" fmla="*/ 153624 w 1286939"/>
              <a:gd name="connsiteY32" fmla="*/ 953537 h 1477114"/>
              <a:gd name="connsiteX33" fmla="*/ 2194 w 1286939"/>
              <a:gd name="connsiteY33" fmla="*/ 414171 h 1477114"/>
              <a:gd name="connsiteX34" fmla="*/ 3264 w 1286939"/>
              <a:gd name="connsiteY34" fmla="*/ 384771 h 1477114"/>
              <a:gd name="connsiteX35" fmla="*/ 631 w 1286939"/>
              <a:gd name="connsiteY35" fmla="*/ 352249 h 1477114"/>
              <a:gd name="connsiteX36" fmla="*/ 629 w 1286939"/>
              <a:gd name="connsiteY36" fmla="*/ 352240 h 1477114"/>
              <a:gd name="connsiteX37" fmla="*/ 2377 w 1286939"/>
              <a:gd name="connsiteY37" fmla="*/ 307376 h 1477114"/>
              <a:gd name="connsiteX38" fmla="*/ 5172 w 1286939"/>
              <a:gd name="connsiteY38" fmla="*/ 296133 h 1477114"/>
              <a:gd name="connsiteX39" fmla="*/ 6377 w 1286939"/>
              <a:gd name="connsiteY39" fmla="*/ 281251 h 1477114"/>
              <a:gd name="connsiteX40" fmla="*/ 283489 w 1286939"/>
              <a:gd name="connsiteY40" fmla="*/ 0 h 1477114"/>
              <a:gd name="connsiteX0-1" fmla="*/ 283489 w 1286939"/>
              <a:gd name="connsiteY0-2" fmla="*/ 0 h 1477114"/>
              <a:gd name="connsiteX1-3" fmla="*/ 340495 w 1286939"/>
              <a:gd name="connsiteY1-4" fmla="*/ 7156 h 1477114"/>
              <a:gd name="connsiteX2-5" fmla="*/ 378309 w 1286939"/>
              <a:gd name="connsiteY2-6" fmla="*/ 21773 h 1477114"/>
              <a:gd name="connsiteX3-7" fmla="*/ 452352 w 1286939"/>
              <a:gd name="connsiteY3-8" fmla="*/ 38786 h 1477114"/>
              <a:gd name="connsiteX4-9" fmla="*/ 563126 w 1286939"/>
              <a:gd name="connsiteY4-10" fmla="*/ 56485 h 1477114"/>
              <a:gd name="connsiteX5-11" fmla="*/ 643470 w 1286939"/>
              <a:gd name="connsiteY5-12" fmla="*/ 59664 h 1477114"/>
              <a:gd name="connsiteX6-13" fmla="*/ 719340 w 1286939"/>
              <a:gd name="connsiteY6-14" fmla="*/ 53370 h 1477114"/>
              <a:gd name="connsiteX7-15" fmla="*/ 723813 w 1286939"/>
              <a:gd name="connsiteY7-16" fmla="*/ 56485 h 1477114"/>
              <a:gd name="connsiteX8-17" fmla="*/ 834587 w 1286939"/>
              <a:gd name="connsiteY8-18" fmla="*/ 38786 h 1477114"/>
              <a:gd name="connsiteX9-19" fmla="*/ 908630 w 1286939"/>
              <a:gd name="connsiteY9-20" fmla="*/ 21773 h 1477114"/>
              <a:gd name="connsiteX10-21" fmla="*/ 946444 w 1286939"/>
              <a:gd name="connsiteY10-22" fmla="*/ 7156 h 1477114"/>
              <a:gd name="connsiteX11-23" fmla="*/ 1003450 w 1286939"/>
              <a:gd name="connsiteY11-24" fmla="*/ 0 h 1477114"/>
              <a:gd name="connsiteX12-25" fmla="*/ 1280562 w 1286939"/>
              <a:gd name="connsiteY12-26" fmla="*/ 281251 h 1477114"/>
              <a:gd name="connsiteX13-27" fmla="*/ 1281767 w 1286939"/>
              <a:gd name="connsiteY13-28" fmla="*/ 296133 h 1477114"/>
              <a:gd name="connsiteX14-29" fmla="*/ 1284562 w 1286939"/>
              <a:gd name="connsiteY14-30" fmla="*/ 307376 h 1477114"/>
              <a:gd name="connsiteX15-31" fmla="*/ 1286310 w 1286939"/>
              <a:gd name="connsiteY15-32" fmla="*/ 352240 h 1477114"/>
              <a:gd name="connsiteX16-33" fmla="*/ 1286308 w 1286939"/>
              <a:gd name="connsiteY16-34" fmla="*/ 352249 h 1477114"/>
              <a:gd name="connsiteX17-35" fmla="*/ 1283675 w 1286939"/>
              <a:gd name="connsiteY17-36" fmla="*/ 384771 h 1477114"/>
              <a:gd name="connsiteX18-37" fmla="*/ 1284745 w 1286939"/>
              <a:gd name="connsiteY18-38" fmla="*/ 414171 h 1477114"/>
              <a:gd name="connsiteX19-39" fmla="*/ 1133315 w 1286939"/>
              <a:gd name="connsiteY19-40" fmla="*/ 953537 h 1477114"/>
              <a:gd name="connsiteX20-41" fmla="*/ 957196 w 1286939"/>
              <a:gd name="connsiteY20-42" fmla="*/ 1476561 h 1477114"/>
              <a:gd name="connsiteX21-43" fmla="*/ 706359 w 1286939"/>
              <a:gd name="connsiteY21-44" fmla="*/ 989118 h 1477114"/>
              <a:gd name="connsiteX22-45" fmla="*/ 693828 w 1286939"/>
              <a:gd name="connsiteY22-46" fmla="*/ 967224 h 1477114"/>
              <a:gd name="connsiteX23-47" fmla="*/ 679363 w 1286939"/>
              <a:gd name="connsiteY23-48" fmla="*/ 956551 h 1477114"/>
              <a:gd name="connsiteX24-49" fmla="*/ 669450 w 1286939"/>
              <a:gd name="connsiteY24-50" fmla="*/ 953669 h 1477114"/>
              <a:gd name="connsiteX25-51" fmla="*/ 643470 w 1286939"/>
              <a:gd name="connsiteY25-52" fmla="*/ 951349 h 1477114"/>
              <a:gd name="connsiteX26-53" fmla="*/ 617490 w 1286939"/>
              <a:gd name="connsiteY26-54" fmla="*/ 953669 h 1477114"/>
              <a:gd name="connsiteX27-55" fmla="*/ 607577 w 1286939"/>
              <a:gd name="connsiteY27-56" fmla="*/ 956551 h 1477114"/>
              <a:gd name="connsiteX28-57" fmla="*/ 593111 w 1286939"/>
              <a:gd name="connsiteY28-58" fmla="*/ 967224 h 1477114"/>
              <a:gd name="connsiteX29-59" fmla="*/ 580580 w 1286939"/>
              <a:gd name="connsiteY29-60" fmla="*/ 989118 h 1477114"/>
              <a:gd name="connsiteX30-61" fmla="*/ 329743 w 1286939"/>
              <a:gd name="connsiteY30-62" fmla="*/ 1476561 h 1477114"/>
              <a:gd name="connsiteX31-63" fmla="*/ 153624 w 1286939"/>
              <a:gd name="connsiteY31-64" fmla="*/ 953537 h 1477114"/>
              <a:gd name="connsiteX32-65" fmla="*/ 2194 w 1286939"/>
              <a:gd name="connsiteY32-66" fmla="*/ 414171 h 1477114"/>
              <a:gd name="connsiteX33-67" fmla="*/ 3264 w 1286939"/>
              <a:gd name="connsiteY33-68" fmla="*/ 384771 h 1477114"/>
              <a:gd name="connsiteX34-69" fmla="*/ 631 w 1286939"/>
              <a:gd name="connsiteY34-70" fmla="*/ 352249 h 1477114"/>
              <a:gd name="connsiteX35-71" fmla="*/ 629 w 1286939"/>
              <a:gd name="connsiteY35-72" fmla="*/ 352240 h 1477114"/>
              <a:gd name="connsiteX36-73" fmla="*/ 2377 w 1286939"/>
              <a:gd name="connsiteY36-74" fmla="*/ 307376 h 1477114"/>
              <a:gd name="connsiteX37-75" fmla="*/ 5172 w 1286939"/>
              <a:gd name="connsiteY37-76" fmla="*/ 296133 h 1477114"/>
              <a:gd name="connsiteX38-77" fmla="*/ 6377 w 1286939"/>
              <a:gd name="connsiteY38-78" fmla="*/ 281251 h 1477114"/>
              <a:gd name="connsiteX39-79" fmla="*/ 283489 w 1286939"/>
              <a:gd name="connsiteY39-80" fmla="*/ 0 h 1477114"/>
              <a:gd name="connsiteX0-81" fmla="*/ 283489 w 1286939"/>
              <a:gd name="connsiteY0-82" fmla="*/ 0 h 1477114"/>
              <a:gd name="connsiteX1-83" fmla="*/ 340495 w 1286939"/>
              <a:gd name="connsiteY1-84" fmla="*/ 7156 h 1477114"/>
              <a:gd name="connsiteX2-85" fmla="*/ 378309 w 1286939"/>
              <a:gd name="connsiteY2-86" fmla="*/ 21773 h 1477114"/>
              <a:gd name="connsiteX3-87" fmla="*/ 452352 w 1286939"/>
              <a:gd name="connsiteY3-88" fmla="*/ 38786 h 1477114"/>
              <a:gd name="connsiteX4-89" fmla="*/ 563126 w 1286939"/>
              <a:gd name="connsiteY4-90" fmla="*/ 56485 h 1477114"/>
              <a:gd name="connsiteX5-91" fmla="*/ 643470 w 1286939"/>
              <a:gd name="connsiteY5-92" fmla="*/ 59664 h 1477114"/>
              <a:gd name="connsiteX6-93" fmla="*/ 719340 w 1286939"/>
              <a:gd name="connsiteY6-94" fmla="*/ 53370 h 1477114"/>
              <a:gd name="connsiteX7-95" fmla="*/ 834587 w 1286939"/>
              <a:gd name="connsiteY7-96" fmla="*/ 38786 h 1477114"/>
              <a:gd name="connsiteX8-97" fmla="*/ 908630 w 1286939"/>
              <a:gd name="connsiteY8-98" fmla="*/ 21773 h 1477114"/>
              <a:gd name="connsiteX9-99" fmla="*/ 946444 w 1286939"/>
              <a:gd name="connsiteY9-100" fmla="*/ 7156 h 1477114"/>
              <a:gd name="connsiteX10-101" fmla="*/ 1003450 w 1286939"/>
              <a:gd name="connsiteY10-102" fmla="*/ 0 h 1477114"/>
              <a:gd name="connsiteX11-103" fmla="*/ 1280562 w 1286939"/>
              <a:gd name="connsiteY11-104" fmla="*/ 281251 h 1477114"/>
              <a:gd name="connsiteX12-105" fmla="*/ 1281767 w 1286939"/>
              <a:gd name="connsiteY12-106" fmla="*/ 296133 h 1477114"/>
              <a:gd name="connsiteX13-107" fmla="*/ 1284562 w 1286939"/>
              <a:gd name="connsiteY13-108" fmla="*/ 307376 h 1477114"/>
              <a:gd name="connsiteX14-109" fmla="*/ 1286310 w 1286939"/>
              <a:gd name="connsiteY14-110" fmla="*/ 352240 h 1477114"/>
              <a:gd name="connsiteX15-111" fmla="*/ 1286308 w 1286939"/>
              <a:gd name="connsiteY15-112" fmla="*/ 352249 h 1477114"/>
              <a:gd name="connsiteX16-113" fmla="*/ 1283675 w 1286939"/>
              <a:gd name="connsiteY16-114" fmla="*/ 384771 h 1477114"/>
              <a:gd name="connsiteX17-115" fmla="*/ 1284745 w 1286939"/>
              <a:gd name="connsiteY17-116" fmla="*/ 414171 h 1477114"/>
              <a:gd name="connsiteX18-117" fmla="*/ 1133315 w 1286939"/>
              <a:gd name="connsiteY18-118" fmla="*/ 953537 h 1477114"/>
              <a:gd name="connsiteX19-119" fmla="*/ 957196 w 1286939"/>
              <a:gd name="connsiteY19-120" fmla="*/ 1476561 h 1477114"/>
              <a:gd name="connsiteX20-121" fmla="*/ 706359 w 1286939"/>
              <a:gd name="connsiteY20-122" fmla="*/ 989118 h 1477114"/>
              <a:gd name="connsiteX21-123" fmla="*/ 693828 w 1286939"/>
              <a:gd name="connsiteY21-124" fmla="*/ 967224 h 1477114"/>
              <a:gd name="connsiteX22-125" fmla="*/ 679363 w 1286939"/>
              <a:gd name="connsiteY22-126" fmla="*/ 956551 h 1477114"/>
              <a:gd name="connsiteX23-127" fmla="*/ 669450 w 1286939"/>
              <a:gd name="connsiteY23-128" fmla="*/ 953669 h 1477114"/>
              <a:gd name="connsiteX24-129" fmla="*/ 643470 w 1286939"/>
              <a:gd name="connsiteY24-130" fmla="*/ 951349 h 1477114"/>
              <a:gd name="connsiteX25-131" fmla="*/ 617490 w 1286939"/>
              <a:gd name="connsiteY25-132" fmla="*/ 953669 h 1477114"/>
              <a:gd name="connsiteX26-133" fmla="*/ 607577 w 1286939"/>
              <a:gd name="connsiteY26-134" fmla="*/ 956551 h 1477114"/>
              <a:gd name="connsiteX27-135" fmla="*/ 593111 w 1286939"/>
              <a:gd name="connsiteY27-136" fmla="*/ 967224 h 1477114"/>
              <a:gd name="connsiteX28-137" fmla="*/ 580580 w 1286939"/>
              <a:gd name="connsiteY28-138" fmla="*/ 989118 h 1477114"/>
              <a:gd name="connsiteX29-139" fmla="*/ 329743 w 1286939"/>
              <a:gd name="connsiteY29-140" fmla="*/ 1476561 h 1477114"/>
              <a:gd name="connsiteX30-141" fmla="*/ 153624 w 1286939"/>
              <a:gd name="connsiteY30-142" fmla="*/ 953537 h 1477114"/>
              <a:gd name="connsiteX31-143" fmla="*/ 2194 w 1286939"/>
              <a:gd name="connsiteY31-144" fmla="*/ 414171 h 1477114"/>
              <a:gd name="connsiteX32-145" fmla="*/ 3264 w 1286939"/>
              <a:gd name="connsiteY32-146" fmla="*/ 384771 h 1477114"/>
              <a:gd name="connsiteX33-147" fmla="*/ 631 w 1286939"/>
              <a:gd name="connsiteY33-148" fmla="*/ 352249 h 1477114"/>
              <a:gd name="connsiteX34-149" fmla="*/ 629 w 1286939"/>
              <a:gd name="connsiteY34-150" fmla="*/ 352240 h 1477114"/>
              <a:gd name="connsiteX35-151" fmla="*/ 2377 w 1286939"/>
              <a:gd name="connsiteY35-152" fmla="*/ 307376 h 1477114"/>
              <a:gd name="connsiteX36-153" fmla="*/ 5172 w 1286939"/>
              <a:gd name="connsiteY36-154" fmla="*/ 296133 h 1477114"/>
              <a:gd name="connsiteX37-155" fmla="*/ 6377 w 1286939"/>
              <a:gd name="connsiteY37-156" fmla="*/ 281251 h 1477114"/>
              <a:gd name="connsiteX38-157" fmla="*/ 283489 w 1286939"/>
              <a:gd name="connsiteY38-158" fmla="*/ 0 h 14771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1286939" h="1477114">
                <a:moveTo>
                  <a:pt x="283489" y="0"/>
                </a:moveTo>
                <a:cubicBezTo>
                  <a:pt x="303017" y="0"/>
                  <a:pt x="322082" y="2464"/>
                  <a:pt x="340495" y="7156"/>
                </a:cubicBezTo>
                <a:lnTo>
                  <a:pt x="378309" y="21773"/>
                </a:lnTo>
                <a:lnTo>
                  <a:pt x="452352" y="38786"/>
                </a:lnTo>
                <a:lnTo>
                  <a:pt x="563126" y="56485"/>
                </a:lnTo>
                <a:lnTo>
                  <a:pt x="643470" y="59664"/>
                </a:lnTo>
                <a:lnTo>
                  <a:pt x="719340" y="53370"/>
                </a:lnTo>
                <a:lnTo>
                  <a:pt x="834587" y="38786"/>
                </a:lnTo>
                <a:lnTo>
                  <a:pt x="908630" y="21773"/>
                </a:lnTo>
                <a:lnTo>
                  <a:pt x="946444" y="7156"/>
                </a:lnTo>
                <a:cubicBezTo>
                  <a:pt x="964857" y="2464"/>
                  <a:pt x="983922" y="0"/>
                  <a:pt x="1003450" y="0"/>
                </a:cubicBezTo>
                <a:cubicBezTo>
                  <a:pt x="1140141" y="0"/>
                  <a:pt x="1254187" y="120742"/>
                  <a:pt x="1280562" y="281251"/>
                </a:cubicBezTo>
                <a:lnTo>
                  <a:pt x="1281767" y="296133"/>
                </a:lnTo>
                <a:lnTo>
                  <a:pt x="1284562" y="307376"/>
                </a:lnTo>
                <a:cubicBezTo>
                  <a:pt x="1286912" y="322942"/>
                  <a:pt x="1287570" y="338008"/>
                  <a:pt x="1286310" y="352240"/>
                </a:cubicBezTo>
                <a:cubicBezTo>
                  <a:pt x="1286309" y="352243"/>
                  <a:pt x="1286309" y="352246"/>
                  <a:pt x="1286308" y="352249"/>
                </a:cubicBezTo>
                <a:lnTo>
                  <a:pt x="1283675" y="384771"/>
                </a:lnTo>
                <a:cubicBezTo>
                  <a:pt x="1284032" y="394571"/>
                  <a:pt x="1284388" y="404371"/>
                  <a:pt x="1284745" y="414171"/>
                </a:cubicBezTo>
                <a:cubicBezTo>
                  <a:pt x="1276037" y="549467"/>
                  <a:pt x="1180273" y="735611"/>
                  <a:pt x="1133315" y="953537"/>
                </a:cubicBezTo>
                <a:cubicBezTo>
                  <a:pt x="1115229" y="1373378"/>
                  <a:pt x="1046145" y="1459957"/>
                  <a:pt x="957196" y="1476561"/>
                </a:cubicBezTo>
                <a:cubicBezTo>
                  <a:pt x="868247" y="1493165"/>
                  <a:pt x="758246" y="1132030"/>
                  <a:pt x="706359" y="989118"/>
                </a:cubicBezTo>
                <a:cubicBezTo>
                  <a:pt x="703116" y="980186"/>
                  <a:pt x="698890" y="972959"/>
                  <a:pt x="693828" y="967224"/>
                </a:cubicBezTo>
                <a:lnTo>
                  <a:pt x="679363" y="956551"/>
                </a:lnTo>
                <a:lnTo>
                  <a:pt x="669450" y="953669"/>
                </a:lnTo>
                <a:lnTo>
                  <a:pt x="643470" y="951349"/>
                </a:lnTo>
                <a:lnTo>
                  <a:pt x="617490" y="953669"/>
                </a:lnTo>
                <a:lnTo>
                  <a:pt x="607577" y="956551"/>
                </a:lnTo>
                <a:lnTo>
                  <a:pt x="593111" y="967224"/>
                </a:lnTo>
                <a:cubicBezTo>
                  <a:pt x="588049" y="972959"/>
                  <a:pt x="583823" y="980186"/>
                  <a:pt x="580580" y="989118"/>
                </a:cubicBezTo>
                <a:cubicBezTo>
                  <a:pt x="528693" y="1132030"/>
                  <a:pt x="418692" y="1493165"/>
                  <a:pt x="329743" y="1476561"/>
                </a:cubicBezTo>
                <a:cubicBezTo>
                  <a:pt x="240794" y="1459957"/>
                  <a:pt x="171710" y="1373378"/>
                  <a:pt x="153624" y="953537"/>
                </a:cubicBezTo>
                <a:cubicBezTo>
                  <a:pt x="106666" y="735611"/>
                  <a:pt x="10902" y="549467"/>
                  <a:pt x="2194" y="414171"/>
                </a:cubicBezTo>
                <a:cubicBezTo>
                  <a:pt x="2551" y="404371"/>
                  <a:pt x="2907" y="394571"/>
                  <a:pt x="3264" y="384771"/>
                </a:cubicBezTo>
                <a:lnTo>
                  <a:pt x="631" y="352249"/>
                </a:lnTo>
                <a:cubicBezTo>
                  <a:pt x="630" y="352246"/>
                  <a:pt x="630" y="352243"/>
                  <a:pt x="629" y="352240"/>
                </a:cubicBezTo>
                <a:cubicBezTo>
                  <a:pt x="-631" y="338008"/>
                  <a:pt x="27" y="322942"/>
                  <a:pt x="2377" y="307376"/>
                </a:cubicBezTo>
                <a:lnTo>
                  <a:pt x="5172" y="296133"/>
                </a:lnTo>
                <a:lnTo>
                  <a:pt x="6377" y="281251"/>
                </a:lnTo>
                <a:cubicBezTo>
                  <a:pt x="32752" y="120742"/>
                  <a:pt x="146798" y="0"/>
                  <a:pt x="28348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3" name="Freeform 52"/>
          <p:cNvSpPr/>
          <p:nvPr/>
        </p:nvSpPr>
        <p:spPr>
          <a:xfrm flipH="1">
            <a:off x="8243205" y="2738865"/>
            <a:ext cx="3106314" cy="2704199"/>
          </a:xfrm>
          <a:custGeom>
            <a:avLst/>
            <a:gdLst>
              <a:gd name="connsiteX0" fmla="*/ 3096704 w 3106314"/>
              <a:gd name="connsiteY0" fmla="*/ 0 h 2704199"/>
              <a:gd name="connsiteX1" fmla="*/ 1553157 w 3106314"/>
              <a:gd name="connsiteY1" fmla="*/ 0 h 2704199"/>
              <a:gd name="connsiteX2" fmla="*/ 9610 w 3106314"/>
              <a:gd name="connsiteY2" fmla="*/ 0 h 2704199"/>
              <a:gd name="connsiteX3" fmla="*/ 96396 w 3106314"/>
              <a:gd name="connsiteY3" fmla="*/ 1226424 h 2704199"/>
              <a:gd name="connsiteX4" fmla="*/ 444124 w 3106314"/>
              <a:gd name="connsiteY4" fmla="*/ 2704199 h 2704199"/>
              <a:gd name="connsiteX5" fmla="*/ 1553157 w 3106314"/>
              <a:gd name="connsiteY5" fmla="*/ 2704199 h 2704199"/>
              <a:gd name="connsiteX6" fmla="*/ 2662190 w 3106314"/>
              <a:gd name="connsiteY6" fmla="*/ 2704199 h 2704199"/>
              <a:gd name="connsiteX7" fmla="*/ 3009918 w 3106314"/>
              <a:gd name="connsiteY7" fmla="*/ 1226424 h 2704199"/>
              <a:gd name="connsiteX8" fmla="*/ 3096704 w 3106314"/>
              <a:gd name="connsiteY8" fmla="*/ 0 h 270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6314" h="2704199">
                <a:moveTo>
                  <a:pt x="3096704" y="0"/>
                </a:moveTo>
                <a:lnTo>
                  <a:pt x="1553157" y="0"/>
                </a:lnTo>
                <a:lnTo>
                  <a:pt x="9610" y="0"/>
                </a:lnTo>
                <a:cubicBezTo>
                  <a:pt x="-19223" y="432941"/>
                  <a:pt x="18873" y="718826"/>
                  <a:pt x="96396" y="1226424"/>
                </a:cubicBezTo>
                <a:cubicBezTo>
                  <a:pt x="229569" y="1989146"/>
                  <a:pt x="310951" y="2210163"/>
                  <a:pt x="444124" y="2704199"/>
                </a:cubicBezTo>
                <a:lnTo>
                  <a:pt x="1553157" y="2704199"/>
                </a:lnTo>
                <a:lnTo>
                  <a:pt x="2662190" y="2704199"/>
                </a:lnTo>
                <a:cubicBezTo>
                  <a:pt x="2795363" y="2210163"/>
                  <a:pt x="2876745" y="1989146"/>
                  <a:pt x="3009918" y="1226424"/>
                </a:cubicBezTo>
                <a:cubicBezTo>
                  <a:pt x="3087441" y="718826"/>
                  <a:pt x="3125537" y="432941"/>
                  <a:pt x="3096704" y="0"/>
                </a:cubicBezTo>
                <a:close/>
              </a:path>
            </a:pathLst>
          </a:cu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4" name="TextBox 53"/>
          <p:cNvSpPr txBox="1"/>
          <p:nvPr/>
        </p:nvSpPr>
        <p:spPr>
          <a:xfrm>
            <a:off x="8604561" y="3525134"/>
            <a:ext cx="2383604" cy="1015663"/>
          </a:xfrm>
          <a:prstGeom prst="rect">
            <a:avLst/>
          </a:prstGeom>
          <a:noFill/>
        </p:spPr>
        <p:txBody>
          <a:bodyPr wrap="square" rtlCol="0">
            <a:spAutoFit/>
          </a:bodyPr>
          <a:lstStyle>
            <a:defPPr>
              <a:defRPr lang="uk-UA"/>
            </a:defPPr>
            <a:lvl1pPr algn="ctr">
              <a:spcAft>
                <a:spcPts val="1000"/>
              </a:spcAft>
              <a:defRPr sz="1200">
                <a:solidFill>
                  <a:srgbClr val="FFFFFF"/>
                </a:solidFill>
              </a:defRPr>
            </a:lvl1pPr>
          </a:lstStyle>
          <a:p>
            <a:r>
              <a:rPr lang="zh-CN" altLang="en-US" dirty="0"/>
              <a:t>打在这里或者通过复制您的文本后在此框中选择粘贴并选择只保留您的内容打在这里或者通过复制您您的内容打在这里或者通过复制您的文本后在此框中选择粘</a:t>
            </a:r>
            <a:endParaRPr lang="uk-UA" altLang="zh-CN" dirty="0"/>
          </a:p>
        </p:txBody>
      </p:sp>
      <p:sp>
        <p:nvSpPr>
          <p:cNvPr id="55" name="TextBox 54"/>
          <p:cNvSpPr txBox="1"/>
          <p:nvPr/>
        </p:nvSpPr>
        <p:spPr>
          <a:xfrm>
            <a:off x="8604561" y="2793524"/>
            <a:ext cx="2383604" cy="769441"/>
          </a:xfrm>
          <a:prstGeom prst="rect">
            <a:avLst/>
          </a:prstGeom>
          <a:noFill/>
        </p:spPr>
        <p:txBody>
          <a:bodyPr wrap="square" rtlCol="0" anchor="b">
            <a:spAutoFit/>
          </a:bodyPr>
          <a:lstStyle/>
          <a:p>
            <a:pPr algn="ctr">
              <a:spcAft>
                <a:spcPts val="1000"/>
              </a:spcAft>
            </a:pPr>
            <a:r>
              <a:rPr lang="en-US" sz="4400" dirty="0" smtClean="0">
                <a:solidFill>
                  <a:srgbClr val="FFFFFF"/>
                </a:solidFill>
                <a:effectLst>
                  <a:outerShdw blurRad="38100" dist="38100" dir="2700000" algn="tl">
                    <a:srgbClr val="000000">
                      <a:alpha val="43137"/>
                    </a:srgbClr>
                  </a:outerShdw>
                </a:effectLst>
                <a:latin typeface="+mj-lt"/>
              </a:rPr>
              <a:t>$89</a:t>
            </a:r>
            <a:endParaRPr lang="uk-UA" sz="4400" dirty="0">
              <a:solidFill>
                <a:srgbClr val="FFFFFF"/>
              </a:solidFill>
              <a:effectLst>
                <a:outerShdw blurRad="38100" dist="38100" dir="2700000" algn="tl">
                  <a:srgbClr val="000000">
                    <a:alpha val="43137"/>
                  </a:srgbClr>
                </a:outerShdw>
              </a:effectLst>
              <a:latin typeface="+mj-lt"/>
            </a:endParaRPr>
          </a:p>
        </p:txBody>
      </p:sp>
      <p:sp>
        <p:nvSpPr>
          <p:cNvPr id="56" name="TextBox 55"/>
          <p:cNvSpPr txBox="1"/>
          <p:nvPr/>
        </p:nvSpPr>
        <p:spPr>
          <a:xfrm>
            <a:off x="8594952" y="2315090"/>
            <a:ext cx="2383604" cy="369332"/>
          </a:xfrm>
          <a:prstGeom prst="rect">
            <a:avLst/>
          </a:prstGeom>
          <a:noFill/>
        </p:spPr>
        <p:txBody>
          <a:bodyPr wrap="square" rtlCol="0" anchor="b">
            <a:spAutoFit/>
          </a:bodyPr>
          <a:lstStyle/>
          <a:p>
            <a:pPr algn="ctr">
              <a:spcAft>
                <a:spcPts val="1000"/>
              </a:spcAft>
            </a:pPr>
            <a:r>
              <a:rPr lang="zh-CN" altLang="en-US" dirty="0">
                <a:solidFill>
                  <a:srgbClr val="FFFFFF"/>
                </a:solidFill>
              </a:rPr>
              <a:t>输入关键文字</a:t>
            </a:r>
            <a:endParaRPr lang="uk-UA" altLang="zh-CN" dirty="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par>
                                <p:cTn id="14" presetID="22" presetClass="entr" presetSubtype="1"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up)">
                                      <p:cBhvr>
                                        <p:cTn id="16" dur="500"/>
                                        <p:tgtEl>
                                          <p:spTgt spid="21"/>
                                        </p:tgtEl>
                                      </p:cBhvr>
                                    </p:animEffect>
                                  </p:childTnLst>
                                </p:cTn>
                              </p:par>
                              <p:par>
                                <p:cTn id="17" presetID="23" presetClass="entr" presetSubtype="288"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strVal val="4/3*#ppt_w"/>
                                          </p:val>
                                        </p:tav>
                                        <p:tav tm="100000">
                                          <p:val>
                                            <p:strVal val="#ppt_w"/>
                                          </p:val>
                                        </p:tav>
                                      </p:tavLst>
                                    </p:anim>
                                    <p:anim calcmode="lin" valueType="num">
                                      <p:cBhvr>
                                        <p:cTn id="20" dur="500" fill="hold"/>
                                        <p:tgtEl>
                                          <p:spTgt spid="26"/>
                                        </p:tgtEl>
                                        <p:attrNameLst>
                                          <p:attrName>ppt_h</p:attrName>
                                        </p:attrNameLst>
                                      </p:cBhvr>
                                      <p:tavLst>
                                        <p:tav tm="0">
                                          <p:val>
                                            <p:strVal val="4/3*#ppt_h"/>
                                          </p:val>
                                        </p:tav>
                                        <p:tav tm="100000">
                                          <p:val>
                                            <p:strVal val="#ppt_h"/>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750"/>
                                        <p:tgtEl>
                                          <p:spTgt spid="23"/>
                                        </p:tgtEl>
                                      </p:cBhvr>
                                    </p:animEffect>
                                    <p:anim calcmode="lin" valueType="num">
                                      <p:cBhvr>
                                        <p:cTn id="24" dur="750" fill="hold"/>
                                        <p:tgtEl>
                                          <p:spTgt spid="23"/>
                                        </p:tgtEl>
                                        <p:attrNameLst>
                                          <p:attrName>ppt_x</p:attrName>
                                        </p:attrNameLst>
                                      </p:cBhvr>
                                      <p:tavLst>
                                        <p:tav tm="0">
                                          <p:val>
                                            <p:strVal val="#ppt_x"/>
                                          </p:val>
                                        </p:tav>
                                        <p:tav tm="100000">
                                          <p:val>
                                            <p:strVal val="#ppt_x"/>
                                          </p:val>
                                        </p:tav>
                                      </p:tavLst>
                                    </p:anim>
                                    <p:anim calcmode="lin" valueType="num">
                                      <p:cBhvr>
                                        <p:cTn id="25" dur="750" fill="hold"/>
                                        <p:tgtEl>
                                          <p:spTgt spid="23"/>
                                        </p:tgtEl>
                                        <p:attrNameLst>
                                          <p:attrName>ppt_y</p:attrName>
                                        </p:attrNameLst>
                                      </p:cBhvr>
                                      <p:tavLst>
                                        <p:tav tm="0">
                                          <p:val>
                                            <p:strVal val="#ppt_y+.1"/>
                                          </p:val>
                                        </p:tav>
                                        <p:tav tm="100000">
                                          <p:val>
                                            <p:strVal val="#ppt_y"/>
                                          </p:val>
                                        </p:tav>
                                      </p:tavLst>
                                    </p:anim>
                                  </p:childTnLst>
                                </p:cTn>
                              </p:par>
                              <p:par>
                                <p:cTn id="26" presetID="23" presetClass="entr" presetSubtype="288"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fill="hold"/>
                                        <p:tgtEl>
                                          <p:spTgt spid="46"/>
                                        </p:tgtEl>
                                        <p:attrNameLst>
                                          <p:attrName>ppt_w</p:attrName>
                                        </p:attrNameLst>
                                      </p:cBhvr>
                                      <p:tavLst>
                                        <p:tav tm="0">
                                          <p:val>
                                            <p:strVal val="4/3*#ppt_w"/>
                                          </p:val>
                                        </p:tav>
                                        <p:tav tm="100000">
                                          <p:val>
                                            <p:strVal val="#ppt_w"/>
                                          </p:val>
                                        </p:tav>
                                      </p:tavLst>
                                    </p:anim>
                                    <p:anim calcmode="lin" valueType="num">
                                      <p:cBhvr>
                                        <p:cTn id="29" dur="500" fill="hold"/>
                                        <p:tgtEl>
                                          <p:spTgt spid="46"/>
                                        </p:tgtEl>
                                        <p:attrNameLst>
                                          <p:attrName>ppt_h</p:attrName>
                                        </p:attrNameLst>
                                      </p:cBhvr>
                                      <p:tavLst>
                                        <p:tav tm="0">
                                          <p:val>
                                            <p:strVal val="4/3*#ppt_h"/>
                                          </p:val>
                                        </p:tav>
                                        <p:tav tm="100000">
                                          <p:val>
                                            <p:strVal val="#ppt_h"/>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fill="hold"/>
                                        <p:tgtEl>
                                          <p:spTgt spid="47"/>
                                        </p:tgtEl>
                                        <p:attrNameLst>
                                          <p:attrName>ppt_x</p:attrName>
                                        </p:attrNameLst>
                                      </p:cBhvr>
                                      <p:tavLst>
                                        <p:tav tm="0">
                                          <p:val>
                                            <p:strVal val="#ppt_x"/>
                                          </p:val>
                                        </p:tav>
                                        <p:tav tm="100000">
                                          <p:val>
                                            <p:strVal val="#ppt_x"/>
                                          </p:val>
                                        </p:tav>
                                      </p:tavLst>
                                    </p:anim>
                                    <p:anim calcmode="lin" valueType="num">
                                      <p:cBhvr additive="base">
                                        <p:cTn id="34" dur="500" fill="hold"/>
                                        <p:tgtEl>
                                          <p:spTgt spid="47"/>
                                        </p:tgtEl>
                                        <p:attrNameLst>
                                          <p:attrName>ppt_y</p:attrName>
                                        </p:attrNameLst>
                                      </p:cBhvr>
                                      <p:tavLst>
                                        <p:tav tm="0">
                                          <p:val>
                                            <p:strVal val="1+#ppt_h/2"/>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up)">
                                      <p:cBhvr>
                                        <p:cTn id="37" dur="500"/>
                                        <p:tgtEl>
                                          <p:spTgt spid="48"/>
                                        </p:tgtEl>
                                      </p:cBhvr>
                                    </p:animEffect>
                                  </p:childTnLst>
                                </p:cTn>
                              </p:par>
                              <p:par>
                                <p:cTn id="38" presetID="23" presetClass="entr" presetSubtype="288"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500" fill="hold"/>
                                        <p:tgtEl>
                                          <p:spTgt spid="50"/>
                                        </p:tgtEl>
                                        <p:attrNameLst>
                                          <p:attrName>ppt_w</p:attrName>
                                        </p:attrNameLst>
                                      </p:cBhvr>
                                      <p:tavLst>
                                        <p:tav tm="0">
                                          <p:val>
                                            <p:strVal val="4/3*#ppt_w"/>
                                          </p:val>
                                        </p:tav>
                                        <p:tav tm="100000">
                                          <p:val>
                                            <p:strVal val="#ppt_w"/>
                                          </p:val>
                                        </p:tav>
                                      </p:tavLst>
                                    </p:anim>
                                    <p:anim calcmode="lin" valueType="num">
                                      <p:cBhvr>
                                        <p:cTn id="41" dur="500" fill="hold"/>
                                        <p:tgtEl>
                                          <p:spTgt spid="50"/>
                                        </p:tgtEl>
                                        <p:attrNameLst>
                                          <p:attrName>ppt_h</p:attrName>
                                        </p:attrNameLst>
                                      </p:cBhvr>
                                      <p:tavLst>
                                        <p:tav tm="0">
                                          <p:val>
                                            <p:strVal val="4/3*#ppt_h"/>
                                          </p:val>
                                        </p:tav>
                                        <p:tav tm="100000">
                                          <p:val>
                                            <p:strVal val="#ppt_h"/>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750"/>
                                        <p:tgtEl>
                                          <p:spTgt spid="49"/>
                                        </p:tgtEl>
                                      </p:cBhvr>
                                    </p:animEffect>
                                    <p:anim calcmode="lin" valueType="num">
                                      <p:cBhvr>
                                        <p:cTn id="45" dur="750" fill="hold"/>
                                        <p:tgtEl>
                                          <p:spTgt spid="49"/>
                                        </p:tgtEl>
                                        <p:attrNameLst>
                                          <p:attrName>ppt_x</p:attrName>
                                        </p:attrNameLst>
                                      </p:cBhvr>
                                      <p:tavLst>
                                        <p:tav tm="0">
                                          <p:val>
                                            <p:strVal val="#ppt_x"/>
                                          </p:val>
                                        </p:tav>
                                        <p:tav tm="100000">
                                          <p:val>
                                            <p:strVal val="#ppt_x"/>
                                          </p:val>
                                        </p:tav>
                                      </p:tavLst>
                                    </p:anim>
                                    <p:anim calcmode="lin" valueType="num">
                                      <p:cBhvr>
                                        <p:cTn id="46" dur="750" fill="hold"/>
                                        <p:tgtEl>
                                          <p:spTgt spid="49"/>
                                        </p:tgtEl>
                                        <p:attrNameLst>
                                          <p:attrName>ppt_y</p:attrName>
                                        </p:attrNameLst>
                                      </p:cBhvr>
                                      <p:tavLst>
                                        <p:tav tm="0">
                                          <p:val>
                                            <p:strVal val="#ppt_y+.1"/>
                                          </p:val>
                                        </p:tav>
                                        <p:tav tm="100000">
                                          <p:val>
                                            <p:strVal val="#ppt_y"/>
                                          </p:val>
                                        </p:tav>
                                      </p:tavLst>
                                    </p:anim>
                                  </p:childTnLst>
                                </p:cTn>
                              </p:par>
                              <p:par>
                                <p:cTn id="47" presetID="23" presetClass="entr" presetSubtype="288"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strVal val="4/3*#ppt_w"/>
                                          </p:val>
                                        </p:tav>
                                        <p:tav tm="100000">
                                          <p:val>
                                            <p:strVal val="#ppt_w"/>
                                          </p:val>
                                        </p:tav>
                                      </p:tavLst>
                                    </p:anim>
                                    <p:anim calcmode="lin" valueType="num">
                                      <p:cBhvr>
                                        <p:cTn id="50" dur="500" fill="hold"/>
                                        <p:tgtEl>
                                          <p:spTgt spid="51"/>
                                        </p:tgtEl>
                                        <p:attrNameLst>
                                          <p:attrName>ppt_h</p:attrName>
                                        </p:attrNameLst>
                                      </p:cBhvr>
                                      <p:tavLst>
                                        <p:tav tm="0">
                                          <p:val>
                                            <p:strVal val="4/3*#ppt_h"/>
                                          </p:val>
                                        </p:tav>
                                        <p:tav tm="100000">
                                          <p:val>
                                            <p:strVal val="#ppt_h"/>
                                          </p:val>
                                        </p:tav>
                                      </p:tavLst>
                                    </p:anim>
                                  </p:childTnLst>
                                </p:cTn>
                              </p:par>
                            </p:childTnLst>
                          </p:cTn>
                        </p:par>
                        <p:par>
                          <p:cTn id="51" fill="hold">
                            <p:stCondLst>
                              <p:cond delay="1500"/>
                            </p:stCondLst>
                            <p:childTnLst>
                              <p:par>
                                <p:cTn id="52" presetID="2" presetClass="entr" presetSubtype="4" fill="hold" grpId="0" nodeType="afterEffect">
                                  <p:stCondLst>
                                    <p:cond delay="0"/>
                                  </p:stCondLst>
                                  <p:childTnLst>
                                    <p:set>
                                      <p:cBhvr>
                                        <p:cTn id="53" dur="1" fill="hold">
                                          <p:stCondLst>
                                            <p:cond delay="0"/>
                                          </p:stCondLst>
                                        </p:cTn>
                                        <p:tgtEl>
                                          <p:spTgt spid="52"/>
                                        </p:tgtEl>
                                        <p:attrNameLst>
                                          <p:attrName>style.visibility</p:attrName>
                                        </p:attrNameLst>
                                      </p:cBhvr>
                                      <p:to>
                                        <p:strVal val="visible"/>
                                      </p:to>
                                    </p:set>
                                    <p:anim calcmode="lin" valueType="num">
                                      <p:cBhvr additive="base">
                                        <p:cTn id="54" dur="500" fill="hold"/>
                                        <p:tgtEl>
                                          <p:spTgt spid="52"/>
                                        </p:tgtEl>
                                        <p:attrNameLst>
                                          <p:attrName>ppt_x</p:attrName>
                                        </p:attrNameLst>
                                      </p:cBhvr>
                                      <p:tavLst>
                                        <p:tav tm="0">
                                          <p:val>
                                            <p:strVal val="#ppt_x"/>
                                          </p:val>
                                        </p:tav>
                                        <p:tav tm="100000">
                                          <p:val>
                                            <p:strVal val="#ppt_x"/>
                                          </p:val>
                                        </p:tav>
                                      </p:tavLst>
                                    </p:anim>
                                    <p:anim calcmode="lin" valueType="num">
                                      <p:cBhvr additive="base">
                                        <p:cTn id="55" dur="500" fill="hold"/>
                                        <p:tgtEl>
                                          <p:spTgt spid="52"/>
                                        </p:tgtEl>
                                        <p:attrNameLst>
                                          <p:attrName>ppt_y</p:attrName>
                                        </p:attrNameLst>
                                      </p:cBhvr>
                                      <p:tavLst>
                                        <p:tav tm="0">
                                          <p:val>
                                            <p:strVal val="1+#ppt_h/2"/>
                                          </p:val>
                                        </p:tav>
                                        <p:tav tm="100000">
                                          <p:val>
                                            <p:strVal val="#ppt_y"/>
                                          </p:val>
                                        </p:tav>
                                      </p:tavLst>
                                    </p:anim>
                                  </p:childTnLst>
                                </p:cTn>
                              </p:par>
                              <p:par>
                                <p:cTn id="56" presetID="22" presetClass="entr" presetSubtype="1" fill="hold" grpId="0" nodeType="with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wipe(up)">
                                      <p:cBhvr>
                                        <p:cTn id="58" dur="500"/>
                                        <p:tgtEl>
                                          <p:spTgt spid="53"/>
                                        </p:tgtEl>
                                      </p:cBhvr>
                                    </p:animEffect>
                                  </p:childTnLst>
                                </p:cTn>
                              </p:par>
                              <p:par>
                                <p:cTn id="59" presetID="23" presetClass="entr" presetSubtype="288"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p:cTn id="61" dur="500" fill="hold"/>
                                        <p:tgtEl>
                                          <p:spTgt spid="55"/>
                                        </p:tgtEl>
                                        <p:attrNameLst>
                                          <p:attrName>ppt_w</p:attrName>
                                        </p:attrNameLst>
                                      </p:cBhvr>
                                      <p:tavLst>
                                        <p:tav tm="0">
                                          <p:val>
                                            <p:strVal val="4/3*#ppt_w"/>
                                          </p:val>
                                        </p:tav>
                                        <p:tav tm="100000">
                                          <p:val>
                                            <p:strVal val="#ppt_w"/>
                                          </p:val>
                                        </p:tav>
                                      </p:tavLst>
                                    </p:anim>
                                    <p:anim calcmode="lin" valueType="num">
                                      <p:cBhvr>
                                        <p:cTn id="62" dur="500" fill="hold"/>
                                        <p:tgtEl>
                                          <p:spTgt spid="55"/>
                                        </p:tgtEl>
                                        <p:attrNameLst>
                                          <p:attrName>ppt_h</p:attrName>
                                        </p:attrNameLst>
                                      </p:cBhvr>
                                      <p:tavLst>
                                        <p:tav tm="0">
                                          <p:val>
                                            <p:strVal val="4/3*#ppt_h"/>
                                          </p:val>
                                        </p:tav>
                                        <p:tav tm="100000">
                                          <p:val>
                                            <p:strVal val="#ppt_h"/>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750"/>
                                        <p:tgtEl>
                                          <p:spTgt spid="54"/>
                                        </p:tgtEl>
                                      </p:cBhvr>
                                    </p:animEffect>
                                    <p:anim calcmode="lin" valueType="num">
                                      <p:cBhvr>
                                        <p:cTn id="66" dur="750" fill="hold"/>
                                        <p:tgtEl>
                                          <p:spTgt spid="54"/>
                                        </p:tgtEl>
                                        <p:attrNameLst>
                                          <p:attrName>ppt_x</p:attrName>
                                        </p:attrNameLst>
                                      </p:cBhvr>
                                      <p:tavLst>
                                        <p:tav tm="0">
                                          <p:val>
                                            <p:strVal val="#ppt_x"/>
                                          </p:val>
                                        </p:tav>
                                        <p:tav tm="100000">
                                          <p:val>
                                            <p:strVal val="#ppt_x"/>
                                          </p:val>
                                        </p:tav>
                                      </p:tavLst>
                                    </p:anim>
                                    <p:anim calcmode="lin" valueType="num">
                                      <p:cBhvr>
                                        <p:cTn id="67" dur="750" fill="hold"/>
                                        <p:tgtEl>
                                          <p:spTgt spid="54"/>
                                        </p:tgtEl>
                                        <p:attrNameLst>
                                          <p:attrName>ppt_y</p:attrName>
                                        </p:attrNameLst>
                                      </p:cBhvr>
                                      <p:tavLst>
                                        <p:tav tm="0">
                                          <p:val>
                                            <p:strVal val="#ppt_y+.1"/>
                                          </p:val>
                                        </p:tav>
                                        <p:tav tm="100000">
                                          <p:val>
                                            <p:strVal val="#ppt_y"/>
                                          </p:val>
                                        </p:tav>
                                      </p:tavLst>
                                    </p:anim>
                                  </p:childTnLst>
                                </p:cTn>
                              </p:par>
                              <p:par>
                                <p:cTn id="68" presetID="23" presetClass="entr" presetSubtype="288" fill="hold" grpId="0" nodeType="withEffect">
                                  <p:stCondLst>
                                    <p:cond delay="0"/>
                                  </p:stCondLst>
                                  <p:childTnLst>
                                    <p:set>
                                      <p:cBhvr>
                                        <p:cTn id="69" dur="1" fill="hold">
                                          <p:stCondLst>
                                            <p:cond delay="0"/>
                                          </p:stCondLst>
                                        </p:cTn>
                                        <p:tgtEl>
                                          <p:spTgt spid="56"/>
                                        </p:tgtEl>
                                        <p:attrNameLst>
                                          <p:attrName>style.visibility</p:attrName>
                                        </p:attrNameLst>
                                      </p:cBhvr>
                                      <p:to>
                                        <p:strVal val="visible"/>
                                      </p:to>
                                    </p:set>
                                    <p:anim calcmode="lin" valueType="num">
                                      <p:cBhvr>
                                        <p:cTn id="70" dur="500" fill="hold"/>
                                        <p:tgtEl>
                                          <p:spTgt spid="56"/>
                                        </p:tgtEl>
                                        <p:attrNameLst>
                                          <p:attrName>ppt_w</p:attrName>
                                        </p:attrNameLst>
                                      </p:cBhvr>
                                      <p:tavLst>
                                        <p:tav tm="0">
                                          <p:val>
                                            <p:strVal val="4/3*#ppt_w"/>
                                          </p:val>
                                        </p:tav>
                                        <p:tav tm="100000">
                                          <p:val>
                                            <p:strVal val="#ppt_w"/>
                                          </p:val>
                                        </p:tav>
                                      </p:tavLst>
                                    </p:anim>
                                    <p:anim calcmode="lin" valueType="num">
                                      <p:cBhvr>
                                        <p:cTn id="71" dur="500" fill="hold"/>
                                        <p:tgtEl>
                                          <p:spTgt spid="5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animBg="1"/>
      <p:bldP spid="21" grpId="0" animBg="1"/>
      <p:bldP spid="23" grpId="0"/>
      <p:bldP spid="26" grpId="0"/>
      <p:bldP spid="46" grpId="0"/>
      <p:bldP spid="47" grpId="0" animBg="1"/>
      <p:bldP spid="48" grpId="0" animBg="1"/>
      <p:bldP spid="49" grpId="0"/>
      <p:bldP spid="50" grpId="0"/>
      <p:bldP spid="51" grpId="0"/>
      <p:bldP spid="52" grpId="0" animBg="1"/>
      <p:bldP spid="53" grpId="0" animBg="1"/>
      <p:bldP spid="54" grpId="0"/>
      <p:bldP spid="55"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b="0" dirty="0" smtClean="0"/>
              <a:t>技术难点</a:t>
            </a:r>
            <a:endParaRPr lang="uk-UA" b="1" dirty="0"/>
          </a:p>
        </p:txBody>
      </p:sp>
      <p:sp>
        <p:nvSpPr>
          <p:cNvPr id="2" name="Footer Placeholder 1"/>
          <p:cNvSpPr>
            <a:spLocks noGrp="1"/>
          </p:cNvSpPr>
          <p:nvPr>
            <p:ph type="ftr" sz="quarter" idx="11"/>
          </p:nvPr>
        </p:nvSpPr>
        <p:spPr/>
        <p:txBody>
          <a:bodyPr/>
          <a:lstStyle/>
          <a:p>
            <a:r>
              <a:rPr lang="zh-CN" altLang="en-US" dirty="0"/>
              <a:t>深圳市某牙医美容中心</a:t>
            </a:r>
            <a:endParaRPr lang="en-US" altLang="zh-CN" dirty="0"/>
          </a:p>
        </p:txBody>
      </p:sp>
      <p:sp>
        <p:nvSpPr>
          <p:cNvPr id="19" name="Freeform 18"/>
          <p:cNvSpPr/>
          <p:nvPr/>
        </p:nvSpPr>
        <p:spPr>
          <a:xfrm>
            <a:off x="4448053" y="2033517"/>
            <a:ext cx="1626924" cy="2096477"/>
          </a:xfrm>
          <a:custGeom>
            <a:avLst/>
            <a:gdLst>
              <a:gd name="connsiteX0" fmla="*/ 1289531 w 2769601"/>
              <a:gd name="connsiteY0" fmla="*/ 0 h 3568946"/>
              <a:gd name="connsiteX1" fmla="*/ 1548838 w 2769601"/>
              <a:gd name="connsiteY1" fmla="*/ 32551 h 3568946"/>
              <a:gd name="connsiteX2" fmla="*/ 1720846 w 2769601"/>
              <a:gd name="connsiteY2" fmla="*/ 99041 h 3568946"/>
              <a:gd name="connsiteX3" fmla="*/ 2057651 w 2769601"/>
              <a:gd name="connsiteY3" fmla="*/ 176429 h 3568946"/>
              <a:gd name="connsiteX4" fmla="*/ 2561538 w 2769601"/>
              <a:gd name="connsiteY4" fmla="*/ 256938 h 3568946"/>
              <a:gd name="connsiteX5" fmla="*/ 2769601 w 2769601"/>
              <a:gd name="connsiteY5" fmla="*/ 265170 h 3568946"/>
              <a:gd name="connsiteX6" fmla="*/ 2769601 w 2769601"/>
              <a:gd name="connsiteY6" fmla="*/ 3568946 h 3568946"/>
              <a:gd name="connsiteX7" fmla="*/ 489183 w 2769601"/>
              <a:gd name="connsiteY7" fmla="*/ 3568946 h 3568946"/>
              <a:gd name="connsiteX8" fmla="*/ 397432 w 2769601"/>
              <a:gd name="connsiteY8" fmla="*/ 3287783 h 3568946"/>
              <a:gd name="connsiteX9" fmla="*/ 9981 w 2769601"/>
              <a:gd name="connsiteY9" fmla="*/ 1883972 h 3568946"/>
              <a:gd name="connsiteX10" fmla="*/ 14848 w 2769601"/>
              <a:gd name="connsiteY10" fmla="*/ 1750238 h 3568946"/>
              <a:gd name="connsiteX11" fmla="*/ 2871 w 2769601"/>
              <a:gd name="connsiteY11" fmla="*/ 1602303 h 3568946"/>
              <a:gd name="connsiteX12" fmla="*/ 2862 w 2769601"/>
              <a:gd name="connsiteY12" fmla="*/ 1602262 h 3568946"/>
              <a:gd name="connsiteX13" fmla="*/ 10814 w 2769601"/>
              <a:gd name="connsiteY13" fmla="*/ 1398186 h 3568946"/>
              <a:gd name="connsiteX14" fmla="*/ 23527 w 2769601"/>
              <a:gd name="connsiteY14" fmla="*/ 1347044 h 3568946"/>
              <a:gd name="connsiteX15" fmla="*/ 29009 w 2769601"/>
              <a:gd name="connsiteY15" fmla="*/ 1279349 h 3568946"/>
              <a:gd name="connsiteX16" fmla="*/ 1289531 w 2769601"/>
              <a:gd name="connsiteY16" fmla="*/ 0 h 356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69601" h="3568946">
                <a:moveTo>
                  <a:pt x="1289531" y="0"/>
                </a:moveTo>
                <a:cubicBezTo>
                  <a:pt x="1378359" y="0"/>
                  <a:pt x="1465082" y="11208"/>
                  <a:pt x="1548838" y="32551"/>
                </a:cubicBezTo>
                <a:lnTo>
                  <a:pt x="1720846" y="99041"/>
                </a:lnTo>
                <a:lnTo>
                  <a:pt x="2057651" y="176429"/>
                </a:lnTo>
                <a:lnTo>
                  <a:pt x="2561538" y="256938"/>
                </a:lnTo>
                <a:lnTo>
                  <a:pt x="2769601" y="265170"/>
                </a:lnTo>
                <a:lnTo>
                  <a:pt x="2769601" y="3568946"/>
                </a:lnTo>
                <a:lnTo>
                  <a:pt x="489183" y="3568946"/>
                </a:lnTo>
                <a:lnTo>
                  <a:pt x="397432" y="3287783"/>
                </a:lnTo>
                <a:cubicBezTo>
                  <a:pt x="214182" y="2743612"/>
                  <a:pt x="34738" y="2268617"/>
                  <a:pt x="9981" y="1883972"/>
                </a:cubicBezTo>
                <a:cubicBezTo>
                  <a:pt x="11605" y="1839394"/>
                  <a:pt x="13224" y="1794816"/>
                  <a:pt x="14848" y="1750238"/>
                </a:cubicBezTo>
                <a:lnTo>
                  <a:pt x="2871" y="1602303"/>
                </a:lnTo>
                <a:cubicBezTo>
                  <a:pt x="2867" y="1602289"/>
                  <a:pt x="2867" y="1602276"/>
                  <a:pt x="2862" y="1602262"/>
                </a:cubicBezTo>
                <a:cubicBezTo>
                  <a:pt x="-2869" y="1537524"/>
                  <a:pt x="124" y="1468992"/>
                  <a:pt x="10814" y="1398186"/>
                </a:cubicBezTo>
                <a:lnTo>
                  <a:pt x="23527" y="1347044"/>
                </a:lnTo>
                <a:lnTo>
                  <a:pt x="29009" y="1279349"/>
                </a:lnTo>
                <a:cubicBezTo>
                  <a:pt x="148983" y="549229"/>
                  <a:pt x="667753" y="0"/>
                  <a:pt x="1289531" y="0"/>
                </a:cubicBezTo>
                <a:close/>
              </a:path>
            </a:pathLst>
          </a:custGeom>
          <a:solidFill>
            <a:schemeClr val="accent1"/>
          </a:solidFill>
          <a:ln w="381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2" name="Freeform 21"/>
          <p:cNvSpPr/>
          <p:nvPr/>
        </p:nvSpPr>
        <p:spPr>
          <a:xfrm>
            <a:off x="6259899" y="2033517"/>
            <a:ext cx="1626924" cy="2096477"/>
          </a:xfrm>
          <a:custGeom>
            <a:avLst/>
            <a:gdLst>
              <a:gd name="connsiteX0" fmla="*/ 1480071 w 2769600"/>
              <a:gd name="connsiteY0" fmla="*/ 0 h 3568946"/>
              <a:gd name="connsiteX1" fmla="*/ 2740592 w 2769600"/>
              <a:gd name="connsiteY1" fmla="*/ 1279349 h 3568946"/>
              <a:gd name="connsiteX2" fmla="*/ 2746074 w 2769600"/>
              <a:gd name="connsiteY2" fmla="*/ 1347044 h 3568946"/>
              <a:gd name="connsiteX3" fmla="*/ 2758788 w 2769600"/>
              <a:gd name="connsiteY3" fmla="*/ 1398186 h 3568946"/>
              <a:gd name="connsiteX4" fmla="*/ 2766739 w 2769600"/>
              <a:gd name="connsiteY4" fmla="*/ 1602262 h 3568946"/>
              <a:gd name="connsiteX5" fmla="*/ 2766730 w 2769600"/>
              <a:gd name="connsiteY5" fmla="*/ 1602303 h 3568946"/>
              <a:gd name="connsiteX6" fmla="*/ 2754753 w 2769600"/>
              <a:gd name="connsiteY6" fmla="*/ 1750238 h 3568946"/>
              <a:gd name="connsiteX7" fmla="*/ 2759620 w 2769600"/>
              <a:gd name="connsiteY7" fmla="*/ 1883972 h 3568946"/>
              <a:gd name="connsiteX8" fmla="*/ 2372169 w 2769600"/>
              <a:gd name="connsiteY8" fmla="*/ 3287783 h 3568946"/>
              <a:gd name="connsiteX9" fmla="*/ 2280418 w 2769600"/>
              <a:gd name="connsiteY9" fmla="*/ 3568946 h 3568946"/>
              <a:gd name="connsiteX10" fmla="*/ 0 w 2769600"/>
              <a:gd name="connsiteY10" fmla="*/ 3568946 h 3568946"/>
              <a:gd name="connsiteX11" fmla="*/ 0 w 2769600"/>
              <a:gd name="connsiteY11" fmla="*/ 258341 h 3568946"/>
              <a:gd name="connsiteX12" fmla="*/ 187716 w 2769600"/>
              <a:gd name="connsiteY12" fmla="*/ 242768 h 3568946"/>
              <a:gd name="connsiteX13" fmla="*/ 711950 w 2769600"/>
              <a:gd name="connsiteY13" fmla="*/ 176429 h 3568946"/>
              <a:gd name="connsiteX14" fmla="*/ 1048755 w 2769600"/>
              <a:gd name="connsiteY14" fmla="*/ 99041 h 3568946"/>
              <a:gd name="connsiteX15" fmla="*/ 1220763 w 2769600"/>
              <a:gd name="connsiteY15" fmla="*/ 32551 h 3568946"/>
              <a:gd name="connsiteX16" fmla="*/ 1480071 w 2769600"/>
              <a:gd name="connsiteY16" fmla="*/ 0 h 356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69600" h="3568946">
                <a:moveTo>
                  <a:pt x="1480071" y="0"/>
                </a:moveTo>
                <a:cubicBezTo>
                  <a:pt x="2101848" y="0"/>
                  <a:pt x="2620618" y="549229"/>
                  <a:pt x="2740592" y="1279349"/>
                </a:cubicBezTo>
                <a:lnTo>
                  <a:pt x="2746074" y="1347044"/>
                </a:lnTo>
                <a:lnTo>
                  <a:pt x="2758788" y="1398186"/>
                </a:lnTo>
                <a:cubicBezTo>
                  <a:pt x="2769477" y="1468992"/>
                  <a:pt x="2772470" y="1537524"/>
                  <a:pt x="2766739" y="1602262"/>
                </a:cubicBezTo>
                <a:cubicBezTo>
                  <a:pt x="2766734" y="1602276"/>
                  <a:pt x="2766734" y="1602289"/>
                  <a:pt x="2766730" y="1602303"/>
                </a:cubicBezTo>
                <a:lnTo>
                  <a:pt x="2754753" y="1750238"/>
                </a:lnTo>
                <a:cubicBezTo>
                  <a:pt x="2756376" y="1794816"/>
                  <a:pt x="2757996" y="1839394"/>
                  <a:pt x="2759620" y="1883972"/>
                </a:cubicBezTo>
                <a:cubicBezTo>
                  <a:pt x="2734863" y="2268617"/>
                  <a:pt x="2555420" y="2743612"/>
                  <a:pt x="2372169" y="3287783"/>
                </a:cubicBezTo>
                <a:lnTo>
                  <a:pt x="2280418" y="3568946"/>
                </a:lnTo>
                <a:lnTo>
                  <a:pt x="0" y="3568946"/>
                </a:lnTo>
                <a:lnTo>
                  <a:pt x="0" y="258341"/>
                </a:lnTo>
                <a:lnTo>
                  <a:pt x="187716" y="242768"/>
                </a:lnTo>
                <a:lnTo>
                  <a:pt x="711950" y="176429"/>
                </a:lnTo>
                <a:lnTo>
                  <a:pt x="1048755" y="99041"/>
                </a:lnTo>
                <a:lnTo>
                  <a:pt x="1220763" y="32551"/>
                </a:lnTo>
                <a:cubicBezTo>
                  <a:pt x="1304520" y="11208"/>
                  <a:pt x="1391242" y="0"/>
                  <a:pt x="1480071" y="0"/>
                </a:cubicBezTo>
                <a:close/>
              </a:path>
            </a:pathLst>
          </a:custGeom>
          <a:solidFill>
            <a:schemeClr val="accent2"/>
          </a:solidFill>
          <a:ln w="381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4" name="Freeform 23"/>
          <p:cNvSpPr/>
          <p:nvPr/>
        </p:nvSpPr>
        <p:spPr>
          <a:xfrm>
            <a:off x="4790750" y="4314916"/>
            <a:ext cx="1284226" cy="1665529"/>
          </a:xfrm>
          <a:custGeom>
            <a:avLst/>
            <a:gdLst>
              <a:gd name="connsiteX0" fmla="*/ 0 w 2186208"/>
              <a:gd name="connsiteY0" fmla="*/ 0 h 2835321"/>
              <a:gd name="connsiteX1" fmla="*/ 2186208 w 2186208"/>
              <a:gd name="connsiteY1" fmla="*/ 0 h 2835321"/>
              <a:gd name="connsiteX2" fmla="*/ 2186208 w 2186208"/>
              <a:gd name="connsiteY2" fmla="*/ 465686 h 2835321"/>
              <a:gd name="connsiteX3" fmla="*/ 2180343 w 2186208"/>
              <a:gd name="connsiteY3" fmla="*/ 467391 h 2835321"/>
              <a:gd name="connsiteX4" fmla="*/ 2114540 w 2186208"/>
              <a:gd name="connsiteY4" fmla="*/ 515940 h 2835321"/>
              <a:gd name="connsiteX5" fmla="*/ 2057540 w 2186208"/>
              <a:gd name="connsiteY5" fmla="*/ 615531 h 2835321"/>
              <a:gd name="connsiteX6" fmla="*/ 916537 w 2186208"/>
              <a:gd name="connsiteY6" fmla="*/ 2832802 h 2835321"/>
              <a:gd name="connsiteX7" fmla="*/ 115410 w 2186208"/>
              <a:gd name="connsiteY7" fmla="*/ 453681 h 2835321"/>
              <a:gd name="connsiteX8" fmla="*/ 26110 w 2186208"/>
              <a:gd name="connsiteY8" fmla="*/ 88891 h 2835321"/>
              <a:gd name="connsiteX9" fmla="*/ 0 w 2186208"/>
              <a:gd name="connsiteY9" fmla="*/ 0 h 283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6208" h="2835321">
                <a:moveTo>
                  <a:pt x="0" y="0"/>
                </a:moveTo>
                <a:lnTo>
                  <a:pt x="2186208" y="0"/>
                </a:lnTo>
                <a:lnTo>
                  <a:pt x="2186208" y="465686"/>
                </a:lnTo>
                <a:lnTo>
                  <a:pt x="2180343" y="467391"/>
                </a:lnTo>
                <a:lnTo>
                  <a:pt x="2114540" y="515940"/>
                </a:lnTo>
                <a:cubicBezTo>
                  <a:pt x="2091514" y="542028"/>
                  <a:pt x="2072291" y="574902"/>
                  <a:pt x="2057540" y="615531"/>
                </a:cubicBezTo>
                <a:cubicBezTo>
                  <a:pt x="1821517" y="1265606"/>
                  <a:pt x="1321147" y="2908330"/>
                  <a:pt x="916537" y="2832802"/>
                </a:cubicBezTo>
                <a:cubicBezTo>
                  <a:pt x="511927" y="2757274"/>
                  <a:pt x="197679" y="2363445"/>
                  <a:pt x="115410" y="453681"/>
                </a:cubicBezTo>
                <a:cubicBezTo>
                  <a:pt x="88710" y="329769"/>
                  <a:pt x="58541" y="208116"/>
                  <a:pt x="26110" y="88891"/>
                </a:cubicBezTo>
                <a:lnTo>
                  <a:pt x="0" y="0"/>
                </a:lnTo>
                <a:close/>
              </a:path>
            </a:pathLst>
          </a:custGeom>
          <a:solidFill>
            <a:schemeClr val="accent5"/>
          </a:solidFill>
          <a:ln w="381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5" name="Freeform 24"/>
          <p:cNvSpPr/>
          <p:nvPr/>
        </p:nvSpPr>
        <p:spPr>
          <a:xfrm>
            <a:off x="6259899" y="4314916"/>
            <a:ext cx="1284226" cy="1665529"/>
          </a:xfrm>
          <a:custGeom>
            <a:avLst/>
            <a:gdLst>
              <a:gd name="connsiteX0" fmla="*/ 0 w 2186208"/>
              <a:gd name="connsiteY0" fmla="*/ 0 h 2835321"/>
              <a:gd name="connsiteX1" fmla="*/ 2186208 w 2186208"/>
              <a:gd name="connsiteY1" fmla="*/ 0 h 2835321"/>
              <a:gd name="connsiteX2" fmla="*/ 2160098 w 2186208"/>
              <a:gd name="connsiteY2" fmla="*/ 88891 h 2835321"/>
              <a:gd name="connsiteX3" fmla="*/ 2070798 w 2186208"/>
              <a:gd name="connsiteY3" fmla="*/ 453681 h 2835321"/>
              <a:gd name="connsiteX4" fmla="*/ 1269671 w 2186208"/>
              <a:gd name="connsiteY4" fmla="*/ 2832802 h 2835321"/>
              <a:gd name="connsiteX5" fmla="*/ 128669 w 2186208"/>
              <a:gd name="connsiteY5" fmla="*/ 615531 h 2835321"/>
              <a:gd name="connsiteX6" fmla="*/ 71668 w 2186208"/>
              <a:gd name="connsiteY6" fmla="*/ 515940 h 2835321"/>
              <a:gd name="connsiteX7" fmla="*/ 5870 w 2186208"/>
              <a:gd name="connsiteY7" fmla="*/ 467391 h 2835321"/>
              <a:gd name="connsiteX8" fmla="*/ 0 w 2186208"/>
              <a:gd name="connsiteY8" fmla="*/ 465685 h 2835321"/>
              <a:gd name="connsiteX9" fmla="*/ 0 w 2186208"/>
              <a:gd name="connsiteY9" fmla="*/ 0 h 283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6208" h="2835321">
                <a:moveTo>
                  <a:pt x="0" y="0"/>
                </a:moveTo>
                <a:lnTo>
                  <a:pt x="2186208" y="0"/>
                </a:lnTo>
                <a:lnTo>
                  <a:pt x="2160098" y="88891"/>
                </a:lnTo>
                <a:cubicBezTo>
                  <a:pt x="2127667" y="208116"/>
                  <a:pt x="2097498" y="329769"/>
                  <a:pt x="2070798" y="453681"/>
                </a:cubicBezTo>
                <a:cubicBezTo>
                  <a:pt x="1988529" y="2363445"/>
                  <a:pt x="1674281" y="2757274"/>
                  <a:pt x="1269671" y="2832802"/>
                </a:cubicBezTo>
                <a:cubicBezTo>
                  <a:pt x="865062" y="2908330"/>
                  <a:pt x="364691" y="1265606"/>
                  <a:pt x="128669" y="615531"/>
                </a:cubicBezTo>
                <a:cubicBezTo>
                  <a:pt x="113917" y="574902"/>
                  <a:pt x="94694" y="542028"/>
                  <a:pt x="71668" y="515940"/>
                </a:cubicBezTo>
                <a:lnTo>
                  <a:pt x="5870" y="467391"/>
                </a:lnTo>
                <a:lnTo>
                  <a:pt x="0" y="465685"/>
                </a:lnTo>
                <a:lnTo>
                  <a:pt x="0" y="0"/>
                </a:lnTo>
                <a:close/>
              </a:path>
            </a:pathLst>
          </a:custGeom>
          <a:solidFill>
            <a:schemeClr val="accent4"/>
          </a:solidFill>
          <a:ln w="381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7" name="TextBox 26"/>
          <p:cNvSpPr txBox="1"/>
          <p:nvPr/>
        </p:nvSpPr>
        <p:spPr>
          <a:xfrm>
            <a:off x="1037477" y="2807893"/>
            <a:ext cx="2674714" cy="1015663"/>
          </a:xfrm>
          <a:prstGeom prst="rect">
            <a:avLst/>
          </a:prstGeom>
          <a:noFill/>
        </p:spPr>
        <p:txBody>
          <a:bodyPr wrap="square" rtlCol="0">
            <a:spAutoFit/>
          </a:bodyPr>
          <a:lstStyle/>
          <a:p>
            <a:pPr algn="r">
              <a:spcAft>
                <a:spcPts val="1000"/>
              </a:spcAft>
            </a:pPr>
            <a:r>
              <a:rPr lang="zh-CN" altLang="en-US" sz="1200" dirty="0" smtClean="0">
                <a:latin typeface="+mn-ea"/>
              </a:rPr>
              <a:t>打</a:t>
            </a:r>
            <a:r>
              <a:rPr lang="zh-CN" altLang="en-US" sz="1200" dirty="0">
                <a:latin typeface="+mn-ea"/>
              </a:rPr>
              <a:t>在这里或者通过复制您的文本后在此框中选择粘贴并选择只保留您的内容打在这里或者通过复制您您的内容打在这里或者通过复制您的文本后在此框中选择粘贴并选择只保留复制</a:t>
            </a:r>
            <a:r>
              <a:rPr lang="zh-CN" altLang="en-US" sz="1200" dirty="0" smtClean="0">
                <a:latin typeface="+mn-ea"/>
              </a:rPr>
              <a:t>您</a:t>
            </a:r>
            <a:endParaRPr lang="uk-UA" sz="1200" dirty="0">
              <a:latin typeface="+mn-ea"/>
            </a:endParaRPr>
          </a:p>
        </p:txBody>
      </p:sp>
      <p:sp>
        <p:nvSpPr>
          <p:cNvPr id="28" name="TextBox 27"/>
          <p:cNvSpPr txBox="1"/>
          <p:nvPr/>
        </p:nvSpPr>
        <p:spPr>
          <a:xfrm>
            <a:off x="1037477" y="2274083"/>
            <a:ext cx="2674714" cy="461665"/>
          </a:xfrm>
          <a:prstGeom prst="rect">
            <a:avLst/>
          </a:prstGeom>
          <a:noFill/>
        </p:spPr>
        <p:txBody>
          <a:bodyPr wrap="square" rtlCol="0" anchor="b">
            <a:spAutoFit/>
          </a:bodyPr>
          <a:lstStyle/>
          <a:p>
            <a:pPr algn="r">
              <a:spcAft>
                <a:spcPts val="1000"/>
              </a:spcAft>
            </a:pPr>
            <a:r>
              <a:rPr lang="zh-CN" altLang="en-US" sz="2400" dirty="0" smtClean="0">
                <a:solidFill>
                  <a:schemeClr val="accent1"/>
                </a:solidFill>
                <a:latin typeface="+mj-lt"/>
              </a:rPr>
              <a:t>输入关键文字</a:t>
            </a:r>
            <a:endParaRPr lang="uk-UA" sz="2400" dirty="0">
              <a:solidFill>
                <a:schemeClr val="accent1"/>
              </a:solidFill>
              <a:latin typeface="+mj-lt"/>
            </a:endParaRPr>
          </a:p>
        </p:txBody>
      </p:sp>
      <p:cxnSp>
        <p:nvCxnSpPr>
          <p:cNvPr id="29" name="Straight Connector 28"/>
          <p:cNvCxnSpPr/>
          <p:nvPr/>
        </p:nvCxnSpPr>
        <p:spPr>
          <a:xfrm>
            <a:off x="3800343" y="2524836"/>
            <a:ext cx="1295420" cy="0"/>
          </a:xfrm>
          <a:prstGeom prst="line">
            <a:avLst/>
          </a:prstGeom>
          <a:ln>
            <a:solidFill>
              <a:schemeClr val="tx1">
                <a:alpha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584689" y="2807893"/>
            <a:ext cx="2674714" cy="1015663"/>
          </a:xfrm>
          <a:prstGeom prst="rect">
            <a:avLst/>
          </a:prstGeom>
          <a:noFill/>
        </p:spPr>
        <p:txBody>
          <a:bodyPr wrap="square" rtlCol="0">
            <a:spAutoFit/>
          </a:bodyPr>
          <a:lstStyle>
            <a:defPPr>
              <a:defRPr lang="uk-UA"/>
            </a:defPPr>
            <a:lvl1pPr algn="r">
              <a:spcAft>
                <a:spcPts val="1000"/>
              </a:spcAft>
              <a:defRPr sz="1200">
                <a:latin typeface="+mn-ea"/>
              </a:defRPr>
            </a:lvl1pPr>
          </a:lstStyle>
          <a:p>
            <a:r>
              <a:rPr lang="zh-CN" altLang="en-US" dirty="0"/>
              <a:t>打在这里或者通过复制您的文本后在此框中选择粘贴并选择只保留您的内容打在这里或者通过复制您您的内容打在这里或者通过复制您的文本后在此框中选择粘贴并选择只保留复制您</a:t>
            </a:r>
            <a:endParaRPr lang="uk-UA" altLang="zh-CN" dirty="0"/>
          </a:p>
        </p:txBody>
      </p:sp>
      <p:sp>
        <p:nvSpPr>
          <p:cNvPr id="31" name="TextBox 30"/>
          <p:cNvSpPr txBox="1"/>
          <p:nvPr/>
        </p:nvSpPr>
        <p:spPr>
          <a:xfrm>
            <a:off x="8584689" y="2274083"/>
            <a:ext cx="2674714" cy="461665"/>
          </a:xfrm>
          <a:prstGeom prst="rect">
            <a:avLst/>
          </a:prstGeom>
          <a:noFill/>
        </p:spPr>
        <p:txBody>
          <a:bodyPr wrap="square" rtlCol="0" anchor="b">
            <a:spAutoFit/>
          </a:bodyPr>
          <a:lstStyle/>
          <a:p>
            <a:pPr>
              <a:spcAft>
                <a:spcPts val="1000"/>
              </a:spcAft>
            </a:pPr>
            <a:r>
              <a:rPr lang="zh-CN" altLang="en-US" sz="2400" dirty="0">
                <a:solidFill>
                  <a:schemeClr val="accent2"/>
                </a:solidFill>
              </a:rPr>
              <a:t>输入关键文字</a:t>
            </a:r>
            <a:endParaRPr lang="uk-UA" altLang="zh-CN" sz="2400" dirty="0">
              <a:solidFill>
                <a:schemeClr val="accent2"/>
              </a:solidFill>
            </a:endParaRPr>
          </a:p>
        </p:txBody>
      </p:sp>
      <p:cxnSp>
        <p:nvCxnSpPr>
          <p:cNvPr id="32" name="Straight Connector 31"/>
          <p:cNvCxnSpPr/>
          <p:nvPr/>
        </p:nvCxnSpPr>
        <p:spPr>
          <a:xfrm>
            <a:off x="7239113" y="2524836"/>
            <a:ext cx="1295420" cy="0"/>
          </a:xfrm>
          <a:prstGeom prst="line">
            <a:avLst/>
          </a:prstGeom>
          <a:ln>
            <a:solidFill>
              <a:schemeClr val="tx1">
                <a:alpha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037477" y="4814113"/>
            <a:ext cx="2674714" cy="1015663"/>
          </a:xfrm>
          <a:prstGeom prst="rect">
            <a:avLst/>
          </a:prstGeom>
          <a:noFill/>
        </p:spPr>
        <p:txBody>
          <a:bodyPr wrap="square" rtlCol="0">
            <a:spAutoFit/>
          </a:bodyPr>
          <a:lstStyle>
            <a:defPPr>
              <a:defRPr lang="uk-UA"/>
            </a:defPPr>
            <a:lvl1pPr algn="r">
              <a:spcAft>
                <a:spcPts val="1000"/>
              </a:spcAft>
              <a:defRPr sz="1200">
                <a:latin typeface="+mn-ea"/>
              </a:defRPr>
            </a:lvl1pPr>
          </a:lstStyle>
          <a:p>
            <a:r>
              <a:rPr lang="zh-CN" altLang="en-US" dirty="0"/>
              <a:t>打在这里或者通过复制您的文本后在此框中选择粘贴并选择只保留您的内容打在这里或者通过复制您您的内容打在这里或者通过复制您的文本后在此框中选择粘贴并选择只保留复制您</a:t>
            </a:r>
            <a:endParaRPr lang="uk-UA" altLang="zh-CN" dirty="0"/>
          </a:p>
        </p:txBody>
      </p:sp>
      <p:sp>
        <p:nvSpPr>
          <p:cNvPr id="34" name="TextBox 33"/>
          <p:cNvSpPr txBox="1"/>
          <p:nvPr/>
        </p:nvSpPr>
        <p:spPr>
          <a:xfrm>
            <a:off x="1037477" y="4280303"/>
            <a:ext cx="2674714" cy="461665"/>
          </a:xfrm>
          <a:prstGeom prst="rect">
            <a:avLst/>
          </a:prstGeom>
          <a:noFill/>
        </p:spPr>
        <p:txBody>
          <a:bodyPr wrap="square" rtlCol="0" anchor="b">
            <a:spAutoFit/>
          </a:bodyPr>
          <a:lstStyle/>
          <a:p>
            <a:pPr algn="r">
              <a:spcAft>
                <a:spcPts val="1000"/>
              </a:spcAft>
            </a:pPr>
            <a:r>
              <a:rPr lang="zh-CN" altLang="en-US" sz="2400" dirty="0">
                <a:solidFill>
                  <a:schemeClr val="accent5"/>
                </a:solidFill>
              </a:rPr>
              <a:t>输入关键文字</a:t>
            </a:r>
            <a:endParaRPr lang="uk-UA" altLang="zh-CN" sz="2400" dirty="0">
              <a:solidFill>
                <a:schemeClr val="accent5"/>
              </a:solidFill>
            </a:endParaRPr>
          </a:p>
        </p:txBody>
      </p:sp>
      <p:cxnSp>
        <p:nvCxnSpPr>
          <p:cNvPr id="35" name="Straight Connector 34"/>
          <p:cNvCxnSpPr/>
          <p:nvPr/>
        </p:nvCxnSpPr>
        <p:spPr>
          <a:xfrm>
            <a:off x="3800343" y="4531056"/>
            <a:ext cx="1295420" cy="0"/>
          </a:xfrm>
          <a:prstGeom prst="line">
            <a:avLst/>
          </a:prstGeom>
          <a:ln>
            <a:solidFill>
              <a:schemeClr val="tx1">
                <a:alpha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584689" y="4814113"/>
            <a:ext cx="2674714" cy="1015663"/>
          </a:xfrm>
          <a:prstGeom prst="rect">
            <a:avLst/>
          </a:prstGeom>
          <a:noFill/>
        </p:spPr>
        <p:txBody>
          <a:bodyPr wrap="square" rtlCol="0">
            <a:spAutoFit/>
          </a:bodyPr>
          <a:lstStyle>
            <a:defPPr>
              <a:defRPr lang="uk-UA"/>
            </a:defPPr>
            <a:lvl1pPr algn="r">
              <a:spcAft>
                <a:spcPts val="1000"/>
              </a:spcAft>
              <a:defRPr sz="1200">
                <a:latin typeface="+mn-ea"/>
              </a:defRPr>
            </a:lvl1pPr>
          </a:lstStyle>
          <a:p>
            <a:r>
              <a:rPr lang="zh-CN" altLang="en-US" dirty="0"/>
              <a:t>打在这里或者通过复制您的文本后在此框中选择粘贴并选择只保留您的内容打在这里或者通过复制您您的内容打在这里或者通过复制您的文本后在此框中选择粘贴并选择只保留复制您</a:t>
            </a:r>
            <a:endParaRPr lang="uk-UA" altLang="zh-CN" dirty="0"/>
          </a:p>
        </p:txBody>
      </p:sp>
      <p:sp>
        <p:nvSpPr>
          <p:cNvPr id="37" name="TextBox 36"/>
          <p:cNvSpPr txBox="1"/>
          <p:nvPr/>
        </p:nvSpPr>
        <p:spPr>
          <a:xfrm>
            <a:off x="8584689" y="4280303"/>
            <a:ext cx="2674714" cy="461665"/>
          </a:xfrm>
          <a:prstGeom prst="rect">
            <a:avLst/>
          </a:prstGeom>
          <a:noFill/>
        </p:spPr>
        <p:txBody>
          <a:bodyPr wrap="square" rtlCol="0" anchor="b">
            <a:spAutoFit/>
          </a:bodyPr>
          <a:lstStyle/>
          <a:p>
            <a:pPr>
              <a:spcAft>
                <a:spcPts val="1000"/>
              </a:spcAft>
            </a:pPr>
            <a:r>
              <a:rPr lang="zh-CN" altLang="en-US" sz="2400" dirty="0">
                <a:solidFill>
                  <a:schemeClr val="accent4"/>
                </a:solidFill>
              </a:rPr>
              <a:t>输入关键文字</a:t>
            </a:r>
            <a:endParaRPr lang="uk-UA" altLang="zh-CN" sz="2400" dirty="0">
              <a:solidFill>
                <a:schemeClr val="accent4"/>
              </a:solidFill>
            </a:endParaRPr>
          </a:p>
        </p:txBody>
      </p:sp>
      <p:cxnSp>
        <p:nvCxnSpPr>
          <p:cNvPr id="38" name="Straight Connector 37"/>
          <p:cNvCxnSpPr/>
          <p:nvPr/>
        </p:nvCxnSpPr>
        <p:spPr>
          <a:xfrm>
            <a:off x="7239113" y="4531056"/>
            <a:ext cx="1295420" cy="0"/>
          </a:xfrm>
          <a:prstGeom prst="line">
            <a:avLst/>
          </a:prstGeom>
          <a:ln>
            <a:solidFill>
              <a:schemeClr val="tx1">
                <a:alpha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600" fill="hold"/>
                                        <p:tgtEl>
                                          <p:spTgt spid="22"/>
                                        </p:tgtEl>
                                        <p:attrNameLst>
                                          <p:attrName>ppt_w</p:attrName>
                                        </p:attrNameLst>
                                      </p:cBhvr>
                                      <p:tavLst>
                                        <p:tav tm="0">
                                          <p:val>
                                            <p:fltVal val="0"/>
                                          </p:val>
                                        </p:tav>
                                        <p:tav tm="100000">
                                          <p:val>
                                            <p:strVal val="#ppt_w"/>
                                          </p:val>
                                        </p:tav>
                                      </p:tavLst>
                                    </p:anim>
                                    <p:anim calcmode="lin" valueType="num">
                                      <p:cBhvr>
                                        <p:cTn id="18" dur="600" fill="hold"/>
                                        <p:tgtEl>
                                          <p:spTgt spid="22"/>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700" fill="hold"/>
                                        <p:tgtEl>
                                          <p:spTgt spid="24"/>
                                        </p:tgtEl>
                                        <p:attrNameLst>
                                          <p:attrName>ppt_w</p:attrName>
                                        </p:attrNameLst>
                                      </p:cBhvr>
                                      <p:tavLst>
                                        <p:tav tm="0">
                                          <p:val>
                                            <p:fltVal val="0"/>
                                          </p:val>
                                        </p:tav>
                                        <p:tav tm="100000">
                                          <p:val>
                                            <p:strVal val="#ppt_w"/>
                                          </p:val>
                                        </p:tav>
                                      </p:tavLst>
                                    </p:anim>
                                    <p:anim calcmode="lin" valueType="num">
                                      <p:cBhvr>
                                        <p:cTn id="22" dur="700" fill="hold"/>
                                        <p:tgtEl>
                                          <p:spTgt spid="24"/>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800" fill="hold"/>
                                        <p:tgtEl>
                                          <p:spTgt spid="25"/>
                                        </p:tgtEl>
                                        <p:attrNameLst>
                                          <p:attrName>ppt_w</p:attrName>
                                        </p:attrNameLst>
                                      </p:cBhvr>
                                      <p:tavLst>
                                        <p:tav tm="0">
                                          <p:val>
                                            <p:fltVal val="0"/>
                                          </p:val>
                                        </p:tav>
                                        <p:tav tm="100000">
                                          <p:val>
                                            <p:strVal val="#ppt_w"/>
                                          </p:val>
                                        </p:tav>
                                      </p:tavLst>
                                    </p:anim>
                                    <p:anim calcmode="lin" valueType="num">
                                      <p:cBhvr>
                                        <p:cTn id="26" dur="800" fill="hold"/>
                                        <p:tgtEl>
                                          <p:spTgt spid="25"/>
                                        </p:tgtEl>
                                        <p:attrNameLst>
                                          <p:attrName>ppt_h</p:attrName>
                                        </p:attrNameLst>
                                      </p:cBhvr>
                                      <p:tavLst>
                                        <p:tav tm="0">
                                          <p:val>
                                            <p:fltVal val="0"/>
                                          </p:val>
                                        </p:tav>
                                        <p:tav tm="100000">
                                          <p:val>
                                            <p:strVal val="#ppt_h"/>
                                          </p:val>
                                        </p:tav>
                                      </p:tavLst>
                                    </p:anim>
                                  </p:childTnLst>
                                </p:cTn>
                              </p:par>
                            </p:childTnLst>
                          </p:cTn>
                        </p:par>
                        <p:par>
                          <p:cTn id="27" fill="hold">
                            <p:stCondLst>
                              <p:cond delay="1500"/>
                            </p:stCondLst>
                            <p:childTnLst>
                              <p:par>
                                <p:cTn id="28" presetID="22" presetClass="entr" presetSubtype="2"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right)">
                                      <p:cBhvr>
                                        <p:cTn id="30" dur="500"/>
                                        <p:tgtEl>
                                          <p:spTgt spid="29"/>
                                        </p:tgtEl>
                                      </p:cBhvr>
                                    </p:animEffect>
                                  </p:childTnLst>
                                </p:cTn>
                              </p:par>
                            </p:childTnLst>
                          </p:cTn>
                        </p:par>
                        <p:par>
                          <p:cTn id="31" fill="hold">
                            <p:stCondLst>
                              <p:cond delay="2000"/>
                            </p:stCondLst>
                            <p:childTnLst>
                              <p:par>
                                <p:cTn id="32" presetID="23" presetClass="entr" presetSubtype="288"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strVal val="4/3*#ppt_w"/>
                                          </p:val>
                                        </p:tav>
                                        <p:tav tm="100000">
                                          <p:val>
                                            <p:strVal val="#ppt_w"/>
                                          </p:val>
                                        </p:tav>
                                      </p:tavLst>
                                    </p:anim>
                                    <p:anim calcmode="lin" valueType="num">
                                      <p:cBhvr>
                                        <p:cTn id="35" dur="500" fill="hold"/>
                                        <p:tgtEl>
                                          <p:spTgt spid="28"/>
                                        </p:tgtEl>
                                        <p:attrNameLst>
                                          <p:attrName>ppt_h</p:attrName>
                                        </p:attrNameLst>
                                      </p:cBhvr>
                                      <p:tavLst>
                                        <p:tav tm="0">
                                          <p:val>
                                            <p:strVal val="4/3*#ppt_h"/>
                                          </p:val>
                                        </p:tav>
                                        <p:tav tm="100000">
                                          <p:val>
                                            <p:strVal val="#ppt_h"/>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750"/>
                                        <p:tgtEl>
                                          <p:spTgt spid="27"/>
                                        </p:tgtEl>
                                      </p:cBhvr>
                                    </p:animEffect>
                                    <p:anim calcmode="lin" valueType="num">
                                      <p:cBhvr>
                                        <p:cTn id="39" dur="750" fill="hold"/>
                                        <p:tgtEl>
                                          <p:spTgt spid="27"/>
                                        </p:tgtEl>
                                        <p:attrNameLst>
                                          <p:attrName>ppt_x</p:attrName>
                                        </p:attrNameLst>
                                      </p:cBhvr>
                                      <p:tavLst>
                                        <p:tav tm="0">
                                          <p:val>
                                            <p:strVal val="#ppt_x"/>
                                          </p:val>
                                        </p:tav>
                                        <p:tav tm="100000">
                                          <p:val>
                                            <p:strVal val="#ppt_x"/>
                                          </p:val>
                                        </p:tav>
                                      </p:tavLst>
                                    </p:anim>
                                    <p:anim calcmode="lin" valueType="num">
                                      <p:cBhvr>
                                        <p:cTn id="40" dur="750" fill="hold"/>
                                        <p:tgtEl>
                                          <p:spTgt spid="27"/>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childTnLst>
                          </p:cTn>
                        </p:par>
                        <p:par>
                          <p:cTn id="45" fill="hold">
                            <p:stCondLst>
                              <p:cond delay="3000"/>
                            </p:stCondLst>
                            <p:childTnLst>
                              <p:par>
                                <p:cTn id="46" presetID="23" presetClass="entr" presetSubtype="288"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strVal val="4/3*#ppt_w"/>
                                          </p:val>
                                        </p:tav>
                                        <p:tav tm="100000">
                                          <p:val>
                                            <p:strVal val="#ppt_w"/>
                                          </p:val>
                                        </p:tav>
                                      </p:tavLst>
                                    </p:anim>
                                    <p:anim calcmode="lin" valueType="num">
                                      <p:cBhvr>
                                        <p:cTn id="49" dur="500" fill="hold"/>
                                        <p:tgtEl>
                                          <p:spTgt spid="31"/>
                                        </p:tgtEl>
                                        <p:attrNameLst>
                                          <p:attrName>ppt_h</p:attrName>
                                        </p:attrNameLst>
                                      </p:cBhvr>
                                      <p:tavLst>
                                        <p:tav tm="0">
                                          <p:val>
                                            <p:strVal val="4/3*#ppt_h"/>
                                          </p:val>
                                        </p:tav>
                                        <p:tav tm="100000">
                                          <p:val>
                                            <p:strVal val="#ppt_h"/>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750"/>
                                        <p:tgtEl>
                                          <p:spTgt spid="30"/>
                                        </p:tgtEl>
                                      </p:cBhvr>
                                    </p:animEffect>
                                    <p:anim calcmode="lin" valueType="num">
                                      <p:cBhvr>
                                        <p:cTn id="53" dur="750" fill="hold"/>
                                        <p:tgtEl>
                                          <p:spTgt spid="30"/>
                                        </p:tgtEl>
                                        <p:attrNameLst>
                                          <p:attrName>ppt_x</p:attrName>
                                        </p:attrNameLst>
                                      </p:cBhvr>
                                      <p:tavLst>
                                        <p:tav tm="0">
                                          <p:val>
                                            <p:strVal val="#ppt_x"/>
                                          </p:val>
                                        </p:tav>
                                        <p:tav tm="100000">
                                          <p:val>
                                            <p:strVal val="#ppt_x"/>
                                          </p:val>
                                        </p:tav>
                                      </p:tavLst>
                                    </p:anim>
                                    <p:anim calcmode="lin" valueType="num">
                                      <p:cBhvr>
                                        <p:cTn id="54" dur="75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22" presetClass="entr" presetSubtype="2" fill="hold"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right)">
                                      <p:cBhvr>
                                        <p:cTn id="58" dur="500"/>
                                        <p:tgtEl>
                                          <p:spTgt spid="35"/>
                                        </p:tgtEl>
                                      </p:cBhvr>
                                    </p:animEffect>
                                  </p:childTnLst>
                                </p:cTn>
                              </p:par>
                            </p:childTnLst>
                          </p:cTn>
                        </p:par>
                        <p:par>
                          <p:cTn id="59" fill="hold">
                            <p:stCondLst>
                              <p:cond delay="4000"/>
                            </p:stCondLst>
                            <p:childTnLst>
                              <p:par>
                                <p:cTn id="60" presetID="23" presetClass="entr" presetSubtype="288"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p:cTn id="62" dur="500" fill="hold"/>
                                        <p:tgtEl>
                                          <p:spTgt spid="34"/>
                                        </p:tgtEl>
                                        <p:attrNameLst>
                                          <p:attrName>ppt_w</p:attrName>
                                        </p:attrNameLst>
                                      </p:cBhvr>
                                      <p:tavLst>
                                        <p:tav tm="0">
                                          <p:val>
                                            <p:strVal val="4/3*#ppt_w"/>
                                          </p:val>
                                        </p:tav>
                                        <p:tav tm="100000">
                                          <p:val>
                                            <p:strVal val="#ppt_w"/>
                                          </p:val>
                                        </p:tav>
                                      </p:tavLst>
                                    </p:anim>
                                    <p:anim calcmode="lin" valueType="num">
                                      <p:cBhvr>
                                        <p:cTn id="63" dur="500" fill="hold"/>
                                        <p:tgtEl>
                                          <p:spTgt spid="34"/>
                                        </p:tgtEl>
                                        <p:attrNameLst>
                                          <p:attrName>ppt_h</p:attrName>
                                        </p:attrNameLst>
                                      </p:cBhvr>
                                      <p:tavLst>
                                        <p:tav tm="0">
                                          <p:val>
                                            <p:strVal val="4/3*#ppt_h"/>
                                          </p:val>
                                        </p:tav>
                                        <p:tav tm="100000">
                                          <p:val>
                                            <p:strVal val="#ppt_h"/>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750"/>
                                        <p:tgtEl>
                                          <p:spTgt spid="33"/>
                                        </p:tgtEl>
                                      </p:cBhvr>
                                    </p:animEffect>
                                    <p:anim calcmode="lin" valueType="num">
                                      <p:cBhvr>
                                        <p:cTn id="67" dur="750" fill="hold"/>
                                        <p:tgtEl>
                                          <p:spTgt spid="33"/>
                                        </p:tgtEl>
                                        <p:attrNameLst>
                                          <p:attrName>ppt_x</p:attrName>
                                        </p:attrNameLst>
                                      </p:cBhvr>
                                      <p:tavLst>
                                        <p:tav tm="0">
                                          <p:val>
                                            <p:strVal val="#ppt_x"/>
                                          </p:val>
                                        </p:tav>
                                        <p:tav tm="100000">
                                          <p:val>
                                            <p:strVal val="#ppt_x"/>
                                          </p:val>
                                        </p:tav>
                                      </p:tavLst>
                                    </p:anim>
                                    <p:anim calcmode="lin" valueType="num">
                                      <p:cBhvr>
                                        <p:cTn id="68" dur="750" fill="hold"/>
                                        <p:tgtEl>
                                          <p:spTgt spid="33"/>
                                        </p:tgtEl>
                                        <p:attrNameLst>
                                          <p:attrName>ppt_y</p:attrName>
                                        </p:attrNameLst>
                                      </p:cBhvr>
                                      <p:tavLst>
                                        <p:tav tm="0">
                                          <p:val>
                                            <p:strVal val="#ppt_y+.1"/>
                                          </p:val>
                                        </p:tav>
                                        <p:tav tm="100000">
                                          <p:val>
                                            <p:strVal val="#ppt_y"/>
                                          </p:val>
                                        </p:tav>
                                      </p:tavLst>
                                    </p:anim>
                                  </p:childTnLst>
                                </p:cTn>
                              </p:par>
                            </p:childTnLst>
                          </p:cTn>
                        </p:par>
                        <p:par>
                          <p:cTn id="69" fill="hold">
                            <p:stCondLst>
                              <p:cond delay="4500"/>
                            </p:stCondLst>
                            <p:childTnLst>
                              <p:par>
                                <p:cTn id="70" presetID="22" presetClass="entr" presetSubtype="8" fill="hold"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left)">
                                      <p:cBhvr>
                                        <p:cTn id="72" dur="500"/>
                                        <p:tgtEl>
                                          <p:spTgt spid="38"/>
                                        </p:tgtEl>
                                      </p:cBhvr>
                                    </p:animEffect>
                                  </p:childTnLst>
                                </p:cTn>
                              </p:par>
                            </p:childTnLst>
                          </p:cTn>
                        </p:par>
                        <p:par>
                          <p:cTn id="73" fill="hold">
                            <p:stCondLst>
                              <p:cond delay="5000"/>
                            </p:stCondLst>
                            <p:childTnLst>
                              <p:par>
                                <p:cTn id="74" presetID="23" presetClass="entr" presetSubtype="288"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strVal val="4/3*#ppt_w"/>
                                          </p:val>
                                        </p:tav>
                                        <p:tav tm="100000">
                                          <p:val>
                                            <p:strVal val="#ppt_w"/>
                                          </p:val>
                                        </p:tav>
                                      </p:tavLst>
                                    </p:anim>
                                    <p:anim calcmode="lin" valueType="num">
                                      <p:cBhvr>
                                        <p:cTn id="77" dur="500" fill="hold"/>
                                        <p:tgtEl>
                                          <p:spTgt spid="37"/>
                                        </p:tgtEl>
                                        <p:attrNameLst>
                                          <p:attrName>ppt_h</p:attrName>
                                        </p:attrNameLst>
                                      </p:cBhvr>
                                      <p:tavLst>
                                        <p:tav tm="0">
                                          <p:val>
                                            <p:strVal val="4/3*#ppt_h"/>
                                          </p:val>
                                        </p:tav>
                                        <p:tav tm="100000">
                                          <p:val>
                                            <p:strVal val="#ppt_h"/>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750"/>
                                        <p:tgtEl>
                                          <p:spTgt spid="36"/>
                                        </p:tgtEl>
                                      </p:cBhvr>
                                    </p:animEffect>
                                    <p:anim calcmode="lin" valueType="num">
                                      <p:cBhvr>
                                        <p:cTn id="81" dur="750" fill="hold"/>
                                        <p:tgtEl>
                                          <p:spTgt spid="36"/>
                                        </p:tgtEl>
                                        <p:attrNameLst>
                                          <p:attrName>ppt_x</p:attrName>
                                        </p:attrNameLst>
                                      </p:cBhvr>
                                      <p:tavLst>
                                        <p:tav tm="0">
                                          <p:val>
                                            <p:strVal val="#ppt_x"/>
                                          </p:val>
                                        </p:tav>
                                        <p:tav tm="100000">
                                          <p:val>
                                            <p:strVal val="#ppt_x"/>
                                          </p:val>
                                        </p:tav>
                                      </p:tavLst>
                                    </p:anim>
                                    <p:anim calcmode="lin" valueType="num">
                                      <p:cBhvr>
                                        <p:cTn id="82" dur="75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animBg="1"/>
      <p:bldP spid="22" grpId="0" animBg="1"/>
      <p:bldP spid="24" grpId="0" animBg="1"/>
      <p:bldP spid="25" grpId="0" animBg="1"/>
      <p:bldP spid="27" grpId="0"/>
      <p:bldP spid="28" grpId="0"/>
      <p:bldP spid="30" grpId="0"/>
      <p:bldP spid="31" grpId="0"/>
      <p:bldP spid="33" grpId="0"/>
      <p:bldP spid="34" grpId="0"/>
      <p:bldP spid="36" grpId="0"/>
      <p:bldP spid="37" grpId="0"/>
    </p:bldLst>
  </p:timing>
</p:sld>
</file>

<file path=ppt/theme/theme1.xml><?xml version="1.0" encoding="utf-8"?>
<a:theme xmlns:a="http://schemas.openxmlformats.org/drawingml/2006/main" name="更多模板请关注：亮亮图文旗舰店https://liangliangtuwen.tmall.com">
  <a:themeElements>
    <a:clrScheme name="K_1_dental">
      <a:dk1>
        <a:srgbClr val="2C2C2C"/>
      </a:dk1>
      <a:lt1>
        <a:srgbClr val="FFFFFF"/>
      </a:lt1>
      <a:dk2>
        <a:srgbClr val="2C2C2C"/>
      </a:dk2>
      <a:lt2>
        <a:srgbClr val="FFFFFF"/>
      </a:lt2>
      <a:accent1>
        <a:srgbClr val="60BC46"/>
      </a:accent1>
      <a:accent2>
        <a:srgbClr val="63718B"/>
      </a:accent2>
      <a:accent3>
        <a:srgbClr val="DD9E1F"/>
      </a:accent3>
      <a:accent4>
        <a:srgbClr val="515D73"/>
      </a:accent4>
      <a:accent5>
        <a:srgbClr val="00A5BC"/>
      </a:accent5>
      <a:accent6>
        <a:srgbClr val="76849E"/>
      </a:accent6>
      <a:hlink>
        <a:srgbClr val="31859B"/>
      </a:hlink>
      <a:folHlink>
        <a:srgbClr val="5F497A"/>
      </a:folHlink>
    </a:clrScheme>
    <a:fontScheme name="党95">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2759</Words>
  <Application>WPS 演示</Application>
  <PresentationFormat>自定义</PresentationFormat>
  <Paragraphs>177</Paragraphs>
  <Slides>13</Slides>
  <Notes>14</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13</vt:i4>
      </vt:variant>
    </vt:vector>
  </HeadingPairs>
  <TitlesOfParts>
    <vt:vector size="20" baseType="lpstr">
      <vt:lpstr>Arial</vt:lpstr>
      <vt:lpstr>宋体</vt:lpstr>
      <vt:lpstr>Wingdings</vt:lpstr>
      <vt:lpstr>微软雅黑</vt:lpstr>
      <vt:lpstr>Calibri</vt:lpstr>
      <vt:lpstr>Arial Unicode MS</vt:lpstr>
      <vt:lpstr>更多模板请关注：亮亮图文旗舰店https://liangliangtuwen.tmall.com</vt:lpstr>
      <vt:lpstr>PowerPoint 演示文稿</vt:lpstr>
      <vt:lpstr>为何选择我们</vt:lpstr>
      <vt:lpstr>PowerPoint 演示文稿</vt:lpstr>
      <vt:lpstr>关于我们</vt:lpstr>
      <vt:lpstr>技术专长</vt:lpstr>
      <vt:lpstr>我们服务 </vt:lpstr>
      <vt:lpstr>我们服务 </vt:lpstr>
      <vt:lpstr>价格优势</vt:lpstr>
      <vt:lpstr>技术难点</vt:lpstr>
      <vt:lpstr>技术难点</vt:lpstr>
      <vt:lpstr>技术难点</vt:lpstr>
      <vt:lpstr>技术难点</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2015-06-12T13:49:00Z</dcterms:created>
  <dcterms:modified xsi:type="dcterms:W3CDTF">2017-12-08T06:14:30Z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