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6" r:id="rId7"/>
    <p:sldId id="264" r:id="rId8"/>
    <p:sldId id="281" r:id="rId9"/>
    <p:sldId id="295" r:id="rId10"/>
    <p:sldId id="278" r:id="rId11"/>
    <p:sldId id="265" r:id="rId12"/>
    <p:sldId id="284" r:id="rId13"/>
    <p:sldId id="289" r:id="rId14"/>
    <p:sldId id="283" r:id="rId15"/>
    <p:sldId id="294" r:id="rId16"/>
    <p:sldId id="285" r:id="rId17"/>
    <p:sldId id="270" r:id="rId18"/>
    <p:sldId id="291" r:id="rId19"/>
    <p:sldId id="261" r:id="rId20"/>
    <p:sldId id="260" r:id="rId21"/>
    <p:sldId id="263" r:id="rId22"/>
    <p:sldId id="288" r:id="rId23"/>
    <p:sldId id="274" r:id="rId24"/>
    <p:sldId id="292" r:id="rId25"/>
    <p:sldId id="293" r:id="rId26"/>
    <p:sldId id="272" r:id="rId27"/>
    <p:sldId id="290" r:id="rId28"/>
    <p:sldId id="277"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9D9"/>
    <a:srgbClr val="FEFFFF"/>
    <a:srgbClr val="830709"/>
    <a:srgbClr val="FFFFFF"/>
    <a:srgbClr val="E9718C"/>
    <a:srgbClr val="4296B4"/>
    <a:srgbClr val="5CA9C4"/>
    <a:srgbClr val="4D4D4D"/>
    <a:srgbClr val="BFE436"/>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36073" y="3829354"/>
            <a:ext cx="5105292" cy="798734"/>
          </a:xfrm>
          <a:noFill/>
        </p:spPr>
        <p:txBody>
          <a:bodyPr>
            <a:normAutofit/>
          </a:bodyPr>
          <a:lstStyle>
            <a:lvl1pPr marL="0" indent="0" algn="ctr">
              <a:lnSpc>
                <a:spcPct val="150000"/>
              </a:lnSpc>
              <a:buNone/>
              <a:defRPr sz="2000">
                <a:solidFill>
                  <a:srgbClr val="FE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221674" y="788695"/>
            <a:ext cx="5126182" cy="2716500"/>
          </a:xfrm>
          <a:noFill/>
        </p:spPr>
        <p:txBody>
          <a:bodyPr anchor="ctr">
            <a:normAutofit/>
          </a:bodyPr>
          <a:lstStyle>
            <a:lvl1pPr algn="ctr">
              <a:lnSpc>
                <a:spcPct val="150000"/>
              </a:lnSpc>
              <a:defRPr sz="4400" b="1" i="0">
                <a:ln>
                  <a:solidFill>
                    <a:schemeClr val="accent1"/>
                  </a:solidFill>
                </a:ln>
                <a:solidFill>
                  <a:srgbClr val="FFFFFF"/>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237306" y="1257809"/>
            <a:ext cx="5138257" cy="2885530"/>
          </a:xfrm>
        </p:spPr>
        <p:txBody>
          <a:bodyPr anchor="ctr"/>
          <a:lstStyle>
            <a:lvl1pPr algn="ctr">
              <a:lnSpc>
                <a:spcPct val="150000"/>
              </a:lnSpc>
              <a:defRPr sz="4400" b="1">
                <a:ln w="3175">
                  <a:solidFill>
                    <a:schemeClr val="accent1"/>
                  </a:solidFill>
                </a:ln>
                <a:solidFill>
                  <a:srgbClr val="FEFFFF"/>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339114" y="4279864"/>
            <a:ext cx="4926656" cy="917032"/>
          </a:xfrm>
        </p:spPr>
        <p:txBody>
          <a:bodyPr/>
          <a:lstStyle>
            <a:lvl1pPr marL="0" indent="0" algn="ctr">
              <a:lnSpc>
                <a:spcPct val="150000"/>
              </a:lnSpc>
              <a:buNone/>
              <a:defRPr sz="2400">
                <a:ln>
                  <a:noFill/>
                </a:ln>
                <a:solidFill>
                  <a:srgbClr val="FE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E9D9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077120" y="213130"/>
            <a:ext cx="10037761"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lnSpc>
          <a:spcPct val="90000"/>
        </a:lnSpc>
        <a:spcBef>
          <a:spcPct val="0"/>
        </a:spcBef>
        <a:spcAft>
          <a:spcPct val="0"/>
        </a:spcAft>
        <a:defRPr sz="3600" kern="1200">
          <a:solidFill>
            <a:schemeClr val="accent1">
              <a:lumMod val="20000"/>
              <a:lumOff val="80000"/>
            </a:schemeClr>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slide" Target="slide3.xml"/><Relationship Id="rId14" Type="http://schemas.openxmlformats.org/officeDocument/2006/relationships/slideLayout" Target="../slideLayouts/slideLayout7.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dirty="0">
                <a:latin typeface="微软雅黑" panose="020B0503020204020204" pitchFamily="34" charset="-122"/>
                <a:ea typeface="微软雅黑" panose="020B0503020204020204" pitchFamily="34" charset="-122"/>
              </a:rPr>
              <a:t>血液研究中心          日期：</a:t>
            </a:r>
            <a:r>
              <a:rPr lang="en-US" altLang="zh-CN" dirty="0">
                <a:latin typeface="微软雅黑" panose="020B0503020204020204" pitchFamily="34" charset="-122"/>
                <a:ea typeface="微软雅黑" panose="020B0503020204020204" pitchFamily="34" charset="-122"/>
              </a:rPr>
              <a:t>2017-12-30</a:t>
            </a:r>
            <a:endParaRPr lang="en-US" altLang="zh-CN" dirty="0">
              <a:latin typeface="微软雅黑" panose="020B0503020204020204" pitchFamily="34" charset="-122"/>
              <a:ea typeface="微软雅黑" panose="020B0503020204020204" pitchFamily="34" charset="-122"/>
            </a:endParaRPr>
          </a:p>
        </p:txBody>
      </p:sp>
      <p:sp>
        <p:nvSpPr>
          <p:cNvPr id="6146" name="标题 5"/>
          <p:cNvSpPr>
            <a:spLocks noGrp="1"/>
          </p:cNvSpPr>
          <p:nvPr>
            <p:ph type="ctrTitle"/>
          </p:nvPr>
        </p:nvSpPr>
        <p:spPr/>
        <p:txBody>
          <a:bodyPr>
            <a:normAutofit/>
          </a:bodyPr>
          <a:lstStyle/>
          <a:p>
            <a:r>
              <a:rPr lang="zh-CN" altLang="en-US" sz="5400" dirty="0">
                <a:latin typeface="+mj-ea"/>
              </a:rPr>
              <a:t>血液病学</a:t>
            </a:r>
            <a:br>
              <a:rPr lang="en-US" altLang="zh-CN" sz="5400" dirty="0">
                <a:latin typeface="+mj-ea"/>
              </a:rPr>
            </a:br>
            <a:r>
              <a:rPr lang="zh-CN" altLang="en-US" sz="5400" dirty="0">
                <a:latin typeface="+mj-ea"/>
              </a:rPr>
              <a:t>医疗研究模板</a:t>
            </a:r>
            <a:endParaRPr lang="zh-CN" altLang="en-US" sz="54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右弧形箭头 5"/>
          <p:cNvSpPr/>
          <p:nvPr/>
        </p:nvSpPr>
        <p:spPr>
          <a:xfrm rot="16200000">
            <a:off x="1655360" y="2640160"/>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20" name="矩形 19"/>
          <p:cNvSpPr/>
          <p:nvPr/>
        </p:nvSpPr>
        <p:spPr>
          <a:xfrm>
            <a:off x="914375" y="5448732"/>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6" name="矩形 25"/>
          <p:cNvSpPr/>
          <p:nvPr/>
        </p:nvSpPr>
        <p:spPr>
          <a:xfrm>
            <a:off x="5618987" y="1745505"/>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Freeform 143"/>
          <p:cNvSpPr>
            <a:spLocks noEditPoints="1"/>
          </p:cNvSpPr>
          <p:nvPr/>
        </p:nvSpPr>
        <p:spPr bwMode="auto">
          <a:xfrm flipH="1">
            <a:off x="4463933" y="1990087"/>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2" name="矩形 11"/>
          <p:cNvSpPr/>
          <p:nvPr/>
        </p:nvSpPr>
        <p:spPr>
          <a:xfrm>
            <a:off x="5618987" y="4042411"/>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3" name="Freeform 143"/>
          <p:cNvSpPr>
            <a:spLocks noEditPoints="1"/>
          </p:cNvSpPr>
          <p:nvPr/>
        </p:nvSpPr>
        <p:spPr bwMode="auto">
          <a:xfrm flipH="1">
            <a:off x="4463933" y="4286993"/>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右弧形箭头 5"/>
          <p:cNvSpPr/>
          <p:nvPr/>
        </p:nvSpPr>
        <p:spPr>
          <a:xfrm rot="17570827">
            <a:off x="2272023" y="3802350"/>
            <a:ext cx="2053273" cy="1840329"/>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15" name="Rectangle 41"/>
          <p:cNvSpPr>
            <a:spLocks noChangeArrowheads="1"/>
          </p:cNvSpPr>
          <p:nvPr/>
        </p:nvSpPr>
        <p:spPr bwMode="auto">
          <a:xfrm>
            <a:off x="791995" y="588888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solidFill>
                  <a:schemeClr val="accent1"/>
                </a:solidFill>
                <a:latin typeface="+mn-lt"/>
              </a:rPr>
              <a:t>请输入文本</a:t>
            </a:r>
            <a:endParaRPr lang="zh-CN" altLang="en-US" dirty="0">
              <a:solidFill>
                <a:schemeClr val="accent1"/>
              </a:solidFill>
              <a:latin typeface="+mn-lt"/>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KSO_Shape"/>
          <p:cNvSpPr/>
          <p:nvPr/>
        </p:nvSpPr>
        <p:spPr bwMode="auto">
          <a:xfrm>
            <a:off x="7741370" y="4428455"/>
            <a:ext cx="1376298" cy="173848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9214232" y="3076344"/>
            <a:ext cx="1758570" cy="222135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6391922" y="1671834"/>
            <a:ext cx="3204582" cy="404789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8" name="矩形 47"/>
          <p:cNvSpPr/>
          <p:nvPr/>
        </p:nvSpPr>
        <p:spPr>
          <a:xfrm>
            <a:off x="852417" y="261145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9" name="圆角矩形 34"/>
          <p:cNvSpPr/>
          <p:nvPr/>
        </p:nvSpPr>
        <p:spPr>
          <a:xfrm>
            <a:off x="852417" y="1671834"/>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50" name="直接连接符 49"/>
          <p:cNvCxnSpPr/>
          <p:nvPr/>
        </p:nvCxnSpPr>
        <p:spPr>
          <a:xfrm>
            <a:off x="852417" y="2487460"/>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852417" y="390828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2" name="矩形 51"/>
          <p:cNvSpPr/>
          <p:nvPr/>
        </p:nvSpPr>
        <p:spPr>
          <a:xfrm>
            <a:off x="852417" y="5205118"/>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3" name="矩形 2"/>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椭圆 20"/>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2" name="椭圆 21"/>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4"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716876" y="3318321"/>
            <a:ext cx="1604868" cy="1636620"/>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任意多边形 56"/>
          <p:cNvSpPr/>
          <p:nvPr/>
        </p:nvSpPr>
        <p:spPr>
          <a:xfrm rot="16200000" flipV="1">
            <a:off x="4755075" y="2089415"/>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85"/>
          <p:cNvSpPr/>
          <p:nvPr/>
        </p:nvSpPr>
        <p:spPr>
          <a:xfrm>
            <a:off x="1045698" y="2098129"/>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9" name="矩形 28"/>
          <p:cNvSpPr/>
          <p:nvPr/>
        </p:nvSpPr>
        <p:spPr>
          <a:xfrm>
            <a:off x="5733892" y="1690259"/>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任意多边形 56"/>
          <p:cNvSpPr/>
          <p:nvPr/>
        </p:nvSpPr>
        <p:spPr>
          <a:xfrm rot="16200000" flipV="1">
            <a:off x="4755075" y="3764498"/>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85"/>
          <p:cNvSpPr/>
          <p:nvPr/>
        </p:nvSpPr>
        <p:spPr>
          <a:xfrm>
            <a:off x="1045698" y="3773212"/>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2" name="矩形 31"/>
          <p:cNvSpPr/>
          <p:nvPr/>
        </p:nvSpPr>
        <p:spPr>
          <a:xfrm>
            <a:off x="5733892" y="3365342"/>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3" name="任意多边形 56"/>
          <p:cNvSpPr/>
          <p:nvPr/>
        </p:nvSpPr>
        <p:spPr>
          <a:xfrm rot="16200000" flipV="1">
            <a:off x="4755075" y="5439581"/>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85"/>
          <p:cNvSpPr/>
          <p:nvPr/>
        </p:nvSpPr>
        <p:spPr>
          <a:xfrm>
            <a:off x="1045698" y="5448295"/>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5" name="矩形 34"/>
          <p:cNvSpPr/>
          <p:nvPr/>
        </p:nvSpPr>
        <p:spPr>
          <a:xfrm>
            <a:off x="5733892" y="5040425"/>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a:t>
            </a:r>
            <a:br>
              <a:rPr lang="en-US" altLang="zh-CN" dirty="0"/>
            </a:br>
            <a:r>
              <a:rPr lang="zh-CN" altLang="en-US" dirty="0"/>
              <a:t>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03</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55" name="椭圆 54"/>
          <p:cNvSpPr/>
          <p:nvPr/>
        </p:nvSpPr>
        <p:spPr>
          <a:xfrm>
            <a:off x="9046172"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2018</a:t>
            </a:r>
            <a:endParaRPr lang="zh-CN" altLang="en-US" sz="2400" b="1" kern="0" dirty="0">
              <a:solidFill>
                <a:schemeClr val="bg1"/>
              </a:solidFill>
              <a:latin typeface="Arial" panose="020B0604020202020204"/>
              <a:ea typeface="微软雅黑" panose="020B0503020204020204" pitchFamily="34" charset="-122"/>
            </a:endParaRPr>
          </a:p>
        </p:txBody>
      </p:sp>
      <p:sp>
        <p:nvSpPr>
          <p:cNvPr id="56" name="椭圆 55"/>
          <p:cNvSpPr/>
          <p:nvPr/>
        </p:nvSpPr>
        <p:spPr>
          <a:xfrm>
            <a:off x="7277442"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2017</a:t>
            </a:r>
            <a:endParaRPr lang="zh-CN" altLang="en-US" sz="2400" b="1" kern="0" dirty="0">
              <a:solidFill>
                <a:schemeClr val="bg1"/>
              </a:solidFill>
              <a:latin typeface="Arial" panose="020B0604020202020204"/>
              <a:ea typeface="微软雅黑" panose="020B0503020204020204" pitchFamily="34" charset="-122"/>
            </a:endParaRPr>
          </a:p>
        </p:txBody>
      </p:sp>
      <p:sp>
        <p:nvSpPr>
          <p:cNvPr id="57" name="椭圆 56"/>
          <p:cNvSpPr/>
          <p:nvPr/>
        </p:nvSpPr>
        <p:spPr>
          <a:xfrm>
            <a:off x="5509223"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b="1" kern="0" dirty="0">
                <a:solidFill>
                  <a:schemeClr val="bg1"/>
                </a:solidFill>
                <a:latin typeface="Arial" panose="020B0604020202020204"/>
                <a:ea typeface="微软雅黑" panose="020B0503020204020204" pitchFamily="34" charset="-122"/>
              </a:rPr>
              <a:t>2016</a:t>
            </a:r>
            <a:endParaRPr lang="zh-CN" altLang="en-US" sz="2400" b="1" kern="0" dirty="0">
              <a:solidFill>
                <a:schemeClr val="bg1"/>
              </a:solidFill>
              <a:latin typeface="Arial" panose="020B0604020202020204"/>
              <a:ea typeface="微软雅黑" panose="020B0503020204020204" pitchFamily="34" charset="-122"/>
            </a:endParaRPr>
          </a:p>
        </p:txBody>
      </p:sp>
      <p:sp>
        <p:nvSpPr>
          <p:cNvPr id="58" name="椭圆 57"/>
          <p:cNvSpPr/>
          <p:nvPr/>
        </p:nvSpPr>
        <p:spPr>
          <a:xfrm>
            <a:off x="3717045"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2015</a:t>
            </a:r>
            <a:endParaRPr lang="zh-CN" altLang="en-US" sz="2400" b="1" kern="0" dirty="0">
              <a:solidFill>
                <a:schemeClr val="bg1"/>
              </a:solidFill>
              <a:latin typeface="Arial" panose="020B0604020202020204"/>
              <a:ea typeface="微软雅黑" panose="020B0503020204020204" pitchFamily="34" charset="-122"/>
            </a:endParaRPr>
          </a:p>
        </p:txBody>
      </p:sp>
      <p:sp>
        <p:nvSpPr>
          <p:cNvPr id="59" name="椭圆 58"/>
          <p:cNvSpPr/>
          <p:nvPr/>
        </p:nvSpPr>
        <p:spPr>
          <a:xfrm>
            <a:off x="1933830"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2014</a:t>
            </a:r>
            <a:endParaRPr lang="zh-CN" altLang="en-US" sz="2700" b="1" kern="0" dirty="0">
              <a:solidFill>
                <a:schemeClr val="bg1"/>
              </a:solidFill>
              <a:latin typeface="Arial" panose="020B0604020202020204"/>
              <a:ea typeface="微软雅黑" panose="020B0503020204020204" pitchFamily="34" charset="-122"/>
            </a:endParaRPr>
          </a:p>
        </p:txBody>
      </p:sp>
      <p:sp>
        <p:nvSpPr>
          <p:cNvPr id="60" name="燕尾形 114"/>
          <p:cNvSpPr/>
          <p:nvPr/>
        </p:nvSpPr>
        <p:spPr>
          <a:xfrm>
            <a:off x="65000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37311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8100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3" name="椭圆 1"/>
          <p:cNvSpPr/>
          <p:nvPr/>
        </p:nvSpPr>
        <p:spPr>
          <a:xfrm flipV="1">
            <a:off x="921973" y="3137717"/>
            <a:ext cx="10408013" cy="2005782"/>
          </a:xfrm>
          <a:custGeom>
            <a:avLst/>
            <a:gdLst/>
            <a:ahLst/>
            <a:cxnLst/>
            <a:rect l="l" t="t" r="r" b="b"/>
            <a:pathLst>
              <a:path w="7835363" h="1509993">
                <a:moveTo>
                  <a:pt x="0" y="1509993"/>
                </a:moveTo>
                <a:cubicBezTo>
                  <a:pt x="374580" y="1465544"/>
                  <a:pt x="665607" y="1149153"/>
                  <a:pt x="669884" y="763727"/>
                </a:cubicBezTo>
                <a:lnTo>
                  <a:pt x="671649" y="763727"/>
                </a:lnTo>
                <a:cubicBezTo>
                  <a:pt x="674225" y="450458"/>
                  <a:pt x="929142" y="197478"/>
                  <a:pt x="1243147" y="197478"/>
                </a:cubicBezTo>
                <a:cubicBezTo>
                  <a:pt x="1557152" y="197478"/>
                  <a:pt x="1812070" y="450458"/>
                  <a:pt x="1814645" y="763727"/>
                </a:cubicBezTo>
                <a:lnTo>
                  <a:pt x="1819709" y="763727"/>
                </a:lnTo>
                <a:cubicBezTo>
                  <a:pt x="1830248" y="1175133"/>
                  <a:pt x="2167291" y="1505145"/>
                  <a:pt x="2581412" y="1505145"/>
                </a:cubicBezTo>
                <a:cubicBezTo>
                  <a:pt x="2995850" y="1505145"/>
                  <a:pt x="3333092" y="1174627"/>
                  <a:pt x="3343163" y="762782"/>
                </a:cubicBezTo>
                <a:lnTo>
                  <a:pt x="3346747" y="762782"/>
                </a:lnTo>
                <a:cubicBezTo>
                  <a:pt x="3349323" y="449513"/>
                  <a:pt x="3604240" y="196533"/>
                  <a:pt x="3918245" y="196533"/>
                </a:cubicBezTo>
                <a:cubicBezTo>
                  <a:pt x="4232250" y="196533"/>
                  <a:pt x="4487168" y="449513"/>
                  <a:pt x="4489743" y="762782"/>
                </a:cubicBezTo>
                <a:lnTo>
                  <a:pt x="4492190" y="762782"/>
                </a:lnTo>
                <a:cubicBezTo>
                  <a:pt x="4502730" y="1174188"/>
                  <a:pt x="4839772" y="1504200"/>
                  <a:pt x="5253893" y="1504200"/>
                </a:cubicBezTo>
                <a:cubicBezTo>
                  <a:pt x="5668014" y="1504200"/>
                  <a:pt x="6005057" y="1174188"/>
                  <a:pt x="6015596" y="762782"/>
                </a:cubicBezTo>
                <a:lnTo>
                  <a:pt x="6018043" y="762782"/>
                </a:lnTo>
                <a:cubicBezTo>
                  <a:pt x="6020619" y="449513"/>
                  <a:pt x="6275536" y="196533"/>
                  <a:pt x="6589541" y="196533"/>
                </a:cubicBezTo>
                <a:cubicBezTo>
                  <a:pt x="6903546" y="196533"/>
                  <a:pt x="7158464" y="449513"/>
                  <a:pt x="7161039" y="762782"/>
                </a:cubicBezTo>
                <a:lnTo>
                  <a:pt x="7166200" y="762782"/>
                </a:lnTo>
                <a:cubicBezTo>
                  <a:pt x="7173663" y="1144717"/>
                  <a:pt x="7463295" y="1457174"/>
                  <a:pt x="7835363" y="1501325"/>
                </a:cubicBezTo>
                <a:cubicBezTo>
                  <a:pt x="7825227" y="1499858"/>
                  <a:pt x="7737557" y="1376550"/>
                  <a:pt x="7738498" y="1380622"/>
                </a:cubicBezTo>
                <a:cubicBezTo>
                  <a:pt x="7737557" y="1370912"/>
                  <a:pt x="7830766" y="1294742"/>
                  <a:pt x="7835363" y="1301647"/>
                </a:cubicBezTo>
                <a:cubicBezTo>
                  <a:pt x="7564830" y="1259668"/>
                  <a:pt x="7358105" y="1026556"/>
                  <a:pt x="7355787" y="744607"/>
                </a:cubicBezTo>
                <a:lnTo>
                  <a:pt x="7351406" y="744607"/>
                </a:lnTo>
                <a:cubicBezTo>
                  <a:pt x="7342448" y="331721"/>
                  <a:pt x="7004734" y="0"/>
                  <a:pt x="6589541" y="0"/>
                </a:cubicBezTo>
                <a:cubicBezTo>
                  <a:pt x="6175420" y="0"/>
                  <a:pt x="5838378" y="330012"/>
                  <a:pt x="5827838" y="741418"/>
                </a:cubicBezTo>
                <a:lnTo>
                  <a:pt x="5825391" y="741418"/>
                </a:lnTo>
                <a:cubicBezTo>
                  <a:pt x="5822816" y="1054687"/>
                  <a:pt x="5567898" y="1307667"/>
                  <a:pt x="5253893" y="1307667"/>
                </a:cubicBezTo>
                <a:cubicBezTo>
                  <a:pt x="4939888" y="1307667"/>
                  <a:pt x="4684971" y="1054687"/>
                  <a:pt x="4682395" y="741418"/>
                </a:cubicBezTo>
                <a:lnTo>
                  <a:pt x="4679948" y="741418"/>
                </a:lnTo>
                <a:cubicBezTo>
                  <a:pt x="4669409" y="330012"/>
                  <a:pt x="4332366" y="0"/>
                  <a:pt x="3918245" y="0"/>
                </a:cubicBezTo>
                <a:cubicBezTo>
                  <a:pt x="3503807" y="0"/>
                  <a:pt x="3166565" y="330518"/>
                  <a:pt x="3156494" y="742363"/>
                </a:cubicBezTo>
                <a:lnTo>
                  <a:pt x="3152910" y="742363"/>
                </a:lnTo>
                <a:cubicBezTo>
                  <a:pt x="3150335" y="1055632"/>
                  <a:pt x="2895417" y="1308612"/>
                  <a:pt x="2581412" y="1308612"/>
                </a:cubicBezTo>
                <a:cubicBezTo>
                  <a:pt x="2267407" y="1308612"/>
                  <a:pt x="2012490" y="1055632"/>
                  <a:pt x="2009914" y="742363"/>
                </a:cubicBezTo>
                <a:lnTo>
                  <a:pt x="2004850" y="742363"/>
                </a:lnTo>
                <a:cubicBezTo>
                  <a:pt x="1994310" y="330957"/>
                  <a:pt x="1657268" y="945"/>
                  <a:pt x="1243147" y="945"/>
                </a:cubicBezTo>
                <a:cubicBezTo>
                  <a:pt x="825366" y="945"/>
                  <a:pt x="486031" y="336817"/>
                  <a:pt x="480893" y="753275"/>
                </a:cubicBezTo>
                <a:lnTo>
                  <a:pt x="479576" y="753275"/>
                </a:lnTo>
                <a:cubicBezTo>
                  <a:pt x="477258" y="1035224"/>
                  <a:pt x="270533" y="1268336"/>
                  <a:pt x="0" y="1310315"/>
                </a:cubicBezTo>
                <a:cubicBezTo>
                  <a:pt x="4598" y="1303410"/>
                  <a:pt x="97806" y="1379580"/>
                  <a:pt x="96865" y="1389290"/>
                </a:cubicBezTo>
                <a:lnTo>
                  <a:pt x="93389" y="1393247"/>
                </a:lnTo>
                <a:cubicBezTo>
                  <a:pt x="77100" y="1414141"/>
                  <a:pt x="8869" y="1508710"/>
                  <a:pt x="0" y="1509993"/>
                </a:cubicBezTo>
                <a:close/>
              </a:path>
            </a:pathLst>
          </a:cu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4" name="燕尾形 118"/>
          <p:cNvSpPr/>
          <p:nvPr/>
        </p:nvSpPr>
        <p:spPr>
          <a:xfrm flipH="1">
            <a:off x="11318393"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5" name="燕尾形 119"/>
          <p:cNvSpPr/>
          <p:nvPr/>
        </p:nvSpPr>
        <p:spPr>
          <a:xfrm flipH="1">
            <a:off x="11571273"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6" name="燕尾形 120"/>
          <p:cNvSpPr/>
          <p:nvPr/>
        </p:nvSpPr>
        <p:spPr>
          <a:xfrm flipH="1">
            <a:off x="11834656"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7" name="矩形 66"/>
          <p:cNvSpPr/>
          <p:nvPr/>
        </p:nvSpPr>
        <p:spPr>
          <a:xfrm>
            <a:off x="13899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8" name="矩形 67"/>
          <p:cNvSpPr/>
          <p:nvPr/>
        </p:nvSpPr>
        <p:spPr>
          <a:xfrm>
            <a:off x="49332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9" name="矩形 68"/>
          <p:cNvSpPr/>
          <p:nvPr/>
        </p:nvSpPr>
        <p:spPr>
          <a:xfrm>
            <a:off x="8460665"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0" name="矩形 69"/>
          <p:cNvSpPr/>
          <p:nvPr/>
        </p:nvSpPr>
        <p:spPr>
          <a:xfrm>
            <a:off x="317729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2" name="矩形 71"/>
          <p:cNvSpPr/>
          <p:nvPr/>
        </p:nvSpPr>
        <p:spPr>
          <a:xfrm>
            <a:off x="671501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2"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5"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矩形 35"/>
          <p:cNvSpPr/>
          <p:nvPr/>
        </p:nvSpPr>
        <p:spPr>
          <a:xfrm>
            <a:off x="4040837" y="555176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7" name="矩形 36"/>
          <p:cNvSpPr/>
          <p:nvPr/>
        </p:nvSpPr>
        <p:spPr>
          <a:xfrm>
            <a:off x="6336420" y="4791223"/>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8"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9"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p:cNvSpPr txBox="1"/>
          <p:nvPr>
            <p:custDataLst>
              <p:tags r:id="rId1"/>
            </p:custDataLst>
          </p:nvPr>
        </p:nvSpPr>
        <p:spPr>
          <a:xfrm>
            <a:off x="5386419"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2" action="ppaction://hlinksldjump"/>
          </p:cNvPr>
          <p:cNvSpPr txBox="1"/>
          <p:nvPr>
            <p:custDataLst>
              <p:tags r:id="rId3"/>
            </p:custDataLst>
          </p:nvPr>
        </p:nvSpPr>
        <p:spPr>
          <a:xfrm>
            <a:off x="4133891"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p:cNvSpPr txBox="1"/>
          <p:nvPr>
            <p:custDataLst>
              <p:tags r:id="rId4"/>
            </p:custDataLst>
          </p:nvPr>
        </p:nvSpPr>
        <p:spPr>
          <a:xfrm>
            <a:off x="5386419"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2" action="ppaction://hlinksldjump"/>
          </p:cNvPr>
          <p:cNvSpPr txBox="1"/>
          <p:nvPr>
            <p:custDataLst>
              <p:tags r:id="rId5"/>
            </p:custDataLst>
          </p:nvPr>
        </p:nvSpPr>
        <p:spPr>
          <a:xfrm>
            <a:off x="4133891"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p:cNvSpPr txBox="1"/>
          <p:nvPr>
            <p:custDataLst>
              <p:tags r:id="rId6"/>
            </p:custDataLst>
          </p:nvPr>
        </p:nvSpPr>
        <p:spPr>
          <a:xfrm>
            <a:off x="5386419"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2" action="ppaction://hlinksldjump"/>
          </p:cNvPr>
          <p:cNvSpPr txBox="1"/>
          <p:nvPr>
            <p:custDataLst>
              <p:tags r:id="rId7"/>
            </p:custDataLst>
          </p:nvPr>
        </p:nvSpPr>
        <p:spPr>
          <a:xfrm>
            <a:off x="4133891"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p:cNvSpPr txBox="1"/>
          <p:nvPr>
            <p:custDataLst>
              <p:tags r:id="rId8"/>
            </p:custDataLst>
          </p:nvPr>
        </p:nvSpPr>
        <p:spPr>
          <a:xfrm>
            <a:off x="5386419"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2" action="ppaction://hlinksldjump"/>
          </p:cNvPr>
          <p:cNvSpPr txBox="1"/>
          <p:nvPr>
            <p:custDataLst>
              <p:tags r:id="rId9"/>
            </p:custDataLst>
          </p:nvPr>
        </p:nvSpPr>
        <p:spPr>
          <a:xfrm>
            <a:off x="4133891"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p:cNvSpPr txBox="1"/>
          <p:nvPr>
            <p:custDataLst>
              <p:tags r:id="rId10"/>
            </p:custDataLst>
          </p:nvPr>
        </p:nvSpPr>
        <p:spPr>
          <a:xfrm>
            <a:off x="5386419"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2" action="ppaction://hlinksldjump"/>
          </p:cNvPr>
          <p:cNvSpPr txBox="1"/>
          <p:nvPr>
            <p:custDataLst>
              <p:tags r:id="rId11"/>
            </p:custDataLst>
          </p:nvPr>
        </p:nvSpPr>
        <p:spPr>
          <a:xfrm>
            <a:off x="4133891"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5" name="MH_Number_1"/>
          <p:cNvSpPr txBox="1"/>
          <p:nvPr>
            <p:custDataLst>
              <p:tags r:id="rId12"/>
            </p:custDataLst>
          </p:nvPr>
        </p:nvSpPr>
        <p:spPr>
          <a:xfrm>
            <a:off x="833176" y="1418718"/>
            <a:ext cx="2661527" cy="2661527"/>
          </a:xfrm>
          <a:prstGeom prst="ellipse">
            <a:avLst/>
          </a:prstGeom>
          <a:solidFill>
            <a:schemeClr val="accent1"/>
          </a:solidFill>
          <a:ln>
            <a:solidFill>
              <a:schemeClr val="bg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a:t>
            </a:r>
            <a:endParaRPr lang="zh-CN" altLang="en-US" sz="7200" dirty="0">
              <a:solidFill>
                <a:srgbClr val="FEFFFF"/>
              </a:solidFill>
              <a:latin typeface="+mj-ea"/>
              <a:ea typeface="+mj-ea"/>
              <a:cs typeface="Times New Roman" panose="02020603050405020304" pitchFamily="18" charset="0"/>
            </a:endParaRPr>
          </a:p>
        </p:txBody>
      </p:sp>
      <p:sp>
        <p:nvSpPr>
          <p:cNvPr id="26" name="MH_Number_1"/>
          <p:cNvSpPr txBox="1"/>
          <p:nvPr>
            <p:custDataLst>
              <p:tags r:id="rId13"/>
            </p:custDataLst>
          </p:nvPr>
        </p:nvSpPr>
        <p:spPr>
          <a:xfrm>
            <a:off x="1297272" y="3705947"/>
            <a:ext cx="1733335" cy="1733335"/>
          </a:xfrm>
          <a:prstGeom prst="ellipse">
            <a:avLst/>
          </a:prstGeom>
          <a:solidFill>
            <a:schemeClr val="accent1"/>
          </a:solidFill>
          <a:ln>
            <a:solidFill>
              <a:schemeClr val="bg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5044766" y="2996319"/>
            <a:ext cx="2102469" cy="2102469"/>
          </a:xfrm>
          <a:custGeom>
            <a:avLst/>
            <a:gdLst/>
            <a:ahLst/>
            <a:cxnLst/>
            <a:rect l="0" t="0" r="r" b="b"/>
            <a:pathLst>
              <a:path w="1530350" h="1536700">
                <a:moveTo>
                  <a:pt x="762317" y="817562"/>
                </a:moveTo>
                <a:lnTo>
                  <a:pt x="1000329" y="1069880"/>
                </a:lnTo>
                <a:lnTo>
                  <a:pt x="1026387" y="1100069"/>
                </a:lnTo>
                <a:lnTo>
                  <a:pt x="1038780" y="1115005"/>
                </a:lnTo>
                <a:lnTo>
                  <a:pt x="1050855" y="1129305"/>
                </a:lnTo>
                <a:lnTo>
                  <a:pt x="1062295" y="1144241"/>
                </a:lnTo>
                <a:lnTo>
                  <a:pt x="1073099" y="1158859"/>
                </a:lnTo>
                <a:lnTo>
                  <a:pt x="1083268" y="1173794"/>
                </a:lnTo>
                <a:lnTo>
                  <a:pt x="1092801" y="1189048"/>
                </a:lnTo>
                <a:lnTo>
                  <a:pt x="1097250" y="1196675"/>
                </a:lnTo>
                <a:lnTo>
                  <a:pt x="1101381" y="1204619"/>
                </a:lnTo>
                <a:lnTo>
                  <a:pt x="1105512" y="1212246"/>
                </a:lnTo>
                <a:lnTo>
                  <a:pt x="1109007" y="1220190"/>
                </a:lnTo>
                <a:lnTo>
                  <a:pt x="1112503" y="1228135"/>
                </a:lnTo>
                <a:lnTo>
                  <a:pt x="1115998" y="1236397"/>
                </a:lnTo>
                <a:lnTo>
                  <a:pt x="1118541" y="1244660"/>
                </a:lnTo>
                <a:lnTo>
                  <a:pt x="1121401" y="1253240"/>
                </a:lnTo>
                <a:lnTo>
                  <a:pt x="1123625" y="1261820"/>
                </a:lnTo>
                <a:lnTo>
                  <a:pt x="1126167" y="1270400"/>
                </a:lnTo>
                <a:lnTo>
                  <a:pt x="1127756" y="1279298"/>
                </a:lnTo>
                <a:lnTo>
                  <a:pt x="1129027" y="1288513"/>
                </a:lnTo>
                <a:lnTo>
                  <a:pt x="1130298" y="1297729"/>
                </a:lnTo>
                <a:lnTo>
                  <a:pt x="1131569" y="1307262"/>
                </a:lnTo>
                <a:lnTo>
                  <a:pt x="1131887" y="1316796"/>
                </a:lnTo>
                <a:lnTo>
                  <a:pt x="1131887" y="1326965"/>
                </a:lnTo>
                <a:lnTo>
                  <a:pt x="1131887" y="1337452"/>
                </a:lnTo>
                <a:lnTo>
                  <a:pt x="1131252" y="1348256"/>
                </a:lnTo>
                <a:lnTo>
                  <a:pt x="1129663" y="1358743"/>
                </a:lnTo>
                <a:lnTo>
                  <a:pt x="1127756" y="1368912"/>
                </a:lnTo>
                <a:lnTo>
                  <a:pt x="1125214" y="1379081"/>
                </a:lnTo>
                <a:lnTo>
                  <a:pt x="1122672" y="1389250"/>
                </a:lnTo>
                <a:lnTo>
                  <a:pt x="1119494" y="1398783"/>
                </a:lnTo>
                <a:lnTo>
                  <a:pt x="1115681" y="1408634"/>
                </a:lnTo>
                <a:lnTo>
                  <a:pt x="1111232" y="1417532"/>
                </a:lnTo>
                <a:lnTo>
                  <a:pt x="1106465" y="1427066"/>
                </a:lnTo>
                <a:lnTo>
                  <a:pt x="1101381" y="1435646"/>
                </a:lnTo>
                <a:lnTo>
                  <a:pt x="1095979" y="1444226"/>
                </a:lnTo>
                <a:lnTo>
                  <a:pt x="1090259" y="1452170"/>
                </a:lnTo>
                <a:lnTo>
                  <a:pt x="1083903" y="1460433"/>
                </a:lnTo>
                <a:lnTo>
                  <a:pt x="1077230" y="1467742"/>
                </a:lnTo>
                <a:lnTo>
                  <a:pt x="1070875" y="1475368"/>
                </a:lnTo>
                <a:lnTo>
                  <a:pt x="1063248" y="1482360"/>
                </a:lnTo>
                <a:lnTo>
                  <a:pt x="1055622" y="1489033"/>
                </a:lnTo>
                <a:lnTo>
                  <a:pt x="1047677" y="1495071"/>
                </a:lnTo>
                <a:lnTo>
                  <a:pt x="1039415" y="1501109"/>
                </a:lnTo>
                <a:lnTo>
                  <a:pt x="1031153" y="1506511"/>
                </a:lnTo>
                <a:lnTo>
                  <a:pt x="1021938" y="1511595"/>
                </a:lnTo>
                <a:lnTo>
                  <a:pt x="1013040" y="1516044"/>
                </a:lnTo>
                <a:lnTo>
                  <a:pt x="1003825" y="1520493"/>
                </a:lnTo>
                <a:lnTo>
                  <a:pt x="994291" y="1523989"/>
                </a:lnTo>
                <a:lnTo>
                  <a:pt x="984758" y="1527484"/>
                </a:lnTo>
                <a:lnTo>
                  <a:pt x="974590" y="1530027"/>
                </a:lnTo>
                <a:lnTo>
                  <a:pt x="964421" y="1532569"/>
                </a:lnTo>
                <a:lnTo>
                  <a:pt x="953934" y="1534476"/>
                </a:lnTo>
                <a:lnTo>
                  <a:pt x="943766" y="1535747"/>
                </a:lnTo>
                <a:lnTo>
                  <a:pt x="932961" y="1536382"/>
                </a:lnTo>
                <a:lnTo>
                  <a:pt x="921839" y="1536700"/>
                </a:lnTo>
                <a:lnTo>
                  <a:pt x="909446" y="1536382"/>
                </a:lnTo>
                <a:lnTo>
                  <a:pt x="897371" y="1535111"/>
                </a:lnTo>
                <a:lnTo>
                  <a:pt x="885295" y="1533205"/>
                </a:lnTo>
                <a:lnTo>
                  <a:pt x="873538" y="1530980"/>
                </a:lnTo>
                <a:lnTo>
                  <a:pt x="862734" y="1527802"/>
                </a:lnTo>
                <a:lnTo>
                  <a:pt x="851929" y="1523989"/>
                </a:lnTo>
                <a:lnTo>
                  <a:pt x="841443" y="1519222"/>
                </a:lnTo>
                <a:lnTo>
                  <a:pt x="831274" y="1514138"/>
                </a:lnTo>
                <a:lnTo>
                  <a:pt x="821105" y="1508418"/>
                </a:lnTo>
                <a:lnTo>
                  <a:pt x="811572" y="1502062"/>
                </a:lnTo>
                <a:lnTo>
                  <a:pt x="802357" y="1495389"/>
                </a:lnTo>
                <a:lnTo>
                  <a:pt x="793777" y="1488080"/>
                </a:lnTo>
                <a:lnTo>
                  <a:pt x="785197" y="1480453"/>
                </a:lnTo>
                <a:lnTo>
                  <a:pt x="776935" y="1472191"/>
                </a:lnTo>
                <a:lnTo>
                  <a:pt x="769626" y="1463293"/>
                </a:lnTo>
                <a:lnTo>
                  <a:pt x="762317" y="1453759"/>
                </a:lnTo>
                <a:lnTo>
                  <a:pt x="754691" y="1463293"/>
                </a:lnTo>
                <a:lnTo>
                  <a:pt x="747064" y="1472191"/>
                </a:lnTo>
                <a:lnTo>
                  <a:pt x="738802" y="1480453"/>
                </a:lnTo>
                <a:lnTo>
                  <a:pt x="730540" y="1488080"/>
                </a:lnTo>
                <a:lnTo>
                  <a:pt x="721642" y="1495389"/>
                </a:lnTo>
                <a:lnTo>
                  <a:pt x="712427" y="1502062"/>
                </a:lnTo>
                <a:lnTo>
                  <a:pt x="702894" y="1508418"/>
                </a:lnTo>
                <a:lnTo>
                  <a:pt x="693361" y="1514138"/>
                </a:lnTo>
                <a:lnTo>
                  <a:pt x="683192" y="1519222"/>
                </a:lnTo>
                <a:lnTo>
                  <a:pt x="672705" y="1523989"/>
                </a:lnTo>
                <a:lnTo>
                  <a:pt x="661583" y="1527802"/>
                </a:lnTo>
                <a:lnTo>
                  <a:pt x="650461" y="1530980"/>
                </a:lnTo>
                <a:lnTo>
                  <a:pt x="638704" y="1533205"/>
                </a:lnTo>
                <a:lnTo>
                  <a:pt x="626628" y="1535111"/>
                </a:lnTo>
                <a:lnTo>
                  <a:pt x="614553" y="1536382"/>
                </a:lnTo>
                <a:lnTo>
                  <a:pt x="602160" y="1536700"/>
                </a:lnTo>
                <a:lnTo>
                  <a:pt x="591355" y="1536382"/>
                </a:lnTo>
                <a:lnTo>
                  <a:pt x="580869" y="1535747"/>
                </a:lnTo>
                <a:lnTo>
                  <a:pt x="570065" y="1534476"/>
                </a:lnTo>
                <a:lnTo>
                  <a:pt x="559578" y="1532569"/>
                </a:lnTo>
                <a:lnTo>
                  <a:pt x="549409" y="1530027"/>
                </a:lnTo>
                <a:lnTo>
                  <a:pt x="539559" y="1527484"/>
                </a:lnTo>
                <a:lnTo>
                  <a:pt x="529708" y="1523989"/>
                </a:lnTo>
                <a:lnTo>
                  <a:pt x="520492" y="1520493"/>
                </a:lnTo>
                <a:lnTo>
                  <a:pt x="510959" y="1516044"/>
                </a:lnTo>
                <a:lnTo>
                  <a:pt x="502061" y="1511595"/>
                </a:lnTo>
                <a:lnTo>
                  <a:pt x="493164" y="1506511"/>
                </a:lnTo>
                <a:lnTo>
                  <a:pt x="484584" y="1501109"/>
                </a:lnTo>
                <a:lnTo>
                  <a:pt x="476322" y="1495071"/>
                </a:lnTo>
                <a:lnTo>
                  <a:pt x="468377" y="1489033"/>
                </a:lnTo>
                <a:lnTo>
                  <a:pt x="460751" y="1482360"/>
                </a:lnTo>
                <a:lnTo>
                  <a:pt x="453760" y="1475368"/>
                </a:lnTo>
                <a:lnTo>
                  <a:pt x="446769" y="1467742"/>
                </a:lnTo>
                <a:lnTo>
                  <a:pt x="440096" y="1460433"/>
                </a:lnTo>
                <a:lnTo>
                  <a:pt x="433740" y="1452170"/>
                </a:lnTo>
                <a:lnTo>
                  <a:pt x="428020" y="1444226"/>
                </a:lnTo>
                <a:lnTo>
                  <a:pt x="422618" y="1435646"/>
                </a:lnTo>
                <a:lnTo>
                  <a:pt x="417534" y="1427066"/>
                </a:lnTo>
                <a:lnTo>
                  <a:pt x="412767" y="1417532"/>
                </a:lnTo>
                <a:lnTo>
                  <a:pt x="408636" y="1408634"/>
                </a:lnTo>
                <a:lnTo>
                  <a:pt x="404505" y="1398783"/>
                </a:lnTo>
                <a:lnTo>
                  <a:pt x="401645" y="1389250"/>
                </a:lnTo>
                <a:lnTo>
                  <a:pt x="398785" y="1379081"/>
                </a:lnTo>
                <a:lnTo>
                  <a:pt x="396561" y="1368912"/>
                </a:lnTo>
                <a:lnTo>
                  <a:pt x="394654" y="1358743"/>
                </a:lnTo>
                <a:lnTo>
                  <a:pt x="393065" y="1348256"/>
                </a:lnTo>
                <a:lnTo>
                  <a:pt x="392112" y="1337452"/>
                </a:lnTo>
                <a:lnTo>
                  <a:pt x="392112" y="1326965"/>
                </a:lnTo>
                <a:lnTo>
                  <a:pt x="392112" y="1316796"/>
                </a:lnTo>
                <a:lnTo>
                  <a:pt x="392430" y="1307262"/>
                </a:lnTo>
                <a:lnTo>
                  <a:pt x="393701" y="1297729"/>
                </a:lnTo>
                <a:lnTo>
                  <a:pt x="394972" y="1288513"/>
                </a:lnTo>
                <a:lnTo>
                  <a:pt x="396561" y="1279298"/>
                </a:lnTo>
                <a:lnTo>
                  <a:pt x="398150" y="1270400"/>
                </a:lnTo>
                <a:lnTo>
                  <a:pt x="400374" y="1261820"/>
                </a:lnTo>
                <a:lnTo>
                  <a:pt x="402598" y="1253240"/>
                </a:lnTo>
                <a:lnTo>
                  <a:pt x="405458" y="1244660"/>
                </a:lnTo>
                <a:lnTo>
                  <a:pt x="408318" y="1236397"/>
                </a:lnTo>
                <a:lnTo>
                  <a:pt x="411814" y="1228135"/>
                </a:lnTo>
                <a:lnTo>
                  <a:pt x="415309" y="1220190"/>
                </a:lnTo>
                <a:lnTo>
                  <a:pt x="418805" y="1212246"/>
                </a:lnTo>
                <a:lnTo>
                  <a:pt x="422618" y="1204619"/>
                </a:lnTo>
                <a:lnTo>
                  <a:pt x="426749" y="1196675"/>
                </a:lnTo>
                <a:lnTo>
                  <a:pt x="431198" y="1189048"/>
                </a:lnTo>
                <a:lnTo>
                  <a:pt x="440731" y="1173794"/>
                </a:lnTo>
                <a:lnTo>
                  <a:pt x="450900" y="1158859"/>
                </a:lnTo>
                <a:lnTo>
                  <a:pt x="462022" y="1144241"/>
                </a:lnTo>
                <a:lnTo>
                  <a:pt x="473144" y="1129305"/>
                </a:lnTo>
                <a:lnTo>
                  <a:pt x="485219" y="1115005"/>
                </a:lnTo>
                <a:lnTo>
                  <a:pt x="497613" y="1100069"/>
                </a:lnTo>
                <a:lnTo>
                  <a:pt x="523988" y="1069880"/>
                </a:lnTo>
                <a:lnTo>
                  <a:pt x="762317" y="817562"/>
                </a:lnTo>
                <a:close/>
                <a:moveTo>
                  <a:pt x="1320615" y="398462"/>
                </a:moveTo>
                <a:lnTo>
                  <a:pt x="1331419" y="398780"/>
                </a:lnTo>
                <a:lnTo>
                  <a:pt x="1341906" y="399733"/>
                </a:lnTo>
                <a:lnTo>
                  <a:pt x="1352393" y="401321"/>
                </a:lnTo>
                <a:lnTo>
                  <a:pt x="1362880" y="402909"/>
                </a:lnTo>
                <a:lnTo>
                  <a:pt x="1373049" y="405132"/>
                </a:lnTo>
                <a:lnTo>
                  <a:pt x="1382900" y="408309"/>
                </a:lnTo>
                <a:lnTo>
                  <a:pt x="1392433" y="411485"/>
                </a:lnTo>
                <a:lnTo>
                  <a:pt x="1402284" y="415297"/>
                </a:lnTo>
                <a:lnTo>
                  <a:pt x="1411500" y="419426"/>
                </a:lnTo>
                <a:lnTo>
                  <a:pt x="1420716" y="424191"/>
                </a:lnTo>
                <a:lnTo>
                  <a:pt x="1428978" y="429273"/>
                </a:lnTo>
                <a:lnTo>
                  <a:pt x="1437558" y="434673"/>
                </a:lnTo>
                <a:lnTo>
                  <a:pt x="1445820" y="440390"/>
                </a:lnTo>
                <a:lnTo>
                  <a:pt x="1454083" y="446743"/>
                </a:lnTo>
                <a:lnTo>
                  <a:pt x="1461392" y="453413"/>
                </a:lnTo>
                <a:lnTo>
                  <a:pt x="1469018" y="460083"/>
                </a:lnTo>
                <a:lnTo>
                  <a:pt x="1476010" y="467389"/>
                </a:lnTo>
                <a:lnTo>
                  <a:pt x="1482365" y="475330"/>
                </a:lnTo>
                <a:lnTo>
                  <a:pt x="1488721" y="482953"/>
                </a:lnTo>
                <a:lnTo>
                  <a:pt x="1494441" y="491212"/>
                </a:lnTo>
                <a:lnTo>
                  <a:pt x="1500161" y="499788"/>
                </a:lnTo>
                <a:lnTo>
                  <a:pt x="1505245" y="508682"/>
                </a:lnTo>
                <a:lnTo>
                  <a:pt x="1509694" y="517576"/>
                </a:lnTo>
                <a:lnTo>
                  <a:pt x="1514143" y="527105"/>
                </a:lnTo>
                <a:lnTo>
                  <a:pt x="1517639" y="536316"/>
                </a:lnTo>
                <a:lnTo>
                  <a:pt x="1521134" y="546163"/>
                </a:lnTo>
                <a:lnTo>
                  <a:pt x="1523677" y="556327"/>
                </a:lnTo>
                <a:lnTo>
                  <a:pt x="1526219" y="566174"/>
                </a:lnTo>
                <a:lnTo>
                  <a:pt x="1528126" y="576656"/>
                </a:lnTo>
                <a:lnTo>
                  <a:pt x="1529397" y="587456"/>
                </a:lnTo>
                <a:lnTo>
                  <a:pt x="1530032" y="597938"/>
                </a:lnTo>
                <a:lnTo>
                  <a:pt x="1530350" y="608737"/>
                </a:lnTo>
                <a:lnTo>
                  <a:pt x="1530032" y="621125"/>
                </a:lnTo>
                <a:lnTo>
                  <a:pt x="1528761" y="633195"/>
                </a:lnTo>
                <a:lnTo>
                  <a:pt x="1526855" y="645265"/>
                </a:lnTo>
                <a:lnTo>
                  <a:pt x="1524630" y="657018"/>
                </a:lnTo>
                <a:lnTo>
                  <a:pt x="1521452" y="668453"/>
                </a:lnTo>
                <a:lnTo>
                  <a:pt x="1517639" y="678935"/>
                </a:lnTo>
                <a:lnTo>
                  <a:pt x="1512872" y="689417"/>
                </a:lnTo>
                <a:lnTo>
                  <a:pt x="1507788" y="699899"/>
                </a:lnTo>
                <a:lnTo>
                  <a:pt x="1502385" y="709428"/>
                </a:lnTo>
                <a:lnTo>
                  <a:pt x="1495712" y="718957"/>
                </a:lnTo>
                <a:lnTo>
                  <a:pt x="1489039" y="728169"/>
                </a:lnTo>
                <a:lnTo>
                  <a:pt x="1481730" y="736745"/>
                </a:lnTo>
                <a:lnTo>
                  <a:pt x="1473785" y="745321"/>
                </a:lnTo>
                <a:lnTo>
                  <a:pt x="1465841" y="753579"/>
                </a:lnTo>
                <a:lnTo>
                  <a:pt x="1456943" y="760885"/>
                </a:lnTo>
                <a:lnTo>
                  <a:pt x="1447409" y="768508"/>
                </a:lnTo>
                <a:lnTo>
                  <a:pt x="1456943" y="775814"/>
                </a:lnTo>
                <a:lnTo>
                  <a:pt x="1465841" y="783437"/>
                </a:lnTo>
                <a:lnTo>
                  <a:pt x="1473785" y="791696"/>
                </a:lnTo>
                <a:lnTo>
                  <a:pt x="1481730" y="800272"/>
                </a:lnTo>
                <a:lnTo>
                  <a:pt x="1489039" y="808848"/>
                </a:lnTo>
                <a:lnTo>
                  <a:pt x="1495712" y="818060"/>
                </a:lnTo>
                <a:lnTo>
                  <a:pt x="1502385" y="827589"/>
                </a:lnTo>
                <a:lnTo>
                  <a:pt x="1507788" y="837435"/>
                </a:lnTo>
                <a:lnTo>
                  <a:pt x="1512872" y="847282"/>
                </a:lnTo>
                <a:lnTo>
                  <a:pt x="1517639" y="858082"/>
                </a:lnTo>
                <a:lnTo>
                  <a:pt x="1521452" y="868881"/>
                </a:lnTo>
                <a:lnTo>
                  <a:pt x="1524630" y="879999"/>
                </a:lnTo>
                <a:lnTo>
                  <a:pt x="1526855" y="891751"/>
                </a:lnTo>
                <a:lnTo>
                  <a:pt x="1528761" y="903821"/>
                </a:lnTo>
                <a:lnTo>
                  <a:pt x="1530032" y="915892"/>
                </a:lnTo>
                <a:lnTo>
                  <a:pt x="1530350" y="928279"/>
                </a:lnTo>
                <a:lnTo>
                  <a:pt x="1530032" y="939397"/>
                </a:lnTo>
                <a:lnTo>
                  <a:pt x="1529397" y="950196"/>
                </a:lnTo>
                <a:lnTo>
                  <a:pt x="1528126" y="960361"/>
                </a:lnTo>
                <a:lnTo>
                  <a:pt x="1526219" y="970843"/>
                </a:lnTo>
                <a:lnTo>
                  <a:pt x="1523677" y="981007"/>
                </a:lnTo>
                <a:lnTo>
                  <a:pt x="1521134" y="991171"/>
                </a:lnTo>
                <a:lnTo>
                  <a:pt x="1517639" y="1000701"/>
                </a:lnTo>
                <a:lnTo>
                  <a:pt x="1514143" y="1010230"/>
                </a:lnTo>
                <a:lnTo>
                  <a:pt x="1509694" y="1019441"/>
                </a:lnTo>
                <a:lnTo>
                  <a:pt x="1505245" y="1028335"/>
                </a:lnTo>
                <a:lnTo>
                  <a:pt x="1500161" y="1037546"/>
                </a:lnTo>
                <a:lnTo>
                  <a:pt x="1494441" y="1046123"/>
                </a:lnTo>
                <a:lnTo>
                  <a:pt x="1488721" y="1054063"/>
                </a:lnTo>
                <a:lnTo>
                  <a:pt x="1482365" y="1062004"/>
                </a:lnTo>
                <a:lnTo>
                  <a:pt x="1476010" y="1069628"/>
                </a:lnTo>
                <a:lnTo>
                  <a:pt x="1469018" y="1076616"/>
                </a:lnTo>
                <a:lnTo>
                  <a:pt x="1461392" y="1083604"/>
                </a:lnTo>
                <a:lnTo>
                  <a:pt x="1454083" y="1090274"/>
                </a:lnTo>
                <a:lnTo>
                  <a:pt x="1445820" y="1096627"/>
                </a:lnTo>
                <a:lnTo>
                  <a:pt x="1437558" y="1102344"/>
                </a:lnTo>
                <a:lnTo>
                  <a:pt x="1428978" y="1107744"/>
                </a:lnTo>
                <a:lnTo>
                  <a:pt x="1420716" y="1112826"/>
                </a:lnTo>
                <a:lnTo>
                  <a:pt x="1411500" y="1117591"/>
                </a:lnTo>
                <a:lnTo>
                  <a:pt x="1402284" y="1122038"/>
                </a:lnTo>
                <a:lnTo>
                  <a:pt x="1392433" y="1125532"/>
                </a:lnTo>
                <a:lnTo>
                  <a:pt x="1382900" y="1129026"/>
                </a:lnTo>
                <a:lnTo>
                  <a:pt x="1373049" y="1131567"/>
                </a:lnTo>
                <a:lnTo>
                  <a:pt x="1362880" y="1134108"/>
                </a:lnTo>
                <a:lnTo>
                  <a:pt x="1352393" y="1136014"/>
                </a:lnTo>
                <a:lnTo>
                  <a:pt x="1341906" y="1136967"/>
                </a:lnTo>
                <a:lnTo>
                  <a:pt x="1331419" y="1137919"/>
                </a:lnTo>
                <a:lnTo>
                  <a:pt x="1320615" y="1138237"/>
                </a:lnTo>
                <a:lnTo>
                  <a:pt x="1310764" y="1138237"/>
                </a:lnTo>
                <a:lnTo>
                  <a:pt x="1300912" y="1137602"/>
                </a:lnTo>
                <a:lnTo>
                  <a:pt x="1291697" y="1136649"/>
                </a:lnTo>
                <a:lnTo>
                  <a:pt x="1282163" y="1135696"/>
                </a:lnTo>
                <a:lnTo>
                  <a:pt x="1272948" y="1134108"/>
                </a:lnTo>
                <a:lnTo>
                  <a:pt x="1264368" y="1132520"/>
                </a:lnTo>
                <a:lnTo>
                  <a:pt x="1255470" y="1129979"/>
                </a:lnTo>
                <a:lnTo>
                  <a:pt x="1246890" y="1127755"/>
                </a:lnTo>
                <a:lnTo>
                  <a:pt x="1238310" y="1124896"/>
                </a:lnTo>
                <a:lnTo>
                  <a:pt x="1230047" y="1122038"/>
                </a:lnTo>
                <a:lnTo>
                  <a:pt x="1221785" y="1118861"/>
                </a:lnTo>
                <a:lnTo>
                  <a:pt x="1214158" y="1115367"/>
                </a:lnTo>
                <a:lnTo>
                  <a:pt x="1205896" y="1111873"/>
                </a:lnTo>
                <a:lnTo>
                  <a:pt x="1198269" y="1107744"/>
                </a:lnTo>
                <a:lnTo>
                  <a:pt x="1182698" y="1098850"/>
                </a:lnTo>
                <a:lnTo>
                  <a:pt x="1167762" y="1089639"/>
                </a:lnTo>
                <a:lnTo>
                  <a:pt x="1152509" y="1079474"/>
                </a:lnTo>
                <a:lnTo>
                  <a:pt x="1137891" y="1068675"/>
                </a:lnTo>
                <a:lnTo>
                  <a:pt x="1123273" y="1057240"/>
                </a:lnTo>
                <a:lnTo>
                  <a:pt x="1108655" y="1045170"/>
                </a:lnTo>
                <a:lnTo>
                  <a:pt x="1093719" y="1032782"/>
                </a:lnTo>
                <a:lnTo>
                  <a:pt x="1063212" y="1006736"/>
                </a:lnTo>
                <a:lnTo>
                  <a:pt x="811212" y="768508"/>
                </a:lnTo>
                <a:lnTo>
                  <a:pt x="1063212" y="530599"/>
                </a:lnTo>
                <a:lnTo>
                  <a:pt x="1093719" y="504235"/>
                </a:lnTo>
                <a:lnTo>
                  <a:pt x="1108655" y="491847"/>
                </a:lnTo>
                <a:lnTo>
                  <a:pt x="1123273" y="479777"/>
                </a:lnTo>
                <a:lnTo>
                  <a:pt x="1137891" y="468660"/>
                </a:lnTo>
                <a:lnTo>
                  <a:pt x="1152509" y="457542"/>
                </a:lnTo>
                <a:lnTo>
                  <a:pt x="1167762" y="447696"/>
                </a:lnTo>
                <a:lnTo>
                  <a:pt x="1182698" y="437849"/>
                </a:lnTo>
                <a:lnTo>
                  <a:pt x="1190325" y="433402"/>
                </a:lnTo>
                <a:lnTo>
                  <a:pt x="1198269" y="429273"/>
                </a:lnTo>
                <a:lnTo>
                  <a:pt x="1205896" y="425461"/>
                </a:lnTo>
                <a:lnTo>
                  <a:pt x="1214158" y="421967"/>
                </a:lnTo>
                <a:lnTo>
                  <a:pt x="1221785" y="418473"/>
                </a:lnTo>
                <a:lnTo>
                  <a:pt x="1230047" y="414979"/>
                </a:lnTo>
                <a:lnTo>
                  <a:pt x="1238310" y="412120"/>
                </a:lnTo>
                <a:lnTo>
                  <a:pt x="1246890" y="409262"/>
                </a:lnTo>
                <a:lnTo>
                  <a:pt x="1255470" y="407038"/>
                </a:lnTo>
                <a:lnTo>
                  <a:pt x="1264368" y="404815"/>
                </a:lnTo>
                <a:lnTo>
                  <a:pt x="1272948" y="402909"/>
                </a:lnTo>
                <a:lnTo>
                  <a:pt x="1282163" y="401638"/>
                </a:lnTo>
                <a:lnTo>
                  <a:pt x="1291697" y="400050"/>
                </a:lnTo>
                <a:lnTo>
                  <a:pt x="1300912" y="399415"/>
                </a:lnTo>
                <a:lnTo>
                  <a:pt x="1310764" y="398780"/>
                </a:lnTo>
                <a:lnTo>
                  <a:pt x="1320615" y="398462"/>
                </a:lnTo>
                <a:close/>
                <a:moveTo>
                  <a:pt x="209589" y="398462"/>
                </a:moveTo>
                <a:lnTo>
                  <a:pt x="219419" y="398462"/>
                </a:lnTo>
                <a:lnTo>
                  <a:pt x="228931" y="399097"/>
                </a:lnTo>
                <a:lnTo>
                  <a:pt x="238443" y="400050"/>
                </a:lnTo>
                <a:lnTo>
                  <a:pt x="247639" y="401003"/>
                </a:lnTo>
                <a:lnTo>
                  <a:pt x="256517" y="402591"/>
                </a:lnTo>
                <a:lnTo>
                  <a:pt x="265712" y="404497"/>
                </a:lnTo>
                <a:lnTo>
                  <a:pt x="274590" y="406721"/>
                </a:lnTo>
                <a:lnTo>
                  <a:pt x="283152" y="408944"/>
                </a:lnTo>
                <a:lnTo>
                  <a:pt x="291396" y="411803"/>
                </a:lnTo>
                <a:lnTo>
                  <a:pt x="299957" y="414662"/>
                </a:lnTo>
                <a:lnTo>
                  <a:pt x="307884" y="417838"/>
                </a:lnTo>
                <a:lnTo>
                  <a:pt x="315811" y="421332"/>
                </a:lnTo>
                <a:lnTo>
                  <a:pt x="324055" y="424826"/>
                </a:lnTo>
                <a:lnTo>
                  <a:pt x="331665" y="429273"/>
                </a:lnTo>
                <a:lnTo>
                  <a:pt x="339592" y="433084"/>
                </a:lnTo>
                <a:lnTo>
                  <a:pt x="346884" y="437849"/>
                </a:lnTo>
                <a:lnTo>
                  <a:pt x="362104" y="447060"/>
                </a:lnTo>
                <a:lnTo>
                  <a:pt x="377007" y="457225"/>
                </a:lnTo>
                <a:lnTo>
                  <a:pt x="391910" y="468024"/>
                </a:lnTo>
                <a:lnTo>
                  <a:pt x="406178" y="479777"/>
                </a:lnTo>
                <a:lnTo>
                  <a:pt x="421081" y="491529"/>
                </a:lnTo>
                <a:lnTo>
                  <a:pt x="435984" y="504235"/>
                </a:lnTo>
                <a:lnTo>
                  <a:pt x="465789" y="530281"/>
                </a:lnTo>
                <a:lnTo>
                  <a:pt x="717550" y="768191"/>
                </a:lnTo>
                <a:lnTo>
                  <a:pt x="465789" y="1006736"/>
                </a:lnTo>
                <a:lnTo>
                  <a:pt x="435984" y="1032147"/>
                </a:lnTo>
                <a:lnTo>
                  <a:pt x="421081" y="1045170"/>
                </a:lnTo>
                <a:lnTo>
                  <a:pt x="406178" y="1056922"/>
                </a:lnTo>
                <a:lnTo>
                  <a:pt x="391910" y="1068357"/>
                </a:lnTo>
                <a:lnTo>
                  <a:pt x="377007" y="1079474"/>
                </a:lnTo>
                <a:lnTo>
                  <a:pt x="362104" y="1089639"/>
                </a:lnTo>
                <a:lnTo>
                  <a:pt x="346884" y="1098850"/>
                </a:lnTo>
                <a:lnTo>
                  <a:pt x="339592" y="1103615"/>
                </a:lnTo>
                <a:lnTo>
                  <a:pt x="331665" y="1107426"/>
                </a:lnTo>
                <a:lnTo>
                  <a:pt x="324055" y="1111873"/>
                </a:lnTo>
                <a:lnTo>
                  <a:pt x="315811" y="1115367"/>
                </a:lnTo>
                <a:lnTo>
                  <a:pt x="307884" y="1118861"/>
                </a:lnTo>
                <a:lnTo>
                  <a:pt x="299957" y="1121720"/>
                </a:lnTo>
                <a:lnTo>
                  <a:pt x="291396" y="1124896"/>
                </a:lnTo>
                <a:lnTo>
                  <a:pt x="283152" y="1127755"/>
                </a:lnTo>
                <a:lnTo>
                  <a:pt x="274590" y="1129979"/>
                </a:lnTo>
                <a:lnTo>
                  <a:pt x="265712" y="1132202"/>
                </a:lnTo>
                <a:lnTo>
                  <a:pt x="256517" y="1133790"/>
                </a:lnTo>
                <a:lnTo>
                  <a:pt x="247639" y="1135378"/>
                </a:lnTo>
                <a:lnTo>
                  <a:pt x="238443" y="1136649"/>
                </a:lnTo>
                <a:lnTo>
                  <a:pt x="228931" y="1137284"/>
                </a:lnTo>
                <a:lnTo>
                  <a:pt x="219419" y="1138237"/>
                </a:lnTo>
                <a:lnTo>
                  <a:pt x="209589" y="1138237"/>
                </a:lnTo>
                <a:lnTo>
                  <a:pt x="198809" y="1137919"/>
                </a:lnTo>
                <a:lnTo>
                  <a:pt x="188345" y="1136967"/>
                </a:lnTo>
                <a:lnTo>
                  <a:pt x="177881" y="1136014"/>
                </a:lnTo>
                <a:lnTo>
                  <a:pt x="167418" y="1133790"/>
                </a:lnTo>
                <a:lnTo>
                  <a:pt x="157271" y="1131567"/>
                </a:lnTo>
                <a:lnTo>
                  <a:pt x="147125" y="1128708"/>
                </a:lnTo>
                <a:lnTo>
                  <a:pt x="137295" y="1125214"/>
                </a:lnTo>
                <a:lnTo>
                  <a:pt x="128100" y="1121720"/>
                </a:lnTo>
                <a:lnTo>
                  <a:pt x="118588" y="1117591"/>
                </a:lnTo>
                <a:lnTo>
                  <a:pt x="109709" y="1112826"/>
                </a:lnTo>
                <a:lnTo>
                  <a:pt x="100831" y="1107744"/>
                </a:lnTo>
                <a:lnTo>
                  <a:pt x="92270" y="1102344"/>
                </a:lnTo>
                <a:lnTo>
                  <a:pt x="84026" y="1096627"/>
                </a:lnTo>
                <a:lnTo>
                  <a:pt x="76416" y="1090274"/>
                </a:lnTo>
                <a:lnTo>
                  <a:pt x="68489" y="1083604"/>
                </a:lnTo>
                <a:lnTo>
                  <a:pt x="61513" y="1076616"/>
                </a:lnTo>
                <a:lnTo>
                  <a:pt x="54538" y="1069310"/>
                </a:lnTo>
                <a:lnTo>
                  <a:pt x="47879" y="1062004"/>
                </a:lnTo>
                <a:lnTo>
                  <a:pt x="41854" y="1054063"/>
                </a:lnTo>
                <a:lnTo>
                  <a:pt x="35830" y="1045487"/>
                </a:lnTo>
                <a:lnTo>
                  <a:pt x="30440" y="1037229"/>
                </a:lnTo>
                <a:lnTo>
                  <a:pt x="25366" y="1028335"/>
                </a:lnTo>
                <a:lnTo>
                  <a:pt x="20610" y="1019441"/>
                </a:lnTo>
                <a:lnTo>
                  <a:pt x="16488" y="1010230"/>
                </a:lnTo>
                <a:lnTo>
                  <a:pt x="13000" y="1000383"/>
                </a:lnTo>
                <a:lnTo>
                  <a:pt x="9512" y="990536"/>
                </a:lnTo>
                <a:lnTo>
                  <a:pt x="6659" y="981007"/>
                </a:lnTo>
                <a:lnTo>
                  <a:pt x="4439" y="970843"/>
                </a:lnTo>
                <a:lnTo>
                  <a:pt x="2537" y="960361"/>
                </a:lnTo>
                <a:lnTo>
                  <a:pt x="1268" y="949879"/>
                </a:lnTo>
                <a:lnTo>
                  <a:pt x="634" y="939079"/>
                </a:lnTo>
                <a:lnTo>
                  <a:pt x="0" y="928279"/>
                </a:lnTo>
                <a:lnTo>
                  <a:pt x="634" y="915892"/>
                </a:lnTo>
                <a:lnTo>
                  <a:pt x="1585" y="903504"/>
                </a:lnTo>
                <a:lnTo>
                  <a:pt x="3171" y="891434"/>
                </a:lnTo>
                <a:lnTo>
                  <a:pt x="6025" y="879999"/>
                </a:lnTo>
                <a:lnTo>
                  <a:pt x="9195" y="868881"/>
                </a:lnTo>
                <a:lnTo>
                  <a:pt x="13000" y="857764"/>
                </a:lnTo>
                <a:lnTo>
                  <a:pt x="17756" y="847282"/>
                </a:lnTo>
                <a:lnTo>
                  <a:pt x="22830" y="837118"/>
                </a:lnTo>
                <a:lnTo>
                  <a:pt x="28220" y="826953"/>
                </a:lnTo>
                <a:lnTo>
                  <a:pt x="34245" y="817742"/>
                </a:lnTo>
                <a:lnTo>
                  <a:pt x="41220" y="808848"/>
                </a:lnTo>
                <a:lnTo>
                  <a:pt x="48830" y="799954"/>
                </a:lnTo>
                <a:lnTo>
                  <a:pt x="56440" y="791378"/>
                </a:lnTo>
                <a:lnTo>
                  <a:pt x="64684" y="783437"/>
                </a:lnTo>
                <a:lnTo>
                  <a:pt x="73562" y="775814"/>
                </a:lnTo>
                <a:lnTo>
                  <a:pt x="82441" y="768191"/>
                </a:lnTo>
                <a:lnTo>
                  <a:pt x="73562" y="760885"/>
                </a:lnTo>
                <a:lnTo>
                  <a:pt x="64684" y="753262"/>
                </a:lnTo>
                <a:lnTo>
                  <a:pt x="56440" y="745003"/>
                </a:lnTo>
                <a:lnTo>
                  <a:pt x="48830" y="736745"/>
                </a:lnTo>
                <a:lnTo>
                  <a:pt x="41220" y="727851"/>
                </a:lnTo>
                <a:lnTo>
                  <a:pt x="34245" y="718957"/>
                </a:lnTo>
                <a:lnTo>
                  <a:pt x="28220" y="709110"/>
                </a:lnTo>
                <a:lnTo>
                  <a:pt x="22830" y="699264"/>
                </a:lnTo>
                <a:lnTo>
                  <a:pt x="17756" y="689417"/>
                </a:lnTo>
                <a:lnTo>
                  <a:pt x="13000" y="678617"/>
                </a:lnTo>
                <a:lnTo>
                  <a:pt x="9195" y="667818"/>
                </a:lnTo>
                <a:lnTo>
                  <a:pt x="6025" y="656700"/>
                </a:lnTo>
                <a:lnTo>
                  <a:pt x="3171" y="644948"/>
                </a:lnTo>
                <a:lnTo>
                  <a:pt x="1585" y="633195"/>
                </a:lnTo>
                <a:lnTo>
                  <a:pt x="634" y="620807"/>
                </a:lnTo>
                <a:lnTo>
                  <a:pt x="0" y="608420"/>
                </a:lnTo>
                <a:lnTo>
                  <a:pt x="634" y="597302"/>
                </a:lnTo>
                <a:lnTo>
                  <a:pt x="1268" y="586820"/>
                </a:lnTo>
                <a:lnTo>
                  <a:pt x="2537" y="576338"/>
                </a:lnTo>
                <a:lnTo>
                  <a:pt x="4439" y="565856"/>
                </a:lnTo>
                <a:lnTo>
                  <a:pt x="6659" y="555692"/>
                </a:lnTo>
                <a:lnTo>
                  <a:pt x="9512" y="545528"/>
                </a:lnTo>
                <a:lnTo>
                  <a:pt x="13000" y="535999"/>
                </a:lnTo>
                <a:lnTo>
                  <a:pt x="16488" y="526470"/>
                </a:lnTo>
                <a:lnTo>
                  <a:pt x="20610" y="517258"/>
                </a:lnTo>
                <a:lnTo>
                  <a:pt x="25366" y="508364"/>
                </a:lnTo>
                <a:lnTo>
                  <a:pt x="30440" y="499153"/>
                </a:lnTo>
                <a:lnTo>
                  <a:pt x="35830" y="490577"/>
                </a:lnTo>
                <a:lnTo>
                  <a:pt x="41854" y="482636"/>
                </a:lnTo>
                <a:lnTo>
                  <a:pt x="47879" y="474695"/>
                </a:lnTo>
                <a:lnTo>
                  <a:pt x="54538" y="467071"/>
                </a:lnTo>
                <a:lnTo>
                  <a:pt x="61513" y="460083"/>
                </a:lnTo>
                <a:lnTo>
                  <a:pt x="68489" y="452778"/>
                </a:lnTo>
                <a:lnTo>
                  <a:pt x="76416" y="446425"/>
                </a:lnTo>
                <a:lnTo>
                  <a:pt x="84026" y="440072"/>
                </a:lnTo>
                <a:lnTo>
                  <a:pt x="92270" y="434355"/>
                </a:lnTo>
                <a:lnTo>
                  <a:pt x="100831" y="428637"/>
                </a:lnTo>
                <a:lnTo>
                  <a:pt x="109709" y="423873"/>
                </a:lnTo>
                <a:lnTo>
                  <a:pt x="118588" y="419108"/>
                </a:lnTo>
                <a:lnTo>
                  <a:pt x="128100" y="414662"/>
                </a:lnTo>
                <a:lnTo>
                  <a:pt x="137295" y="411167"/>
                </a:lnTo>
                <a:lnTo>
                  <a:pt x="147125" y="407673"/>
                </a:lnTo>
                <a:lnTo>
                  <a:pt x="157271" y="405132"/>
                </a:lnTo>
                <a:lnTo>
                  <a:pt x="167418" y="402591"/>
                </a:lnTo>
                <a:lnTo>
                  <a:pt x="177881" y="400685"/>
                </a:lnTo>
                <a:lnTo>
                  <a:pt x="188345" y="399733"/>
                </a:lnTo>
                <a:lnTo>
                  <a:pt x="198809" y="398780"/>
                </a:lnTo>
                <a:lnTo>
                  <a:pt x="209589" y="398462"/>
                </a:lnTo>
                <a:close/>
                <a:moveTo>
                  <a:pt x="607969" y="0"/>
                </a:moveTo>
                <a:lnTo>
                  <a:pt x="620964" y="318"/>
                </a:lnTo>
                <a:lnTo>
                  <a:pt x="633009" y="1588"/>
                </a:lnTo>
                <a:lnTo>
                  <a:pt x="645053" y="3494"/>
                </a:lnTo>
                <a:lnTo>
                  <a:pt x="656146" y="5718"/>
                </a:lnTo>
                <a:lnTo>
                  <a:pt x="667557" y="9212"/>
                </a:lnTo>
                <a:lnTo>
                  <a:pt x="678333" y="13023"/>
                </a:lnTo>
                <a:lnTo>
                  <a:pt x="688793" y="17470"/>
                </a:lnTo>
                <a:lnTo>
                  <a:pt x="698935" y="22553"/>
                </a:lnTo>
                <a:lnTo>
                  <a:pt x="709078" y="28270"/>
                </a:lnTo>
                <a:lnTo>
                  <a:pt x="718269" y="34623"/>
                </a:lnTo>
                <a:lnTo>
                  <a:pt x="727144" y="41611"/>
                </a:lnTo>
                <a:lnTo>
                  <a:pt x="736336" y="48599"/>
                </a:lnTo>
                <a:lnTo>
                  <a:pt x="744894" y="56858"/>
                </a:lnTo>
                <a:lnTo>
                  <a:pt x="752501" y="64799"/>
                </a:lnTo>
                <a:lnTo>
                  <a:pt x="760424" y="73375"/>
                </a:lnTo>
                <a:lnTo>
                  <a:pt x="767714" y="82904"/>
                </a:lnTo>
                <a:lnTo>
                  <a:pt x="775004" y="73375"/>
                </a:lnTo>
                <a:lnTo>
                  <a:pt x="782928" y="64799"/>
                </a:lnTo>
                <a:lnTo>
                  <a:pt x="790852" y="56858"/>
                </a:lnTo>
                <a:lnTo>
                  <a:pt x="799093" y="48599"/>
                </a:lnTo>
                <a:lnTo>
                  <a:pt x="807968" y="41611"/>
                </a:lnTo>
                <a:lnTo>
                  <a:pt x="817160" y="34623"/>
                </a:lnTo>
                <a:lnTo>
                  <a:pt x="826668" y="28270"/>
                </a:lnTo>
                <a:lnTo>
                  <a:pt x="836494" y="22553"/>
                </a:lnTo>
                <a:lnTo>
                  <a:pt x="846636" y="17470"/>
                </a:lnTo>
                <a:lnTo>
                  <a:pt x="857096" y="13023"/>
                </a:lnTo>
                <a:lnTo>
                  <a:pt x="867872" y="9212"/>
                </a:lnTo>
                <a:lnTo>
                  <a:pt x="879283" y="5718"/>
                </a:lnTo>
                <a:lnTo>
                  <a:pt x="890693" y="3494"/>
                </a:lnTo>
                <a:lnTo>
                  <a:pt x="902420" y="1588"/>
                </a:lnTo>
                <a:lnTo>
                  <a:pt x="914782" y="318"/>
                </a:lnTo>
                <a:lnTo>
                  <a:pt x="927460" y="0"/>
                </a:lnTo>
                <a:lnTo>
                  <a:pt x="938236" y="318"/>
                </a:lnTo>
                <a:lnTo>
                  <a:pt x="948696" y="953"/>
                </a:lnTo>
                <a:lnTo>
                  <a:pt x="959155" y="2224"/>
                </a:lnTo>
                <a:lnTo>
                  <a:pt x="969615" y="4129"/>
                </a:lnTo>
                <a:lnTo>
                  <a:pt x="979757" y="6353"/>
                </a:lnTo>
                <a:lnTo>
                  <a:pt x="989583" y="9212"/>
                </a:lnTo>
                <a:lnTo>
                  <a:pt x="999726" y="12706"/>
                </a:lnTo>
                <a:lnTo>
                  <a:pt x="1008917" y="16517"/>
                </a:lnTo>
                <a:lnTo>
                  <a:pt x="1018426" y="20647"/>
                </a:lnTo>
                <a:lnTo>
                  <a:pt x="1027301" y="25094"/>
                </a:lnTo>
                <a:lnTo>
                  <a:pt x="1036175" y="30176"/>
                </a:lnTo>
                <a:lnTo>
                  <a:pt x="1044733" y="35576"/>
                </a:lnTo>
                <a:lnTo>
                  <a:pt x="1052974" y="41611"/>
                </a:lnTo>
                <a:lnTo>
                  <a:pt x="1060581" y="47646"/>
                </a:lnTo>
                <a:lnTo>
                  <a:pt x="1068505" y="54317"/>
                </a:lnTo>
                <a:lnTo>
                  <a:pt x="1075478" y="61305"/>
                </a:lnTo>
                <a:lnTo>
                  <a:pt x="1082451" y="68928"/>
                </a:lnTo>
                <a:lnTo>
                  <a:pt x="1089107" y="76234"/>
                </a:lnTo>
                <a:lnTo>
                  <a:pt x="1095129" y="84492"/>
                </a:lnTo>
                <a:lnTo>
                  <a:pt x="1101151" y="92433"/>
                </a:lnTo>
                <a:lnTo>
                  <a:pt x="1106539" y="101010"/>
                </a:lnTo>
                <a:lnTo>
                  <a:pt x="1111611" y="109586"/>
                </a:lnTo>
                <a:lnTo>
                  <a:pt x="1116048" y="119115"/>
                </a:lnTo>
                <a:lnTo>
                  <a:pt x="1120485" y="128327"/>
                </a:lnTo>
                <a:lnTo>
                  <a:pt x="1123972" y="137856"/>
                </a:lnTo>
                <a:lnTo>
                  <a:pt x="1127458" y="147385"/>
                </a:lnTo>
                <a:lnTo>
                  <a:pt x="1130311" y="157550"/>
                </a:lnTo>
                <a:lnTo>
                  <a:pt x="1132530" y="167714"/>
                </a:lnTo>
                <a:lnTo>
                  <a:pt x="1134431" y="177879"/>
                </a:lnTo>
                <a:lnTo>
                  <a:pt x="1135699" y="188361"/>
                </a:lnTo>
                <a:lnTo>
                  <a:pt x="1136333" y="199161"/>
                </a:lnTo>
                <a:lnTo>
                  <a:pt x="1136650" y="209643"/>
                </a:lnTo>
                <a:lnTo>
                  <a:pt x="1136650" y="219807"/>
                </a:lnTo>
                <a:lnTo>
                  <a:pt x="1136016" y="229654"/>
                </a:lnTo>
                <a:lnTo>
                  <a:pt x="1135065" y="238866"/>
                </a:lnTo>
                <a:lnTo>
                  <a:pt x="1134114" y="248395"/>
                </a:lnTo>
                <a:lnTo>
                  <a:pt x="1132530" y="257289"/>
                </a:lnTo>
                <a:lnTo>
                  <a:pt x="1130945" y="266183"/>
                </a:lnTo>
                <a:lnTo>
                  <a:pt x="1128726" y="274759"/>
                </a:lnTo>
                <a:lnTo>
                  <a:pt x="1126191" y="283335"/>
                </a:lnTo>
                <a:lnTo>
                  <a:pt x="1123655" y="291912"/>
                </a:lnTo>
                <a:lnTo>
                  <a:pt x="1120485" y="300170"/>
                </a:lnTo>
                <a:lnTo>
                  <a:pt x="1117316" y="308111"/>
                </a:lnTo>
                <a:lnTo>
                  <a:pt x="1113829" y="316370"/>
                </a:lnTo>
                <a:lnTo>
                  <a:pt x="1110343" y="324311"/>
                </a:lnTo>
                <a:lnTo>
                  <a:pt x="1106222" y="331934"/>
                </a:lnTo>
                <a:lnTo>
                  <a:pt x="1102102" y="339875"/>
                </a:lnTo>
                <a:lnTo>
                  <a:pt x="1097665" y="347499"/>
                </a:lnTo>
                <a:lnTo>
                  <a:pt x="1088156" y="362745"/>
                </a:lnTo>
                <a:lnTo>
                  <a:pt x="1078013" y="377675"/>
                </a:lnTo>
                <a:lnTo>
                  <a:pt x="1067237" y="392286"/>
                </a:lnTo>
                <a:lnTo>
                  <a:pt x="1055827" y="407215"/>
                </a:lnTo>
                <a:lnTo>
                  <a:pt x="1043782" y="421827"/>
                </a:lnTo>
                <a:lnTo>
                  <a:pt x="1031421" y="436756"/>
                </a:lnTo>
                <a:lnTo>
                  <a:pt x="1005431" y="466614"/>
                </a:lnTo>
                <a:lnTo>
                  <a:pt x="767714" y="719138"/>
                </a:lnTo>
                <a:lnTo>
                  <a:pt x="530315" y="466614"/>
                </a:lnTo>
                <a:lnTo>
                  <a:pt x="504325" y="436756"/>
                </a:lnTo>
                <a:lnTo>
                  <a:pt x="491964" y="421827"/>
                </a:lnTo>
                <a:lnTo>
                  <a:pt x="479919" y="407215"/>
                </a:lnTo>
                <a:lnTo>
                  <a:pt x="468192" y="392286"/>
                </a:lnTo>
                <a:lnTo>
                  <a:pt x="457733" y="377675"/>
                </a:lnTo>
                <a:lnTo>
                  <a:pt x="447273" y="362745"/>
                </a:lnTo>
                <a:lnTo>
                  <a:pt x="437764" y="347499"/>
                </a:lnTo>
                <a:lnTo>
                  <a:pt x="433644" y="339875"/>
                </a:lnTo>
                <a:lnTo>
                  <a:pt x="429207" y="331934"/>
                </a:lnTo>
                <a:lnTo>
                  <a:pt x="425403" y="324311"/>
                </a:lnTo>
                <a:lnTo>
                  <a:pt x="421600" y="316370"/>
                </a:lnTo>
                <a:lnTo>
                  <a:pt x="418113" y="308111"/>
                </a:lnTo>
                <a:lnTo>
                  <a:pt x="414944" y="300170"/>
                </a:lnTo>
                <a:lnTo>
                  <a:pt x="412091" y="291912"/>
                </a:lnTo>
                <a:lnTo>
                  <a:pt x="409555" y="283335"/>
                </a:lnTo>
                <a:lnTo>
                  <a:pt x="406703" y="274759"/>
                </a:lnTo>
                <a:lnTo>
                  <a:pt x="404801" y="266183"/>
                </a:lnTo>
                <a:lnTo>
                  <a:pt x="402899" y="257289"/>
                </a:lnTo>
                <a:lnTo>
                  <a:pt x="401632" y="248395"/>
                </a:lnTo>
                <a:lnTo>
                  <a:pt x="400047" y="238866"/>
                </a:lnTo>
                <a:lnTo>
                  <a:pt x="399413" y="229654"/>
                </a:lnTo>
                <a:lnTo>
                  <a:pt x="399096" y="219807"/>
                </a:lnTo>
                <a:lnTo>
                  <a:pt x="398462" y="209643"/>
                </a:lnTo>
                <a:lnTo>
                  <a:pt x="399096" y="199161"/>
                </a:lnTo>
                <a:lnTo>
                  <a:pt x="399730" y="188361"/>
                </a:lnTo>
                <a:lnTo>
                  <a:pt x="401315" y="177879"/>
                </a:lnTo>
                <a:lnTo>
                  <a:pt x="402899" y="167714"/>
                </a:lnTo>
                <a:lnTo>
                  <a:pt x="405118" y="157550"/>
                </a:lnTo>
                <a:lnTo>
                  <a:pt x="408288" y="147385"/>
                </a:lnTo>
                <a:lnTo>
                  <a:pt x="411457" y="137856"/>
                </a:lnTo>
                <a:lnTo>
                  <a:pt x="415261" y="128327"/>
                </a:lnTo>
                <a:lnTo>
                  <a:pt x="419698" y="119115"/>
                </a:lnTo>
                <a:lnTo>
                  <a:pt x="423818" y="109586"/>
                </a:lnTo>
                <a:lnTo>
                  <a:pt x="428890" y="101010"/>
                </a:lnTo>
                <a:lnTo>
                  <a:pt x="434278" y="92433"/>
                </a:lnTo>
                <a:lnTo>
                  <a:pt x="440300" y="84492"/>
                </a:lnTo>
                <a:lnTo>
                  <a:pt x="446322" y="76234"/>
                </a:lnTo>
                <a:lnTo>
                  <a:pt x="452978" y="68928"/>
                </a:lnTo>
                <a:lnTo>
                  <a:pt x="459951" y="61305"/>
                </a:lnTo>
                <a:lnTo>
                  <a:pt x="467241" y="54317"/>
                </a:lnTo>
                <a:lnTo>
                  <a:pt x="475165" y="47646"/>
                </a:lnTo>
                <a:lnTo>
                  <a:pt x="482772" y="41611"/>
                </a:lnTo>
                <a:lnTo>
                  <a:pt x="491013" y="35576"/>
                </a:lnTo>
                <a:lnTo>
                  <a:pt x="499571" y="30176"/>
                </a:lnTo>
                <a:lnTo>
                  <a:pt x="508128" y="25094"/>
                </a:lnTo>
                <a:lnTo>
                  <a:pt x="517320" y="20647"/>
                </a:lnTo>
                <a:lnTo>
                  <a:pt x="526829" y="16517"/>
                </a:lnTo>
                <a:lnTo>
                  <a:pt x="536020" y="12706"/>
                </a:lnTo>
                <a:lnTo>
                  <a:pt x="545846" y="9212"/>
                </a:lnTo>
                <a:lnTo>
                  <a:pt x="555989" y="6353"/>
                </a:lnTo>
                <a:lnTo>
                  <a:pt x="566131" y="4129"/>
                </a:lnTo>
                <a:lnTo>
                  <a:pt x="576274" y="2224"/>
                </a:lnTo>
                <a:lnTo>
                  <a:pt x="586733" y="953"/>
                </a:lnTo>
                <a:lnTo>
                  <a:pt x="597510" y="318"/>
                </a:lnTo>
                <a:lnTo>
                  <a:pt x="607969" y="0"/>
                </a:lnTo>
                <a:close/>
              </a:path>
            </a:pathLst>
          </a:custGeom>
          <a:solidFill>
            <a:schemeClr val="accent1"/>
          </a:solidFill>
          <a:ln w="3175">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3" name="矩形 12"/>
          <p:cNvSpPr/>
          <p:nvPr/>
        </p:nvSpPr>
        <p:spPr>
          <a:xfrm>
            <a:off x="1511344"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4" name="矩形 13"/>
          <p:cNvSpPr/>
          <p:nvPr/>
        </p:nvSpPr>
        <p:spPr>
          <a:xfrm>
            <a:off x="8163546"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4837443" y="1463852"/>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4837444" y="5184167"/>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a:t>
            </a:r>
            <a:br>
              <a:rPr lang="en-US" altLang="zh-CN" dirty="0"/>
            </a:br>
            <a:r>
              <a:rPr lang="zh-CN" altLang="en-US" dirty="0"/>
              <a:t>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04</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3964308" y="1901891"/>
            <a:ext cx="4263384" cy="4357803"/>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4" name="圆角矩形 38"/>
          <p:cNvSpPr/>
          <p:nvPr/>
        </p:nvSpPr>
        <p:spPr>
          <a:xfrm>
            <a:off x="7936043" y="249379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38"/>
          <p:cNvSpPr/>
          <p:nvPr/>
        </p:nvSpPr>
        <p:spPr>
          <a:xfrm>
            <a:off x="572086" y="395683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文本框 25"/>
          <p:cNvSpPr txBox="1"/>
          <p:nvPr/>
        </p:nvSpPr>
        <p:spPr>
          <a:xfrm>
            <a:off x="4304669" y="2661765"/>
            <a:ext cx="1702234" cy="923330"/>
          </a:xfrm>
          <a:prstGeom prst="rect">
            <a:avLst/>
          </a:prstGeom>
          <a:noFill/>
        </p:spPr>
        <p:txBody>
          <a:bodyPr wrap="square" rtlCol="0">
            <a:spAutoFit/>
          </a:bodyPr>
          <a:lstStyle/>
          <a:p>
            <a:pPr algn="r"/>
            <a:r>
              <a:rPr lang="en-US" altLang="zh-CN" sz="5400" dirty="0">
                <a:solidFill>
                  <a:schemeClr val="accent1"/>
                </a:solidFill>
                <a:latin typeface="+mj-ea"/>
                <a:ea typeface="+mj-ea"/>
              </a:rPr>
              <a:t>48</a:t>
            </a:r>
            <a:r>
              <a:rPr lang="zh-CN" altLang="en-US" sz="2000" dirty="0">
                <a:solidFill>
                  <a:schemeClr val="accent1"/>
                </a:solidFill>
                <a:latin typeface="+mj-ea"/>
                <a:ea typeface="+mj-ea"/>
              </a:rPr>
              <a:t>次</a:t>
            </a:r>
            <a:endParaRPr lang="zh-CN" altLang="en-US" sz="5400" dirty="0">
              <a:solidFill>
                <a:schemeClr val="accent1"/>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12"/>
          <p:cNvSpPr/>
          <p:nvPr/>
        </p:nvSpPr>
        <p:spPr bwMode="auto">
          <a:xfrm>
            <a:off x="8332788" y="2604771"/>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6" name="Oval 15"/>
          <p:cNvSpPr>
            <a:spLocks noChangeArrowheads="1"/>
          </p:cNvSpPr>
          <p:nvPr/>
        </p:nvSpPr>
        <p:spPr bwMode="auto">
          <a:xfrm>
            <a:off x="7917273" y="2484707"/>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17" name="Freeform 12"/>
          <p:cNvSpPr/>
          <p:nvPr/>
        </p:nvSpPr>
        <p:spPr bwMode="auto">
          <a:xfrm flipH="1">
            <a:off x="1846263" y="2604771"/>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8" name="Oval 15"/>
          <p:cNvSpPr>
            <a:spLocks noChangeArrowheads="1"/>
          </p:cNvSpPr>
          <p:nvPr/>
        </p:nvSpPr>
        <p:spPr bwMode="auto">
          <a:xfrm>
            <a:off x="3688173" y="2484707"/>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19" name="任意多边形 18"/>
          <p:cNvSpPr/>
          <p:nvPr/>
        </p:nvSpPr>
        <p:spPr>
          <a:xfrm>
            <a:off x="5175862" y="1684632"/>
            <a:ext cx="1840277" cy="1840277"/>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4000" dirty="0">
                <a:solidFill>
                  <a:schemeClr val="tx1"/>
                </a:solidFill>
                <a:latin typeface="+mj-ea"/>
                <a:ea typeface="+mj-ea"/>
              </a:rPr>
              <a:t>89%</a:t>
            </a:r>
            <a:endParaRPr lang="zh-CN" altLang="en-US" sz="4000" dirty="0">
              <a:solidFill>
                <a:schemeClr val="tx1"/>
              </a:solidFill>
              <a:latin typeface="+mj-ea"/>
              <a:ea typeface="+mj-ea"/>
            </a:endParaRPr>
          </a:p>
        </p:txBody>
      </p:sp>
      <p:sp>
        <p:nvSpPr>
          <p:cNvPr id="29" name="文本框 28"/>
          <p:cNvSpPr txBox="1"/>
          <p:nvPr/>
        </p:nvSpPr>
        <p:spPr>
          <a:xfrm>
            <a:off x="466005" y="2512058"/>
            <a:ext cx="1377084" cy="523220"/>
          </a:xfrm>
          <a:prstGeom prst="rect">
            <a:avLst/>
          </a:prstGeom>
          <a:noFill/>
        </p:spPr>
        <p:txBody>
          <a:bodyPr wrap="square" rtlCol="0">
            <a:spAutoFit/>
          </a:bodyPr>
          <a:lstStyle/>
          <a:p>
            <a:pPr algn="r"/>
            <a:r>
              <a:rPr lang="en-US" altLang="zh-CN" sz="2800" dirty="0">
                <a:latin typeface="+mj-ea"/>
                <a:ea typeface="+mj-ea"/>
              </a:rPr>
              <a:t>48%</a:t>
            </a:r>
            <a:endParaRPr lang="zh-CN" altLang="en-US" sz="2800" dirty="0">
              <a:latin typeface="+mj-ea"/>
              <a:ea typeface="+mj-ea"/>
            </a:endParaRPr>
          </a:p>
        </p:txBody>
      </p:sp>
      <p:sp>
        <p:nvSpPr>
          <p:cNvPr id="30" name="文本框 29"/>
          <p:cNvSpPr txBox="1"/>
          <p:nvPr/>
        </p:nvSpPr>
        <p:spPr>
          <a:xfrm>
            <a:off x="10345738" y="2512058"/>
            <a:ext cx="1377084" cy="523220"/>
          </a:xfrm>
          <a:prstGeom prst="rect">
            <a:avLst/>
          </a:prstGeom>
          <a:noFill/>
        </p:spPr>
        <p:txBody>
          <a:bodyPr wrap="square" rtlCol="0">
            <a:spAutoFit/>
          </a:bodyPr>
          <a:lstStyle/>
          <a:p>
            <a:r>
              <a:rPr lang="en-US" altLang="zh-CN" sz="2800" dirty="0">
                <a:latin typeface="+mj-ea"/>
                <a:ea typeface="+mj-ea"/>
              </a:rPr>
              <a:t>41%</a:t>
            </a:r>
            <a:endParaRPr lang="zh-CN" altLang="en-US" sz="2800" dirty="0">
              <a:latin typeface="+mj-ea"/>
              <a:ea typeface="+mj-ea"/>
            </a:endParaRPr>
          </a:p>
        </p:txBody>
      </p:sp>
      <p:sp>
        <p:nvSpPr>
          <p:cNvPr id="31" name="矩形 30"/>
          <p:cNvSpPr/>
          <p:nvPr/>
        </p:nvSpPr>
        <p:spPr>
          <a:xfrm>
            <a:off x="1136129" y="3687902"/>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504253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1145338" y="5009564"/>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0" name="组合 19"/>
          <p:cNvGrpSpPr/>
          <p:nvPr/>
        </p:nvGrpSpPr>
        <p:grpSpPr>
          <a:xfrm>
            <a:off x="3488005" y="4029031"/>
            <a:ext cx="1295016" cy="2347403"/>
            <a:chOff x="3546849" y="3594011"/>
            <a:chExt cx="1295016" cy="2347403"/>
          </a:xfrm>
        </p:grpSpPr>
        <p:sp>
          <p:nvSpPr>
            <p:cNvPr id="21" name="自由: 形状 20"/>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03</a:t>
              </a:r>
              <a:endParaRPr lang="zh-CN" altLang="en-US" sz="4400" b="1" dirty="0"/>
            </a:p>
          </p:txBody>
        </p:sp>
      </p:grpSp>
      <p:grpSp>
        <p:nvGrpSpPr>
          <p:cNvPr id="23" name="组合 22"/>
          <p:cNvGrpSpPr/>
          <p:nvPr/>
        </p:nvGrpSpPr>
        <p:grpSpPr>
          <a:xfrm>
            <a:off x="3488005" y="1681628"/>
            <a:ext cx="1295016" cy="2347403"/>
            <a:chOff x="3546849" y="3594011"/>
            <a:chExt cx="1295016" cy="2347403"/>
          </a:xfrm>
        </p:grpSpPr>
        <p:sp>
          <p:nvSpPr>
            <p:cNvPr id="24" name="自由: 形状 23"/>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01</a:t>
              </a:r>
              <a:endParaRPr lang="zh-CN" altLang="en-US" sz="4400" b="1" dirty="0"/>
            </a:p>
          </p:txBody>
        </p:sp>
      </p:grpSp>
      <p:sp>
        <p:nvSpPr>
          <p:cNvPr id="26" name="矩形 25"/>
          <p:cNvSpPr/>
          <p:nvPr/>
        </p:nvSpPr>
        <p:spPr>
          <a:xfrm>
            <a:off x="1100412" y="2298267"/>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3084399" y="2199252"/>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100412" y="454665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8" name="直接连接符 37"/>
          <p:cNvCxnSpPr/>
          <p:nvPr/>
        </p:nvCxnSpPr>
        <p:spPr>
          <a:xfrm>
            <a:off x="3084399" y="4447640"/>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7527735" y="4029031"/>
            <a:ext cx="1295016" cy="2347403"/>
            <a:chOff x="3546849" y="3594011"/>
            <a:chExt cx="1295016" cy="2347403"/>
          </a:xfrm>
        </p:grpSpPr>
        <p:sp>
          <p:nvSpPr>
            <p:cNvPr id="40" name="自由: 形状 39"/>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04</a:t>
              </a:r>
              <a:endParaRPr lang="zh-CN" altLang="en-US" sz="4400" b="1" dirty="0"/>
            </a:p>
          </p:txBody>
        </p:sp>
      </p:grpSp>
      <p:grpSp>
        <p:nvGrpSpPr>
          <p:cNvPr id="45" name="组合 44"/>
          <p:cNvGrpSpPr/>
          <p:nvPr/>
        </p:nvGrpSpPr>
        <p:grpSpPr>
          <a:xfrm>
            <a:off x="7527735" y="1681628"/>
            <a:ext cx="1295016" cy="2347403"/>
            <a:chOff x="3546849" y="3594011"/>
            <a:chExt cx="1295016" cy="2347403"/>
          </a:xfrm>
        </p:grpSpPr>
        <p:sp>
          <p:nvSpPr>
            <p:cNvPr id="46" name="自由: 形状 45"/>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02</a:t>
              </a:r>
              <a:endParaRPr lang="zh-CN" altLang="en-US" sz="4400" b="1" dirty="0"/>
            </a:p>
          </p:txBody>
        </p:sp>
      </p:grpSp>
      <p:sp>
        <p:nvSpPr>
          <p:cNvPr id="48" name="矩形 47"/>
          <p:cNvSpPr/>
          <p:nvPr/>
        </p:nvSpPr>
        <p:spPr>
          <a:xfrm>
            <a:off x="9794040" y="2298267"/>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49" name="直接连接符 48"/>
          <p:cNvCxnSpPr/>
          <p:nvPr/>
        </p:nvCxnSpPr>
        <p:spPr>
          <a:xfrm>
            <a:off x="9253184" y="2199252"/>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9794040" y="454665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51" name="直接连接符 50"/>
          <p:cNvCxnSpPr/>
          <p:nvPr/>
        </p:nvCxnSpPr>
        <p:spPr>
          <a:xfrm>
            <a:off x="9253184" y="4447640"/>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3" name="KSO_Shape"/>
          <p:cNvSpPr/>
          <p:nvPr/>
        </p:nvSpPr>
        <p:spPr bwMode="auto">
          <a:xfrm>
            <a:off x="5528956" y="3325626"/>
            <a:ext cx="1134089" cy="1298575"/>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5552064" y="2153729"/>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2" name="矩形 21"/>
          <p:cNvSpPr/>
          <p:nvPr/>
        </p:nvSpPr>
        <p:spPr>
          <a:xfrm>
            <a:off x="5552064" y="1892007"/>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552064" y="3966291"/>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KSO_Shape"/>
          <p:cNvSpPr/>
          <p:nvPr/>
        </p:nvSpPr>
        <p:spPr bwMode="auto">
          <a:xfrm>
            <a:off x="1238221" y="2361198"/>
            <a:ext cx="2440582" cy="345365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5552064" y="4228013"/>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6" name="矩形 15"/>
          <p:cNvSpPr/>
          <p:nvPr/>
        </p:nvSpPr>
        <p:spPr>
          <a:xfrm>
            <a:off x="5552064" y="6040575"/>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
        <p:nvSpPr>
          <p:cNvPr id="2" name="文本框 1"/>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01</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3" name="Block Arc 4"/>
          <p:cNvSpPr/>
          <p:nvPr/>
        </p:nvSpPr>
        <p:spPr>
          <a:xfrm>
            <a:off x="3968032" y="2533203"/>
            <a:ext cx="4255935" cy="4255937"/>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rgbClr val="3D3F3F"/>
              </a:solidFill>
            </a:endParaRPr>
          </a:p>
        </p:txBody>
      </p:sp>
      <p:sp>
        <p:nvSpPr>
          <p:cNvPr id="34" name="椭圆 33"/>
          <p:cNvSpPr/>
          <p:nvPr/>
        </p:nvSpPr>
        <p:spPr>
          <a:xfrm>
            <a:off x="7685363" y="4447617"/>
            <a:ext cx="814867" cy="814867"/>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a:p>
        </p:txBody>
      </p:sp>
      <p:sp>
        <p:nvSpPr>
          <p:cNvPr id="35" name="椭圆 34"/>
          <p:cNvSpPr/>
          <p:nvPr/>
        </p:nvSpPr>
        <p:spPr>
          <a:xfrm>
            <a:off x="3691770" y="4447617"/>
            <a:ext cx="814867" cy="814867"/>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a:p>
        </p:txBody>
      </p:sp>
      <p:sp>
        <p:nvSpPr>
          <p:cNvPr id="36" name="文本框 35"/>
          <p:cNvSpPr txBox="1"/>
          <p:nvPr/>
        </p:nvSpPr>
        <p:spPr>
          <a:xfrm>
            <a:off x="4785548" y="3446799"/>
            <a:ext cx="2620903" cy="1323439"/>
          </a:xfrm>
          <a:prstGeom prst="rect">
            <a:avLst/>
          </a:prstGeom>
          <a:noFill/>
        </p:spPr>
        <p:txBody>
          <a:bodyPr wrap="square" rtlCol="0">
            <a:spAutoFit/>
          </a:bodyPr>
          <a:lstStyle/>
          <a:p>
            <a:pPr algn="ctr"/>
            <a:r>
              <a:rPr lang="en-US" altLang="zh-CN" sz="8000" b="1" dirty="0">
                <a:solidFill>
                  <a:schemeClr val="accent1"/>
                </a:solidFill>
                <a:latin typeface="+mj-ea"/>
                <a:ea typeface="+mj-ea"/>
              </a:rPr>
              <a:t>28</a:t>
            </a:r>
            <a:r>
              <a:rPr lang="en-US" altLang="zh-CN" sz="4400" b="1" dirty="0">
                <a:solidFill>
                  <a:schemeClr val="accent1"/>
                </a:solidFill>
                <a:latin typeface="+mj-ea"/>
                <a:ea typeface="+mj-ea"/>
              </a:rPr>
              <a:t>%</a:t>
            </a:r>
            <a:endParaRPr lang="zh-CN" altLang="en-US" sz="8000" b="1" dirty="0">
              <a:solidFill>
                <a:schemeClr val="accent1"/>
              </a:solidFill>
              <a:latin typeface="+mj-ea"/>
              <a:ea typeface="+mj-ea"/>
            </a:endParaRPr>
          </a:p>
        </p:txBody>
      </p:sp>
      <p:sp>
        <p:nvSpPr>
          <p:cNvPr id="38" name="矩形 37"/>
          <p:cNvSpPr/>
          <p:nvPr/>
        </p:nvSpPr>
        <p:spPr>
          <a:xfrm>
            <a:off x="624072" y="330992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十字形 1"/>
          <p:cNvSpPr/>
          <p:nvPr/>
        </p:nvSpPr>
        <p:spPr>
          <a:xfrm>
            <a:off x="1608014" y="2270515"/>
            <a:ext cx="558560" cy="558560"/>
          </a:xfrm>
          <a:prstGeom prst="plus">
            <a:avLst>
              <a:gd name="adj" fmla="val 380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24072" y="507741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矩形 15"/>
          <p:cNvSpPr/>
          <p:nvPr/>
        </p:nvSpPr>
        <p:spPr>
          <a:xfrm>
            <a:off x="9041483" y="330992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十字形 16"/>
          <p:cNvSpPr/>
          <p:nvPr/>
        </p:nvSpPr>
        <p:spPr>
          <a:xfrm>
            <a:off x="10025425" y="2270515"/>
            <a:ext cx="558560" cy="558560"/>
          </a:xfrm>
          <a:prstGeom prst="plus">
            <a:avLst>
              <a:gd name="adj" fmla="val 380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041483" y="507741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形状 12"/>
          <p:cNvSpPr/>
          <p:nvPr>
            <p:custDataLst>
              <p:tags r:id="rId1"/>
            </p:custDataLst>
          </p:nvPr>
        </p:nvSpPr>
        <p:spPr>
          <a:xfrm flipH="1">
            <a:off x="9395379" y="4694943"/>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p:custDataLst>
              <p:tags r:id="rId2"/>
            </p:custDataLst>
          </p:nvPr>
        </p:nvSpPr>
        <p:spPr>
          <a:xfrm flipH="1">
            <a:off x="10156937" y="4052557"/>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5" name="椭圆 14"/>
          <p:cNvSpPr/>
          <p:nvPr/>
        </p:nvSpPr>
        <p:spPr>
          <a:xfrm>
            <a:off x="9715673" y="282484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6" name="矩形 15"/>
          <p:cNvSpPr/>
          <p:nvPr/>
        </p:nvSpPr>
        <p:spPr>
          <a:xfrm>
            <a:off x="6850963"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文本框 16"/>
          <p:cNvSpPr txBox="1"/>
          <p:nvPr/>
        </p:nvSpPr>
        <p:spPr>
          <a:xfrm>
            <a:off x="7346938"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93</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18" name="直接连接符 17"/>
          <p:cNvCxnSpPr/>
          <p:nvPr/>
        </p:nvCxnSpPr>
        <p:spPr>
          <a:xfrm>
            <a:off x="9334894"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10542"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506517"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84</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26" name="直接连接符 25"/>
          <p:cNvCxnSpPr/>
          <p:nvPr/>
        </p:nvCxnSpPr>
        <p:spPr>
          <a:xfrm>
            <a:off x="6494473"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170121"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1666096"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31" name="直接连接符 30"/>
          <p:cNvCxnSpPr/>
          <p:nvPr/>
        </p:nvCxnSpPr>
        <p:spPr>
          <a:xfrm>
            <a:off x="3654052"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32" name="KSO_Shape"/>
          <p:cNvSpPr/>
          <p:nvPr/>
        </p:nvSpPr>
        <p:spPr bwMode="auto">
          <a:xfrm>
            <a:off x="10084456" y="3284135"/>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004256"/>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073400"/>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537633"/>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259844"/>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4607544"/>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179287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146187"/>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354783"/>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491668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任意多边形: 形状 18"/>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0" name="矩形 3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a:off x="2606122" y="274192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3833906" y="3904564"/>
            <a:ext cx="425297" cy="482378"/>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2591987" y="4788811"/>
            <a:ext cx="624842" cy="78927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1390208" y="3902074"/>
            <a:ext cx="783521" cy="48056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a:t>
            </a:r>
            <a:br>
              <a:rPr lang="en-US" altLang="zh-CN" dirty="0"/>
            </a:br>
            <a:r>
              <a:rPr lang="zh-CN" altLang="en-US" dirty="0"/>
              <a:t>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02</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1027155430"/>
  <p:tag name="MH_LIBRARY" val="GRAPHIC"/>
  <p:tag name="MH_TYPE" val="Other"/>
  <p:tag name="MH_ORDER" val="3"/>
</p:tagLst>
</file>

<file path=ppt/tags/tag14.xml><?xml version="1.0" encoding="utf-8"?>
<p:tagLst xmlns:p="http://schemas.openxmlformats.org/presentationml/2006/main">
  <p:tag name="MH" val="20161027155430"/>
  <p:tag name="MH_LIBRARY" val="GRAPHIC"/>
  <p:tag name="MH_TYPE" val="SubTitle"/>
  <p:tag name="MH_ORDER" val="4"/>
</p:tagLst>
</file>

<file path=ppt/tags/tag15.xml><?xml version="1.0" encoding="utf-8"?>
<p:tagLst xmlns:p="http://schemas.openxmlformats.org/presentationml/2006/main">
  <p:tag name="MH" val="20160614212001"/>
  <p:tag name="MH_LIBRARY" val="GRAPHIC"/>
  <p:tag name="MH_TYPE" val="Other"/>
  <p:tag name="MH_ORDER" val="1"/>
</p:tagLst>
</file>

<file path=ppt/tags/tag16.xml><?xml version="1.0" encoding="utf-8"?>
<p:tagLst xmlns:p="http://schemas.openxmlformats.org/presentationml/2006/main">
  <p:tag name="MH" val="20160614212001"/>
  <p:tag name="MH_LIBRARY" val="GRAPHIC"/>
  <p:tag name="MH_TYPE" val="Other"/>
  <p:tag name="MH_ORDER" val="3"/>
</p:tagLst>
</file>

<file path=ppt/tags/tag17.xml><?xml version="1.0" encoding="utf-8"?>
<p:tagLst xmlns:p="http://schemas.openxmlformats.org/presentationml/2006/main">
  <p:tag name="MH" val="20160614212001"/>
  <p:tag name="MH_LIBRARY" val="GRAPHIC"/>
  <p:tag name="MH_TYPE" val="Other"/>
  <p:tag name="MH_ORDER" val="7"/>
</p:tagLst>
</file>

<file path=ppt/tags/tag18.xml><?xml version="1.0" encoding="utf-8"?>
<p:tagLst xmlns:p="http://schemas.openxmlformats.org/presentationml/2006/main">
  <p:tag name="MH" val="20160614212001"/>
  <p:tag name="MH_LIBRARY" val="GRAPHIC"/>
  <p:tag name="MH_TYPE" val="Other"/>
  <p:tag name="MH_ORDER" val="11"/>
</p:tagLst>
</file>

<file path=ppt/tags/tag19.xml><?xml version="1.0" encoding="utf-8"?>
<p:tagLst xmlns:p="http://schemas.openxmlformats.org/presentationml/2006/main">
  <p:tag name="MH" val="20160614212001"/>
  <p:tag name="MH_LIBRARY" val="GRAPHIC"/>
  <p:tag name="MH_TYPE" val="Other"/>
  <p:tag name="MH_ORDER" val="16"/>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65">
      <a:dk1>
        <a:srgbClr val="4D4D4D"/>
      </a:dk1>
      <a:lt1>
        <a:srgbClr val="FFFFFF"/>
      </a:lt1>
      <a:dk2>
        <a:srgbClr val="4D4D4D"/>
      </a:dk2>
      <a:lt2>
        <a:srgbClr val="FFFFFF"/>
      </a:lt2>
      <a:accent1>
        <a:srgbClr val="830709"/>
      </a:accent1>
      <a:accent2>
        <a:srgbClr val="D12046"/>
      </a:accent2>
      <a:accent3>
        <a:srgbClr val="E59977"/>
      </a:accent3>
      <a:accent4>
        <a:srgbClr val="3DCEB5"/>
      </a:accent4>
      <a:accent5>
        <a:srgbClr val="4296B4"/>
      </a:accent5>
      <a:accent6>
        <a:srgbClr val="7F7F7F"/>
      </a:accent6>
      <a:hlink>
        <a:srgbClr val="00B05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2865</Words>
  <Application>WPS 演示</Application>
  <PresentationFormat>宽屏</PresentationFormat>
  <Paragraphs>308</Paragraphs>
  <Slides>27</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27</vt:i4>
      </vt:variant>
    </vt:vector>
  </HeadingPairs>
  <TitlesOfParts>
    <vt:vector size="44" baseType="lpstr">
      <vt:lpstr>Arial</vt:lpstr>
      <vt:lpstr>宋体</vt:lpstr>
      <vt:lpstr>Wingdings</vt:lpstr>
      <vt:lpstr>Calibri</vt:lpstr>
      <vt:lpstr>幼圆</vt:lpstr>
      <vt:lpstr>等线 Light</vt:lpstr>
      <vt:lpstr>Tempus Sans ITC</vt:lpstr>
      <vt:lpstr>Wingdings 2</vt:lpstr>
      <vt:lpstr>Times New Roman</vt:lpstr>
      <vt:lpstr>微软雅黑</vt:lpstr>
      <vt:lpstr>Calibri</vt:lpstr>
      <vt:lpstr>等线</vt:lpstr>
      <vt:lpstr>GoodVibrationsROB</vt:lpstr>
      <vt:lpstr>Arial Unicode MS</vt:lpstr>
      <vt:lpstr>Arial</vt:lpstr>
      <vt:lpstr>Impact</vt:lpstr>
      <vt:lpstr>A000120141119A01PPBG</vt:lpstr>
      <vt:lpstr>血液病学 医疗研究模板</vt:lpstr>
      <vt:lpstr>PowerPoint 演示文稿</vt:lpstr>
      <vt:lpstr>请输入第一章 大标题</vt:lpstr>
      <vt:lpstr>请在此输入您的大标题</vt:lpstr>
      <vt:lpstr>请在此输入您的大标题</vt:lpstr>
      <vt:lpstr>请在此输入您的大标题</vt:lpstr>
      <vt:lpstr>请在此输入您的大标题</vt:lpstr>
      <vt:lpstr>请在此输入您的大标题</vt:lpstr>
      <vt:lpstr>请输入第二章 大标题</vt:lpstr>
      <vt:lpstr>请在此输入您的大标题</vt:lpstr>
      <vt:lpstr>请在此输入您的大标题</vt:lpstr>
      <vt:lpstr>请在此输入您的大标题</vt:lpstr>
      <vt:lpstr>请在此输入您的大标题</vt:lpstr>
      <vt:lpstr>请在此输入您的大标题</vt:lpstr>
      <vt:lpstr>请输入第三章 大标题</vt:lpstr>
      <vt:lpstr>请在此输入您的大标题</vt:lpstr>
      <vt:lpstr>请在此输入您的大标题</vt:lpstr>
      <vt:lpstr>请在此输入您的大标题</vt:lpstr>
      <vt:lpstr>请在此输入您的大标题</vt:lpstr>
      <vt:lpstr>请在此输入您的大标题</vt:lpstr>
      <vt:lpstr>请输入第四章 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2017-06-19T13:49:52Z</dcterms:created>
  <dcterms:modified xsi:type="dcterms:W3CDTF">2017-06-19T13:49:52Z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