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6" r:id="rId7"/>
    <p:sldId id="264" r:id="rId8"/>
    <p:sldId id="281" r:id="rId9"/>
    <p:sldId id="295" r:id="rId10"/>
    <p:sldId id="278" r:id="rId11"/>
    <p:sldId id="265" r:id="rId12"/>
    <p:sldId id="284" r:id="rId13"/>
    <p:sldId id="289" r:id="rId14"/>
    <p:sldId id="283" r:id="rId15"/>
    <p:sldId id="294" r:id="rId16"/>
    <p:sldId id="285" r:id="rId17"/>
    <p:sldId id="270" r:id="rId18"/>
    <p:sldId id="291" r:id="rId19"/>
    <p:sldId id="261" r:id="rId20"/>
    <p:sldId id="260" r:id="rId21"/>
    <p:sldId id="263" r:id="rId22"/>
    <p:sldId id="288" r:id="rId23"/>
    <p:sldId id="274" r:id="rId24"/>
    <p:sldId id="292" r:id="rId25"/>
    <p:sldId id="293" r:id="rId26"/>
    <p:sldId id="272" r:id="rId27"/>
    <p:sldId id="290" r:id="rId28"/>
    <p:sldId id="277"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D9D9"/>
    <a:srgbClr val="FEFFFF"/>
    <a:srgbClr val="830709"/>
    <a:srgbClr val="FFFFFF"/>
    <a:srgbClr val="E9718C"/>
    <a:srgbClr val="4296B4"/>
    <a:srgbClr val="5CA9C4"/>
    <a:srgbClr val="4D4D4D"/>
    <a:srgbClr val="BFE436"/>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236073" y="3829354"/>
            <a:ext cx="5105292" cy="798734"/>
          </a:xfrm>
          <a:noFill/>
        </p:spPr>
        <p:txBody>
          <a:bodyPr>
            <a:normAutofit/>
          </a:bodyPr>
          <a:lstStyle>
            <a:lvl1pPr marL="0" indent="0" algn="ctr">
              <a:lnSpc>
                <a:spcPct val="150000"/>
              </a:lnSpc>
              <a:buNone/>
              <a:defRPr sz="2000">
                <a:solidFill>
                  <a:srgbClr val="FE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221674" y="788695"/>
            <a:ext cx="5126182" cy="2716500"/>
          </a:xfrm>
          <a:noFill/>
        </p:spPr>
        <p:txBody>
          <a:bodyPr anchor="ctr">
            <a:normAutofit/>
          </a:bodyPr>
          <a:lstStyle>
            <a:lvl1pPr algn="ctr">
              <a:lnSpc>
                <a:spcPct val="150000"/>
              </a:lnSpc>
              <a:defRPr sz="4400" b="1" i="0">
                <a:ln>
                  <a:solidFill>
                    <a:schemeClr val="accent1"/>
                  </a:solidFill>
                </a:ln>
                <a:solidFill>
                  <a:srgbClr val="FFFFFF"/>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237306" y="1257809"/>
            <a:ext cx="5138257" cy="2885530"/>
          </a:xfrm>
        </p:spPr>
        <p:txBody>
          <a:bodyPr anchor="ctr"/>
          <a:lstStyle>
            <a:lvl1pPr algn="ctr">
              <a:lnSpc>
                <a:spcPct val="150000"/>
              </a:lnSpc>
              <a:defRPr sz="4400" b="1">
                <a:ln w="3175">
                  <a:solidFill>
                    <a:schemeClr val="accent1"/>
                  </a:solidFill>
                </a:ln>
                <a:solidFill>
                  <a:srgbClr val="FEFFFF"/>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339114" y="4279864"/>
            <a:ext cx="4926656" cy="917032"/>
          </a:xfrm>
        </p:spPr>
        <p:txBody>
          <a:bodyPr/>
          <a:lstStyle>
            <a:lvl1pPr marL="0" indent="0" algn="ctr">
              <a:lnSpc>
                <a:spcPct val="150000"/>
              </a:lnSpc>
              <a:buNone/>
              <a:defRPr sz="2400">
                <a:ln>
                  <a:noFill/>
                </a:ln>
                <a:solidFill>
                  <a:srgbClr val="FE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6" name="矩形 5"/>
          <p:cNvSpPr/>
          <p:nvPr userDrawn="1"/>
        </p:nvSpPr>
        <p:spPr>
          <a:xfrm>
            <a:off x="0" y="0"/>
            <a:ext cx="12192000" cy="6858000"/>
          </a:xfrm>
          <a:prstGeom prst="rect">
            <a:avLst/>
          </a:prstGeom>
          <a:solidFill>
            <a:srgbClr val="E9D9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38263"/>
            <a:ext cx="106807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077120" y="213130"/>
            <a:ext cx="10037761"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lnSpc>
          <a:spcPct val="90000"/>
        </a:lnSpc>
        <a:spcBef>
          <a:spcPct val="0"/>
        </a:spcBef>
        <a:spcAft>
          <a:spcPct val="0"/>
        </a:spcAft>
        <a:defRPr sz="3600" kern="1200">
          <a:solidFill>
            <a:schemeClr val="accent1">
              <a:lumMod val="20000"/>
              <a:lumOff val="80000"/>
            </a:schemeClr>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slide" Target="slide3.xml"/><Relationship Id="rId14" Type="http://schemas.openxmlformats.org/officeDocument/2006/relationships/slideLayout" Target="../slideLayouts/slideLayout7.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4.xml"/><Relationship Id="rId1" Type="http://schemas.openxmlformats.org/officeDocument/2006/relationships/tags" Target="../tags/tag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rmAutofit/>
          </a:bodyPr>
          <a:lstStyle/>
          <a:p>
            <a:r>
              <a:rPr lang="zh-CN" altLang="en-US" dirty="0">
                <a:latin typeface="微软雅黑" panose="020B0503020204020204" pitchFamily="34" charset="-122"/>
                <a:ea typeface="微软雅黑" panose="020B0503020204020204" pitchFamily="34" charset="-122"/>
              </a:rPr>
              <a:t>血液研究中心          日期：</a:t>
            </a:r>
            <a:r>
              <a:rPr lang="en-US" altLang="zh-CN" dirty="0">
                <a:latin typeface="微软雅黑" panose="020B0503020204020204" pitchFamily="34" charset="-122"/>
                <a:ea typeface="微软雅黑" panose="020B0503020204020204" pitchFamily="34" charset="-122"/>
              </a:rPr>
              <a:t>2017-12-30</a:t>
            </a:r>
            <a:endParaRPr lang="en-US" altLang="zh-CN" dirty="0">
              <a:latin typeface="微软雅黑" panose="020B0503020204020204" pitchFamily="34" charset="-122"/>
              <a:ea typeface="微软雅黑" panose="020B0503020204020204" pitchFamily="34" charset="-122"/>
            </a:endParaRPr>
          </a:p>
        </p:txBody>
      </p:sp>
      <p:sp>
        <p:nvSpPr>
          <p:cNvPr id="6146" name="标题 5"/>
          <p:cNvSpPr>
            <a:spLocks noGrp="1"/>
          </p:cNvSpPr>
          <p:nvPr>
            <p:ph type="ctrTitle"/>
          </p:nvPr>
        </p:nvSpPr>
        <p:spPr/>
        <p:txBody>
          <a:bodyPr>
            <a:normAutofit/>
          </a:bodyPr>
          <a:lstStyle/>
          <a:p>
            <a:r>
              <a:rPr lang="zh-CN" altLang="en-US" sz="5400" dirty="0">
                <a:latin typeface="+mj-ea"/>
              </a:rPr>
              <a:t>血液病学</a:t>
            </a:r>
            <a:br>
              <a:rPr lang="en-US" altLang="zh-CN" sz="5400" dirty="0">
                <a:latin typeface="+mj-ea"/>
              </a:rPr>
            </a:br>
            <a:r>
              <a:rPr lang="zh-CN" altLang="en-US" sz="5400" dirty="0">
                <a:latin typeface="+mj-ea"/>
              </a:rPr>
              <a:t>医疗研究模板</a:t>
            </a:r>
            <a:endParaRPr lang="zh-CN" altLang="en-US" sz="5400" dirty="0">
              <a:latin typeface="+mj-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右弧形箭头 5"/>
          <p:cNvSpPr/>
          <p:nvPr/>
        </p:nvSpPr>
        <p:spPr>
          <a:xfrm rot="16200000">
            <a:off x="1655360" y="2640160"/>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20" name="矩形 19"/>
          <p:cNvSpPr/>
          <p:nvPr/>
        </p:nvSpPr>
        <p:spPr>
          <a:xfrm>
            <a:off x="914375" y="5448732"/>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34" charset="-122"/>
              <a:ea typeface="微软雅黑" panose="020B0503020204020204" pitchFamily="34" charset="-122"/>
            </a:endParaRPr>
          </a:p>
        </p:txBody>
      </p:sp>
      <p:sp>
        <p:nvSpPr>
          <p:cNvPr id="26" name="矩形 25"/>
          <p:cNvSpPr/>
          <p:nvPr/>
        </p:nvSpPr>
        <p:spPr>
          <a:xfrm>
            <a:off x="5618987" y="1745505"/>
            <a:ext cx="5803979" cy="1912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Freeform 143"/>
          <p:cNvSpPr>
            <a:spLocks noEditPoints="1"/>
          </p:cNvSpPr>
          <p:nvPr/>
        </p:nvSpPr>
        <p:spPr bwMode="auto">
          <a:xfrm flipH="1">
            <a:off x="4463933" y="1990087"/>
            <a:ext cx="992426" cy="776928"/>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2" name="矩形 11"/>
          <p:cNvSpPr/>
          <p:nvPr/>
        </p:nvSpPr>
        <p:spPr>
          <a:xfrm>
            <a:off x="5618987" y="4042411"/>
            <a:ext cx="5803979" cy="1912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3" name="Freeform 143"/>
          <p:cNvSpPr>
            <a:spLocks noEditPoints="1"/>
          </p:cNvSpPr>
          <p:nvPr/>
        </p:nvSpPr>
        <p:spPr bwMode="auto">
          <a:xfrm flipH="1">
            <a:off x="4463933" y="4286993"/>
            <a:ext cx="992426" cy="776928"/>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4" name="右弧形箭头 5"/>
          <p:cNvSpPr/>
          <p:nvPr/>
        </p:nvSpPr>
        <p:spPr>
          <a:xfrm rot="17570827">
            <a:off x="2272023" y="3802350"/>
            <a:ext cx="2053273" cy="1840329"/>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15" name="Rectangle 41"/>
          <p:cNvSpPr>
            <a:spLocks noChangeArrowheads="1"/>
          </p:cNvSpPr>
          <p:nvPr/>
        </p:nvSpPr>
        <p:spPr bwMode="auto">
          <a:xfrm>
            <a:off x="791995" y="588888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solidFill>
                  <a:schemeClr val="accent1"/>
                </a:solidFill>
                <a:latin typeface="+mn-lt"/>
              </a:rPr>
              <a:t>请输入文本</a:t>
            </a:r>
            <a:endParaRPr lang="zh-CN" altLang="en-US" dirty="0">
              <a:solidFill>
                <a:schemeClr val="accent1"/>
              </a:solidFill>
              <a:latin typeface="+mn-lt"/>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KSO_Shape"/>
          <p:cNvSpPr/>
          <p:nvPr/>
        </p:nvSpPr>
        <p:spPr bwMode="auto">
          <a:xfrm>
            <a:off x="7741370" y="4428455"/>
            <a:ext cx="1376298" cy="173848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46" name="KSO_Shape"/>
          <p:cNvSpPr/>
          <p:nvPr/>
        </p:nvSpPr>
        <p:spPr bwMode="auto">
          <a:xfrm>
            <a:off x="9214232" y="3076344"/>
            <a:ext cx="1758570" cy="222135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6391922" y="1671834"/>
            <a:ext cx="3204582" cy="404789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48" name="矩形 47"/>
          <p:cNvSpPr/>
          <p:nvPr/>
        </p:nvSpPr>
        <p:spPr>
          <a:xfrm>
            <a:off x="852417" y="2611454"/>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9" name="圆角矩形 34"/>
          <p:cNvSpPr/>
          <p:nvPr/>
        </p:nvSpPr>
        <p:spPr>
          <a:xfrm>
            <a:off x="852417" y="1671834"/>
            <a:ext cx="4162567" cy="56439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50" name="直接连接符 49"/>
          <p:cNvCxnSpPr/>
          <p:nvPr/>
        </p:nvCxnSpPr>
        <p:spPr>
          <a:xfrm>
            <a:off x="852417" y="2487460"/>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852417" y="3908286"/>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52" name="矩形 51"/>
          <p:cNvSpPr/>
          <p:nvPr/>
        </p:nvSpPr>
        <p:spPr>
          <a:xfrm>
            <a:off x="852417" y="5205118"/>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任意多边形 16"/>
          <p:cNvSpPr/>
          <p:nvPr/>
        </p:nvSpPr>
        <p:spPr>
          <a:xfrm>
            <a:off x="813447" y="1791663"/>
            <a:ext cx="4669728" cy="4689937"/>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lumMod val="20000"/>
              <a:lumOff val="80000"/>
            </a:schemeClr>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3" name="矩形 2"/>
          <p:cNvSpPr/>
          <p:nvPr/>
        </p:nvSpPr>
        <p:spPr>
          <a:xfrm>
            <a:off x="407963" y="2476644"/>
            <a:ext cx="2222695" cy="3319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flipH="1">
            <a:off x="3751554" y="1910405"/>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01</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1" name="椭圆 20"/>
          <p:cNvSpPr/>
          <p:nvPr/>
        </p:nvSpPr>
        <p:spPr>
          <a:xfrm flipH="1">
            <a:off x="3770060" y="5238649"/>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03</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2" name="椭圆 21"/>
          <p:cNvSpPr/>
          <p:nvPr/>
        </p:nvSpPr>
        <p:spPr>
          <a:xfrm flipH="1">
            <a:off x="4249028" y="3510207"/>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02</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4" name="圆角矩形 38"/>
          <p:cNvSpPr/>
          <p:nvPr/>
        </p:nvSpPr>
        <p:spPr>
          <a:xfrm>
            <a:off x="5821552" y="1704895"/>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5" name="圆角矩形 38"/>
          <p:cNvSpPr/>
          <p:nvPr/>
        </p:nvSpPr>
        <p:spPr>
          <a:xfrm>
            <a:off x="5821552" y="3428141"/>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7" name="圆角矩形 38"/>
          <p:cNvSpPr/>
          <p:nvPr/>
        </p:nvSpPr>
        <p:spPr>
          <a:xfrm>
            <a:off x="5821552" y="5151387"/>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KSO_Shape"/>
          <p:cNvSpPr/>
          <p:nvPr/>
        </p:nvSpPr>
        <p:spPr bwMode="auto">
          <a:xfrm>
            <a:off x="716876" y="3318321"/>
            <a:ext cx="1604868" cy="1636620"/>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7" name="任意多边形 56"/>
          <p:cNvSpPr/>
          <p:nvPr/>
        </p:nvSpPr>
        <p:spPr>
          <a:xfrm rot="16200000" flipV="1">
            <a:off x="4755075" y="2089415"/>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圆角矩形 85"/>
          <p:cNvSpPr/>
          <p:nvPr/>
        </p:nvSpPr>
        <p:spPr>
          <a:xfrm>
            <a:off x="1045698" y="2098129"/>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9" name="矩形 28"/>
          <p:cNvSpPr/>
          <p:nvPr/>
        </p:nvSpPr>
        <p:spPr>
          <a:xfrm>
            <a:off x="5733892" y="1690259"/>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任意多边形 56"/>
          <p:cNvSpPr/>
          <p:nvPr/>
        </p:nvSpPr>
        <p:spPr>
          <a:xfrm rot="16200000" flipV="1">
            <a:off x="4755075" y="3764498"/>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85"/>
          <p:cNvSpPr/>
          <p:nvPr/>
        </p:nvSpPr>
        <p:spPr>
          <a:xfrm>
            <a:off x="1045698" y="3773212"/>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2" name="矩形 31"/>
          <p:cNvSpPr/>
          <p:nvPr/>
        </p:nvSpPr>
        <p:spPr>
          <a:xfrm>
            <a:off x="5733892" y="3365342"/>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3" name="任意多边形 56"/>
          <p:cNvSpPr/>
          <p:nvPr/>
        </p:nvSpPr>
        <p:spPr>
          <a:xfrm rot="16200000" flipV="1">
            <a:off x="4755075" y="5439581"/>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圆角矩形 85"/>
          <p:cNvSpPr/>
          <p:nvPr/>
        </p:nvSpPr>
        <p:spPr>
          <a:xfrm>
            <a:off x="1045698" y="5448295"/>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5" name="矩形 34"/>
          <p:cNvSpPr/>
          <p:nvPr/>
        </p:nvSpPr>
        <p:spPr>
          <a:xfrm>
            <a:off x="5733892" y="5040425"/>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a:t>
            </a:r>
            <a:br>
              <a:rPr lang="en-US" altLang="zh-CN" dirty="0"/>
            </a:br>
            <a:r>
              <a:rPr lang="zh-CN" altLang="en-US" dirty="0"/>
              <a:t>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
        <p:nvSpPr>
          <p:cNvPr id="5" name="文本框 4"/>
          <p:cNvSpPr txBox="1"/>
          <p:nvPr/>
        </p:nvSpPr>
        <p:spPr>
          <a:xfrm>
            <a:off x="0" y="179171"/>
            <a:ext cx="1885950" cy="1200329"/>
          </a:xfrm>
          <a:prstGeom prst="rect">
            <a:avLst/>
          </a:prstGeom>
          <a:noFill/>
        </p:spPr>
        <p:txBody>
          <a:bodyPr wrap="square" rtlCol="0">
            <a:spAutoFit/>
          </a:bodyPr>
          <a:lstStyle/>
          <a:p>
            <a:pPr algn="ctr"/>
            <a:r>
              <a:rPr lang="en-US" altLang="zh-CN" sz="7200" b="1" dirty="0">
                <a:solidFill>
                  <a:schemeClr val="accent1"/>
                </a:solidFill>
                <a:latin typeface="微软雅黑" panose="020B0503020204020204" pitchFamily="34" charset="-122"/>
                <a:ea typeface="微软雅黑" panose="020B0503020204020204" pitchFamily="34" charset="-122"/>
              </a:rPr>
              <a:t>03</a:t>
            </a:r>
            <a:endParaRPr lang="zh-CN" altLang="en-US" sz="72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55" name="椭圆 54"/>
          <p:cNvSpPr/>
          <p:nvPr/>
        </p:nvSpPr>
        <p:spPr>
          <a:xfrm>
            <a:off x="9046172"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2018</a:t>
            </a:r>
            <a:endParaRPr lang="zh-CN" altLang="en-US" sz="2400" b="1" kern="0" dirty="0">
              <a:solidFill>
                <a:schemeClr val="bg1"/>
              </a:solidFill>
              <a:latin typeface="Arial" panose="020B0604020202020204"/>
              <a:ea typeface="微软雅黑" panose="020B0503020204020204" pitchFamily="34" charset="-122"/>
            </a:endParaRPr>
          </a:p>
        </p:txBody>
      </p:sp>
      <p:sp>
        <p:nvSpPr>
          <p:cNvPr id="56" name="椭圆 55"/>
          <p:cNvSpPr/>
          <p:nvPr/>
        </p:nvSpPr>
        <p:spPr>
          <a:xfrm>
            <a:off x="7277442"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2017</a:t>
            </a:r>
            <a:endParaRPr lang="zh-CN" altLang="en-US" sz="2400" b="1" kern="0" dirty="0">
              <a:solidFill>
                <a:schemeClr val="bg1"/>
              </a:solidFill>
              <a:latin typeface="Arial" panose="020B0604020202020204"/>
              <a:ea typeface="微软雅黑" panose="020B0503020204020204" pitchFamily="34" charset="-122"/>
            </a:endParaRPr>
          </a:p>
        </p:txBody>
      </p:sp>
      <p:sp>
        <p:nvSpPr>
          <p:cNvPr id="57" name="椭圆 56"/>
          <p:cNvSpPr/>
          <p:nvPr/>
        </p:nvSpPr>
        <p:spPr>
          <a:xfrm>
            <a:off x="5509223"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b="1" kern="0" dirty="0">
                <a:solidFill>
                  <a:schemeClr val="bg1"/>
                </a:solidFill>
                <a:latin typeface="Arial" panose="020B0604020202020204"/>
                <a:ea typeface="微软雅黑" panose="020B0503020204020204" pitchFamily="34" charset="-122"/>
              </a:rPr>
              <a:t>2016</a:t>
            </a:r>
            <a:endParaRPr lang="zh-CN" altLang="en-US" sz="2400" b="1" kern="0" dirty="0">
              <a:solidFill>
                <a:schemeClr val="bg1"/>
              </a:solidFill>
              <a:latin typeface="Arial" panose="020B0604020202020204"/>
              <a:ea typeface="微软雅黑" panose="020B0503020204020204" pitchFamily="34" charset="-122"/>
            </a:endParaRPr>
          </a:p>
        </p:txBody>
      </p:sp>
      <p:sp>
        <p:nvSpPr>
          <p:cNvPr id="58" name="椭圆 57"/>
          <p:cNvSpPr/>
          <p:nvPr/>
        </p:nvSpPr>
        <p:spPr>
          <a:xfrm>
            <a:off x="3717045"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2015</a:t>
            </a:r>
            <a:endParaRPr lang="zh-CN" altLang="en-US" sz="2400" b="1" kern="0" dirty="0">
              <a:solidFill>
                <a:schemeClr val="bg1"/>
              </a:solidFill>
              <a:latin typeface="Arial" panose="020B0604020202020204"/>
              <a:ea typeface="微软雅黑" panose="020B0503020204020204" pitchFamily="34" charset="-122"/>
            </a:endParaRPr>
          </a:p>
        </p:txBody>
      </p:sp>
      <p:sp>
        <p:nvSpPr>
          <p:cNvPr id="59" name="椭圆 58"/>
          <p:cNvSpPr/>
          <p:nvPr/>
        </p:nvSpPr>
        <p:spPr>
          <a:xfrm>
            <a:off x="1933830"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2014</a:t>
            </a:r>
            <a:endParaRPr lang="zh-CN" altLang="en-US" sz="2700" b="1" kern="0" dirty="0">
              <a:solidFill>
                <a:schemeClr val="bg1"/>
              </a:solidFill>
              <a:latin typeface="Arial" panose="020B0604020202020204"/>
              <a:ea typeface="微软雅黑" panose="020B0503020204020204" pitchFamily="34" charset="-122"/>
            </a:endParaRPr>
          </a:p>
        </p:txBody>
      </p:sp>
      <p:sp>
        <p:nvSpPr>
          <p:cNvPr id="60" name="燕尾形 114"/>
          <p:cNvSpPr/>
          <p:nvPr/>
        </p:nvSpPr>
        <p:spPr>
          <a:xfrm>
            <a:off x="650009" y="3142674"/>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373119" y="3142674"/>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81009" y="3142674"/>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3" name="椭圆 1"/>
          <p:cNvSpPr/>
          <p:nvPr/>
        </p:nvSpPr>
        <p:spPr>
          <a:xfrm flipV="1">
            <a:off x="921973" y="3137717"/>
            <a:ext cx="10408013" cy="2005782"/>
          </a:xfrm>
          <a:custGeom>
            <a:avLst/>
            <a:gdLst/>
            <a:ahLst/>
            <a:cxnLst/>
            <a:rect l="l" t="t" r="r" b="b"/>
            <a:pathLst>
              <a:path w="7835363" h="1509993">
                <a:moveTo>
                  <a:pt x="0" y="1509993"/>
                </a:moveTo>
                <a:cubicBezTo>
                  <a:pt x="374580" y="1465544"/>
                  <a:pt x="665607" y="1149153"/>
                  <a:pt x="669884" y="763727"/>
                </a:cubicBezTo>
                <a:lnTo>
                  <a:pt x="671649" y="763727"/>
                </a:lnTo>
                <a:cubicBezTo>
                  <a:pt x="674225" y="450458"/>
                  <a:pt x="929142" y="197478"/>
                  <a:pt x="1243147" y="197478"/>
                </a:cubicBezTo>
                <a:cubicBezTo>
                  <a:pt x="1557152" y="197478"/>
                  <a:pt x="1812070" y="450458"/>
                  <a:pt x="1814645" y="763727"/>
                </a:cubicBezTo>
                <a:lnTo>
                  <a:pt x="1819709" y="763727"/>
                </a:lnTo>
                <a:cubicBezTo>
                  <a:pt x="1830248" y="1175133"/>
                  <a:pt x="2167291" y="1505145"/>
                  <a:pt x="2581412" y="1505145"/>
                </a:cubicBezTo>
                <a:cubicBezTo>
                  <a:pt x="2995850" y="1505145"/>
                  <a:pt x="3333092" y="1174627"/>
                  <a:pt x="3343163" y="762782"/>
                </a:cubicBezTo>
                <a:lnTo>
                  <a:pt x="3346747" y="762782"/>
                </a:lnTo>
                <a:cubicBezTo>
                  <a:pt x="3349323" y="449513"/>
                  <a:pt x="3604240" y="196533"/>
                  <a:pt x="3918245" y="196533"/>
                </a:cubicBezTo>
                <a:cubicBezTo>
                  <a:pt x="4232250" y="196533"/>
                  <a:pt x="4487168" y="449513"/>
                  <a:pt x="4489743" y="762782"/>
                </a:cubicBezTo>
                <a:lnTo>
                  <a:pt x="4492190" y="762782"/>
                </a:lnTo>
                <a:cubicBezTo>
                  <a:pt x="4502730" y="1174188"/>
                  <a:pt x="4839772" y="1504200"/>
                  <a:pt x="5253893" y="1504200"/>
                </a:cubicBezTo>
                <a:cubicBezTo>
                  <a:pt x="5668014" y="1504200"/>
                  <a:pt x="6005057" y="1174188"/>
                  <a:pt x="6015596" y="762782"/>
                </a:cubicBezTo>
                <a:lnTo>
                  <a:pt x="6018043" y="762782"/>
                </a:lnTo>
                <a:cubicBezTo>
                  <a:pt x="6020619" y="449513"/>
                  <a:pt x="6275536" y="196533"/>
                  <a:pt x="6589541" y="196533"/>
                </a:cubicBezTo>
                <a:cubicBezTo>
                  <a:pt x="6903546" y="196533"/>
                  <a:pt x="7158464" y="449513"/>
                  <a:pt x="7161039" y="762782"/>
                </a:cubicBezTo>
                <a:lnTo>
                  <a:pt x="7166200" y="762782"/>
                </a:lnTo>
                <a:cubicBezTo>
                  <a:pt x="7173663" y="1144717"/>
                  <a:pt x="7463295" y="1457174"/>
                  <a:pt x="7835363" y="1501325"/>
                </a:cubicBezTo>
                <a:cubicBezTo>
                  <a:pt x="7825227" y="1499858"/>
                  <a:pt x="7737557" y="1376550"/>
                  <a:pt x="7738498" y="1380622"/>
                </a:cubicBezTo>
                <a:cubicBezTo>
                  <a:pt x="7737557" y="1370912"/>
                  <a:pt x="7830766" y="1294742"/>
                  <a:pt x="7835363" y="1301647"/>
                </a:cubicBezTo>
                <a:cubicBezTo>
                  <a:pt x="7564830" y="1259668"/>
                  <a:pt x="7358105" y="1026556"/>
                  <a:pt x="7355787" y="744607"/>
                </a:cubicBezTo>
                <a:lnTo>
                  <a:pt x="7351406" y="744607"/>
                </a:lnTo>
                <a:cubicBezTo>
                  <a:pt x="7342448" y="331721"/>
                  <a:pt x="7004734" y="0"/>
                  <a:pt x="6589541" y="0"/>
                </a:cubicBezTo>
                <a:cubicBezTo>
                  <a:pt x="6175420" y="0"/>
                  <a:pt x="5838378" y="330012"/>
                  <a:pt x="5827838" y="741418"/>
                </a:cubicBezTo>
                <a:lnTo>
                  <a:pt x="5825391" y="741418"/>
                </a:lnTo>
                <a:cubicBezTo>
                  <a:pt x="5822816" y="1054687"/>
                  <a:pt x="5567898" y="1307667"/>
                  <a:pt x="5253893" y="1307667"/>
                </a:cubicBezTo>
                <a:cubicBezTo>
                  <a:pt x="4939888" y="1307667"/>
                  <a:pt x="4684971" y="1054687"/>
                  <a:pt x="4682395" y="741418"/>
                </a:cubicBezTo>
                <a:lnTo>
                  <a:pt x="4679948" y="741418"/>
                </a:lnTo>
                <a:cubicBezTo>
                  <a:pt x="4669409" y="330012"/>
                  <a:pt x="4332366" y="0"/>
                  <a:pt x="3918245" y="0"/>
                </a:cubicBezTo>
                <a:cubicBezTo>
                  <a:pt x="3503807" y="0"/>
                  <a:pt x="3166565" y="330518"/>
                  <a:pt x="3156494" y="742363"/>
                </a:cubicBezTo>
                <a:lnTo>
                  <a:pt x="3152910" y="742363"/>
                </a:lnTo>
                <a:cubicBezTo>
                  <a:pt x="3150335" y="1055632"/>
                  <a:pt x="2895417" y="1308612"/>
                  <a:pt x="2581412" y="1308612"/>
                </a:cubicBezTo>
                <a:cubicBezTo>
                  <a:pt x="2267407" y="1308612"/>
                  <a:pt x="2012490" y="1055632"/>
                  <a:pt x="2009914" y="742363"/>
                </a:cubicBezTo>
                <a:lnTo>
                  <a:pt x="2004850" y="742363"/>
                </a:lnTo>
                <a:cubicBezTo>
                  <a:pt x="1994310" y="330957"/>
                  <a:pt x="1657268" y="945"/>
                  <a:pt x="1243147" y="945"/>
                </a:cubicBezTo>
                <a:cubicBezTo>
                  <a:pt x="825366" y="945"/>
                  <a:pt x="486031" y="336817"/>
                  <a:pt x="480893" y="753275"/>
                </a:cubicBezTo>
                <a:lnTo>
                  <a:pt x="479576" y="753275"/>
                </a:lnTo>
                <a:cubicBezTo>
                  <a:pt x="477258" y="1035224"/>
                  <a:pt x="270533" y="1268336"/>
                  <a:pt x="0" y="1310315"/>
                </a:cubicBezTo>
                <a:cubicBezTo>
                  <a:pt x="4598" y="1303410"/>
                  <a:pt x="97806" y="1379580"/>
                  <a:pt x="96865" y="1389290"/>
                </a:cubicBezTo>
                <a:lnTo>
                  <a:pt x="93389" y="1393247"/>
                </a:lnTo>
                <a:cubicBezTo>
                  <a:pt x="77100" y="1414141"/>
                  <a:pt x="8869" y="1508710"/>
                  <a:pt x="0" y="1509993"/>
                </a:cubicBezTo>
                <a:close/>
              </a:path>
            </a:pathLst>
          </a:cu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4" name="燕尾形 118"/>
          <p:cNvSpPr/>
          <p:nvPr/>
        </p:nvSpPr>
        <p:spPr>
          <a:xfrm flipH="1">
            <a:off x="11318393" y="3133436"/>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5" name="燕尾形 119"/>
          <p:cNvSpPr/>
          <p:nvPr/>
        </p:nvSpPr>
        <p:spPr>
          <a:xfrm flipH="1">
            <a:off x="11571273" y="3133436"/>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6" name="燕尾形 120"/>
          <p:cNvSpPr/>
          <p:nvPr/>
        </p:nvSpPr>
        <p:spPr>
          <a:xfrm flipH="1">
            <a:off x="11834656" y="3133436"/>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7" name="矩形 66"/>
          <p:cNvSpPr/>
          <p:nvPr/>
        </p:nvSpPr>
        <p:spPr>
          <a:xfrm>
            <a:off x="13899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8" name="矩形 67"/>
          <p:cNvSpPr/>
          <p:nvPr/>
        </p:nvSpPr>
        <p:spPr>
          <a:xfrm>
            <a:off x="49332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9" name="矩形 68"/>
          <p:cNvSpPr/>
          <p:nvPr/>
        </p:nvSpPr>
        <p:spPr>
          <a:xfrm>
            <a:off x="8460665"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0" name="矩形 69"/>
          <p:cNvSpPr/>
          <p:nvPr/>
        </p:nvSpPr>
        <p:spPr>
          <a:xfrm>
            <a:off x="317729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2" name="矩形 71"/>
          <p:cNvSpPr/>
          <p:nvPr/>
        </p:nvSpPr>
        <p:spPr>
          <a:xfrm>
            <a:off x="671501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0533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3043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0533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3043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0533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3043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0" name="KSO_Shape"/>
          <p:cNvSpPr/>
          <p:nvPr/>
        </p:nvSpPr>
        <p:spPr bwMode="auto">
          <a:xfrm>
            <a:off x="1159328" y="2474760"/>
            <a:ext cx="2694214" cy="1944324"/>
          </a:xfrm>
          <a:custGeom>
            <a:avLst/>
            <a:gdLst>
              <a:gd name="T0" fmla="*/ 2881614 w 3362326"/>
              <a:gd name="T1" fmla="*/ 2245619 h 2424113"/>
              <a:gd name="T2" fmla="*/ 3207949 w 3362326"/>
              <a:gd name="T3" fmla="*/ 953766 h 2424113"/>
              <a:gd name="T4" fmla="*/ 3300702 w 3362326"/>
              <a:gd name="T5" fmla="*/ 1054704 h 2424113"/>
              <a:gd name="T6" fmla="*/ 3357879 w 3362326"/>
              <a:gd name="T7" fmla="*/ 1578442 h 2424113"/>
              <a:gd name="T8" fmla="*/ 2754348 w 3362326"/>
              <a:gd name="T9" fmla="*/ 1274991 h 2424113"/>
              <a:gd name="T10" fmla="*/ 2862031 w 3362326"/>
              <a:gd name="T11" fmla="*/ 1038516 h 2424113"/>
              <a:gd name="T12" fmla="*/ 2811207 w 3362326"/>
              <a:gd name="T13" fmla="*/ 1366725 h 2424113"/>
              <a:gd name="T14" fmla="*/ 3041820 w 3362326"/>
              <a:gd name="T15" fmla="*/ 999791 h 2424113"/>
              <a:gd name="T16" fmla="*/ 3170149 w 3362326"/>
              <a:gd name="T17" fmla="*/ 942974 h 2424113"/>
              <a:gd name="T18" fmla="*/ 296683 w 3362326"/>
              <a:gd name="T19" fmla="*/ 978524 h 2424113"/>
              <a:gd name="T20" fmla="*/ 498389 w 3362326"/>
              <a:gd name="T21" fmla="*/ 1265469 h 2424113"/>
              <a:gd name="T22" fmla="*/ 488542 w 3362326"/>
              <a:gd name="T23" fmla="*/ 1028041 h 2424113"/>
              <a:gd name="T24" fmla="*/ 582566 w 3362326"/>
              <a:gd name="T25" fmla="*/ 1187067 h 2424113"/>
              <a:gd name="T26" fmla="*/ 319871 w 3362326"/>
              <a:gd name="T27" fmla="*/ 2147887 h 2424113"/>
              <a:gd name="T28" fmla="*/ 37800 w 3362326"/>
              <a:gd name="T29" fmla="*/ 1105808 h 2424113"/>
              <a:gd name="T30" fmla="*/ 124836 w 3362326"/>
              <a:gd name="T31" fmla="*/ 975985 h 2424113"/>
              <a:gd name="T32" fmla="*/ 1545327 w 3362326"/>
              <a:gd name="T33" fmla="*/ 746198 h 2424113"/>
              <a:gd name="T34" fmla="*/ 1656547 w 3362326"/>
              <a:gd name="T35" fmla="*/ 809752 h 2424113"/>
              <a:gd name="T36" fmla="*/ 1802720 w 3362326"/>
              <a:gd name="T37" fmla="*/ 881250 h 2424113"/>
              <a:gd name="T38" fmla="*/ 1889154 w 3362326"/>
              <a:gd name="T39" fmla="*/ 667392 h 2424113"/>
              <a:gd name="T40" fmla="*/ 2073778 w 3362326"/>
              <a:gd name="T41" fmla="*/ 739843 h 2424113"/>
              <a:gd name="T42" fmla="*/ 2280963 w 3362326"/>
              <a:gd name="T43" fmla="*/ 997553 h 2424113"/>
              <a:gd name="T44" fmla="*/ 2456054 w 3362326"/>
              <a:gd name="T45" fmla="*/ 821509 h 2424113"/>
              <a:gd name="T46" fmla="*/ 2536132 w 3362326"/>
              <a:gd name="T47" fmla="*/ 819603 h 2424113"/>
              <a:gd name="T48" fmla="*/ 2596190 w 3362326"/>
              <a:gd name="T49" fmla="*/ 876801 h 2424113"/>
              <a:gd name="T50" fmla="*/ 2598415 w 3362326"/>
              <a:gd name="T51" fmla="*/ 956879 h 2424113"/>
              <a:gd name="T52" fmla="*/ 2382332 w 3362326"/>
              <a:gd name="T53" fmla="*/ 1195206 h 2424113"/>
              <a:gd name="T54" fmla="*/ 2241242 w 3362326"/>
              <a:gd name="T55" fmla="*/ 1268610 h 2424113"/>
              <a:gd name="T56" fmla="*/ 2118265 w 3362326"/>
              <a:gd name="T57" fmla="*/ 1192028 h 2424113"/>
              <a:gd name="T58" fmla="*/ 1363246 w 3362326"/>
              <a:gd name="T59" fmla="*/ 1018526 h 2424113"/>
              <a:gd name="T60" fmla="*/ 1307636 w 3362326"/>
              <a:gd name="T61" fmla="*/ 1409700 h 2424113"/>
              <a:gd name="T62" fmla="*/ 1157013 w 3362326"/>
              <a:gd name="T63" fmla="*/ 999778 h 2424113"/>
              <a:gd name="T64" fmla="*/ 1245989 w 3362326"/>
              <a:gd name="T65" fmla="*/ 780199 h 2424113"/>
              <a:gd name="T66" fmla="*/ 1499569 w 3362326"/>
              <a:gd name="T67" fmla="*/ 668027 h 2424113"/>
              <a:gd name="T68" fmla="*/ 3142462 w 3362326"/>
              <a:gd name="T69" fmla="*/ 282872 h 2424113"/>
              <a:gd name="T70" fmla="*/ 3244523 w 3362326"/>
              <a:gd name="T71" fmla="*/ 440586 h 2424113"/>
              <a:gd name="T72" fmla="*/ 3210503 w 3362326"/>
              <a:gd name="T73" fmla="*/ 656690 h 2424113"/>
              <a:gd name="T74" fmla="*/ 3038811 w 3362326"/>
              <a:gd name="T75" fmla="*/ 831222 h 2424113"/>
              <a:gd name="T76" fmla="*/ 2904319 w 3362326"/>
              <a:gd name="T77" fmla="*/ 826780 h 2424113"/>
              <a:gd name="T78" fmla="*/ 2817519 w 3362326"/>
              <a:gd name="T79" fmla="*/ 691913 h 2424113"/>
              <a:gd name="T80" fmla="*/ 2807981 w 3362326"/>
              <a:gd name="T81" fmla="*/ 429797 h 2424113"/>
              <a:gd name="T82" fmla="*/ 2910678 w 3362326"/>
              <a:gd name="T83" fmla="*/ 280651 h 2424113"/>
              <a:gd name="T84" fmla="*/ 375153 w 3362326"/>
              <a:gd name="T85" fmla="*/ 248918 h 2424113"/>
              <a:gd name="T86" fmla="*/ 514634 w 3362326"/>
              <a:gd name="T87" fmla="*/ 342213 h 2424113"/>
              <a:gd name="T88" fmla="*/ 561340 w 3362326"/>
              <a:gd name="T89" fmla="*/ 566885 h 2424113"/>
              <a:gd name="T90" fmla="*/ 510821 w 3362326"/>
              <a:gd name="T91" fmla="*/ 773785 h 2424113"/>
              <a:gd name="T92" fmla="*/ 418682 w 3362326"/>
              <a:gd name="T93" fmla="*/ 842646 h 2424113"/>
              <a:gd name="T94" fmla="*/ 241709 w 3362326"/>
              <a:gd name="T95" fmla="*/ 778862 h 2424113"/>
              <a:gd name="T96" fmla="*/ 117162 w 3362326"/>
              <a:gd name="T97" fmla="*/ 551970 h 2424113"/>
              <a:gd name="T98" fmla="*/ 148299 w 3362326"/>
              <a:gd name="T99" fmla="*/ 359984 h 2424113"/>
              <a:gd name="T100" fmla="*/ 297311 w 3362326"/>
              <a:gd name="T101" fmla="*/ 250822 h 2424113"/>
              <a:gd name="T102" fmla="*/ 1834594 w 3362326"/>
              <a:gd name="T103" fmla="*/ 43475 h 2424113"/>
              <a:gd name="T104" fmla="*/ 1934457 w 3362326"/>
              <a:gd name="T105" fmla="*/ 205318 h 2424113"/>
              <a:gd name="T106" fmla="*/ 1973258 w 3362326"/>
              <a:gd name="T107" fmla="*/ 288461 h 2424113"/>
              <a:gd name="T108" fmla="*/ 1942726 w 3362326"/>
              <a:gd name="T109" fmla="*/ 390961 h 2424113"/>
              <a:gd name="T110" fmla="*/ 1864808 w 3362326"/>
              <a:gd name="T111" fmla="*/ 532812 h 2424113"/>
              <a:gd name="T112" fmla="*/ 1729325 w 3362326"/>
              <a:gd name="T113" fmla="*/ 622301 h 2424113"/>
              <a:gd name="T114" fmla="*/ 1571262 w 3362326"/>
              <a:gd name="T115" fmla="*/ 579778 h 2424113"/>
              <a:gd name="T116" fmla="*/ 1478714 w 3362326"/>
              <a:gd name="T117" fmla="*/ 436341 h 2424113"/>
              <a:gd name="T118" fmla="*/ 1416379 w 3362326"/>
              <a:gd name="T119" fmla="*/ 348438 h 2424113"/>
              <a:gd name="T120" fmla="*/ 1429418 w 3362326"/>
              <a:gd name="T121" fmla="*/ 264978 h 2424113"/>
              <a:gd name="T122" fmla="*/ 1483484 w 3362326"/>
              <a:gd name="T123" fmla="*/ 132965 h 2424113"/>
              <a:gd name="T124" fmla="*/ 1621829 w 3362326"/>
              <a:gd name="T125" fmla="*/ 11107 h 242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2326" h="2424113">
                <a:moveTo>
                  <a:pt x="860805" y="1460500"/>
                </a:moveTo>
                <a:lnTo>
                  <a:pt x="965275" y="1460500"/>
                </a:lnTo>
                <a:lnTo>
                  <a:pt x="961464" y="1465582"/>
                </a:lnTo>
                <a:lnTo>
                  <a:pt x="957654" y="1470664"/>
                </a:lnTo>
                <a:lnTo>
                  <a:pt x="953843" y="1476380"/>
                </a:lnTo>
                <a:lnTo>
                  <a:pt x="949715" y="1482415"/>
                </a:lnTo>
                <a:lnTo>
                  <a:pt x="483570" y="2244666"/>
                </a:lnTo>
                <a:lnTo>
                  <a:pt x="483570" y="2248795"/>
                </a:lnTo>
                <a:lnTo>
                  <a:pt x="483570" y="2251971"/>
                </a:lnTo>
                <a:lnTo>
                  <a:pt x="483888" y="2255147"/>
                </a:lnTo>
                <a:lnTo>
                  <a:pt x="484205" y="2257371"/>
                </a:lnTo>
                <a:lnTo>
                  <a:pt x="2880661" y="2259594"/>
                </a:lnTo>
                <a:lnTo>
                  <a:pt x="2880978" y="2256735"/>
                </a:lnTo>
                <a:lnTo>
                  <a:pt x="2881614" y="2253877"/>
                </a:lnTo>
                <a:lnTo>
                  <a:pt x="2881931" y="2250066"/>
                </a:lnTo>
                <a:lnTo>
                  <a:pt x="2881614" y="2245619"/>
                </a:lnTo>
                <a:lnTo>
                  <a:pt x="2422137" y="1485273"/>
                </a:lnTo>
                <a:lnTo>
                  <a:pt x="2411023" y="1471934"/>
                </a:lnTo>
                <a:lnTo>
                  <a:pt x="2401179" y="1460500"/>
                </a:lnTo>
                <a:lnTo>
                  <a:pt x="2509460" y="1460500"/>
                </a:lnTo>
                <a:lnTo>
                  <a:pt x="3024188" y="2273251"/>
                </a:lnTo>
                <a:lnTo>
                  <a:pt x="3024188" y="2423478"/>
                </a:lnTo>
                <a:lnTo>
                  <a:pt x="3021648" y="2424113"/>
                </a:lnTo>
                <a:lnTo>
                  <a:pt x="3018472" y="2424113"/>
                </a:lnTo>
                <a:lnTo>
                  <a:pt x="345441" y="2421890"/>
                </a:lnTo>
                <a:lnTo>
                  <a:pt x="341948" y="2421572"/>
                </a:lnTo>
                <a:lnTo>
                  <a:pt x="338138" y="2421255"/>
                </a:lnTo>
                <a:lnTo>
                  <a:pt x="338138" y="2277062"/>
                </a:lnTo>
                <a:lnTo>
                  <a:pt x="860805" y="1460500"/>
                </a:lnTo>
                <a:close/>
                <a:moveTo>
                  <a:pt x="3185714" y="941387"/>
                </a:moveTo>
                <a:lnTo>
                  <a:pt x="3196514" y="947100"/>
                </a:lnTo>
                <a:lnTo>
                  <a:pt x="3207949" y="953766"/>
                </a:lnTo>
                <a:lnTo>
                  <a:pt x="3213667" y="957575"/>
                </a:lnTo>
                <a:lnTo>
                  <a:pt x="3219702" y="962019"/>
                </a:lnTo>
                <a:lnTo>
                  <a:pt x="3225420" y="966145"/>
                </a:lnTo>
                <a:lnTo>
                  <a:pt x="3231455" y="970906"/>
                </a:lnTo>
                <a:lnTo>
                  <a:pt x="3237490" y="975985"/>
                </a:lnTo>
                <a:lnTo>
                  <a:pt x="3243526" y="981699"/>
                </a:lnTo>
                <a:lnTo>
                  <a:pt x="3249243" y="987095"/>
                </a:lnTo>
                <a:lnTo>
                  <a:pt x="3255279" y="993443"/>
                </a:lnTo>
                <a:lnTo>
                  <a:pt x="3261314" y="999791"/>
                </a:lnTo>
                <a:lnTo>
                  <a:pt x="3267032" y="1006457"/>
                </a:lnTo>
                <a:lnTo>
                  <a:pt x="3273067" y="1014075"/>
                </a:lnTo>
                <a:lnTo>
                  <a:pt x="3278785" y="1021376"/>
                </a:lnTo>
                <a:lnTo>
                  <a:pt x="3284185" y="1029311"/>
                </a:lnTo>
                <a:lnTo>
                  <a:pt x="3289902" y="1037247"/>
                </a:lnTo>
                <a:lnTo>
                  <a:pt x="3295302" y="1045817"/>
                </a:lnTo>
                <a:lnTo>
                  <a:pt x="3300702" y="1054704"/>
                </a:lnTo>
                <a:lnTo>
                  <a:pt x="3305785" y="1064544"/>
                </a:lnTo>
                <a:lnTo>
                  <a:pt x="3310549" y="1074067"/>
                </a:lnTo>
                <a:lnTo>
                  <a:pt x="3315632" y="1084224"/>
                </a:lnTo>
                <a:lnTo>
                  <a:pt x="3320079" y="1094699"/>
                </a:lnTo>
                <a:lnTo>
                  <a:pt x="3324526" y="1105808"/>
                </a:lnTo>
                <a:lnTo>
                  <a:pt x="3328655" y="1116918"/>
                </a:lnTo>
                <a:lnTo>
                  <a:pt x="3332467" y="1128662"/>
                </a:lnTo>
                <a:lnTo>
                  <a:pt x="3335961" y="1140724"/>
                </a:lnTo>
                <a:lnTo>
                  <a:pt x="3339138" y="1153104"/>
                </a:lnTo>
                <a:lnTo>
                  <a:pt x="3342632" y="1166118"/>
                </a:lnTo>
                <a:lnTo>
                  <a:pt x="3345173" y="1179767"/>
                </a:lnTo>
                <a:lnTo>
                  <a:pt x="3347714" y="1193415"/>
                </a:lnTo>
                <a:lnTo>
                  <a:pt x="3350573" y="1282609"/>
                </a:lnTo>
                <a:lnTo>
                  <a:pt x="3353432" y="1374343"/>
                </a:lnTo>
                <a:lnTo>
                  <a:pt x="3355655" y="1472425"/>
                </a:lnTo>
                <a:lnTo>
                  <a:pt x="3357879" y="1578442"/>
                </a:lnTo>
                <a:lnTo>
                  <a:pt x="3359785" y="1696204"/>
                </a:lnTo>
                <a:lnTo>
                  <a:pt x="3361055" y="1828884"/>
                </a:lnTo>
                <a:lnTo>
                  <a:pt x="3362008" y="1978387"/>
                </a:lnTo>
                <a:lnTo>
                  <a:pt x="3362326" y="2147887"/>
                </a:lnTo>
                <a:lnTo>
                  <a:pt x="3042772" y="2147887"/>
                </a:lnTo>
                <a:lnTo>
                  <a:pt x="2678113" y="1585108"/>
                </a:lnTo>
                <a:lnTo>
                  <a:pt x="2686689" y="1540670"/>
                </a:lnTo>
                <a:lnTo>
                  <a:pt x="2694313" y="1501627"/>
                </a:lnTo>
                <a:lnTo>
                  <a:pt x="2701937" y="1466711"/>
                </a:lnTo>
                <a:lnTo>
                  <a:pt x="2708607" y="1436556"/>
                </a:lnTo>
                <a:lnTo>
                  <a:pt x="2715278" y="1409576"/>
                </a:lnTo>
                <a:lnTo>
                  <a:pt x="2720995" y="1385770"/>
                </a:lnTo>
                <a:lnTo>
                  <a:pt x="2727031" y="1364186"/>
                </a:lnTo>
                <a:lnTo>
                  <a:pt x="2732748" y="1344823"/>
                </a:lnTo>
                <a:lnTo>
                  <a:pt x="2743548" y="1309272"/>
                </a:lnTo>
                <a:lnTo>
                  <a:pt x="2754348" y="1274991"/>
                </a:lnTo>
                <a:lnTo>
                  <a:pt x="2759748" y="1256581"/>
                </a:lnTo>
                <a:lnTo>
                  <a:pt x="2765784" y="1237219"/>
                </a:lnTo>
                <a:lnTo>
                  <a:pt x="2771819" y="1215635"/>
                </a:lnTo>
                <a:lnTo>
                  <a:pt x="2778490" y="1191511"/>
                </a:lnTo>
                <a:lnTo>
                  <a:pt x="2779760" y="1187067"/>
                </a:lnTo>
                <a:lnTo>
                  <a:pt x="2784843" y="1174370"/>
                </a:lnTo>
                <a:lnTo>
                  <a:pt x="2792466" y="1155960"/>
                </a:lnTo>
                <a:lnTo>
                  <a:pt x="2797866" y="1144851"/>
                </a:lnTo>
                <a:lnTo>
                  <a:pt x="2803266" y="1132789"/>
                </a:lnTo>
                <a:lnTo>
                  <a:pt x="2809619" y="1119775"/>
                </a:lnTo>
                <a:lnTo>
                  <a:pt x="2816607" y="1106443"/>
                </a:lnTo>
                <a:lnTo>
                  <a:pt x="2824549" y="1092794"/>
                </a:lnTo>
                <a:lnTo>
                  <a:pt x="2833125" y="1078828"/>
                </a:lnTo>
                <a:lnTo>
                  <a:pt x="2842019" y="1065179"/>
                </a:lnTo>
                <a:lnTo>
                  <a:pt x="2851549" y="1051530"/>
                </a:lnTo>
                <a:lnTo>
                  <a:pt x="2862031" y="1038516"/>
                </a:lnTo>
                <a:lnTo>
                  <a:pt x="2867113" y="1032168"/>
                </a:lnTo>
                <a:lnTo>
                  <a:pt x="2872831" y="1025820"/>
                </a:lnTo>
                <a:lnTo>
                  <a:pt x="2873149" y="1025820"/>
                </a:lnTo>
                <a:lnTo>
                  <a:pt x="2873466" y="1025820"/>
                </a:lnTo>
                <a:lnTo>
                  <a:pt x="2873784" y="1028041"/>
                </a:lnTo>
                <a:lnTo>
                  <a:pt x="2873466" y="1032168"/>
                </a:lnTo>
                <a:lnTo>
                  <a:pt x="2873149" y="1037881"/>
                </a:lnTo>
                <a:lnTo>
                  <a:pt x="2870607" y="1054387"/>
                </a:lnTo>
                <a:lnTo>
                  <a:pt x="2866796" y="1076289"/>
                </a:lnTo>
                <a:lnTo>
                  <a:pt x="2856313" y="1132471"/>
                </a:lnTo>
                <a:lnTo>
                  <a:pt x="2843925" y="1197859"/>
                </a:lnTo>
                <a:lnTo>
                  <a:pt x="2819784" y="1318160"/>
                </a:lnTo>
                <a:lnTo>
                  <a:pt x="2815654" y="1340062"/>
                </a:lnTo>
                <a:lnTo>
                  <a:pt x="2812478" y="1355933"/>
                </a:lnTo>
                <a:lnTo>
                  <a:pt x="2811525" y="1365455"/>
                </a:lnTo>
                <a:lnTo>
                  <a:pt x="2811207" y="1366725"/>
                </a:lnTo>
                <a:lnTo>
                  <a:pt x="2811525" y="1367042"/>
                </a:lnTo>
                <a:lnTo>
                  <a:pt x="2811843" y="1366407"/>
                </a:lnTo>
                <a:lnTo>
                  <a:pt x="2828678" y="1332761"/>
                </a:lnTo>
                <a:lnTo>
                  <a:pt x="2846149" y="1298798"/>
                </a:lnTo>
                <a:lnTo>
                  <a:pt x="2864255" y="1265469"/>
                </a:lnTo>
                <a:lnTo>
                  <a:pt x="2882360" y="1232775"/>
                </a:lnTo>
                <a:lnTo>
                  <a:pt x="2901419" y="1200716"/>
                </a:lnTo>
                <a:lnTo>
                  <a:pt x="2920160" y="1169927"/>
                </a:lnTo>
                <a:lnTo>
                  <a:pt x="2938584" y="1140089"/>
                </a:lnTo>
                <a:lnTo>
                  <a:pt x="2957325" y="1112792"/>
                </a:lnTo>
                <a:lnTo>
                  <a:pt x="2974796" y="1086764"/>
                </a:lnTo>
                <a:lnTo>
                  <a:pt x="2991314" y="1062957"/>
                </a:lnTo>
                <a:lnTo>
                  <a:pt x="3007514" y="1041373"/>
                </a:lnTo>
                <a:lnTo>
                  <a:pt x="3022125" y="1022963"/>
                </a:lnTo>
                <a:lnTo>
                  <a:pt x="3035467" y="1006775"/>
                </a:lnTo>
                <a:lnTo>
                  <a:pt x="3041820" y="999791"/>
                </a:lnTo>
                <a:lnTo>
                  <a:pt x="3047537" y="993760"/>
                </a:lnTo>
                <a:lnTo>
                  <a:pt x="3052620" y="988682"/>
                </a:lnTo>
                <a:lnTo>
                  <a:pt x="3057384" y="984555"/>
                </a:lnTo>
                <a:lnTo>
                  <a:pt x="3062149" y="981381"/>
                </a:lnTo>
                <a:lnTo>
                  <a:pt x="3065643" y="978524"/>
                </a:lnTo>
                <a:lnTo>
                  <a:pt x="3079937" y="971224"/>
                </a:lnTo>
                <a:lnTo>
                  <a:pt x="3094549" y="964241"/>
                </a:lnTo>
                <a:lnTo>
                  <a:pt x="3109161" y="958210"/>
                </a:lnTo>
                <a:lnTo>
                  <a:pt x="3116784" y="955353"/>
                </a:lnTo>
                <a:lnTo>
                  <a:pt x="3124408" y="953131"/>
                </a:lnTo>
                <a:lnTo>
                  <a:pt x="3132031" y="950909"/>
                </a:lnTo>
                <a:lnTo>
                  <a:pt x="3139337" y="948687"/>
                </a:lnTo>
                <a:lnTo>
                  <a:pt x="3146961" y="946783"/>
                </a:lnTo>
                <a:lnTo>
                  <a:pt x="3154902" y="945196"/>
                </a:lnTo>
                <a:lnTo>
                  <a:pt x="3162208" y="943609"/>
                </a:lnTo>
                <a:lnTo>
                  <a:pt x="3170149" y="942974"/>
                </a:lnTo>
                <a:lnTo>
                  <a:pt x="3178090" y="942339"/>
                </a:lnTo>
                <a:lnTo>
                  <a:pt x="3185714" y="941387"/>
                </a:lnTo>
                <a:close/>
                <a:moveTo>
                  <a:pt x="176612" y="941387"/>
                </a:moveTo>
                <a:lnTo>
                  <a:pt x="184236" y="942339"/>
                </a:lnTo>
                <a:lnTo>
                  <a:pt x="192177" y="942974"/>
                </a:lnTo>
                <a:lnTo>
                  <a:pt x="200118" y="943609"/>
                </a:lnTo>
                <a:lnTo>
                  <a:pt x="207742" y="945196"/>
                </a:lnTo>
                <a:lnTo>
                  <a:pt x="215047" y="946783"/>
                </a:lnTo>
                <a:lnTo>
                  <a:pt x="222989" y="948687"/>
                </a:lnTo>
                <a:lnTo>
                  <a:pt x="230295" y="950909"/>
                </a:lnTo>
                <a:lnTo>
                  <a:pt x="238236" y="953131"/>
                </a:lnTo>
                <a:lnTo>
                  <a:pt x="245542" y="955353"/>
                </a:lnTo>
                <a:lnTo>
                  <a:pt x="253165" y="958210"/>
                </a:lnTo>
                <a:lnTo>
                  <a:pt x="268095" y="964241"/>
                </a:lnTo>
                <a:lnTo>
                  <a:pt x="282389" y="971224"/>
                </a:lnTo>
                <a:lnTo>
                  <a:pt x="296683" y="978524"/>
                </a:lnTo>
                <a:lnTo>
                  <a:pt x="300812" y="981381"/>
                </a:lnTo>
                <a:lnTo>
                  <a:pt x="304624" y="984555"/>
                </a:lnTo>
                <a:lnTo>
                  <a:pt x="309706" y="988682"/>
                </a:lnTo>
                <a:lnTo>
                  <a:pt x="314789" y="993760"/>
                </a:lnTo>
                <a:lnTo>
                  <a:pt x="320824" y="999791"/>
                </a:lnTo>
                <a:lnTo>
                  <a:pt x="326859" y="1006775"/>
                </a:lnTo>
                <a:lnTo>
                  <a:pt x="340201" y="1022963"/>
                </a:lnTo>
                <a:lnTo>
                  <a:pt x="354812" y="1041373"/>
                </a:lnTo>
                <a:lnTo>
                  <a:pt x="371012" y="1062957"/>
                </a:lnTo>
                <a:lnTo>
                  <a:pt x="387530" y="1086764"/>
                </a:lnTo>
                <a:lnTo>
                  <a:pt x="405636" y="1112792"/>
                </a:lnTo>
                <a:lnTo>
                  <a:pt x="423742" y="1140089"/>
                </a:lnTo>
                <a:lnTo>
                  <a:pt x="442166" y="1169927"/>
                </a:lnTo>
                <a:lnTo>
                  <a:pt x="460907" y="1200716"/>
                </a:lnTo>
                <a:lnTo>
                  <a:pt x="479966" y="1232775"/>
                </a:lnTo>
                <a:lnTo>
                  <a:pt x="498389" y="1265469"/>
                </a:lnTo>
                <a:lnTo>
                  <a:pt x="516177" y="1298798"/>
                </a:lnTo>
                <a:lnTo>
                  <a:pt x="533966" y="1332761"/>
                </a:lnTo>
                <a:lnTo>
                  <a:pt x="550801" y="1366407"/>
                </a:lnTo>
                <a:lnTo>
                  <a:pt x="550801" y="1367042"/>
                </a:lnTo>
                <a:lnTo>
                  <a:pt x="551119" y="1366725"/>
                </a:lnTo>
                <a:lnTo>
                  <a:pt x="551119" y="1365455"/>
                </a:lnTo>
                <a:lnTo>
                  <a:pt x="549848" y="1355933"/>
                </a:lnTo>
                <a:lnTo>
                  <a:pt x="546672" y="1340062"/>
                </a:lnTo>
                <a:lnTo>
                  <a:pt x="542542" y="1318160"/>
                </a:lnTo>
                <a:lnTo>
                  <a:pt x="519036" y="1197859"/>
                </a:lnTo>
                <a:lnTo>
                  <a:pt x="506013" y="1132471"/>
                </a:lnTo>
                <a:lnTo>
                  <a:pt x="495530" y="1076289"/>
                </a:lnTo>
                <a:lnTo>
                  <a:pt x="491719" y="1054387"/>
                </a:lnTo>
                <a:lnTo>
                  <a:pt x="489495" y="1037881"/>
                </a:lnTo>
                <a:lnTo>
                  <a:pt x="488860" y="1032168"/>
                </a:lnTo>
                <a:lnTo>
                  <a:pt x="488542" y="1028041"/>
                </a:lnTo>
                <a:lnTo>
                  <a:pt x="488860" y="1025820"/>
                </a:lnTo>
                <a:lnTo>
                  <a:pt x="489177" y="1025820"/>
                </a:lnTo>
                <a:lnTo>
                  <a:pt x="489495" y="1025820"/>
                </a:lnTo>
                <a:lnTo>
                  <a:pt x="495213" y="1032168"/>
                </a:lnTo>
                <a:lnTo>
                  <a:pt x="500295" y="1038516"/>
                </a:lnTo>
                <a:lnTo>
                  <a:pt x="510777" y="1051530"/>
                </a:lnTo>
                <a:lnTo>
                  <a:pt x="520307" y="1065179"/>
                </a:lnTo>
                <a:lnTo>
                  <a:pt x="529201" y="1078828"/>
                </a:lnTo>
                <a:lnTo>
                  <a:pt x="537777" y="1092794"/>
                </a:lnTo>
                <a:lnTo>
                  <a:pt x="545719" y="1106443"/>
                </a:lnTo>
                <a:lnTo>
                  <a:pt x="552707" y="1119775"/>
                </a:lnTo>
                <a:lnTo>
                  <a:pt x="559060" y="1132789"/>
                </a:lnTo>
                <a:lnTo>
                  <a:pt x="565095" y="1144851"/>
                </a:lnTo>
                <a:lnTo>
                  <a:pt x="569860" y="1155960"/>
                </a:lnTo>
                <a:lnTo>
                  <a:pt x="577483" y="1174370"/>
                </a:lnTo>
                <a:lnTo>
                  <a:pt x="582566" y="1187067"/>
                </a:lnTo>
                <a:lnTo>
                  <a:pt x="584154" y="1191511"/>
                </a:lnTo>
                <a:lnTo>
                  <a:pt x="590507" y="1215635"/>
                </a:lnTo>
                <a:lnTo>
                  <a:pt x="596542" y="1237219"/>
                </a:lnTo>
                <a:lnTo>
                  <a:pt x="602578" y="1256581"/>
                </a:lnTo>
                <a:lnTo>
                  <a:pt x="607978" y="1274991"/>
                </a:lnTo>
                <a:lnTo>
                  <a:pt x="618778" y="1309272"/>
                </a:lnTo>
                <a:lnTo>
                  <a:pt x="629895" y="1344823"/>
                </a:lnTo>
                <a:lnTo>
                  <a:pt x="635613" y="1364186"/>
                </a:lnTo>
                <a:lnTo>
                  <a:pt x="641013" y="1385770"/>
                </a:lnTo>
                <a:lnTo>
                  <a:pt x="647366" y="1409576"/>
                </a:lnTo>
                <a:lnTo>
                  <a:pt x="653719" y="1436556"/>
                </a:lnTo>
                <a:lnTo>
                  <a:pt x="660389" y="1466711"/>
                </a:lnTo>
                <a:lnTo>
                  <a:pt x="668013" y="1501627"/>
                </a:lnTo>
                <a:lnTo>
                  <a:pt x="675636" y="1540670"/>
                </a:lnTo>
                <a:lnTo>
                  <a:pt x="684213" y="1585108"/>
                </a:lnTo>
                <a:lnTo>
                  <a:pt x="319871" y="2147887"/>
                </a:lnTo>
                <a:lnTo>
                  <a:pt x="0" y="2147887"/>
                </a:lnTo>
                <a:lnTo>
                  <a:pt x="318" y="1978387"/>
                </a:lnTo>
                <a:lnTo>
                  <a:pt x="953" y="1828884"/>
                </a:lnTo>
                <a:lnTo>
                  <a:pt x="2541" y="1696204"/>
                </a:lnTo>
                <a:lnTo>
                  <a:pt x="4447" y="1578442"/>
                </a:lnTo>
                <a:lnTo>
                  <a:pt x="6671" y="1472425"/>
                </a:lnTo>
                <a:lnTo>
                  <a:pt x="8894" y="1374343"/>
                </a:lnTo>
                <a:lnTo>
                  <a:pt x="11753" y="1282609"/>
                </a:lnTo>
                <a:lnTo>
                  <a:pt x="14612" y="1193415"/>
                </a:lnTo>
                <a:lnTo>
                  <a:pt x="17153" y="1179767"/>
                </a:lnTo>
                <a:lnTo>
                  <a:pt x="19694" y="1166118"/>
                </a:lnTo>
                <a:lnTo>
                  <a:pt x="23188" y="1153104"/>
                </a:lnTo>
                <a:lnTo>
                  <a:pt x="26365" y="1140724"/>
                </a:lnTo>
                <a:lnTo>
                  <a:pt x="29859" y="1128662"/>
                </a:lnTo>
                <a:lnTo>
                  <a:pt x="33671" y="1116918"/>
                </a:lnTo>
                <a:lnTo>
                  <a:pt x="37800" y="1105808"/>
                </a:lnTo>
                <a:lnTo>
                  <a:pt x="42247" y="1094699"/>
                </a:lnTo>
                <a:lnTo>
                  <a:pt x="46694" y="1084224"/>
                </a:lnTo>
                <a:lnTo>
                  <a:pt x="51777" y="1074067"/>
                </a:lnTo>
                <a:lnTo>
                  <a:pt x="56541" y="1064544"/>
                </a:lnTo>
                <a:lnTo>
                  <a:pt x="61624" y="1054704"/>
                </a:lnTo>
                <a:lnTo>
                  <a:pt x="67024" y="1045817"/>
                </a:lnTo>
                <a:lnTo>
                  <a:pt x="72424" y="1037247"/>
                </a:lnTo>
                <a:lnTo>
                  <a:pt x="78141" y="1029311"/>
                </a:lnTo>
                <a:lnTo>
                  <a:pt x="83541" y="1021376"/>
                </a:lnTo>
                <a:lnTo>
                  <a:pt x="89259" y="1014075"/>
                </a:lnTo>
                <a:lnTo>
                  <a:pt x="95294" y="1006457"/>
                </a:lnTo>
                <a:lnTo>
                  <a:pt x="101012" y="999791"/>
                </a:lnTo>
                <a:lnTo>
                  <a:pt x="107047" y="993443"/>
                </a:lnTo>
                <a:lnTo>
                  <a:pt x="113083" y="987095"/>
                </a:lnTo>
                <a:lnTo>
                  <a:pt x="118800" y="981699"/>
                </a:lnTo>
                <a:lnTo>
                  <a:pt x="124836" y="975985"/>
                </a:lnTo>
                <a:lnTo>
                  <a:pt x="130871" y="970906"/>
                </a:lnTo>
                <a:lnTo>
                  <a:pt x="136906" y="966145"/>
                </a:lnTo>
                <a:lnTo>
                  <a:pt x="142624" y="962019"/>
                </a:lnTo>
                <a:lnTo>
                  <a:pt x="148659" y="957575"/>
                </a:lnTo>
                <a:lnTo>
                  <a:pt x="154694" y="953766"/>
                </a:lnTo>
                <a:lnTo>
                  <a:pt x="165812" y="947100"/>
                </a:lnTo>
                <a:lnTo>
                  <a:pt x="176612" y="941387"/>
                </a:lnTo>
                <a:close/>
                <a:moveTo>
                  <a:pt x="1531981" y="658812"/>
                </a:moveTo>
                <a:lnTo>
                  <a:pt x="1531981" y="659130"/>
                </a:lnTo>
                <a:lnTo>
                  <a:pt x="1532299" y="658812"/>
                </a:lnTo>
                <a:lnTo>
                  <a:pt x="1532934" y="669616"/>
                </a:lnTo>
                <a:lnTo>
                  <a:pt x="1534523" y="682009"/>
                </a:lnTo>
                <a:lnTo>
                  <a:pt x="1536430" y="695673"/>
                </a:lnTo>
                <a:lnTo>
                  <a:pt x="1538654" y="711244"/>
                </a:lnTo>
                <a:lnTo>
                  <a:pt x="1541514" y="728085"/>
                </a:lnTo>
                <a:lnTo>
                  <a:pt x="1545327" y="746198"/>
                </a:lnTo>
                <a:lnTo>
                  <a:pt x="1549458" y="765900"/>
                </a:lnTo>
                <a:lnTo>
                  <a:pt x="1554543" y="786873"/>
                </a:lnTo>
                <a:lnTo>
                  <a:pt x="1560263" y="808799"/>
                </a:lnTo>
                <a:lnTo>
                  <a:pt x="1566936" y="831678"/>
                </a:lnTo>
                <a:lnTo>
                  <a:pt x="1574562" y="855828"/>
                </a:lnTo>
                <a:lnTo>
                  <a:pt x="1583142" y="881250"/>
                </a:lnTo>
                <a:lnTo>
                  <a:pt x="1592993" y="907307"/>
                </a:lnTo>
                <a:lnTo>
                  <a:pt x="1604115" y="934000"/>
                </a:lnTo>
                <a:lnTo>
                  <a:pt x="1615872" y="961963"/>
                </a:lnTo>
                <a:lnTo>
                  <a:pt x="1629218" y="990245"/>
                </a:lnTo>
                <a:lnTo>
                  <a:pt x="1633667" y="953066"/>
                </a:lnTo>
                <a:lnTo>
                  <a:pt x="1638752" y="917476"/>
                </a:lnTo>
                <a:lnTo>
                  <a:pt x="1643518" y="884745"/>
                </a:lnTo>
                <a:lnTo>
                  <a:pt x="1648285" y="855193"/>
                </a:lnTo>
                <a:lnTo>
                  <a:pt x="1652733" y="830089"/>
                </a:lnTo>
                <a:lnTo>
                  <a:pt x="1656547" y="809752"/>
                </a:lnTo>
                <a:lnTo>
                  <a:pt x="1660678" y="788779"/>
                </a:lnTo>
                <a:lnTo>
                  <a:pt x="1633350" y="725225"/>
                </a:lnTo>
                <a:lnTo>
                  <a:pt x="1677202" y="683280"/>
                </a:lnTo>
                <a:lnTo>
                  <a:pt x="1708661" y="683280"/>
                </a:lnTo>
                <a:lnTo>
                  <a:pt x="1752831" y="725225"/>
                </a:lnTo>
                <a:lnTo>
                  <a:pt x="1725503" y="788779"/>
                </a:lnTo>
                <a:lnTo>
                  <a:pt x="1729634" y="809752"/>
                </a:lnTo>
                <a:lnTo>
                  <a:pt x="1737578" y="855193"/>
                </a:lnTo>
                <a:lnTo>
                  <a:pt x="1742344" y="884745"/>
                </a:lnTo>
                <a:lnTo>
                  <a:pt x="1747111" y="917476"/>
                </a:lnTo>
                <a:lnTo>
                  <a:pt x="1752513" y="953066"/>
                </a:lnTo>
                <a:lnTo>
                  <a:pt x="1756962" y="990245"/>
                </a:lnTo>
                <a:lnTo>
                  <a:pt x="1770308" y="961963"/>
                </a:lnTo>
                <a:lnTo>
                  <a:pt x="1782066" y="934000"/>
                </a:lnTo>
                <a:lnTo>
                  <a:pt x="1792870" y="907307"/>
                </a:lnTo>
                <a:lnTo>
                  <a:pt x="1802720" y="881250"/>
                </a:lnTo>
                <a:lnTo>
                  <a:pt x="1811618" y="855828"/>
                </a:lnTo>
                <a:lnTo>
                  <a:pt x="1818927" y="831678"/>
                </a:lnTo>
                <a:lnTo>
                  <a:pt x="1825600" y="808799"/>
                </a:lnTo>
                <a:lnTo>
                  <a:pt x="1831638" y="786873"/>
                </a:lnTo>
                <a:lnTo>
                  <a:pt x="1836404" y="765900"/>
                </a:lnTo>
                <a:lnTo>
                  <a:pt x="1840853" y="746198"/>
                </a:lnTo>
                <a:lnTo>
                  <a:pt x="1844348" y="728085"/>
                </a:lnTo>
                <a:lnTo>
                  <a:pt x="1847208" y="711244"/>
                </a:lnTo>
                <a:lnTo>
                  <a:pt x="1849750" y="695673"/>
                </a:lnTo>
                <a:lnTo>
                  <a:pt x="1851657" y="682009"/>
                </a:lnTo>
                <a:lnTo>
                  <a:pt x="1852928" y="669616"/>
                </a:lnTo>
                <a:lnTo>
                  <a:pt x="1853881" y="658812"/>
                </a:lnTo>
                <a:lnTo>
                  <a:pt x="1854199" y="659130"/>
                </a:lnTo>
                <a:lnTo>
                  <a:pt x="1854199" y="658812"/>
                </a:lnTo>
                <a:lnTo>
                  <a:pt x="1871359" y="662943"/>
                </a:lnTo>
                <a:lnTo>
                  <a:pt x="1889154" y="667392"/>
                </a:lnTo>
                <a:lnTo>
                  <a:pt x="1908220" y="673111"/>
                </a:lnTo>
                <a:lnTo>
                  <a:pt x="1927922" y="679467"/>
                </a:lnTo>
                <a:lnTo>
                  <a:pt x="1946988" y="684869"/>
                </a:lnTo>
                <a:lnTo>
                  <a:pt x="1964465" y="690271"/>
                </a:lnTo>
                <a:lnTo>
                  <a:pt x="1980354" y="695355"/>
                </a:lnTo>
                <a:lnTo>
                  <a:pt x="1994971" y="700122"/>
                </a:lnTo>
                <a:lnTo>
                  <a:pt x="2008000" y="704888"/>
                </a:lnTo>
                <a:lnTo>
                  <a:pt x="2019757" y="709337"/>
                </a:lnTo>
                <a:lnTo>
                  <a:pt x="2030243" y="713786"/>
                </a:lnTo>
                <a:lnTo>
                  <a:pt x="2039459" y="717917"/>
                </a:lnTo>
                <a:lnTo>
                  <a:pt x="2047721" y="722048"/>
                </a:lnTo>
                <a:lnTo>
                  <a:pt x="2054712" y="725861"/>
                </a:lnTo>
                <a:lnTo>
                  <a:pt x="2060749" y="729674"/>
                </a:lnTo>
                <a:lnTo>
                  <a:pt x="2065834" y="733170"/>
                </a:lnTo>
                <a:lnTo>
                  <a:pt x="2070282" y="736665"/>
                </a:lnTo>
                <a:lnTo>
                  <a:pt x="2073778" y="739843"/>
                </a:lnTo>
                <a:lnTo>
                  <a:pt x="2076638" y="743021"/>
                </a:lnTo>
                <a:lnTo>
                  <a:pt x="2078862" y="746198"/>
                </a:lnTo>
                <a:lnTo>
                  <a:pt x="2084264" y="751600"/>
                </a:lnTo>
                <a:lnTo>
                  <a:pt x="2089348" y="757002"/>
                </a:lnTo>
                <a:lnTo>
                  <a:pt x="2093797" y="763040"/>
                </a:lnTo>
                <a:lnTo>
                  <a:pt x="2097928" y="769395"/>
                </a:lnTo>
                <a:lnTo>
                  <a:pt x="2100788" y="774480"/>
                </a:lnTo>
                <a:lnTo>
                  <a:pt x="2109368" y="788779"/>
                </a:lnTo>
                <a:lnTo>
                  <a:pt x="2139238" y="838033"/>
                </a:lnTo>
                <a:lnTo>
                  <a:pt x="2158940" y="870446"/>
                </a:lnTo>
                <a:lnTo>
                  <a:pt x="2180866" y="905400"/>
                </a:lnTo>
                <a:lnTo>
                  <a:pt x="2203428" y="941626"/>
                </a:lnTo>
                <a:lnTo>
                  <a:pt x="2226942" y="977216"/>
                </a:lnTo>
                <a:lnTo>
                  <a:pt x="2242196" y="999778"/>
                </a:lnTo>
                <a:lnTo>
                  <a:pt x="2256495" y="1021068"/>
                </a:lnTo>
                <a:lnTo>
                  <a:pt x="2280963" y="997553"/>
                </a:lnTo>
                <a:lnTo>
                  <a:pt x="2305749" y="972450"/>
                </a:lnTo>
                <a:lnTo>
                  <a:pt x="2326086" y="951159"/>
                </a:lnTo>
                <a:lnTo>
                  <a:pt x="2345470" y="930186"/>
                </a:lnTo>
                <a:lnTo>
                  <a:pt x="2380107" y="892372"/>
                </a:lnTo>
                <a:lnTo>
                  <a:pt x="2405529" y="864090"/>
                </a:lnTo>
                <a:lnTo>
                  <a:pt x="2417286" y="850109"/>
                </a:lnTo>
                <a:lnTo>
                  <a:pt x="2417922" y="849791"/>
                </a:lnTo>
                <a:lnTo>
                  <a:pt x="2421735" y="845660"/>
                </a:lnTo>
                <a:lnTo>
                  <a:pt x="2425548" y="841847"/>
                </a:lnTo>
                <a:lnTo>
                  <a:pt x="2429679" y="838033"/>
                </a:lnTo>
                <a:lnTo>
                  <a:pt x="2433493" y="834856"/>
                </a:lnTo>
                <a:lnTo>
                  <a:pt x="2437941" y="831678"/>
                </a:lnTo>
                <a:lnTo>
                  <a:pt x="2442072" y="828818"/>
                </a:lnTo>
                <a:lnTo>
                  <a:pt x="2446521" y="826276"/>
                </a:lnTo>
                <a:lnTo>
                  <a:pt x="2451605" y="823734"/>
                </a:lnTo>
                <a:lnTo>
                  <a:pt x="2456054" y="821509"/>
                </a:lnTo>
                <a:lnTo>
                  <a:pt x="2460821" y="819603"/>
                </a:lnTo>
                <a:lnTo>
                  <a:pt x="2465587" y="818014"/>
                </a:lnTo>
                <a:lnTo>
                  <a:pt x="2470672" y="816425"/>
                </a:lnTo>
                <a:lnTo>
                  <a:pt x="2475756" y="815154"/>
                </a:lnTo>
                <a:lnTo>
                  <a:pt x="2480522" y="814201"/>
                </a:lnTo>
                <a:lnTo>
                  <a:pt x="2485607" y="813565"/>
                </a:lnTo>
                <a:lnTo>
                  <a:pt x="2491009" y="812930"/>
                </a:lnTo>
                <a:lnTo>
                  <a:pt x="2495775" y="812930"/>
                </a:lnTo>
                <a:lnTo>
                  <a:pt x="2500860" y="812930"/>
                </a:lnTo>
                <a:lnTo>
                  <a:pt x="2506262" y="812930"/>
                </a:lnTo>
                <a:lnTo>
                  <a:pt x="2511346" y="813565"/>
                </a:lnTo>
                <a:lnTo>
                  <a:pt x="2516113" y="814201"/>
                </a:lnTo>
                <a:lnTo>
                  <a:pt x="2521515" y="815154"/>
                </a:lnTo>
                <a:lnTo>
                  <a:pt x="2526281" y="816425"/>
                </a:lnTo>
                <a:lnTo>
                  <a:pt x="2531366" y="817696"/>
                </a:lnTo>
                <a:lnTo>
                  <a:pt x="2536132" y="819603"/>
                </a:lnTo>
                <a:lnTo>
                  <a:pt x="2541216" y="821509"/>
                </a:lnTo>
                <a:lnTo>
                  <a:pt x="2545983" y="823734"/>
                </a:lnTo>
                <a:lnTo>
                  <a:pt x="2550432" y="826276"/>
                </a:lnTo>
                <a:lnTo>
                  <a:pt x="2555198" y="828818"/>
                </a:lnTo>
                <a:lnTo>
                  <a:pt x="2559647" y="831678"/>
                </a:lnTo>
                <a:lnTo>
                  <a:pt x="2563778" y="835174"/>
                </a:lnTo>
                <a:lnTo>
                  <a:pt x="2568227" y="838351"/>
                </a:lnTo>
                <a:lnTo>
                  <a:pt x="2572358" y="842164"/>
                </a:lnTo>
                <a:lnTo>
                  <a:pt x="2576171" y="845978"/>
                </a:lnTo>
                <a:lnTo>
                  <a:pt x="2579666" y="850109"/>
                </a:lnTo>
                <a:lnTo>
                  <a:pt x="2583162" y="854240"/>
                </a:lnTo>
                <a:lnTo>
                  <a:pt x="2586022" y="858688"/>
                </a:lnTo>
                <a:lnTo>
                  <a:pt x="2589200" y="863137"/>
                </a:lnTo>
                <a:lnTo>
                  <a:pt x="2591742" y="867586"/>
                </a:lnTo>
                <a:lnTo>
                  <a:pt x="2593966" y="872035"/>
                </a:lnTo>
                <a:lnTo>
                  <a:pt x="2596190" y="876801"/>
                </a:lnTo>
                <a:lnTo>
                  <a:pt x="2598097" y="881250"/>
                </a:lnTo>
                <a:lnTo>
                  <a:pt x="2600004" y="886334"/>
                </a:lnTo>
                <a:lnTo>
                  <a:pt x="2601275" y="891419"/>
                </a:lnTo>
                <a:lnTo>
                  <a:pt x="2602546" y="896185"/>
                </a:lnTo>
                <a:lnTo>
                  <a:pt x="2603499" y="901269"/>
                </a:lnTo>
                <a:lnTo>
                  <a:pt x="2604452" y="906036"/>
                </a:lnTo>
                <a:lnTo>
                  <a:pt x="2604770" y="911438"/>
                </a:lnTo>
                <a:lnTo>
                  <a:pt x="2605088" y="916522"/>
                </a:lnTo>
                <a:lnTo>
                  <a:pt x="2605088" y="921289"/>
                </a:lnTo>
                <a:lnTo>
                  <a:pt x="2604770" y="926691"/>
                </a:lnTo>
                <a:lnTo>
                  <a:pt x="2604452" y="931775"/>
                </a:lnTo>
                <a:lnTo>
                  <a:pt x="2603499" y="936542"/>
                </a:lnTo>
                <a:lnTo>
                  <a:pt x="2602546" y="941944"/>
                </a:lnTo>
                <a:lnTo>
                  <a:pt x="2601275" y="947028"/>
                </a:lnTo>
                <a:lnTo>
                  <a:pt x="2600004" y="951795"/>
                </a:lnTo>
                <a:lnTo>
                  <a:pt x="2598415" y="956879"/>
                </a:lnTo>
                <a:lnTo>
                  <a:pt x="2596190" y="961646"/>
                </a:lnTo>
                <a:lnTo>
                  <a:pt x="2593966" y="966412"/>
                </a:lnTo>
                <a:lnTo>
                  <a:pt x="2591742" y="970861"/>
                </a:lnTo>
                <a:lnTo>
                  <a:pt x="2588564" y="975627"/>
                </a:lnTo>
                <a:lnTo>
                  <a:pt x="2585704" y="980076"/>
                </a:lnTo>
                <a:lnTo>
                  <a:pt x="2582844" y="984207"/>
                </a:lnTo>
                <a:lnTo>
                  <a:pt x="2579349" y="988656"/>
                </a:lnTo>
                <a:lnTo>
                  <a:pt x="2566638" y="1003273"/>
                </a:lnTo>
                <a:lnTo>
                  <a:pt x="2534543" y="1039181"/>
                </a:lnTo>
                <a:lnTo>
                  <a:pt x="2512935" y="1063014"/>
                </a:lnTo>
                <a:lnTo>
                  <a:pt x="2488784" y="1089071"/>
                </a:lnTo>
                <a:lnTo>
                  <a:pt x="2463045" y="1116399"/>
                </a:lnTo>
                <a:lnTo>
                  <a:pt x="2436352" y="1143409"/>
                </a:lnTo>
                <a:lnTo>
                  <a:pt x="2417922" y="1161204"/>
                </a:lnTo>
                <a:lnTo>
                  <a:pt x="2400127" y="1178682"/>
                </a:lnTo>
                <a:lnTo>
                  <a:pt x="2382332" y="1195206"/>
                </a:lnTo>
                <a:lnTo>
                  <a:pt x="2364537" y="1210776"/>
                </a:lnTo>
                <a:lnTo>
                  <a:pt x="2354050" y="1219038"/>
                </a:lnTo>
                <a:lnTo>
                  <a:pt x="2343882" y="1226983"/>
                </a:lnTo>
                <a:lnTo>
                  <a:pt x="2333395" y="1234927"/>
                </a:lnTo>
                <a:lnTo>
                  <a:pt x="2322591" y="1241918"/>
                </a:lnTo>
                <a:lnTo>
                  <a:pt x="2316236" y="1246049"/>
                </a:lnTo>
                <a:lnTo>
                  <a:pt x="2309562" y="1249862"/>
                </a:lnTo>
                <a:lnTo>
                  <a:pt x="2301936" y="1253357"/>
                </a:lnTo>
                <a:lnTo>
                  <a:pt x="2294310" y="1257171"/>
                </a:lnTo>
                <a:lnTo>
                  <a:pt x="2284141" y="1260984"/>
                </a:lnTo>
                <a:lnTo>
                  <a:pt x="2279057" y="1262891"/>
                </a:lnTo>
                <a:lnTo>
                  <a:pt x="2272701" y="1264797"/>
                </a:lnTo>
                <a:lnTo>
                  <a:pt x="2266346" y="1266068"/>
                </a:lnTo>
                <a:lnTo>
                  <a:pt x="2258720" y="1267339"/>
                </a:lnTo>
                <a:lnTo>
                  <a:pt x="2250775" y="1267975"/>
                </a:lnTo>
                <a:lnTo>
                  <a:pt x="2241242" y="1268610"/>
                </a:lnTo>
                <a:lnTo>
                  <a:pt x="2233934" y="1268293"/>
                </a:lnTo>
                <a:lnTo>
                  <a:pt x="2226307" y="1267657"/>
                </a:lnTo>
                <a:lnTo>
                  <a:pt x="2217727" y="1266068"/>
                </a:lnTo>
                <a:lnTo>
                  <a:pt x="2209148" y="1263844"/>
                </a:lnTo>
                <a:lnTo>
                  <a:pt x="2198979" y="1260666"/>
                </a:lnTo>
                <a:lnTo>
                  <a:pt x="2190717" y="1257171"/>
                </a:lnTo>
                <a:lnTo>
                  <a:pt x="2184044" y="1253357"/>
                </a:lnTo>
                <a:lnTo>
                  <a:pt x="2178324" y="1250180"/>
                </a:lnTo>
                <a:lnTo>
                  <a:pt x="2172922" y="1246684"/>
                </a:lnTo>
                <a:lnTo>
                  <a:pt x="2168473" y="1243824"/>
                </a:lnTo>
                <a:lnTo>
                  <a:pt x="2160846" y="1237787"/>
                </a:lnTo>
                <a:lnTo>
                  <a:pt x="2154491" y="1232067"/>
                </a:lnTo>
                <a:lnTo>
                  <a:pt x="2148454" y="1226347"/>
                </a:lnTo>
                <a:lnTo>
                  <a:pt x="2137967" y="1215225"/>
                </a:lnTo>
                <a:lnTo>
                  <a:pt x="2128116" y="1204103"/>
                </a:lnTo>
                <a:lnTo>
                  <a:pt x="2118265" y="1192028"/>
                </a:lnTo>
                <a:lnTo>
                  <a:pt x="2109050" y="1179953"/>
                </a:lnTo>
                <a:lnTo>
                  <a:pt x="2098882" y="1166924"/>
                </a:lnTo>
                <a:lnTo>
                  <a:pt x="2078862" y="1138961"/>
                </a:lnTo>
                <a:lnTo>
                  <a:pt x="2058525" y="1108773"/>
                </a:lnTo>
                <a:lnTo>
                  <a:pt x="2037552" y="1077313"/>
                </a:lnTo>
                <a:lnTo>
                  <a:pt x="2017215" y="1045219"/>
                </a:lnTo>
                <a:lnTo>
                  <a:pt x="2012766" y="1038546"/>
                </a:lnTo>
                <a:lnTo>
                  <a:pt x="2012766" y="1409700"/>
                </a:lnTo>
                <a:lnTo>
                  <a:pt x="1373096" y="1409700"/>
                </a:lnTo>
                <a:lnTo>
                  <a:pt x="1373096" y="1002002"/>
                </a:lnTo>
                <a:lnTo>
                  <a:pt x="1372779" y="1002002"/>
                </a:lnTo>
                <a:lnTo>
                  <a:pt x="1371190" y="1003591"/>
                </a:lnTo>
                <a:lnTo>
                  <a:pt x="1369283" y="1005815"/>
                </a:lnTo>
                <a:lnTo>
                  <a:pt x="1367694" y="1009311"/>
                </a:lnTo>
                <a:lnTo>
                  <a:pt x="1365470" y="1013124"/>
                </a:lnTo>
                <a:lnTo>
                  <a:pt x="1363246" y="1018526"/>
                </a:lnTo>
                <a:lnTo>
                  <a:pt x="1361339" y="1024882"/>
                </a:lnTo>
                <a:lnTo>
                  <a:pt x="1356572" y="1039181"/>
                </a:lnTo>
                <a:lnTo>
                  <a:pt x="1351806" y="1056658"/>
                </a:lnTo>
                <a:lnTo>
                  <a:pt x="1347039" y="1077313"/>
                </a:lnTo>
                <a:lnTo>
                  <a:pt x="1342273" y="1099557"/>
                </a:lnTo>
                <a:lnTo>
                  <a:pt x="1337506" y="1124025"/>
                </a:lnTo>
                <a:lnTo>
                  <a:pt x="1332740" y="1149765"/>
                </a:lnTo>
                <a:lnTo>
                  <a:pt x="1328291" y="1176775"/>
                </a:lnTo>
                <a:lnTo>
                  <a:pt x="1324160" y="1204421"/>
                </a:lnTo>
                <a:lnTo>
                  <a:pt x="1320029" y="1232702"/>
                </a:lnTo>
                <a:lnTo>
                  <a:pt x="1316534" y="1260984"/>
                </a:lnTo>
                <a:lnTo>
                  <a:pt x="1313674" y="1288948"/>
                </a:lnTo>
                <a:lnTo>
                  <a:pt x="1311449" y="1316276"/>
                </a:lnTo>
                <a:lnTo>
                  <a:pt x="1309543" y="1342333"/>
                </a:lnTo>
                <a:lnTo>
                  <a:pt x="1308589" y="1375699"/>
                </a:lnTo>
                <a:lnTo>
                  <a:pt x="1307636" y="1409700"/>
                </a:lnTo>
                <a:lnTo>
                  <a:pt x="1106488" y="1409700"/>
                </a:lnTo>
                <a:lnTo>
                  <a:pt x="1106488" y="1388409"/>
                </a:lnTo>
                <a:lnTo>
                  <a:pt x="1106488" y="1368072"/>
                </a:lnTo>
                <a:lnTo>
                  <a:pt x="1107441" y="1348688"/>
                </a:lnTo>
                <a:lnTo>
                  <a:pt x="1108077" y="1330893"/>
                </a:lnTo>
                <a:lnTo>
                  <a:pt x="1111255" y="1293396"/>
                </a:lnTo>
                <a:lnTo>
                  <a:pt x="1114750" y="1257171"/>
                </a:lnTo>
                <a:lnTo>
                  <a:pt x="1118563" y="1222534"/>
                </a:lnTo>
                <a:lnTo>
                  <a:pt x="1122694" y="1189486"/>
                </a:lnTo>
                <a:lnTo>
                  <a:pt x="1127143" y="1158345"/>
                </a:lnTo>
                <a:lnTo>
                  <a:pt x="1131592" y="1128156"/>
                </a:lnTo>
                <a:lnTo>
                  <a:pt x="1136358" y="1099875"/>
                </a:lnTo>
                <a:lnTo>
                  <a:pt x="1141125" y="1072865"/>
                </a:lnTo>
                <a:lnTo>
                  <a:pt x="1146209" y="1047125"/>
                </a:lnTo>
                <a:lnTo>
                  <a:pt x="1151929" y="1022975"/>
                </a:lnTo>
                <a:lnTo>
                  <a:pt x="1157013" y="999778"/>
                </a:lnTo>
                <a:lnTo>
                  <a:pt x="1162733" y="978170"/>
                </a:lnTo>
                <a:lnTo>
                  <a:pt x="1168135" y="957832"/>
                </a:lnTo>
                <a:lnTo>
                  <a:pt x="1174173" y="938448"/>
                </a:lnTo>
                <a:lnTo>
                  <a:pt x="1179893" y="920653"/>
                </a:lnTo>
                <a:lnTo>
                  <a:pt x="1185295" y="903812"/>
                </a:lnTo>
                <a:lnTo>
                  <a:pt x="1191332" y="887923"/>
                </a:lnTo>
                <a:lnTo>
                  <a:pt x="1197052" y="873306"/>
                </a:lnTo>
                <a:lnTo>
                  <a:pt x="1202454" y="859959"/>
                </a:lnTo>
                <a:lnTo>
                  <a:pt x="1208174" y="847567"/>
                </a:lnTo>
                <a:lnTo>
                  <a:pt x="1213258" y="835809"/>
                </a:lnTo>
                <a:lnTo>
                  <a:pt x="1218343" y="825005"/>
                </a:lnTo>
                <a:lnTo>
                  <a:pt x="1223745" y="815472"/>
                </a:lnTo>
                <a:lnTo>
                  <a:pt x="1228511" y="806892"/>
                </a:lnTo>
                <a:lnTo>
                  <a:pt x="1233278" y="798948"/>
                </a:lnTo>
                <a:lnTo>
                  <a:pt x="1237727" y="791957"/>
                </a:lnTo>
                <a:lnTo>
                  <a:pt x="1245989" y="780199"/>
                </a:lnTo>
                <a:lnTo>
                  <a:pt x="1252980" y="771302"/>
                </a:lnTo>
                <a:lnTo>
                  <a:pt x="1258700" y="764947"/>
                </a:lnTo>
                <a:lnTo>
                  <a:pt x="1269186" y="759545"/>
                </a:lnTo>
                <a:lnTo>
                  <a:pt x="1280308" y="754142"/>
                </a:lnTo>
                <a:lnTo>
                  <a:pt x="1292383" y="748105"/>
                </a:lnTo>
                <a:lnTo>
                  <a:pt x="1304776" y="742703"/>
                </a:lnTo>
                <a:lnTo>
                  <a:pt x="1331469" y="731263"/>
                </a:lnTo>
                <a:lnTo>
                  <a:pt x="1359750" y="720141"/>
                </a:lnTo>
                <a:lnTo>
                  <a:pt x="1388349" y="709973"/>
                </a:lnTo>
                <a:lnTo>
                  <a:pt x="1416949" y="699486"/>
                </a:lnTo>
                <a:lnTo>
                  <a:pt x="1444595" y="690271"/>
                </a:lnTo>
                <a:lnTo>
                  <a:pt x="1470652" y="681691"/>
                </a:lnTo>
                <a:lnTo>
                  <a:pt x="1477325" y="677878"/>
                </a:lnTo>
                <a:lnTo>
                  <a:pt x="1484316" y="674065"/>
                </a:lnTo>
                <a:lnTo>
                  <a:pt x="1491624" y="671205"/>
                </a:lnTo>
                <a:lnTo>
                  <a:pt x="1499569" y="668027"/>
                </a:lnTo>
                <a:lnTo>
                  <a:pt x="1507513" y="665167"/>
                </a:lnTo>
                <a:lnTo>
                  <a:pt x="1515139" y="662943"/>
                </a:lnTo>
                <a:lnTo>
                  <a:pt x="1523401" y="660718"/>
                </a:lnTo>
                <a:lnTo>
                  <a:pt x="1531981" y="658812"/>
                </a:lnTo>
                <a:close/>
                <a:moveTo>
                  <a:pt x="3016555" y="246062"/>
                </a:moveTo>
                <a:lnTo>
                  <a:pt x="3026093" y="246062"/>
                </a:lnTo>
                <a:lnTo>
                  <a:pt x="3039447" y="247014"/>
                </a:lnTo>
                <a:lnTo>
                  <a:pt x="3052165" y="248600"/>
                </a:lnTo>
                <a:lnTo>
                  <a:pt x="3064883" y="250822"/>
                </a:lnTo>
                <a:lnTo>
                  <a:pt x="3076965" y="253360"/>
                </a:lnTo>
                <a:lnTo>
                  <a:pt x="3089047" y="256851"/>
                </a:lnTo>
                <a:lnTo>
                  <a:pt x="3100493" y="260976"/>
                </a:lnTo>
                <a:lnTo>
                  <a:pt x="3111303" y="265736"/>
                </a:lnTo>
                <a:lnTo>
                  <a:pt x="3122113" y="270496"/>
                </a:lnTo>
                <a:lnTo>
                  <a:pt x="3132605" y="276526"/>
                </a:lnTo>
                <a:lnTo>
                  <a:pt x="3142462" y="282872"/>
                </a:lnTo>
                <a:lnTo>
                  <a:pt x="3152318" y="289536"/>
                </a:lnTo>
                <a:lnTo>
                  <a:pt x="3161539" y="296518"/>
                </a:lnTo>
                <a:lnTo>
                  <a:pt x="3170123" y="304451"/>
                </a:lnTo>
                <a:lnTo>
                  <a:pt x="3178708" y="312384"/>
                </a:lnTo>
                <a:lnTo>
                  <a:pt x="3186339" y="320952"/>
                </a:lnTo>
                <a:lnTo>
                  <a:pt x="3194287" y="330472"/>
                </a:lnTo>
                <a:lnTo>
                  <a:pt x="3201282" y="339675"/>
                </a:lnTo>
                <a:lnTo>
                  <a:pt x="3207959" y="349512"/>
                </a:lnTo>
                <a:lnTo>
                  <a:pt x="3214318" y="359984"/>
                </a:lnTo>
                <a:lnTo>
                  <a:pt x="3220041" y="370456"/>
                </a:lnTo>
                <a:lnTo>
                  <a:pt x="3225128" y="381563"/>
                </a:lnTo>
                <a:lnTo>
                  <a:pt x="3229898" y="392669"/>
                </a:lnTo>
                <a:lnTo>
                  <a:pt x="3234349" y="404093"/>
                </a:lnTo>
                <a:lnTo>
                  <a:pt x="3238482" y="416152"/>
                </a:lnTo>
                <a:lnTo>
                  <a:pt x="3241980" y="428528"/>
                </a:lnTo>
                <a:lnTo>
                  <a:pt x="3244523" y="440586"/>
                </a:lnTo>
                <a:lnTo>
                  <a:pt x="3247067" y="453280"/>
                </a:lnTo>
                <a:lnTo>
                  <a:pt x="3248974" y="466290"/>
                </a:lnTo>
                <a:lnTo>
                  <a:pt x="3249928" y="479301"/>
                </a:lnTo>
                <a:lnTo>
                  <a:pt x="3251200" y="492629"/>
                </a:lnTo>
                <a:lnTo>
                  <a:pt x="3251200" y="505957"/>
                </a:lnTo>
                <a:lnTo>
                  <a:pt x="3251200" y="519602"/>
                </a:lnTo>
                <a:lnTo>
                  <a:pt x="3249292" y="530709"/>
                </a:lnTo>
                <a:lnTo>
                  <a:pt x="3247385" y="541498"/>
                </a:lnTo>
                <a:lnTo>
                  <a:pt x="3245159" y="551970"/>
                </a:lnTo>
                <a:lnTo>
                  <a:pt x="3242933" y="562442"/>
                </a:lnTo>
                <a:lnTo>
                  <a:pt x="3240390" y="572914"/>
                </a:lnTo>
                <a:lnTo>
                  <a:pt x="3237846" y="582751"/>
                </a:lnTo>
                <a:lnTo>
                  <a:pt x="3231805" y="602426"/>
                </a:lnTo>
                <a:lnTo>
                  <a:pt x="3225446" y="621148"/>
                </a:lnTo>
                <a:lnTo>
                  <a:pt x="3218133" y="639236"/>
                </a:lnTo>
                <a:lnTo>
                  <a:pt x="3210503" y="656690"/>
                </a:lnTo>
                <a:lnTo>
                  <a:pt x="3201918" y="673508"/>
                </a:lnTo>
                <a:lnTo>
                  <a:pt x="3193016" y="689057"/>
                </a:lnTo>
                <a:lnTo>
                  <a:pt x="3183795" y="704289"/>
                </a:lnTo>
                <a:lnTo>
                  <a:pt x="3174257" y="718252"/>
                </a:lnTo>
                <a:lnTo>
                  <a:pt x="3164082" y="732215"/>
                </a:lnTo>
                <a:lnTo>
                  <a:pt x="3153590" y="745225"/>
                </a:lnTo>
                <a:lnTo>
                  <a:pt x="3142780" y="756966"/>
                </a:lnTo>
                <a:lnTo>
                  <a:pt x="3131652" y="768390"/>
                </a:lnTo>
                <a:lnTo>
                  <a:pt x="3120523" y="778862"/>
                </a:lnTo>
                <a:lnTo>
                  <a:pt x="3109077" y="788700"/>
                </a:lnTo>
                <a:lnTo>
                  <a:pt x="3097631" y="797902"/>
                </a:lnTo>
                <a:lnTo>
                  <a:pt x="3085867" y="806153"/>
                </a:lnTo>
                <a:lnTo>
                  <a:pt x="3074103" y="813452"/>
                </a:lnTo>
                <a:lnTo>
                  <a:pt x="3062339" y="820116"/>
                </a:lnTo>
                <a:lnTo>
                  <a:pt x="3050575" y="826145"/>
                </a:lnTo>
                <a:lnTo>
                  <a:pt x="3038811" y="831222"/>
                </a:lnTo>
                <a:lnTo>
                  <a:pt x="3027365" y="835665"/>
                </a:lnTo>
                <a:lnTo>
                  <a:pt x="3015919" y="839473"/>
                </a:lnTo>
                <a:lnTo>
                  <a:pt x="3004472" y="842011"/>
                </a:lnTo>
                <a:lnTo>
                  <a:pt x="2993662" y="844233"/>
                </a:lnTo>
                <a:lnTo>
                  <a:pt x="2982852" y="845502"/>
                </a:lnTo>
                <a:lnTo>
                  <a:pt x="2972678" y="846137"/>
                </a:lnTo>
                <a:lnTo>
                  <a:pt x="2962503" y="845819"/>
                </a:lnTo>
                <a:lnTo>
                  <a:pt x="2952647" y="844550"/>
                </a:lnTo>
                <a:lnTo>
                  <a:pt x="2943427" y="842646"/>
                </a:lnTo>
                <a:lnTo>
                  <a:pt x="2937703" y="841059"/>
                </a:lnTo>
                <a:lnTo>
                  <a:pt x="2931662" y="839155"/>
                </a:lnTo>
                <a:lnTo>
                  <a:pt x="2925939" y="837251"/>
                </a:lnTo>
                <a:lnTo>
                  <a:pt x="2920534" y="835030"/>
                </a:lnTo>
                <a:lnTo>
                  <a:pt x="2914811" y="832492"/>
                </a:lnTo>
                <a:lnTo>
                  <a:pt x="2909724" y="829953"/>
                </a:lnTo>
                <a:lnTo>
                  <a:pt x="2904319" y="826780"/>
                </a:lnTo>
                <a:lnTo>
                  <a:pt x="2899550" y="823924"/>
                </a:lnTo>
                <a:lnTo>
                  <a:pt x="2894780" y="820433"/>
                </a:lnTo>
                <a:lnTo>
                  <a:pt x="2890329" y="817260"/>
                </a:lnTo>
                <a:lnTo>
                  <a:pt x="2885878" y="813452"/>
                </a:lnTo>
                <a:lnTo>
                  <a:pt x="2881427" y="809644"/>
                </a:lnTo>
                <a:lnTo>
                  <a:pt x="2873160" y="801710"/>
                </a:lnTo>
                <a:lnTo>
                  <a:pt x="2865529" y="793142"/>
                </a:lnTo>
                <a:lnTo>
                  <a:pt x="2857899" y="783622"/>
                </a:lnTo>
                <a:lnTo>
                  <a:pt x="2851222" y="773785"/>
                </a:lnTo>
                <a:lnTo>
                  <a:pt x="2845181" y="763630"/>
                </a:lnTo>
                <a:lnTo>
                  <a:pt x="2839458" y="752524"/>
                </a:lnTo>
                <a:lnTo>
                  <a:pt x="2834052" y="741417"/>
                </a:lnTo>
                <a:lnTo>
                  <a:pt x="2829283" y="729676"/>
                </a:lnTo>
                <a:lnTo>
                  <a:pt x="2825150" y="717300"/>
                </a:lnTo>
                <a:lnTo>
                  <a:pt x="2821017" y="704607"/>
                </a:lnTo>
                <a:lnTo>
                  <a:pt x="2817519" y="691913"/>
                </a:lnTo>
                <a:lnTo>
                  <a:pt x="2814340" y="678585"/>
                </a:lnTo>
                <a:lnTo>
                  <a:pt x="2811478" y="665257"/>
                </a:lnTo>
                <a:lnTo>
                  <a:pt x="2809253" y="651612"/>
                </a:lnTo>
                <a:lnTo>
                  <a:pt x="2807027" y="637967"/>
                </a:lnTo>
                <a:lnTo>
                  <a:pt x="2805119" y="623687"/>
                </a:lnTo>
                <a:lnTo>
                  <a:pt x="2803529" y="609724"/>
                </a:lnTo>
                <a:lnTo>
                  <a:pt x="2802576" y="595444"/>
                </a:lnTo>
                <a:lnTo>
                  <a:pt x="2801304" y="580847"/>
                </a:lnTo>
                <a:lnTo>
                  <a:pt x="2800986" y="566885"/>
                </a:lnTo>
                <a:lnTo>
                  <a:pt x="2800350" y="538325"/>
                </a:lnTo>
                <a:lnTo>
                  <a:pt x="2800350" y="509765"/>
                </a:lnTo>
                <a:lnTo>
                  <a:pt x="2800986" y="482157"/>
                </a:lnTo>
                <a:lnTo>
                  <a:pt x="2801622" y="468512"/>
                </a:lnTo>
                <a:lnTo>
                  <a:pt x="2803212" y="455501"/>
                </a:lnTo>
                <a:lnTo>
                  <a:pt x="2805437" y="442490"/>
                </a:lnTo>
                <a:lnTo>
                  <a:pt x="2807981" y="429797"/>
                </a:lnTo>
                <a:lnTo>
                  <a:pt x="2811478" y="417738"/>
                </a:lnTo>
                <a:lnTo>
                  <a:pt x="2815294" y="405680"/>
                </a:lnTo>
                <a:lnTo>
                  <a:pt x="2819109" y="394256"/>
                </a:lnTo>
                <a:lnTo>
                  <a:pt x="2824196" y="383149"/>
                </a:lnTo>
                <a:lnTo>
                  <a:pt x="2829283" y="372360"/>
                </a:lnTo>
                <a:lnTo>
                  <a:pt x="2835006" y="361888"/>
                </a:lnTo>
                <a:lnTo>
                  <a:pt x="2840729" y="351733"/>
                </a:lnTo>
                <a:lnTo>
                  <a:pt x="2847406" y="342213"/>
                </a:lnTo>
                <a:lnTo>
                  <a:pt x="2854083" y="333011"/>
                </a:lnTo>
                <a:lnTo>
                  <a:pt x="2861714" y="324125"/>
                </a:lnTo>
                <a:lnTo>
                  <a:pt x="2869027" y="315875"/>
                </a:lnTo>
                <a:lnTo>
                  <a:pt x="2876975" y="307624"/>
                </a:lnTo>
                <a:lnTo>
                  <a:pt x="2885242" y="300326"/>
                </a:lnTo>
                <a:lnTo>
                  <a:pt x="2893191" y="293344"/>
                </a:lnTo>
                <a:lnTo>
                  <a:pt x="2901775" y="286363"/>
                </a:lnTo>
                <a:lnTo>
                  <a:pt x="2910678" y="280651"/>
                </a:lnTo>
                <a:lnTo>
                  <a:pt x="2920216" y="274622"/>
                </a:lnTo>
                <a:lnTo>
                  <a:pt x="2929119" y="269544"/>
                </a:lnTo>
                <a:lnTo>
                  <a:pt x="2938657" y="265102"/>
                </a:lnTo>
                <a:lnTo>
                  <a:pt x="2947878" y="260976"/>
                </a:lnTo>
                <a:lnTo>
                  <a:pt x="2957734" y="257168"/>
                </a:lnTo>
                <a:lnTo>
                  <a:pt x="2967273" y="253995"/>
                </a:lnTo>
                <a:lnTo>
                  <a:pt x="2977129" y="251139"/>
                </a:lnTo>
                <a:lnTo>
                  <a:pt x="2986985" y="248918"/>
                </a:lnTo>
                <a:lnTo>
                  <a:pt x="2996842" y="247648"/>
                </a:lnTo>
                <a:lnTo>
                  <a:pt x="3006698" y="246379"/>
                </a:lnTo>
                <a:lnTo>
                  <a:pt x="3016555" y="246062"/>
                </a:lnTo>
                <a:close/>
                <a:moveTo>
                  <a:pt x="336073" y="246062"/>
                </a:moveTo>
                <a:lnTo>
                  <a:pt x="345605" y="246062"/>
                </a:lnTo>
                <a:lnTo>
                  <a:pt x="355772" y="246379"/>
                </a:lnTo>
                <a:lnTo>
                  <a:pt x="365304" y="247648"/>
                </a:lnTo>
                <a:lnTo>
                  <a:pt x="375153" y="248918"/>
                </a:lnTo>
                <a:lnTo>
                  <a:pt x="385003" y="251139"/>
                </a:lnTo>
                <a:lnTo>
                  <a:pt x="394852" y="253995"/>
                </a:lnTo>
                <a:lnTo>
                  <a:pt x="404384" y="257168"/>
                </a:lnTo>
                <a:lnTo>
                  <a:pt x="414233" y="260976"/>
                </a:lnTo>
                <a:lnTo>
                  <a:pt x="423765" y="265102"/>
                </a:lnTo>
                <a:lnTo>
                  <a:pt x="432979" y="269544"/>
                </a:lnTo>
                <a:lnTo>
                  <a:pt x="442511" y="274622"/>
                </a:lnTo>
                <a:lnTo>
                  <a:pt x="451407" y="280651"/>
                </a:lnTo>
                <a:lnTo>
                  <a:pt x="460303" y="286363"/>
                </a:lnTo>
                <a:lnTo>
                  <a:pt x="468882" y="293344"/>
                </a:lnTo>
                <a:lnTo>
                  <a:pt x="477460" y="300326"/>
                </a:lnTo>
                <a:lnTo>
                  <a:pt x="485086" y="307624"/>
                </a:lnTo>
                <a:lnTo>
                  <a:pt x="493029" y="315875"/>
                </a:lnTo>
                <a:lnTo>
                  <a:pt x="500654" y="324125"/>
                </a:lnTo>
                <a:lnTo>
                  <a:pt x="507962" y="333011"/>
                </a:lnTo>
                <a:lnTo>
                  <a:pt x="514634" y="342213"/>
                </a:lnTo>
                <a:lnTo>
                  <a:pt x="521306" y="351733"/>
                </a:lnTo>
                <a:lnTo>
                  <a:pt x="527025" y="361888"/>
                </a:lnTo>
                <a:lnTo>
                  <a:pt x="532744" y="372360"/>
                </a:lnTo>
                <a:lnTo>
                  <a:pt x="537828" y="383149"/>
                </a:lnTo>
                <a:lnTo>
                  <a:pt x="542912" y="394256"/>
                </a:lnTo>
                <a:lnTo>
                  <a:pt x="546724" y="405680"/>
                </a:lnTo>
                <a:lnTo>
                  <a:pt x="550855" y="417738"/>
                </a:lnTo>
                <a:lnTo>
                  <a:pt x="554032" y="429797"/>
                </a:lnTo>
                <a:lnTo>
                  <a:pt x="556574" y="442490"/>
                </a:lnTo>
                <a:lnTo>
                  <a:pt x="558798" y="455501"/>
                </a:lnTo>
                <a:lnTo>
                  <a:pt x="560386" y="468512"/>
                </a:lnTo>
                <a:lnTo>
                  <a:pt x="561022" y="482157"/>
                </a:lnTo>
                <a:lnTo>
                  <a:pt x="561657" y="509765"/>
                </a:lnTo>
                <a:lnTo>
                  <a:pt x="561975" y="538325"/>
                </a:lnTo>
                <a:lnTo>
                  <a:pt x="561657" y="552287"/>
                </a:lnTo>
                <a:lnTo>
                  <a:pt x="561340" y="566885"/>
                </a:lnTo>
                <a:lnTo>
                  <a:pt x="560704" y="580847"/>
                </a:lnTo>
                <a:lnTo>
                  <a:pt x="559433" y="595444"/>
                </a:lnTo>
                <a:lnTo>
                  <a:pt x="558480" y="609724"/>
                </a:lnTo>
                <a:lnTo>
                  <a:pt x="556891" y="623687"/>
                </a:lnTo>
                <a:lnTo>
                  <a:pt x="554985" y="637967"/>
                </a:lnTo>
                <a:lnTo>
                  <a:pt x="552761" y="651612"/>
                </a:lnTo>
                <a:lnTo>
                  <a:pt x="550537" y="665257"/>
                </a:lnTo>
                <a:lnTo>
                  <a:pt x="547677" y="678585"/>
                </a:lnTo>
                <a:lnTo>
                  <a:pt x="544500" y="691913"/>
                </a:lnTo>
                <a:lnTo>
                  <a:pt x="541005" y="704607"/>
                </a:lnTo>
                <a:lnTo>
                  <a:pt x="537193" y="717300"/>
                </a:lnTo>
                <a:lnTo>
                  <a:pt x="532744" y="729676"/>
                </a:lnTo>
                <a:lnTo>
                  <a:pt x="527979" y="741417"/>
                </a:lnTo>
                <a:lnTo>
                  <a:pt x="522577" y="752524"/>
                </a:lnTo>
                <a:lnTo>
                  <a:pt x="517176" y="763630"/>
                </a:lnTo>
                <a:lnTo>
                  <a:pt x="510821" y="773785"/>
                </a:lnTo>
                <a:lnTo>
                  <a:pt x="504149" y="783622"/>
                </a:lnTo>
                <a:lnTo>
                  <a:pt x="497159" y="793142"/>
                </a:lnTo>
                <a:lnTo>
                  <a:pt x="489216" y="801710"/>
                </a:lnTo>
                <a:lnTo>
                  <a:pt x="480638" y="809644"/>
                </a:lnTo>
                <a:lnTo>
                  <a:pt x="476507" y="813452"/>
                </a:lnTo>
                <a:lnTo>
                  <a:pt x="472059" y="817260"/>
                </a:lnTo>
                <a:lnTo>
                  <a:pt x="467293" y="820433"/>
                </a:lnTo>
                <a:lnTo>
                  <a:pt x="462527" y="823924"/>
                </a:lnTo>
                <a:lnTo>
                  <a:pt x="457762" y="826780"/>
                </a:lnTo>
                <a:lnTo>
                  <a:pt x="452360" y="829953"/>
                </a:lnTo>
                <a:lnTo>
                  <a:pt x="447277" y="832492"/>
                </a:lnTo>
                <a:lnTo>
                  <a:pt x="441875" y="835030"/>
                </a:lnTo>
                <a:lnTo>
                  <a:pt x="436474" y="837251"/>
                </a:lnTo>
                <a:lnTo>
                  <a:pt x="430437" y="839155"/>
                </a:lnTo>
                <a:lnTo>
                  <a:pt x="425036" y="841059"/>
                </a:lnTo>
                <a:lnTo>
                  <a:pt x="418682" y="842646"/>
                </a:lnTo>
                <a:lnTo>
                  <a:pt x="409150" y="844550"/>
                </a:lnTo>
                <a:lnTo>
                  <a:pt x="399618" y="845819"/>
                </a:lnTo>
                <a:lnTo>
                  <a:pt x="389451" y="846137"/>
                </a:lnTo>
                <a:lnTo>
                  <a:pt x="379284" y="845502"/>
                </a:lnTo>
                <a:lnTo>
                  <a:pt x="368481" y="844233"/>
                </a:lnTo>
                <a:lnTo>
                  <a:pt x="357679" y="842011"/>
                </a:lnTo>
                <a:lnTo>
                  <a:pt x="346558" y="839473"/>
                </a:lnTo>
                <a:lnTo>
                  <a:pt x="334803" y="835665"/>
                </a:lnTo>
                <a:lnTo>
                  <a:pt x="323364" y="831222"/>
                </a:lnTo>
                <a:lnTo>
                  <a:pt x="311609" y="826145"/>
                </a:lnTo>
                <a:lnTo>
                  <a:pt x="299853" y="820116"/>
                </a:lnTo>
                <a:lnTo>
                  <a:pt x="288097" y="813452"/>
                </a:lnTo>
                <a:lnTo>
                  <a:pt x="276659" y="806153"/>
                </a:lnTo>
                <a:lnTo>
                  <a:pt x="264586" y="797902"/>
                </a:lnTo>
                <a:lnTo>
                  <a:pt x="253148" y="788700"/>
                </a:lnTo>
                <a:lnTo>
                  <a:pt x="241709" y="778862"/>
                </a:lnTo>
                <a:lnTo>
                  <a:pt x="230589" y="768390"/>
                </a:lnTo>
                <a:lnTo>
                  <a:pt x="219469" y="756966"/>
                </a:lnTo>
                <a:lnTo>
                  <a:pt x="208666" y="745225"/>
                </a:lnTo>
                <a:lnTo>
                  <a:pt x="198181" y="732215"/>
                </a:lnTo>
                <a:lnTo>
                  <a:pt x="188014" y="718252"/>
                </a:lnTo>
                <a:lnTo>
                  <a:pt x="178482" y="704289"/>
                </a:lnTo>
                <a:lnTo>
                  <a:pt x="169268" y="689057"/>
                </a:lnTo>
                <a:lnTo>
                  <a:pt x="160054" y="673508"/>
                </a:lnTo>
                <a:lnTo>
                  <a:pt x="152111" y="656690"/>
                </a:lnTo>
                <a:lnTo>
                  <a:pt x="144168" y="639236"/>
                </a:lnTo>
                <a:lnTo>
                  <a:pt x="136861" y="621148"/>
                </a:lnTo>
                <a:lnTo>
                  <a:pt x="130506" y="602426"/>
                </a:lnTo>
                <a:lnTo>
                  <a:pt x="124469" y="582751"/>
                </a:lnTo>
                <a:lnTo>
                  <a:pt x="121928" y="572914"/>
                </a:lnTo>
                <a:lnTo>
                  <a:pt x="119386" y="562442"/>
                </a:lnTo>
                <a:lnTo>
                  <a:pt x="117162" y="551970"/>
                </a:lnTo>
                <a:lnTo>
                  <a:pt x="114938" y="541498"/>
                </a:lnTo>
                <a:lnTo>
                  <a:pt x="113031" y="530709"/>
                </a:lnTo>
                <a:lnTo>
                  <a:pt x="111443" y="519602"/>
                </a:lnTo>
                <a:lnTo>
                  <a:pt x="111125" y="505957"/>
                </a:lnTo>
                <a:lnTo>
                  <a:pt x="111443" y="492629"/>
                </a:lnTo>
                <a:lnTo>
                  <a:pt x="112396" y="479301"/>
                </a:lnTo>
                <a:lnTo>
                  <a:pt x="113349" y="466290"/>
                </a:lnTo>
                <a:lnTo>
                  <a:pt x="115255" y="453280"/>
                </a:lnTo>
                <a:lnTo>
                  <a:pt x="117797" y="440586"/>
                </a:lnTo>
                <a:lnTo>
                  <a:pt x="120657" y="428528"/>
                </a:lnTo>
                <a:lnTo>
                  <a:pt x="124152" y="416152"/>
                </a:lnTo>
                <a:lnTo>
                  <a:pt x="127964" y="404093"/>
                </a:lnTo>
                <a:lnTo>
                  <a:pt x="132412" y="392669"/>
                </a:lnTo>
                <a:lnTo>
                  <a:pt x="137178" y="381563"/>
                </a:lnTo>
                <a:lnTo>
                  <a:pt x="142262" y="370456"/>
                </a:lnTo>
                <a:lnTo>
                  <a:pt x="148299" y="359984"/>
                </a:lnTo>
                <a:lnTo>
                  <a:pt x="154335" y="349512"/>
                </a:lnTo>
                <a:lnTo>
                  <a:pt x="161008" y="339675"/>
                </a:lnTo>
                <a:lnTo>
                  <a:pt x="167998" y="330472"/>
                </a:lnTo>
                <a:lnTo>
                  <a:pt x="175941" y="320952"/>
                </a:lnTo>
                <a:lnTo>
                  <a:pt x="183566" y="312384"/>
                </a:lnTo>
                <a:lnTo>
                  <a:pt x="192145" y="304451"/>
                </a:lnTo>
                <a:lnTo>
                  <a:pt x="200723" y="296518"/>
                </a:lnTo>
                <a:lnTo>
                  <a:pt x="209937" y="289536"/>
                </a:lnTo>
                <a:lnTo>
                  <a:pt x="219787" y="282872"/>
                </a:lnTo>
                <a:lnTo>
                  <a:pt x="229636" y="276526"/>
                </a:lnTo>
                <a:lnTo>
                  <a:pt x="240121" y="270496"/>
                </a:lnTo>
                <a:lnTo>
                  <a:pt x="250923" y="265736"/>
                </a:lnTo>
                <a:lnTo>
                  <a:pt x="262044" y="260976"/>
                </a:lnTo>
                <a:lnTo>
                  <a:pt x="273482" y="256851"/>
                </a:lnTo>
                <a:lnTo>
                  <a:pt x="285238" y="253360"/>
                </a:lnTo>
                <a:lnTo>
                  <a:pt x="297311" y="250822"/>
                </a:lnTo>
                <a:lnTo>
                  <a:pt x="310020" y="248600"/>
                </a:lnTo>
                <a:lnTo>
                  <a:pt x="323047" y="247014"/>
                </a:lnTo>
                <a:lnTo>
                  <a:pt x="336073" y="246062"/>
                </a:lnTo>
                <a:close/>
                <a:moveTo>
                  <a:pt x="1696249" y="0"/>
                </a:moveTo>
                <a:lnTo>
                  <a:pt x="1709607" y="317"/>
                </a:lnTo>
                <a:lnTo>
                  <a:pt x="1722646" y="952"/>
                </a:lnTo>
                <a:lnTo>
                  <a:pt x="1735368" y="2856"/>
                </a:lnTo>
                <a:lnTo>
                  <a:pt x="1747771" y="5077"/>
                </a:lnTo>
                <a:lnTo>
                  <a:pt x="1759538" y="7616"/>
                </a:lnTo>
                <a:lnTo>
                  <a:pt x="1771306" y="11424"/>
                </a:lnTo>
                <a:lnTo>
                  <a:pt x="1782755" y="15232"/>
                </a:lnTo>
                <a:lnTo>
                  <a:pt x="1793886" y="19992"/>
                </a:lnTo>
                <a:lnTo>
                  <a:pt x="1804699" y="24752"/>
                </a:lnTo>
                <a:lnTo>
                  <a:pt x="1814876" y="30782"/>
                </a:lnTo>
                <a:lnTo>
                  <a:pt x="1825053" y="36811"/>
                </a:lnTo>
                <a:lnTo>
                  <a:pt x="1834594" y="43475"/>
                </a:lnTo>
                <a:lnTo>
                  <a:pt x="1844136" y="50457"/>
                </a:lnTo>
                <a:lnTo>
                  <a:pt x="1853040" y="58390"/>
                </a:lnTo>
                <a:lnTo>
                  <a:pt x="1861627" y="66006"/>
                </a:lnTo>
                <a:lnTo>
                  <a:pt x="1869578" y="74574"/>
                </a:lnTo>
                <a:lnTo>
                  <a:pt x="1877529" y="83460"/>
                </a:lnTo>
                <a:lnTo>
                  <a:pt x="1884526" y="92663"/>
                </a:lnTo>
                <a:lnTo>
                  <a:pt x="1891523" y="102818"/>
                </a:lnTo>
                <a:lnTo>
                  <a:pt x="1898201" y="112972"/>
                </a:lnTo>
                <a:lnTo>
                  <a:pt x="1904244" y="123127"/>
                </a:lnTo>
                <a:lnTo>
                  <a:pt x="1909969" y="133917"/>
                </a:lnTo>
                <a:lnTo>
                  <a:pt x="1915057" y="145024"/>
                </a:lnTo>
                <a:lnTo>
                  <a:pt x="1919828" y="156765"/>
                </a:lnTo>
                <a:lnTo>
                  <a:pt x="1924280" y="168189"/>
                </a:lnTo>
                <a:lnTo>
                  <a:pt x="1928097" y="180566"/>
                </a:lnTo>
                <a:lnTo>
                  <a:pt x="1931595" y="192624"/>
                </a:lnTo>
                <a:lnTo>
                  <a:pt x="1934457" y="205318"/>
                </a:lnTo>
                <a:lnTo>
                  <a:pt x="1937002" y="218012"/>
                </a:lnTo>
                <a:lnTo>
                  <a:pt x="1938910" y="231022"/>
                </a:lnTo>
                <a:lnTo>
                  <a:pt x="1940500" y="244351"/>
                </a:lnTo>
                <a:lnTo>
                  <a:pt x="1941136" y="257679"/>
                </a:lnTo>
                <a:lnTo>
                  <a:pt x="1947815" y="260218"/>
                </a:lnTo>
                <a:lnTo>
                  <a:pt x="1951313" y="261804"/>
                </a:lnTo>
                <a:lnTo>
                  <a:pt x="1954176" y="263708"/>
                </a:lnTo>
                <a:lnTo>
                  <a:pt x="1957038" y="265612"/>
                </a:lnTo>
                <a:lnTo>
                  <a:pt x="1959900" y="267834"/>
                </a:lnTo>
                <a:lnTo>
                  <a:pt x="1962444" y="270055"/>
                </a:lnTo>
                <a:lnTo>
                  <a:pt x="1964671" y="272594"/>
                </a:lnTo>
                <a:lnTo>
                  <a:pt x="1966897" y="275133"/>
                </a:lnTo>
                <a:lnTo>
                  <a:pt x="1968805" y="277989"/>
                </a:lnTo>
                <a:lnTo>
                  <a:pt x="1970395" y="281479"/>
                </a:lnTo>
                <a:lnTo>
                  <a:pt x="1971986" y="284653"/>
                </a:lnTo>
                <a:lnTo>
                  <a:pt x="1973258" y="288461"/>
                </a:lnTo>
                <a:lnTo>
                  <a:pt x="1974530" y="292269"/>
                </a:lnTo>
                <a:lnTo>
                  <a:pt x="1975484" y="296394"/>
                </a:lnTo>
                <a:lnTo>
                  <a:pt x="1976120" y="300837"/>
                </a:lnTo>
                <a:lnTo>
                  <a:pt x="1976438" y="307819"/>
                </a:lnTo>
                <a:lnTo>
                  <a:pt x="1976438" y="315117"/>
                </a:lnTo>
                <a:lnTo>
                  <a:pt x="1975802" y="323051"/>
                </a:lnTo>
                <a:lnTo>
                  <a:pt x="1974530" y="330350"/>
                </a:lnTo>
                <a:lnTo>
                  <a:pt x="1973258" y="337966"/>
                </a:lnTo>
                <a:lnTo>
                  <a:pt x="1971031" y="345582"/>
                </a:lnTo>
                <a:lnTo>
                  <a:pt x="1968169" y="353198"/>
                </a:lnTo>
                <a:lnTo>
                  <a:pt x="1964989" y="360179"/>
                </a:lnTo>
                <a:lnTo>
                  <a:pt x="1961172" y="367161"/>
                </a:lnTo>
                <a:lnTo>
                  <a:pt x="1957356" y="373825"/>
                </a:lnTo>
                <a:lnTo>
                  <a:pt x="1952903" y="379854"/>
                </a:lnTo>
                <a:lnTo>
                  <a:pt x="1947815" y="385884"/>
                </a:lnTo>
                <a:lnTo>
                  <a:pt x="1942726" y="390961"/>
                </a:lnTo>
                <a:lnTo>
                  <a:pt x="1937002" y="395404"/>
                </a:lnTo>
                <a:lnTo>
                  <a:pt x="1930959" y="399212"/>
                </a:lnTo>
                <a:lnTo>
                  <a:pt x="1924916" y="402068"/>
                </a:lnTo>
                <a:lnTo>
                  <a:pt x="1921736" y="413175"/>
                </a:lnTo>
                <a:lnTo>
                  <a:pt x="1918556" y="423965"/>
                </a:lnTo>
                <a:lnTo>
                  <a:pt x="1914739" y="434754"/>
                </a:lnTo>
                <a:lnTo>
                  <a:pt x="1910923" y="445226"/>
                </a:lnTo>
                <a:lnTo>
                  <a:pt x="1906788" y="456016"/>
                </a:lnTo>
                <a:lnTo>
                  <a:pt x="1902336" y="466171"/>
                </a:lnTo>
                <a:lnTo>
                  <a:pt x="1897883" y="476325"/>
                </a:lnTo>
                <a:lnTo>
                  <a:pt x="1893113" y="486480"/>
                </a:lnTo>
                <a:lnTo>
                  <a:pt x="1888024" y="496000"/>
                </a:lnTo>
                <a:lnTo>
                  <a:pt x="1882300" y="505838"/>
                </a:lnTo>
                <a:lnTo>
                  <a:pt x="1876893" y="515041"/>
                </a:lnTo>
                <a:lnTo>
                  <a:pt x="1870850" y="523926"/>
                </a:lnTo>
                <a:lnTo>
                  <a:pt x="1864808" y="532812"/>
                </a:lnTo>
                <a:lnTo>
                  <a:pt x="1858129" y="541380"/>
                </a:lnTo>
                <a:lnTo>
                  <a:pt x="1851450" y="549631"/>
                </a:lnTo>
                <a:lnTo>
                  <a:pt x="1844454" y="557247"/>
                </a:lnTo>
                <a:lnTo>
                  <a:pt x="1837457" y="565180"/>
                </a:lnTo>
                <a:lnTo>
                  <a:pt x="1829824" y="572162"/>
                </a:lnTo>
                <a:lnTo>
                  <a:pt x="1822191" y="578826"/>
                </a:lnTo>
                <a:lnTo>
                  <a:pt x="1813922" y="585490"/>
                </a:lnTo>
                <a:lnTo>
                  <a:pt x="1805653" y="591520"/>
                </a:lnTo>
                <a:lnTo>
                  <a:pt x="1797066" y="597232"/>
                </a:lnTo>
                <a:lnTo>
                  <a:pt x="1788161" y="601992"/>
                </a:lnTo>
                <a:lnTo>
                  <a:pt x="1779256" y="606752"/>
                </a:lnTo>
                <a:lnTo>
                  <a:pt x="1769715" y="610877"/>
                </a:lnTo>
                <a:lnTo>
                  <a:pt x="1759856" y="614685"/>
                </a:lnTo>
                <a:lnTo>
                  <a:pt x="1750315" y="617859"/>
                </a:lnTo>
                <a:lnTo>
                  <a:pt x="1739820" y="620397"/>
                </a:lnTo>
                <a:lnTo>
                  <a:pt x="1729325" y="622301"/>
                </a:lnTo>
                <a:lnTo>
                  <a:pt x="1718512" y="623888"/>
                </a:lnTo>
                <a:lnTo>
                  <a:pt x="1707699" y="624840"/>
                </a:lnTo>
                <a:lnTo>
                  <a:pt x="1696249" y="625475"/>
                </a:lnTo>
                <a:lnTo>
                  <a:pt x="1685118" y="624840"/>
                </a:lnTo>
                <a:lnTo>
                  <a:pt x="1674305" y="623888"/>
                </a:lnTo>
                <a:lnTo>
                  <a:pt x="1663492" y="622301"/>
                </a:lnTo>
                <a:lnTo>
                  <a:pt x="1652997" y="620397"/>
                </a:lnTo>
                <a:lnTo>
                  <a:pt x="1642820" y="617859"/>
                </a:lnTo>
                <a:lnTo>
                  <a:pt x="1632960" y="614685"/>
                </a:lnTo>
                <a:lnTo>
                  <a:pt x="1623419" y="611195"/>
                </a:lnTo>
                <a:lnTo>
                  <a:pt x="1613878" y="606752"/>
                </a:lnTo>
                <a:lnTo>
                  <a:pt x="1604655" y="602309"/>
                </a:lnTo>
                <a:lnTo>
                  <a:pt x="1596068" y="597232"/>
                </a:lnTo>
                <a:lnTo>
                  <a:pt x="1587481" y="591837"/>
                </a:lnTo>
                <a:lnTo>
                  <a:pt x="1579531" y="586125"/>
                </a:lnTo>
                <a:lnTo>
                  <a:pt x="1571262" y="579778"/>
                </a:lnTo>
                <a:lnTo>
                  <a:pt x="1563311" y="572479"/>
                </a:lnTo>
                <a:lnTo>
                  <a:pt x="1555996" y="565498"/>
                </a:lnTo>
                <a:lnTo>
                  <a:pt x="1548999" y="558199"/>
                </a:lnTo>
                <a:lnTo>
                  <a:pt x="1541684" y="550265"/>
                </a:lnTo>
                <a:lnTo>
                  <a:pt x="1535006" y="542015"/>
                </a:lnTo>
                <a:lnTo>
                  <a:pt x="1528645" y="534081"/>
                </a:lnTo>
                <a:lnTo>
                  <a:pt x="1522602" y="525196"/>
                </a:lnTo>
                <a:lnTo>
                  <a:pt x="1516560" y="516310"/>
                </a:lnTo>
                <a:lnTo>
                  <a:pt x="1510835" y="506790"/>
                </a:lnTo>
                <a:lnTo>
                  <a:pt x="1505428" y="497270"/>
                </a:lnTo>
                <a:lnTo>
                  <a:pt x="1500022" y="487432"/>
                </a:lnTo>
                <a:lnTo>
                  <a:pt x="1495251" y="477912"/>
                </a:lnTo>
                <a:lnTo>
                  <a:pt x="1490799" y="467440"/>
                </a:lnTo>
                <a:lnTo>
                  <a:pt x="1486346" y="457602"/>
                </a:lnTo>
                <a:lnTo>
                  <a:pt x="1482212" y="447130"/>
                </a:lnTo>
                <a:lnTo>
                  <a:pt x="1478714" y="436341"/>
                </a:lnTo>
                <a:lnTo>
                  <a:pt x="1474897" y="425869"/>
                </a:lnTo>
                <a:lnTo>
                  <a:pt x="1471399" y="415079"/>
                </a:lnTo>
                <a:lnTo>
                  <a:pt x="1468536" y="404290"/>
                </a:lnTo>
                <a:lnTo>
                  <a:pt x="1464720" y="403338"/>
                </a:lnTo>
                <a:lnTo>
                  <a:pt x="1461540" y="401751"/>
                </a:lnTo>
                <a:lnTo>
                  <a:pt x="1458041" y="400164"/>
                </a:lnTo>
                <a:lnTo>
                  <a:pt x="1454861" y="398577"/>
                </a:lnTo>
                <a:lnTo>
                  <a:pt x="1451363" y="396673"/>
                </a:lnTo>
                <a:lnTo>
                  <a:pt x="1448500" y="394452"/>
                </a:lnTo>
                <a:lnTo>
                  <a:pt x="1442458" y="389375"/>
                </a:lnTo>
                <a:lnTo>
                  <a:pt x="1436733" y="383980"/>
                </a:lnTo>
                <a:lnTo>
                  <a:pt x="1431962" y="377633"/>
                </a:lnTo>
                <a:lnTo>
                  <a:pt x="1427192" y="370969"/>
                </a:lnTo>
                <a:lnTo>
                  <a:pt x="1423057" y="363988"/>
                </a:lnTo>
                <a:lnTo>
                  <a:pt x="1419241" y="356054"/>
                </a:lnTo>
                <a:lnTo>
                  <a:pt x="1416379" y="348438"/>
                </a:lnTo>
                <a:lnTo>
                  <a:pt x="1413834" y="340504"/>
                </a:lnTo>
                <a:lnTo>
                  <a:pt x="1411926" y="332254"/>
                </a:lnTo>
                <a:lnTo>
                  <a:pt x="1410336" y="324320"/>
                </a:lnTo>
                <a:lnTo>
                  <a:pt x="1409700" y="316387"/>
                </a:lnTo>
                <a:lnTo>
                  <a:pt x="1409700" y="308453"/>
                </a:lnTo>
                <a:lnTo>
                  <a:pt x="1410336" y="300837"/>
                </a:lnTo>
                <a:lnTo>
                  <a:pt x="1411290" y="296077"/>
                </a:lnTo>
                <a:lnTo>
                  <a:pt x="1411926" y="291634"/>
                </a:lnTo>
                <a:lnTo>
                  <a:pt x="1413516" y="286874"/>
                </a:lnTo>
                <a:lnTo>
                  <a:pt x="1414789" y="283383"/>
                </a:lnTo>
                <a:lnTo>
                  <a:pt x="1416697" y="279575"/>
                </a:lnTo>
                <a:lnTo>
                  <a:pt x="1418923" y="275767"/>
                </a:lnTo>
                <a:lnTo>
                  <a:pt x="1421149" y="272911"/>
                </a:lnTo>
                <a:lnTo>
                  <a:pt x="1423694" y="270055"/>
                </a:lnTo>
                <a:lnTo>
                  <a:pt x="1426556" y="267199"/>
                </a:lnTo>
                <a:lnTo>
                  <a:pt x="1429418" y="264978"/>
                </a:lnTo>
                <a:lnTo>
                  <a:pt x="1432917" y="262756"/>
                </a:lnTo>
                <a:lnTo>
                  <a:pt x="1436097" y="261170"/>
                </a:lnTo>
                <a:lnTo>
                  <a:pt x="1439913" y="259266"/>
                </a:lnTo>
                <a:lnTo>
                  <a:pt x="1443730" y="257679"/>
                </a:lnTo>
                <a:lnTo>
                  <a:pt x="1447228" y="256727"/>
                </a:lnTo>
                <a:lnTo>
                  <a:pt x="1451363" y="255458"/>
                </a:lnTo>
                <a:lnTo>
                  <a:pt x="1452635" y="242447"/>
                </a:lnTo>
                <a:lnTo>
                  <a:pt x="1453907" y="229118"/>
                </a:lnTo>
                <a:lnTo>
                  <a:pt x="1455815" y="216108"/>
                </a:lnTo>
                <a:lnTo>
                  <a:pt x="1458359" y="203414"/>
                </a:lnTo>
                <a:lnTo>
                  <a:pt x="1461540" y="191355"/>
                </a:lnTo>
                <a:lnTo>
                  <a:pt x="1464720" y="178979"/>
                </a:lnTo>
                <a:lnTo>
                  <a:pt x="1468854" y="167237"/>
                </a:lnTo>
                <a:lnTo>
                  <a:pt x="1473307" y="155178"/>
                </a:lnTo>
                <a:lnTo>
                  <a:pt x="1478077" y="144072"/>
                </a:lnTo>
                <a:lnTo>
                  <a:pt x="1483484" y="132965"/>
                </a:lnTo>
                <a:lnTo>
                  <a:pt x="1488891" y="122175"/>
                </a:lnTo>
                <a:lnTo>
                  <a:pt x="1494933" y="111703"/>
                </a:lnTo>
                <a:lnTo>
                  <a:pt x="1501612" y="101866"/>
                </a:lnTo>
                <a:lnTo>
                  <a:pt x="1508609" y="92028"/>
                </a:lnTo>
                <a:lnTo>
                  <a:pt x="1516242" y="82825"/>
                </a:lnTo>
                <a:lnTo>
                  <a:pt x="1523556" y="74257"/>
                </a:lnTo>
                <a:lnTo>
                  <a:pt x="1531825" y="65689"/>
                </a:lnTo>
                <a:lnTo>
                  <a:pt x="1540412" y="57438"/>
                </a:lnTo>
                <a:lnTo>
                  <a:pt x="1549317" y="50139"/>
                </a:lnTo>
                <a:lnTo>
                  <a:pt x="1558540" y="43158"/>
                </a:lnTo>
                <a:lnTo>
                  <a:pt x="1568399" y="36494"/>
                </a:lnTo>
                <a:lnTo>
                  <a:pt x="1578258" y="30464"/>
                </a:lnTo>
                <a:lnTo>
                  <a:pt x="1588754" y="24752"/>
                </a:lnTo>
                <a:lnTo>
                  <a:pt x="1599567" y="19675"/>
                </a:lnTo>
                <a:lnTo>
                  <a:pt x="1610380" y="15232"/>
                </a:lnTo>
                <a:lnTo>
                  <a:pt x="1621829" y="11107"/>
                </a:lnTo>
                <a:lnTo>
                  <a:pt x="1633278" y="7616"/>
                </a:lnTo>
                <a:lnTo>
                  <a:pt x="1645364" y="5077"/>
                </a:lnTo>
                <a:lnTo>
                  <a:pt x="1657449" y="2856"/>
                </a:lnTo>
                <a:lnTo>
                  <a:pt x="1670170" y="952"/>
                </a:lnTo>
                <a:lnTo>
                  <a:pt x="1683210" y="317"/>
                </a:lnTo>
                <a:lnTo>
                  <a:pt x="1696249"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9328" y="510647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14" name="KSO_Shape"/>
          <p:cNvSpPr/>
          <p:nvPr/>
        </p:nvSpPr>
        <p:spPr bwMode="auto">
          <a:xfrm>
            <a:off x="53043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2325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3043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1" name="Block Arc 4"/>
          <p:cNvSpPr/>
          <p:nvPr/>
        </p:nvSpPr>
        <p:spPr>
          <a:xfrm>
            <a:off x="5830325" y="3508259"/>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2" name="KSO_Shape"/>
          <p:cNvSpPr/>
          <p:nvPr/>
        </p:nvSpPr>
        <p:spPr bwMode="auto">
          <a:xfrm>
            <a:off x="6650209" y="4113360"/>
            <a:ext cx="655812" cy="677314"/>
          </a:xfrm>
          <a:custGeom>
            <a:avLst/>
            <a:gdLst>
              <a:gd name="T0" fmla="*/ 1654627 w 3277"/>
              <a:gd name="T1" fmla="*/ 453422 h 3387"/>
              <a:gd name="T2" fmla="*/ 922486 w 3277"/>
              <a:gd name="T3" fmla="*/ 1211427 h 3387"/>
              <a:gd name="T4" fmla="*/ 804451 w 3277"/>
              <a:gd name="T5" fmla="*/ 1626045 h 3387"/>
              <a:gd name="T6" fmla="*/ 173863 w 3277"/>
              <a:gd name="T7" fmla="*/ 1626045 h 3387"/>
              <a:gd name="T8" fmla="*/ 173863 w 3277"/>
              <a:gd name="T9" fmla="*/ 995614 h 3387"/>
              <a:gd name="T10" fmla="*/ 534351 w 3277"/>
              <a:gd name="T11" fmla="*/ 869102 h 3387"/>
              <a:gd name="T12" fmla="*/ 1289354 w 3277"/>
              <a:gd name="T13" fmla="*/ 87708 h 3387"/>
              <a:gd name="T14" fmla="*/ 1614750 w 3277"/>
              <a:gd name="T15" fmla="*/ 95681 h 3387"/>
              <a:gd name="T16" fmla="*/ 1646651 w 3277"/>
              <a:gd name="T17" fmla="*/ 127575 h 3387"/>
              <a:gd name="T18" fmla="*/ 1654627 w 3277"/>
              <a:gd name="T19" fmla="*/ 453422 h 3387"/>
              <a:gd name="T20" fmla="*/ 1569024 w 3277"/>
              <a:gd name="T21" fmla="*/ 200398 h 3387"/>
              <a:gd name="T22" fmla="*/ 1548820 w 3277"/>
              <a:gd name="T23" fmla="*/ 180199 h 3387"/>
              <a:gd name="T24" fmla="*/ 1343055 w 3277"/>
              <a:gd name="T25" fmla="*/ 174884 h 3387"/>
              <a:gd name="T26" fmla="*/ 604003 w 3277"/>
              <a:gd name="T27" fmla="*/ 930763 h 3387"/>
              <a:gd name="T28" fmla="*/ 523717 w 3277"/>
              <a:gd name="T29" fmla="*/ 978604 h 3387"/>
              <a:gd name="T30" fmla="*/ 252554 w 3277"/>
              <a:gd name="T31" fmla="*/ 1074816 h 3387"/>
              <a:gd name="T32" fmla="*/ 252554 w 3277"/>
              <a:gd name="T33" fmla="*/ 1547374 h 3387"/>
              <a:gd name="T34" fmla="*/ 725760 w 3277"/>
              <a:gd name="T35" fmla="*/ 1547374 h 3387"/>
              <a:gd name="T36" fmla="*/ 810299 w 3277"/>
              <a:gd name="T37" fmla="*/ 1217275 h 3387"/>
              <a:gd name="T38" fmla="*/ 840074 w 3277"/>
              <a:gd name="T39" fmla="*/ 1156145 h 3387"/>
              <a:gd name="T40" fmla="*/ 1045307 w 3277"/>
              <a:gd name="T41" fmla="*/ 946710 h 3387"/>
              <a:gd name="T42" fmla="*/ 1051688 w 3277"/>
              <a:gd name="T43" fmla="*/ 952557 h 3387"/>
              <a:gd name="T44" fmla="*/ 1100603 w 3277"/>
              <a:gd name="T45" fmla="*/ 898338 h 3387"/>
              <a:gd name="T46" fmla="*/ 1096350 w 3277"/>
              <a:gd name="T47" fmla="*/ 894086 h 3387"/>
              <a:gd name="T48" fmla="*/ 1185674 w 3277"/>
              <a:gd name="T49" fmla="*/ 803189 h 3387"/>
              <a:gd name="T50" fmla="*/ 1190991 w 3277"/>
              <a:gd name="T51" fmla="*/ 807973 h 3387"/>
              <a:gd name="T52" fmla="*/ 1240438 w 3277"/>
              <a:gd name="T53" fmla="*/ 758538 h 3387"/>
              <a:gd name="T54" fmla="*/ 1234590 w 3277"/>
              <a:gd name="T55" fmla="*/ 753222 h 3387"/>
              <a:gd name="T56" fmla="*/ 1372298 w 3277"/>
              <a:gd name="T57" fmla="*/ 611827 h 3387"/>
              <a:gd name="T58" fmla="*/ 1282442 w 3277"/>
              <a:gd name="T59" fmla="*/ 525714 h 3387"/>
              <a:gd name="T60" fmla="*/ 1331889 w 3277"/>
              <a:gd name="T61" fmla="*/ 476279 h 3387"/>
              <a:gd name="T62" fmla="*/ 1421214 w 3277"/>
              <a:gd name="T63" fmla="*/ 562392 h 3387"/>
              <a:gd name="T64" fmla="*/ 1511070 w 3277"/>
              <a:gd name="T65" fmla="*/ 470431 h 3387"/>
              <a:gd name="T66" fmla="*/ 1371766 w 3277"/>
              <a:gd name="T67" fmla="*/ 331694 h 3387"/>
              <a:gd name="T68" fmla="*/ 1421214 w 3277"/>
              <a:gd name="T69" fmla="*/ 282259 h 3387"/>
              <a:gd name="T70" fmla="*/ 1559454 w 3277"/>
              <a:gd name="T71" fmla="*/ 420465 h 3387"/>
              <a:gd name="T72" fmla="*/ 1573810 w 3277"/>
              <a:gd name="T73" fmla="*/ 406113 h 3387"/>
              <a:gd name="T74" fmla="*/ 1569024 w 3277"/>
              <a:gd name="T75" fmla="*/ 200398 h 3387"/>
              <a:gd name="T76" fmla="*/ 1185674 w 3277"/>
              <a:gd name="T77" fmla="*/ 705913 h 3387"/>
              <a:gd name="T78" fmla="*/ 1107515 w 3277"/>
              <a:gd name="T79" fmla="*/ 630963 h 3387"/>
              <a:gd name="T80" fmla="*/ 1058068 w 3277"/>
              <a:gd name="T81" fmla="*/ 680398 h 3387"/>
              <a:gd name="T82" fmla="*/ 1136758 w 3277"/>
              <a:gd name="T83" fmla="*/ 755880 h 3387"/>
              <a:gd name="T84" fmla="*/ 1045307 w 3277"/>
              <a:gd name="T85" fmla="*/ 849434 h 3387"/>
              <a:gd name="T86" fmla="*/ 991606 w 3277"/>
              <a:gd name="T87" fmla="*/ 798936 h 3387"/>
              <a:gd name="T88" fmla="*/ 942159 w 3277"/>
              <a:gd name="T89" fmla="*/ 848371 h 3387"/>
              <a:gd name="T90" fmla="*/ 995860 w 3277"/>
              <a:gd name="T91" fmla="*/ 899933 h 3387"/>
              <a:gd name="T92" fmla="*/ 719912 w 3277"/>
              <a:gd name="T93" fmla="*/ 1181660 h 3387"/>
              <a:gd name="T94" fmla="*/ 677376 w 3277"/>
              <a:gd name="T95" fmla="*/ 1499002 h 3387"/>
              <a:gd name="T96" fmla="*/ 300938 w 3277"/>
              <a:gd name="T97" fmla="*/ 1499002 h 3387"/>
              <a:gd name="T98" fmla="*/ 300938 w 3277"/>
              <a:gd name="T99" fmla="*/ 1122657 h 3387"/>
              <a:gd name="T100" fmla="*/ 569443 w 3277"/>
              <a:gd name="T101" fmla="*/ 1058869 h 3387"/>
              <a:gd name="T102" fmla="*/ 1103793 w 3277"/>
              <a:gd name="T103" fmla="*/ 512956 h 3387"/>
              <a:gd name="T104" fmla="*/ 1225551 w 3277"/>
              <a:gd name="T105" fmla="*/ 515614 h 3387"/>
              <a:gd name="T106" fmla="*/ 1237780 w 3277"/>
              <a:gd name="T107" fmla="*/ 527840 h 3387"/>
              <a:gd name="T108" fmla="*/ 1240970 w 3277"/>
              <a:gd name="T109" fmla="*/ 649568 h 3387"/>
              <a:gd name="T110" fmla="*/ 1185674 w 3277"/>
              <a:gd name="T111" fmla="*/ 705913 h 3387"/>
              <a:gd name="T112" fmla="*/ 375375 w 3277"/>
              <a:gd name="T113" fmla="*/ 1174218 h 3387"/>
              <a:gd name="T114" fmla="*/ 332308 w 3277"/>
              <a:gd name="T115" fmla="*/ 1409168 h 3387"/>
              <a:gd name="T116" fmla="*/ 576355 w 3277"/>
              <a:gd name="T117" fmla="*/ 1166245 h 3387"/>
              <a:gd name="T118" fmla="*/ 375375 w 3277"/>
              <a:gd name="T119" fmla="*/ 1174218 h 338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7" h="3387">
                <a:moveTo>
                  <a:pt x="3112" y="853"/>
                </a:moveTo>
                <a:cubicBezTo>
                  <a:pt x="1735" y="2279"/>
                  <a:pt x="1735" y="2279"/>
                  <a:pt x="1735" y="2279"/>
                </a:cubicBezTo>
                <a:cubicBezTo>
                  <a:pt x="1797" y="2551"/>
                  <a:pt x="1725" y="2847"/>
                  <a:pt x="1513" y="3059"/>
                </a:cubicBezTo>
                <a:cubicBezTo>
                  <a:pt x="1186" y="3387"/>
                  <a:pt x="655" y="3387"/>
                  <a:pt x="327" y="3059"/>
                </a:cubicBezTo>
                <a:cubicBezTo>
                  <a:pt x="0" y="2732"/>
                  <a:pt x="0" y="2201"/>
                  <a:pt x="327" y="1873"/>
                </a:cubicBezTo>
                <a:cubicBezTo>
                  <a:pt x="513" y="1688"/>
                  <a:pt x="763" y="1610"/>
                  <a:pt x="1005" y="1635"/>
                </a:cubicBezTo>
                <a:cubicBezTo>
                  <a:pt x="2425" y="165"/>
                  <a:pt x="2425" y="165"/>
                  <a:pt x="2425" y="165"/>
                </a:cubicBezTo>
                <a:cubicBezTo>
                  <a:pt x="2589" y="0"/>
                  <a:pt x="2872" y="16"/>
                  <a:pt x="3037" y="180"/>
                </a:cubicBezTo>
                <a:cubicBezTo>
                  <a:pt x="3097" y="240"/>
                  <a:pt x="3097" y="240"/>
                  <a:pt x="3097" y="240"/>
                </a:cubicBezTo>
                <a:cubicBezTo>
                  <a:pt x="3262" y="405"/>
                  <a:pt x="3277" y="688"/>
                  <a:pt x="3112" y="853"/>
                </a:cubicBezTo>
                <a:close/>
                <a:moveTo>
                  <a:pt x="2951" y="377"/>
                </a:moveTo>
                <a:cubicBezTo>
                  <a:pt x="2913" y="339"/>
                  <a:pt x="2913" y="339"/>
                  <a:pt x="2913" y="339"/>
                </a:cubicBezTo>
                <a:cubicBezTo>
                  <a:pt x="2809" y="235"/>
                  <a:pt x="2630" y="225"/>
                  <a:pt x="2526" y="329"/>
                </a:cubicBezTo>
                <a:cubicBezTo>
                  <a:pt x="1136" y="1751"/>
                  <a:pt x="1136" y="1751"/>
                  <a:pt x="1136" y="1751"/>
                </a:cubicBezTo>
                <a:cubicBezTo>
                  <a:pt x="1109" y="1833"/>
                  <a:pt x="985" y="1841"/>
                  <a:pt x="985" y="1841"/>
                </a:cubicBezTo>
                <a:cubicBezTo>
                  <a:pt x="803" y="1822"/>
                  <a:pt x="615" y="1882"/>
                  <a:pt x="475" y="2022"/>
                </a:cubicBezTo>
                <a:cubicBezTo>
                  <a:pt x="230" y="2267"/>
                  <a:pt x="230" y="2665"/>
                  <a:pt x="475" y="2911"/>
                </a:cubicBezTo>
                <a:cubicBezTo>
                  <a:pt x="721" y="3156"/>
                  <a:pt x="1119" y="3156"/>
                  <a:pt x="1365" y="2911"/>
                </a:cubicBezTo>
                <a:cubicBezTo>
                  <a:pt x="1533" y="2743"/>
                  <a:pt x="1586" y="2503"/>
                  <a:pt x="1524" y="2290"/>
                </a:cubicBezTo>
                <a:cubicBezTo>
                  <a:pt x="1524" y="2290"/>
                  <a:pt x="1510" y="2218"/>
                  <a:pt x="1580" y="2175"/>
                </a:cubicBezTo>
                <a:cubicBezTo>
                  <a:pt x="1966" y="1781"/>
                  <a:pt x="1966" y="1781"/>
                  <a:pt x="1966" y="1781"/>
                </a:cubicBezTo>
                <a:cubicBezTo>
                  <a:pt x="1978" y="1792"/>
                  <a:pt x="1978" y="1792"/>
                  <a:pt x="1978" y="1792"/>
                </a:cubicBezTo>
                <a:cubicBezTo>
                  <a:pt x="2070" y="1690"/>
                  <a:pt x="2070" y="1690"/>
                  <a:pt x="2070" y="1690"/>
                </a:cubicBezTo>
                <a:cubicBezTo>
                  <a:pt x="2062" y="1682"/>
                  <a:pt x="2062" y="1682"/>
                  <a:pt x="2062" y="1682"/>
                </a:cubicBezTo>
                <a:cubicBezTo>
                  <a:pt x="2230" y="1511"/>
                  <a:pt x="2230" y="1511"/>
                  <a:pt x="2230" y="1511"/>
                </a:cubicBezTo>
                <a:cubicBezTo>
                  <a:pt x="2240" y="1520"/>
                  <a:pt x="2240" y="1520"/>
                  <a:pt x="2240" y="1520"/>
                </a:cubicBezTo>
                <a:cubicBezTo>
                  <a:pt x="2333" y="1427"/>
                  <a:pt x="2333" y="1427"/>
                  <a:pt x="2333" y="1427"/>
                </a:cubicBezTo>
                <a:cubicBezTo>
                  <a:pt x="2322" y="1417"/>
                  <a:pt x="2322" y="1417"/>
                  <a:pt x="2322" y="1417"/>
                </a:cubicBezTo>
                <a:cubicBezTo>
                  <a:pt x="2581" y="1151"/>
                  <a:pt x="2581" y="1151"/>
                  <a:pt x="2581" y="1151"/>
                </a:cubicBezTo>
                <a:cubicBezTo>
                  <a:pt x="2412" y="989"/>
                  <a:pt x="2412" y="989"/>
                  <a:pt x="2412" y="989"/>
                </a:cubicBezTo>
                <a:cubicBezTo>
                  <a:pt x="2505" y="896"/>
                  <a:pt x="2505" y="896"/>
                  <a:pt x="2505" y="896"/>
                </a:cubicBezTo>
                <a:cubicBezTo>
                  <a:pt x="2673" y="1058"/>
                  <a:pt x="2673" y="1058"/>
                  <a:pt x="2673" y="1058"/>
                </a:cubicBezTo>
                <a:cubicBezTo>
                  <a:pt x="2842" y="885"/>
                  <a:pt x="2842" y="885"/>
                  <a:pt x="2842" y="885"/>
                </a:cubicBezTo>
                <a:cubicBezTo>
                  <a:pt x="2580" y="624"/>
                  <a:pt x="2580" y="624"/>
                  <a:pt x="2580" y="624"/>
                </a:cubicBezTo>
                <a:cubicBezTo>
                  <a:pt x="2673" y="531"/>
                  <a:pt x="2673" y="531"/>
                  <a:pt x="2673" y="531"/>
                </a:cubicBezTo>
                <a:cubicBezTo>
                  <a:pt x="2933" y="791"/>
                  <a:pt x="2933" y="791"/>
                  <a:pt x="2933" y="791"/>
                </a:cubicBezTo>
                <a:cubicBezTo>
                  <a:pt x="2960" y="764"/>
                  <a:pt x="2960" y="764"/>
                  <a:pt x="2960" y="764"/>
                </a:cubicBezTo>
                <a:cubicBezTo>
                  <a:pt x="3064" y="660"/>
                  <a:pt x="3055" y="481"/>
                  <a:pt x="2951" y="377"/>
                </a:cubicBezTo>
                <a:close/>
                <a:moveTo>
                  <a:pt x="2230" y="1328"/>
                </a:moveTo>
                <a:cubicBezTo>
                  <a:pt x="2083" y="1187"/>
                  <a:pt x="2083" y="1187"/>
                  <a:pt x="2083" y="1187"/>
                </a:cubicBezTo>
                <a:cubicBezTo>
                  <a:pt x="1990" y="1280"/>
                  <a:pt x="1990" y="1280"/>
                  <a:pt x="1990" y="1280"/>
                </a:cubicBezTo>
                <a:cubicBezTo>
                  <a:pt x="2138" y="1422"/>
                  <a:pt x="2138" y="1422"/>
                  <a:pt x="2138" y="1422"/>
                </a:cubicBezTo>
                <a:cubicBezTo>
                  <a:pt x="1966" y="1598"/>
                  <a:pt x="1966" y="1598"/>
                  <a:pt x="1966" y="1598"/>
                </a:cubicBezTo>
                <a:cubicBezTo>
                  <a:pt x="1865" y="1503"/>
                  <a:pt x="1865" y="1503"/>
                  <a:pt x="1865" y="1503"/>
                </a:cubicBezTo>
                <a:cubicBezTo>
                  <a:pt x="1772" y="1596"/>
                  <a:pt x="1772" y="1596"/>
                  <a:pt x="1772" y="1596"/>
                </a:cubicBezTo>
                <a:cubicBezTo>
                  <a:pt x="1873" y="1693"/>
                  <a:pt x="1873" y="1693"/>
                  <a:pt x="1873" y="1693"/>
                </a:cubicBezTo>
                <a:cubicBezTo>
                  <a:pt x="1354" y="2223"/>
                  <a:pt x="1354" y="2223"/>
                  <a:pt x="1354" y="2223"/>
                </a:cubicBezTo>
                <a:cubicBezTo>
                  <a:pt x="1461" y="2413"/>
                  <a:pt x="1436" y="2658"/>
                  <a:pt x="1274" y="2820"/>
                </a:cubicBezTo>
                <a:cubicBezTo>
                  <a:pt x="1078" y="3016"/>
                  <a:pt x="762" y="3016"/>
                  <a:pt x="566" y="2820"/>
                </a:cubicBezTo>
                <a:cubicBezTo>
                  <a:pt x="371" y="2625"/>
                  <a:pt x="371" y="2308"/>
                  <a:pt x="566" y="2112"/>
                </a:cubicBezTo>
                <a:cubicBezTo>
                  <a:pt x="703" y="1976"/>
                  <a:pt x="899" y="1937"/>
                  <a:pt x="1071" y="1992"/>
                </a:cubicBezTo>
                <a:cubicBezTo>
                  <a:pt x="2076" y="965"/>
                  <a:pt x="2076" y="965"/>
                  <a:pt x="2076" y="965"/>
                </a:cubicBezTo>
                <a:cubicBezTo>
                  <a:pt x="2138" y="903"/>
                  <a:pt x="2244" y="909"/>
                  <a:pt x="2305" y="970"/>
                </a:cubicBezTo>
                <a:cubicBezTo>
                  <a:pt x="2328" y="993"/>
                  <a:pt x="2328" y="993"/>
                  <a:pt x="2328" y="993"/>
                </a:cubicBezTo>
                <a:cubicBezTo>
                  <a:pt x="2390" y="1055"/>
                  <a:pt x="2395" y="1161"/>
                  <a:pt x="2334" y="1222"/>
                </a:cubicBezTo>
                <a:lnTo>
                  <a:pt x="2230" y="1328"/>
                </a:lnTo>
                <a:close/>
                <a:moveTo>
                  <a:pt x="706" y="2209"/>
                </a:moveTo>
                <a:cubicBezTo>
                  <a:pt x="490" y="2397"/>
                  <a:pt x="625" y="2708"/>
                  <a:pt x="625" y="2651"/>
                </a:cubicBezTo>
                <a:cubicBezTo>
                  <a:pt x="671" y="2201"/>
                  <a:pt x="1084" y="2194"/>
                  <a:pt x="1084" y="2194"/>
                </a:cubicBezTo>
                <a:cubicBezTo>
                  <a:pt x="1084" y="2194"/>
                  <a:pt x="921" y="2022"/>
                  <a:pt x="706" y="220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33" name="Block Arc 4"/>
          <p:cNvSpPr/>
          <p:nvPr/>
        </p:nvSpPr>
        <p:spPr>
          <a:xfrm>
            <a:off x="4040837" y="4269306"/>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4" name="KSO_Shape"/>
          <p:cNvSpPr/>
          <p:nvPr/>
        </p:nvSpPr>
        <p:spPr bwMode="auto">
          <a:xfrm>
            <a:off x="4856542" y="4874408"/>
            <a:ext cx="664174" cy="67731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5" name="Rectangle 42"/>
          <p:cNvSpPr>
            <a:spLocks noChangeArrowheads="1"/>
          </p:cNvSpPr>
          <p:nvPr/>
        </p:nvSpPr>
        <p:spPr bwMode="auto">
          <a:xfrm>
            <a:off x="3596247" y="2796929"/>
            <a:ext cx="2234078" cy="1217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67</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6" name="矩形 35"/>
          <p:cNvSpPr/>
          <p:nvPr/>
        </p:nvSpPr>
        <p:spPr>
          <a:xfrm>
            <a:off x="4040837" y="5551761"/>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7" name="矩形 36"/>
          <p:cNvSpPr/>
          <p:nvPr/>
        </p:nvSpPr>
        <p:spPr>
          <a:xfrm>
            <a:off x="6336420" y="4791223"/>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8" name="Rectangle 42"/>
          <p:cNvSpPr>
            <a:spLocks noChangeArrowheads="1"/>
          </p:cNvSpPr>
          <p:nvPr/>
        </p:nvSpPr>
        <p:spPr bwMode="auto">
          <a:xfrm>
            <a:off x="6023600" y="1872043"/>
            <a:ext cx="223407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98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9" name="圆角矩形 71"/>
          <p:cNvSpPr/>
          <p:nvPr/>
        </p:nvSpPr>
        <p:spPr>
          <a:xfrm>
            <a:off x="395204"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08793"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圆角矩形 71"/>
          <p:cNvSpPr/>
          <p:nvPr/>
        </p:nvSpPr>
        <p:spPr>
          <a:xfrm>
            <a:off x="8698768"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9012357"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p:cNvSpPr txBox="1"/>
          <p:nvPr>
            <p:custDataLst>
              <p:tags r:id="rId1"/>
            </p:custDataLst>
          </p:nvPr>
        </p:nvSpPr>
        <p:spPr>
          <a:xfrm>
            <a:off x="5386419" y="813677"/>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9" name="MH_Number_1">
            <a:hlinkClick r:id="rId2" action="ppaction://hlinksldjump"/>
          </p:cNvPr>
          <p:cNvSpPr txBox="1"/>
          <p:nvPr>
            <p:custDataLst>
              <p:tags r:id="rId3"/>
            </p:custDataLst>
          </p:nvPr>
        </p:nvSpPr>
        <p:spPr>
          <a:xfrm>
            <a:off x="4133891" y="780621"/>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p:cNvSpPr txBox="1"/>
          <p:nvPr>
            <p:custDataLst>
              <p:tags r:id="rId4"/>
            </p:custDataLst>
          </p:nvPr>
        </p:nvSpPr>
        <p:spPr>
          <a:xfrm>
            <a:off x="5386419" y="1915129"/>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6" name="MH_Number_1">
            <a:hlinkClick r:id="rId2" action="ppaction://hlinksldjump"/>
          </p:cNvPr>
          <p:cNvSpPr txBox="1"/>
          <p:nvPr>
            <p:custDataLst>
              <p:tags r:id="rId5"/>
            </p:custDataLst>
          </p:nvPr>
        </p:nvSpPr>
        <p:spPr>
          <a:xfrm>
            <a:off x="4133891" y="1882073"/>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p:cNvSpPr txBox="1"/>
          <p:nvPr>
            <p:custDataLst>
              <p:tags r:id="rId6"/>
            </p:custDataLst>
          </p:nvPr>
        </p:nvSpPr>
        <p:spPr>
          <a:xfrm>
            <a:off x="5386419" y="3016581"/>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0" name="MH_Number_1">
            <a:hlinkClick r:id="rId2" action="ppaction://hlinksldjump"/>
          </p:cNvPr>
          <p:cNvSpPr txBox="1"/>
          <p:nvPr>
            <p:custDataLst>
              <p:tags r:id="rId7"/>
            </p:custDataLst>
          </p:nvPr>
        </p:nvSpPr>
        <p:spPr>
          <a:xfrm>
            <a:off x="4133891" y="2983525"/>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p:cNvSpPr txBox="1"/>
          <p:nvPr>
            <p:custDataLst>
              <p:tags r:id="rId8"/>
            </p:custDataLst>
          </p:nvPr>
        </p:nvSpPr>
        <p:spPr>
          <a:xfrm>
            <a:off x="5386419" y="4118033"/>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2" name="MH_Number_1">
            <a:hlinkClick r:id="rId2" action="ppaction://hlinksldjump"/>
          </p:cNvPr>
          <p:cNvSpPr txBox="1"/>
          <p:nvPr>
            <p:custDataLst>
              <p:tags r:id="rId9"/>
            </p:custDataLst>
          </p:nvPr>
        </p:nvSpPr>
        <p:spPr>
          <a:xfrm>
            <a:off x="4133891" y="4084977"/>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p:cNvSpPr txBox="1"/>
          <p:nvPr>
            <p:custDataLst>
              <p:tags r:id="rId10"/>
            </p:custDataLst>
          </p:nvPr>
        </p:nvSpPr>
        <p:spPr>
          <a:xfrm>
            <a:off x="5386419" y="5219485"/>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4" name="MH_Number_1">
            <a:hlinkClick r:id="rId2" action="ppaction://hlinksldjump"/>
          </p:cNvPr>
          <p:cNvSpPr txBox="1"/>
          <p:nvPr>
            <p:custDataLst>
              <p:tags r:id="rId11"/>
            </p:custDataLst>
          </p:nvPr>
        </p:nvSpPr>
        <p:spPr>
          <a:xfrm>
            <a:off x="4133891" y="5186429"/>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5" name="MH_Number_1"/>
          <p:cNvSpPr txBox="1"/>
          <p:nvPr>
            <p:custDataLst>
              <p:tags r:id="rId12"/>
            </p:custDataLst>
          </p:nvPr>
        </p:nvSpPr>
        <p:spPr>
          <a:xfrm>
            <a:off x="833176" y="1418718"/>
            <a:ext cx="2661527" cy="2661527"/>
          </a:xfrm>
          <a:prstGeom prst="ellipse">
            <a:avLst/>
          </a:prstGeom>
          <a:solidFill>
            <a:schemeClr val="accent1"/>
          </a:solidFill>
          <a:ln>
            <a:solidFill>
              <a:schemeClr val="bg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目</a:t>
            </a:r>
            <a:endParaRPr lang="zh-CN" altLang="en-US" sz="7200" dirty="0">
              <a:solidFill>
                <a:srgbClr val="FEFFFF"/>
              </a:solidFill>
              <a:latin typeface="+mj-ea"/>
              <a:ea typeface="+mj-ea"/>
              <a:cs typeface="Times New Roman" panose="02020603050405020304" pitchFamily="18" charset="0"/>
            </a:endParaRPr>
          </a:p>
        </p:txBody>
      </p:sp>
      <p:sp>
        <p:nvSpPr>
          <p:cNvPr id="26" name="MH_Number_1"/>
          <p:cNvSpPr txBox="1"/>
          <p:nvPr>
            <p:custDataLst>
              <p:tags r:id="rId13"/>
            </p:custDataLst>
          </p:nvPr>
        </p:nvSpPr>
        <p:spPr>
          <a:xfrm>
            <a:off x="1297272" y="3705947"/>
            <a:ext cx="1733335" cy="1733335"/>
          </a:xfrm>
          <a:prstGeom prst="ellipse">
            <a:avLst/>
          </a:prstGeom>
          <a:solidFill>
            <a:schemeClr val="accent1"/>
          </a:solidFill>
          <a:ln>
            <a:solidFill>
              <a:schemeClr val="bg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录</a:t>
            </a:r>
            <a:endParaRPr lang="zh-CN" altLang="en-US" sz="7200" dirty="0">
              <a:solidFill>
                <a:srgbClr val="FEFFFF"/>
              </a:solidFill>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5044766" y="2996319"/>
            <a:ext cx="2102469" cy="2102469"/>
          </a:xfrm>
          <a:custGeom>
            <a:avLst/>
            <a:gdLst/>
            <a:ahLst/>
            <a:cxnLst/>
            <a:rect l="0" t="0" r="r" b="b"/>
            <a:pathLst>
              <a:path w="1530350" h="1536700">
                <a:moveTo>
                  <a:pt x="762317" y="817562"/>
                </a:moveTo>
                <a:lnTo>
                  <a:pt x="1000329" y="1069880"/>
                </a:lnTo>
                <a:lnTo>
                  <a:pt x="1026387" y="1100069"/>
                </a:lnTo>
                <a:lnTo>
                  <a:pt x="1038780" y="1115005"/>
                </a:lnTo>
                <a:lnTo>
                  <a:pt x="1050855" y="1129305"/>
                </a:lnTo>
                <a:lnTo>
                  <a:pt x="1062295" y="1144241"/>
                </a:lnTo>
                <a:lnTo>
                  <a:pt x="1073099" y="1158859"/>
                </a:lnTo>
                <a:lnTo>
                  <a:pt x="1083268" y="1173794"/>
                </a:lnTo>
                <a:lnTo>
                  <a:pt x="1092801" y="1189048"/>
                </a:lnTo>
                <a:lnTo>
                  <a:pt x="1097250" y="1196675"/>
                </a:lnTo>
                <a:lnTo>
                  <a:pt x="1101381" y="1204619"/>
                </a:lnTo>
                <a:lnTo>
                  <a:pt x="1105512" y="1212246"/>
                </a:lnTo>
                <a:lnTo>
                  <a:pt x="1109007" y="1220190"/>
                </a:lnTo>
                <a:lnTo>
                  <a:pt x="1112503" y="1228135"/>
                </a:lnTo>
                <a:lnTo>
                  <a:pt x="1115998" y="1236397"/>
                </a:lnTo>
                <a:lnTo>
                  <a:pt x="1118541" y="1244660"/>
                </a:lnTo>
                <a:lnTo>
                  <a:pt x="1121401" y="1253240"/>
                </a:lnTo>
                <a:lnTo>
                  <a:pt x="1123625" y="1261820"/>
                </a:lnTo>
                <a:lnTo>
                  <a:pt x="1126167" y="1270400"/>
                </a:lnTo>
                <a:lnTo>
                  <a:pt x="1127756" y="1279298"/>
                </a:lnTo>
                <a:lnTo>
                  <a:pt x="1129027" y="1288513"/>
                </a:lnTo>
                <a:lnTo>
                  <a:pt x="1130298" y="1297729"/>
                </a:lnTo>
                <a:lnTo>
                  <a:pt x="1131569" y="1307262"/>
                </a:lnTo>
                <a:lnTo>
                  <a:pt x="1131887" y="1316796"/>
                </a:lnTo>
                <a:lnTo>
                  <a:pt x="1131887" y="1326965"/>
                </a:lnTo>
                <a:lnTo>
                  <a:pt x="1131887" y="1337452"/>
                </a:lnTo>
                <a:lnTo>
                  <a:pt x="1131252" y="1348256"/>
                </a:lnTo>
                <a:lnTo>
                  <a:pt x="1129663" y="1358743"/>
                </a:lnTo>
                <a:lnTo>
                  <a:pt x="1127756" y="1368912"/>
                </a:lnTo>
                <a:lnTo>
                  <a:pt x="1125214" y="1379081"/>
                </a:lnTo>
                <a:lnTo>
                  <a:pt x="1122672" y="1389250"/>
                </a:lnTo>
                <a:lnTo>
                  <a:pt x="1119494" y="1398783"/>
                </a:lnTo>
                <a:lnTo>
                  <a:pt x="1115681" y="1408634"/>
                </a:lnTo>
                <a:lnTo>
                  <a:pt x="1111232" y="1417532"/>
                </a:lnTo>
                <a:lnTo>
                  <a:pt x="1106465" y="1427066"/>
                </a:lnTo>
                <a:lnTo>
                  <a:pt x="1101381" y="1435646"/>
                </a:lnTo>
                <a:lnTo>
                  <a:pt x="1095979" y="1444226"/>
                </a:lnTo>
                <a:lnTo>
                  <a:pt x="1090259" y="1452170"/>
                </a:lnTo>
                <a:lnTo>
                  <a:pt x="1083903" y="1460433"/>
                </a:lnTo>
                <a:lnTo>
                  <a:pt x="1077230" y="1467742"/>
                </a:lnTo>
                <a:lnTo>
                  <a:pt x="1070875" y="1475368"/>
                </a:lnTo>
                <a:lnTo>
                  <a:pt x="1063248" y="1482360"/>
                </a:lnTo>
                <a:lnTo>
                  <a:pt x="1055622" y="1489033"/>
                </a:lnTo>
                <a:lnTo>
                  <a:pt x="1047677" y="1495071"/>
                </a:lnTo>
                <a:lnTo>
                  <a:pt x="1039415" y="1501109"/>
                </a:lnTo>
                <a:lnTo>
                  <a:pt x="1031153" y="1506511"/>
                </a:lnTo>
                <a:lnTo>
                  <a:pt x="1021938" y="1511595"/>
                </a:lnTo>
                <a:lnTo>
                  <a:pt x="1013040" y="1516044"/>
                </a:lnTo>
                <a:lnTo>
                  <a:pt x="1003825" y="1520493"/>
                </a:lnTo>
                <a:lnTo>
                  <a:pt x="994291" y="1523989"/>
                </a:lnTo>
                <a:lnTo>
                  <a:pt x="984758" y="1527484"/>
                </a:lnTo>
                <a:lnTo>
                  <a:pt x="974590" y="1530027"/>
                </a:lnTo>
                <a:lnTo>
                  <a:pt x="964421" y="1532569"/>
                </a:lnTo>
                <a:lnTo>
                  <a:pt x="953934" y="1534476"/>
                </a:lnTo>
                <a:lnTo>
                  <a:pt x="943766" y="1535747"/>
                </a:lnTo>
                <a:lnTo>
                  <a:pt x="932961" y="1536382"/>
                </a:lnTo>
                <a:lnTo>
                  <a:pt x="921839" y="1536700"/>
                </a:lnTo>
                <a:lnTo>
                  <a:pt x="909446" y="1536382"/>
                </a:lnTo>
                <a:lnTo>
                  <a:pt x="897371" y="1535111"/>
                </a:lnTo>
                <a:lnTo>
                  <a:pt x="885295" y="1533205"/>
                </a:lnTo>
                <a:lnTo>
                  <a:pt x="873538" y="1530980"/>
                </a:lnTo>
                <a:lnTo>
                  <a:pt x="862734" y="1527802"/>
                </a:lnTo>
                <a:lnTo>
                  <a:pt x="851929" y="1523989"/>
                </a:lnTo>
                <a:lnTo>
                  <a:pt x="841443" y="1519222"/>
                </a:lnTo>
                <a:lnTo>
                  <a:pt x="831274" y="1514138"/>
                </a:lnTo>
                <a:lnTo>
                  <a:pt x="821105" y="1508418"/>
                </a:lnTo>
                <a:lnTo>
                  <a:pt x="811572" y="1502062"/>
                </a:lnTo>
                <a:lnTo>
                  <a:pt x="802357" y="1495389"/>
                </a:lnTo>
                <a:lnTo>
                  <a:pt x="793777" y="1488080"/>
                </a:lnTo>
                <a:lnTo>
                  <a:pt x="785197" y="1480453"/>
                </a:lnTo>
                <a:lnTo>
                  <a:pt x="776935" y="1472191"/>
                </a:lnTo>
                <a:lnTo>
                  <a:pt x="769626" y="1463293"/>
                </a:lnTo>
                <a:lnTo>
                  <a:pt x="762317" y="1453759"/>
                </a:lnTo>
                <a:lnTo>
                  <a:pt x="754691" y="1463293"/>
                </a:lnTo>
                <a:lnTo>
                  <a:pt x="747064" y="1472191"/>
                </a:lnTo>
                <a:lnTo>
                  <a:pt x="738802" y="1480453"/>
                </a:lnTo>
                <a:lnTo>
                  <a:pt x="730540" y="1488080"/>
                </a:lnTo>
                <a:lnTo>
                  <a:pt x="721642" y="1495389"/>
                </a:lnTo>
                <a:lnTo>
                  <a:pt x="712427" y="1502062"/>
                </a:lnTo>
                <a:lnTo>
                  <a:pt x="702894" y="1508418"/>
                </a:lnTo>
                <a:lnTo>
                  <a:pt x="693361" y="1514138"/>
                </a:lnTo>
                <a:lnTo>
                  <a:pt x="683192" y="1519222"/>
                </a:lnTo>
                <a:lnTo>
                  <a:pt x="672705" y="1523989"/>
                </a:lnTo>
                <a:lnTo>
                  <a:pt x="661583" y="1527802"/>
                </a:lnTo>
                <a:lnTo>
                  <a:pt x="650461" y="1530980"/>
                </a:lnTo>
                <a:lnTo>
                  <a:pt x="638704" y="1533205"/>
                </a:lnTo>
                <a:lnTo>
                  <a:pt x="626628" y="1535111"/>
                </a:lnTo>
                <a:lnTo>
                  <a:pt x="614553" y="1536382"/>
                </a:lnTo>
                <a:lnTo>
                  <a:pt x="602160" y="1536700"/>
                </a:lnTo>
                <a:lnTo>
                  <a:pt x="591355" y="1536382"/>
                </a:lnTo>
                <a:lnTo>
                  <a:pt x="580869" y="1535747"/>
                </a:lnTo>
                <a:lnTo>
                  <a:pt x="570065" y="1534476"/>
                </a:lnTo>
                <a:lnTo>
                  <a:pt x="559578" y="1532569"/>
                </a:lnTo>
                <a:lnTo>
                  <a:pt x="549409" y="1530027"/>
                </a:lnTo>
                <a:lnTo>
                  <a:pt x="539559" y="1527484"/>
                </a:lnTo>
                <a:lnTo>
                  <a:pt x="529708" y="1523989"/>
                </a:lnTo>
                <a:lnTo>
                  <a:pt x="520492" y="1520493"/>
                </a:lnTo>
                <a:lnTo>
                  <a:pt x="510959" y="1516044"/>
                </a:lnTo>
                <a:lnTo>
                  <a:pt x="502061" y="1511595"/>
                </a:lnTo>
                <a:lnTo>
                  <a:pt x="493164" y="1506511"/>
                </a:lnTo>
                <a:lnTo>
                  <a:pt x="484584" y="1501109"/>
                </a:lnTo>
                <a:lnTo>
                  <a:pt x="476322" y="1495071"/>
                </a:lnTo>
                <a:lnTo>
                  <a:pt x="468377" y="1489033"/>
                </a:lnTo>
                <a:lnTo>
                  <a:pt x="460751" y="1482360"/>
                </a:lnTo>
                <a:lnTo>
                  <a:pt x="453760" y="1475368"/>
                </a:lnTo>
                <a:lnTo>
                  <a:pt x="446769" y="1467742"/>
                </a:lnTo>
                <a:lnTo>
                  <a:pt x="440096" y="1460433"/>
                </a:lnTo>
                <a:lnTo>
                  <a:pt x="433740" y="1452170"/>
                </a:lnTo>
                <a:lnTo>
                  <a:pt x="428020" y="1444226"/>
                </a:lnTo>
                <a:lnTo>
                  <a:pt x="422618" y="1435646"/>
                </a:lnTo>
                <a:lnTo>
                  <a:pt x="417534" y="1427066"/>
                </a:lnTo>
                <a:lnTo>
                  <a:pt x="412767" y="1417532"/>
                </a:lnTo>
                <a:lnTo>
                  <a:pt x="408636" y="1408634"/>
                </a:lnTo>
                <a:lnTo>
                  <a:pt x="404505" y="1398783"/>
                </a:lnTo>
                <a:lnTo>
                  <a:pt x="401645" y="1389250"/>
                </a:lnTo>
                <a:lnTo>
                  <a:pt x="398785" y="1379081"/>
                </a:lnTo>
                <a:lnTo>
                  <a:pt x="396561" y="1368912"/>
                </a:lnTo>
                <a:lnTo>
                  <a:pt x="394654" y="1358743"/>
                </a:lnTo>
                <a:lnTo>
                  <a:pt x="393065" y="1348256"/>
                </a:lnTo>
                <a:lnTo>
                  <a:pt x="392112" y="1337452"/>
                </a:lnTo>
                <a:lnTo>
                  <a:pt x="392112" y="1326965"/>
                </a:lnTo>
                <a:lnTo>
                  <a:pt x="392112" y="1316796"/>
                </a:lnTo>
                <a:lnTo>
                  <a:pt x="392430" y="1307262"/>
                </a:lnTo>
                <a:lnTo>
                  <a:pt x="393701" y="1297729"/>
                </a:lnTo>
                <a:lnTo>
                  <a:pt x="394972" y="1288513"/>
                </a:lnTo>
                <a:lnTo>
                  <a:pt x="396561" y="1279298"/>
                </a:lnTo>
                <a:lnTo>
                  <a:pt x="398150" y="1270400"/>
                </a:lnTo>
                <a:lnTo>
                  <a:pt x="400374" y="1261820"/>
                </a:lnTo>
                <a:lnTo>
                  <a:pt x="402598" y="1253240"/>
                </a:lnTo>
                <a:lnTo>
                  <a:pt x="405458" y="1244660"/>
                </a:lnTo>
                <a:lnTo>
                  <a:pt x="408318" y="1236397"/>
                </a:lnTo>
                <a:lnTo>
                  <a:pt x="411814" y="1228135"/>
                </a:lnTo>
                <a:lnTo>
                  <a:pt x="415309" y="1220190"/>
                </a:lnTo>
                <a:lnTo>
                  <a:pt x="418805" y="1212246"/>
                </a:lnTo>
                <a:lnTo>
                  <a:pt x="422618" y="1204619"/>
                </a:lnTo>
                <a:lnTo>
                  <a:pt x="426749" y="1196675"/>
                </a:lnTo>
                <a:lnTo>
                  <a:pt x="431198" y="1189048"/>
                </a:lnTo>
                <a:lnTo>
                  <a:pt x="440731" y="1173794"/>
                </a:lnTo>
                <a:lnTo>
                  <a:pt x="450900" y="1158859"/>
                </a:lnTo>
                <a:lnTo>
                  <a:pt x="462022" y="1144241"/>
                </a:lnTo>
                <a:lnTo>
                  <a:pt x="473144" y="1129305"/>
                </a:lnTo>
                <a:lnTo>
                  <a:pt x="485219" y="1115005"/>
                </a:lnTo>
                <a:lnTo>
                  <a:pt x="497613" y="1100069"/>
                </a:lnTo>
                <a:lnTo>
                  <a:pt x="523988" y="1069880"/>
                </a:lnTo>
                <a:lnTo>
                  <a:pt x="762317" y="817562"/>
                </a:lnTo>
                <a:close/>
                <a:moveTo>
                  <a:pt x="1320615" y="398462"/>
                </a:moveTo>
                <a:lnTo>
                  <a:pt x="1331419" y="398780"/>
                </a:lnTo>
                <a:lnTo>
                  <a:pt x="1341906" y="399733"/>
                </a:lnTo>
                <a:lnTo>
                  <a:pt x="1352393" y="401321"/>
                </a:lnTo>
                <a:lnTo>
                  <a:pt x="1362880" y="402909"/>
                </a:lnTo>
                <a:lnTo>
                  <a:pt x="1373049" y="405132"/>
                </a:lnTo>
                <a:lnTo>
                  <a:pt x="1382900" y="408309"/>
                </a:lnTo>
                <a:lnTo>
                  <a:pt x="1392433" y="411485"/>
                </a:lnTo>
                <a:lnTo>
                  <a:pt x="1402284" y="415297"/>
                </a:lnTo>
                <a:lnTo>
                  <a:pt x="1411500" y="419426"/>
                </a:lnTo>
                <a:lnTo>
                  <a:pt x="1420716" y="424191"/>
                </a:lnTo>
                <a:lnTo>
                  <a:pt x="1428978" y="429273"/>
                </a:lnTo>
                <a:lnTo>
                  <a:pt x="1437558" y="434673"/>
                </a:lnTo>
                <a:lnTo>
                  <a:pt x="1445820" y="440390"/>
                </a:lnTo>
                <a:lnTo>
                  <a:pt x="1454083" y="446743"/>
                </a:lnTo>
                <a:lnTo>
                  <a:pt x="1461392" y="453413"/>
                </a:lnTo>
                <a:lnTo>
                  <a:pt x="1469018" y="460083"/>
                </a:lnTo>
                <a:lnTo>
                  <a:pt x="1476010" y="467389"/>
                </a:lnTo>
                <a:lnTo>
                  <a:pt x="1482365" y="475330"/>
                </a:lnTo>
                <a:lnTo>
                  <a:pt x="1488721" y="482953"/>
                </a:lnTo>
                <a:lnTo>
                  <a:pt x="1494441" y="491212"/>
                </a:lnTo>
                <a:lnTo>
                  <a:pt x="1500161" y="499788"/>
                </a:lnTo>
                <a:lnTo>
                  <a:pt x="1505245" y="508682"/>
                </a:lnTo>
                <a:lnTo>
                  <a:pt x="1509694" y="517576"/>
                </a:lnTo>
                <a:lnTo>
                  <a:pt x="1514143" y="527105"/>
                </a:lnTo>
                <a:lnTo>
                  <a:pt x="1517639" y="536316"/>
                </a:lnTo>
                <a:lnTo>
                  <a:pt x="1521134" y="546163"/>
                </a:lnTo>
                <a:lnTo>
                  <a:pt x="1523677" y="556327"/>
                </a:lnTo>
                <a:lnTo>
                  <a:pt x="1526219" y="566174"/>
                </a:lnTo>
                <a:lnTo>
                  <a:pt x="1528126" y="576656"/>
                </a:lnTo>
                <a:lnTo>
                  <a:pt x="1529397" y="587456"/>
                </a:lnTo>
                <a:lnTo>
                  <a:pt x="1530032" y="597938"/>
                </a:lnTo>
                <a:lnTo>
                  <a:pt x="1530350" y="608737"/>
                </a:lnTo>
                <a:lnTo>
                  <a:pt x="1530032" y="621125"/>
                </a:lnTo>
                <a:lnTo>
                  <a:pt x="1528761" y="633195"/>
                </a:lnTo>
                <a:lnTo>
                  <a:pt x="1526855" y="645265"/>
                </a:lnTo>
                <a:lnTo>
                  <a:pt x="1524630" y="657018"/>
                </a:lnTo>
                <a:lnTo>
                  <a:pt x="1521452" y="668453"/>
                </a:lnTo>
                <a:lnTo>
                  <a:pt x="1517639" y="678935"/>
                </a:lnTo>
                <a:lnTo>
                  <a:pt x="1512872" y="689417"/>
                </a:lnTo>
                <a:lnTo>
                  <a:pt x="1507788" y="699899"/>
                </a:lnTo>
                <a:lnTo>
                  <a:pt x="1502385" y="709428"/>
                </a:lnTo>
                <a:lnTo>
                  <a:pt x="1495712" y="718957"/>
                </a:lnTo>
                <a:lnTo>
                  <a:pt x="1489039" y="728169"/>
                </a:lnTo>
                <a:lnTo>
                  <a:pt x="1481730" y="736745"/>
                </a:lnTo>
                <a:lnTo>
                  <a:pt x="1473785" y="745321"/>
                </a:lnTo>
                <a:lnTo>
                  <a:pt x="1465841" y="753579"/>
                </a:lnTo>
                <a:lnTo>
                  <a:pt x="1456943" y="760885"/>
                </a:lnTo>
                <a:lnTo>
                  <a:pt x="1447409" y="768508"/>
                </a:lnTo>
                <a:lnTo>
                  <a:pt x="1456943" y="775814"/>
                </a:lnTo>
                <a:lnTo>
                  <a:pt x="1465841" y="783437"/>
                </a:lnTo>
                <a:lnTo>
                  <a:pt x="1473785" y="791696"/>
                </a:lnTo>
                <a:lnTo>
                  <a:pt x="1481730" y="800272"/>
                </a:lnTo>
                <a:lnTo>
                  <a:pt x="1489039" y="808848"/>
                </a:lnTo>
                <a:lnTo>
                  <a:pt x="1495712" y="818060"/>
                </a:lnTo>
                <a:lnTo>
                  <a:pt x="1502385" y="827589"/>
                </a:lnTo>
                <a:lnTo>
                  <a:pt x="1507788" y="837435"/>
                </a:lnTo>
                <a:lnTo>
                  <a:pt x="1512872" y="847282"/>
                </a:lnTo>
                <a:lnTo>
                  <a:pt x="1517639" y="858082"/>
                </a:lnTo>
                <a:lnTo>
                  <a:pt x="1521452" y="868881"/>
                </a:lnTo>
                <a:lnTo>
                  <a:pt x="1524630" y="879999"/>
                </a:lnTo>
                <a:lnTo>
                  <a:pt x="1526855" y="891751"/>
                </a:lnTo>
                <a:lnTo>
                  <a:pt x="1528761" y="903821"/>
                </a:lnTo>
                <a:lnTo>
                  <a:pt x="1530032" y="915892"/>
                </a:lnTo>
                <a:lnTo>
                  <a:pt x="1530350" y="928279"/>
                </a:lnTo>
                <a:lnTo>
                  <a:pt x="1530032" y="939397"/>
                </a:lnTo>
                <a:lnTo>
                  <a:pt x="1529397" y="950196"/>
                </a:lnTo>
                <a:lnTo>
                  <a:pt x="1528126" y="960361"/>
                </a:lnTo>
                <a:lnTo>
                  <a:pt x="1526219" y="970843"/>
                </a:lnTo>
                <a:lnTo>
                  <a:pt x="1523677" y="981007"/>
                </a:lnTo>
                <a:lnTo>
                  <a:pt x="1521134" y="991171"/>
                </a:lnTo>
                <a:lnTo>
                  <a:pt x="1517639" y="1000701"/>
                </a:lnTo>
                <a:lnTo>
                  <a:pt x="1514143" y="1010230"/>
                </a:lnTo>
                <a:lnTo>
                  <a:pt x="1509694" y="1019441"/>
                </a:lnTo>
                <a:lnTo>
                  <a:pt x="1505245" y="1028335"/>
                </a:lnTo>
                <a:lnTo>
                  <a:pt x="1500161" y="1037546"/>
                </a:lnTo>
                <a:lnTo>
                  <a:pt x="1494441" y="1046123"/>
                </a:lnTo>
                <a:lnTo>
                  <a:pt x="1488721" y="1054063"/>
                </a:lnTo>
                <a:lnTo>
                  <a:pt x="1482365" y="1062004"/>
                </a:lnTo>
                <a:lnTo>
                  <a:pt x="1476010" y="1069628"/>
                </a:lnTo>
                <a:lnTo>
                  <a:pt x="1469018" y="1076616"/>
                </a:lnTo>
                <a:lnTo>
                  <a:pt x="1461392" y="1083604"/>
                </a:lnTo>
                <a:lnTo>
                  <a:pt x="1454083" y="1090274"/>
                </a:lnTo>
                <a:lnTo>
                  <a:pt x="1445820" y="1096627"/>
                </a:lnTo>
                <a:lnTo>
                  <a:pt x="1437558" y="1102344"/>
                </a:lnTo>
                <a:lnTo>
                  <a:pt x="1428978" y="1107744"/>
                </a:lnTo>
                <a:lnTo>
                  <a:pt x="1420716" y="1112826"/>
                </a:lnTo>
                <a:lnTo>
                  <a:pt x="1411500" y="1117591"/>
                </a:lnTo>
                <a:lnTo>
                  <a:pt x="1402284" y="1122038"/>
                </a:lnTo>
                <a:lnTo>
                  <a:pt x="1392433" y="1125532"/>
                </a:lnTo>
                <a:lnTo>
                  <a:pt x="1382900" y="1129026"/>
                </a:lnTo>
                <a:lnTo>
                  <a:pt x="1373049" y="1131567"/>
                </a:lnTo>
                <a:lnTo>
                  <a:pt x="1362880" y="1134108"/>
                </a:lnTo>
                <a:lnTo>
                  <a:pt x="1352393" y="1136014"/>
                </a:lnTo>
                <a:lnTo>
                  <a:pt x="1341906" y="1136967"/>
                </a:lnTo>
                <a:lnTo>
                  <a:pt x="1331419" y="1137919"/>
                </a:lnTo>
                <a:lnTo>
                  <a:pt x="1320615" y="1138237"/>
                </a:lnTo>
                <a:lnTo>
                  <a:pt x="1310764" y="1138237"/>
                </a:lnTo>
                <a:lnTo>
                  <a:pt x="1300912" y="1137602"/>
                </a:lnTo>
                <a:lnTo>
                  <a:pt x="1291697" y="1136649"/>
                </a:lnTo>
                <a:lnTo>
                  <a:pt x="1282163" y="1135696"/>
                </a:lnTo>
                <a:lnTo>
                  <a:pt x="1272948" y="1134108"/>
                </a:lnTo>
                <a:lnTo>
                  <a:pt x="1264368" y="1132520"/>
                </a:lnTo>
                <a:lnTo>
                  <a:pt x="1255470" y="1129979"/>
                </a:lnTo>
                <a:lnTo>
                  <a:pt x="1246890" y="1127755"/>
                </a:lnTo>
                <a:lnTo>
                  <a:pt x="1238310" y="1124896"/>
                </a:lnTo>
                <a:lnTo>
                  <a:pt x="1230047" y="1122038"/>
                </a:lnTo>
                <a:lnTo>
                  <a:pt x="1221785" y="1118861"/>
                </a:lnTo>
                <a:lnTo>
                  <a:pt x="1214158" y="1115367"/>
                </a:lnTo>
                <a:lnTo>
                  <a:pt x="1205896" y="1111873"/>
                </a:lnTo>
                <a:lnTo>
                  <a:pt x="1198269" y="1107744"/>
                </a:lnTo>
                <a:lnTo>
                  <a:pt x="1182698" y="1098850"/>
                </a:lnTo>
                <a:lnTo>
                  <a:pt x="1167762" y="1089639"/>
                </a:lnTo>
                <a:lnTo>
                  <a:pt x="1152509" y="1079474"/>
                </a:lnTo>
                <a:lnTo>
                  <a:pt x="1137891" y="1068675"/>
                </a:lnTo>
                <a:lnTo>
                  <a:pt x="1123273" y="1057240"/>
                </a:lnTo>
                <a:lnTo>
                  <a:pt x="1108655" y="1045170"/>
                </a:lnTo>
                <a:lnTo>
                  <a:pt x="1093719" y="1032782"/>
                </a:lnTo>
                <a:lnTo>
                  <a:pt x="1063212" y="1006736"/>
                </a:lnTo>
                <a:lnTo>
                  <a:pt x="811212" y="768508"/>
                </a:lnTo>
                <a:lnTo>
                  <a:pt x="1063212" y="530599"/>
                </a:lnTo>
                <a:lnTo>
                  <a:pt x="1093719" y="504235"/>
                </a:lnTo>
                <a:lnTo>
                  <a:pt x="1108655" y="491847"/>
                </a:lnTo>
                <a:lnTo>
                  <a:pt x="1123273" y="479777"/>
                </a:lnTo>
                <a:lnTo>
                  <a:pt x="1137891" y="468660"/>
                </a:lnTo>
                <a:lnTo>
                  <a:pt x="1152509" y="457542"/>
                </a:lnTo>
                <a:lnTo>
                  <a:pt x="1167762" y="447696"/>
                </a:lnTo>
                <a:lnTo>
                  <a:pt x="1182698" y="437849"/>
                </a:lnTo>
                <a:lnTo>
                  <a:pt x="1190325" y="433402"/>
                </a:lnTo>
                <a:lnTo>
                  <a:pt x="1198269" y="429273"/>
                </a:lnTo>
                <a:lnTo>
                  <a:pt x="1205896" y="425461"/>
                </a:lnTo>
                <a:lnTo>
                  <a:pt x="1214158" y="421967"/>
                </a:lnTo>
                <a:lnTo>
                  <a:pt x="1221785" y="418473"/>
                </a:lnTo>
                <a:lnTo>
                  <a:pt x="1230047" y="414979"/>
                </a:lnTo>
                <a:lnTo>
                  <a:pt x="1238310" y="412120"/>
                </a:lnTo>
                <a:lnTo>
                  <a:pt x="1246890" y="409262"/>
                </a:lnTo>
                <a:lnTo>
                  <a:pt x="1255470" y="407038"/>
                </a:lnTo>
                <a:lnTo>
                  <a:pt x="1264368" y="404815"/>
                </a:lnTo>
                <a:lnTo>
                  <a:pt x="1272948" y="402909"/>
                </a:lnTo>
                <a:lnTo>
                  <a:pt x="1282163" y="401638"/>
                </a:lnTo>
                <a:lnTo>
                  <a:pt x="1291697" y="400050"/>
                </a:lnTo>
                <a:lnTo>
                  <a:pt x="1300912" y="399415"/>
                </a:lnTo>
                <a:lnTo>
                  <a:pt x="1310764" y="398780"/>
                </a:lnTo>
                <a:lnTo>
                  <a:pt x="1320615" y="398462"/>
                </a:lnTo>
                <a:close/>
                <a:moveTo>
                  <a:pt x="209589" y="398462"/>
                </a:moveTo>
                <a:lnTo>
                  <a:pt x="219419" y="398462"/>
                </a:lnTo>
                <a:lnTo>
                  <a:pt x="228931" y="399097"/>
                </a:lnTo>
                <a:lnTo>
                  <a:pt x="238443" y="400050"/>
                </a:lnTo>
                <a:lnTo>
                  <a:pt x="247639" y="401003"/>
                </a:lnTo>
                <a:lnTo>
                  <a:pt x="256517" y="402591"/>
                </a:lnTo>
                <a:lnTo>
                  <a:pt x="265712" y="404497"/>
                </a:lnTo>
                <a:lnTo>
                  <a:pt x="274590" y="406721"/>
                </a:lnTo>
                <a:lnTo>
                  <a:pt x="283152" y="408944"/>
                </a:lnTo>
                <a:lnTo>
                  <a:pt x="291396" y="411803"/>
                </a:lnTo>
                <a:lnTo>
                  <a:pt x="299957" y="414662"/>
                </a:lnTo>
                <a:lnTo>
                  <a:pt x="307884" y="417838"/>
                </a:lnTo>
                <a:lnTo>
                  <a:pt x="315811" y="421332"/>
                </a:lnTo>
                <a:lnTo>
                  <a:pt x="324055" y="424826"/>
                </a:lnTo>
                <a:lnTo>
                  <a:pt x="331665" y="429273"/>
                </a:lnTo>
                <a:lnTo>
                  <a:pt x="339592" y="433084"/>
                </a:lnTo>
                <a:lnTo>
                  <a:pt x="346884" y="437849"/>
                </a:lnTo>
                <a:lnTo>
                  <a:pt x="362104" y="447060"/>
                </a:lnTo>
                <a:lnTo>
                  <a:pt x="377007" y="457225"/>
                </a:lnTo>
                <a:lnTo>
                  <a:pt x="391910" y="468024"/>
                </a:lnTo>
                <a:lnTo>
                  <a:pt x="406178" y="479777"/>
                </a:lnTo>
                <a:lnTo>
                  <a:pt x="421081" y="491529"/>
                </a:lnTo>
                <a:lnTo>
                  <a:pt x="435984" y="504235"/>
                </a:lnTo>
                <a:lnTo>
                  <a:pt x="465789" y="530281"/>
                </a:lnTo>
                <a:lnTo>
                  <a:pt x="717550" y="768191"/>
                </a:lnTo>
                <a:lnTo>
                  <a:pt x="465789" y="1006736"/>
                </a:lnTo>
                <a:lnTo>
                  <a:pt x="435984" y="1032147"/>
                </a:lnTo>
                <a:lnTo>
                  <a:pt x="421081" y="1045170"/>
                </a:lnTo>
                <a:lnTo>
                  <a:pt x="406178" y="1056922"/>
                </a:lnTo>
                <a:lnTo>
                  <a:pt x="391910" y="1068357"/>
                </a:lnTo>
                <a:lnTo>
                  <a:pt x="377007" y="1079474"/>
                </a:lnTo>
                <a:lnTo>
                  <a:pt x="362104" y="1089639"/>
                </a:lnTo>
                <a:lnTo>
                  <a:pt x="346884" y="1098850"/>
                </a:lnTo>
                <a:lnTo>
                  <a:pt x="339592" y="1103615"/>
                </a:lnTo>
                <a:lnTo>
                  <a:pt x="331665" y="1107426"/>
                </a:lnTo>
                <a:lnTo>
                  <a:pt x="324055" y="1111873"/>
                </a:lnTo>
                <a:lnTo>
                  <a:pt x="315811" y="1115367"/>
                </a:lnTo>
                <a:lnTo>
                  <a:pt x="307884" y="1118861"/>
                </a:lnTo>
                <a:lnTo>
                  <a:pt x="299957" y="1121720"/>
                </a:lnTo>
                <a:lnTo>
                  <a:pt x="291396" y="1124896"/>
                </a:lnTo>
                <a:lnTo>
                  <a:pt x="283152" y="1127755"/>
                </a:lnTo>
                <a:lnTo>
                  <a:pt x="274590" y="1129979"/>
                </a:lnTo>
                <a:lnTo>
                  <a:pt x="265712" y="1132202"/>
                </a:lnTo>
                <a:lnTo>
                  <a:pt x="256517" y="1133790"/>
                </a:lnTo>
                <a:lnTo>
                  <a:pt x="247639" y="1135378"/>
                </a:lnTo>
                <a:lnTo>
                  <a:pt x="238443" y="1136649"/>
                </a:lnTo>
                <a:lnTo>
                  <a:pt x="228931" y="1137284"/>
                </a:lnTo>
                <a:lnTo>
                  <a:pt x="219419" y="1138237"/>
                </a:lnTo>
                <a:lnTo>
                  <a:pt x="209589" y="1138237"/>
                </a:lnTo>
                <a:lnTo>
                  <a:pt x="198809" y="1137919"/>
                </a:lnTo>
                <a:lnTo>
                  <a:pt x="188345" y="1136967"/>
                </a:lnTo>
                <a:lnTo>
                  <a:pt x="177881" y="1136014"/>
                </a:lnTo>
                <a:lnTo>
                  <a:pt x="167418" y="1133790"/>
                </a:lnTo>
                <a:lnTo>
                  <a:pt x="157271" y="1131567"/>
                </a:lnTo>
                <a:lnTo>
                  <a:pt x="147125" y="1128708"/>
                </a:lnTo>
                <a:lnTo>
                  <a:pt x="137295" y="1125214"/>
                </a:lnTo>
                <a:lnTo>
                  <a:pt x="128100" y="1121720"/>
                </a:lnTo>
                <a:lnTo>
                  <a:pt x="118588" y="1117591"/>
                </a:lnTo>
                <a:lnTo>
                  <a:pt x="109709" y="1112826"/>
                </a:lnTo>
                <a:lnTo>
                  <a:pt x="100831" y="1107744"/>
                </a:lnTo>
                <a:lnTo>
                  <a:pt x="92270" y="1102344"/>
                </a:lnTo>
                <a:lnTo>
                  <a:pt x="84026" y="1096627"/>
                </a:lnTo>
                <a:lnTo>
                  <a:pt x="76416" y="1090274"/>
                </a:lnTo>
                <a:lnTo>
                  <a:pt x="68489" y="1083604"/>
                </a:lnTo>
                <a:lnTo>
                  <a:pt x="61513" y="1076616"/>
                </a:lnTo>
                <a:lnTo>
                  <a:pt x="54538" y="1069310"/>
                </a:lnTo>
                <a:lnTo>
                  <a:pt x="47879" y="1062004"/>
                </a:lnTo>
                <a:lnTo>
                  <a:pt x="41854" y="1054063"/>
                </a:lnTo>
                <a:lnTo>
                  <a:pt x="35830" y="1045487"/>
                </a:lnTo>
                <a:lnTo>
                  <a:pt x="30440" y="1037229"/>
                </a:lnTo>
                <a:lnTo>
                  <a:pt x="25366" y="1028335"/>
                </a:lnTo>
                <a:lnTo>
                  <a:pt x="20610" y="1019441"/>
                </a:lnTo>
                <a:lnTo>
                  <a:pt x="16488" y="1010230"/>
                </a:lnTo>
                <a:lnTo>
                  <a:pt x="13000" y="1000383"/>
                </a:lnTo>
                <a:lnTo>
                  <a:pt x="9512" y="990536"/>
                </a:lnTo>
                <a:lnTo>
                  <a:pt x="6659" y="981007"/>
                </a:lnTo>
                <a:lnTo>
                  <a:pt x="4439" y="970843"/>
                </a:lnTo>
                <a:lnTo>
                  <a:pt x="2537" y="960361"/>
                </a:lnTo>
                <a:lnTo>
                  <a:pt x="1268" y="949879"/>
                </a:lnTo>
                <a:lnTo>
                  <a:pt x="634" y="939079"/>
                </a:lnTo>
                <a:lnTo>
                  <a:pt x="0" y="928279"/>
                </a:lnTo>
                <a:lnTo>
                  <a:pt x="634" y="915892"/>
                </a:lnTo>
                <a:lnTo>
                  <a:pt x="1585" y="903504"/>
                </a:lnTo>
                <a:lnTo>
                  <a:pt x="3171" y="891434"/>
                </a:lnTo>
                <a:lnTo>
                  <a:pt x="6025" y="879999"/>
                </a:lnTo>
                <a:lnTo>
                  <a:pt x="9195" y="868881"/>
                </a:lnTo>
                <a:lnTo>
                  <a:pt x="13000" y="857764"/>
                </a:lnTo>
                <a:lnTo>
                  <a:pt x="17756" y="847282"/>
                </a:lnTo>
                <a:lnTo>
                  <a:pt x="22830" y="837118"/>
                </a:lnTo>
                <a:lnTo>
                  <a:pt x="28220" y="826953"/>
                </a:lnTo>
                <a:lnTo>
                  <a:pt x="34245" y="817742"/>
                </a:lnTo>
                <a:lnTo>
                  <a:pt x="41220" y="808848"/>
                </a:lnTo>
                <a:lnTo>
                  <a:pt x="48830" y="799954"/>
                </a:lnTo>
                <a:lnTo>
                  <a:pt x="56440" y="791378"/>
                </a:lnTo>
                <a:lnTo>
                  <a:pt x="64684" y="783437"/>
                </a:lnTo>
                <a:lnTo>
                  <a:pt x="73562" y="775814"/>
                </a:lnTo>
                <a:lnTo>
                  <a:pt x="82441" y="768191"/>
                </a:lnTo>
                <a:lnTo>
                  <a:pt x="73562" y="760885"/>
                </a:lnTo>
                <a:lnTo>
                  <a:pt x="64684" y="753262"/>
                </a:lnTo>
                <a:lnTo>
                  <a:pt x="56440" y="745003"/>
                </a:lnTo>
                <a:lnTo>
                  <a:pt x="48830" y="736745"/>
                </a:lnTo>
                <a:lnTo>
                  <a:pt x="41220" y="727851"/>
                </a:lnTo>
                <a:lnTo>
                  <a:pt x="34245" y="718957"/>
                </a:lnTo>
                <a:lnTo>
                  <a:pt x="28220" y="709110"/>
                </a:lnTo>
                <a:lnTo>
                  <a:pt x="22830" y="699264"/>
                </a:lnTo>
                <a:lnTo>
                  <a:pt x="17756" y="689417"/>
                </a:lnTo>
                <a:lnTo>
                  <a:pt x="13000" y="678617"/>
                </a:lnTo>
                <a:lnTo>
                  <a:pt x="9195" y="667818"/>
                </a:lnTo>
                <a:lnTo>
                  <a:pt x="6025" y="656700"/>
                </a:lnTo>
                <a:lnTo>
                  <a:pt x="3171" y="644948"/>
                </a:lnTo>
                <a:lnTo>
                  <a:pt x="1585" y="633195"/>
                </a:lnTo>
                <a:lnTo>
                  <a:pt x="634" y="620807"/>
                </a:lnTo>
                <a:lnTo>
                  <a:pt x="0" y="608420"/>
                </a:lnTo>
                <a:lnTo>
                  <a:pt x="634" y="597302"/>
                </a:lnTo>
                <a:lnTo>
                  <a:pt x="1268" y="586820"/>
                </a:lnTo>
                <a:lnTo>
                  <a:pt x="2537" y="576338"/>
                </a:lnTo>
                <a:lnTo>
                  <a:pt x="4439" y="565856"/>
                </a:lnTo>
                <a:lnTo>
                  <a:pt x="6659" y="555692"/>
                </a:lnTo>
                <a:lnTo>
                  <a:pt x="9512" y="545528"/>
                </a:lnTo>
                <a:lnTo>
                  <a:pt x="13000" y="535999"/>
                </a:lnTo>
                <a:lnTo>
                  <a:pt x="16488" y="526470"/>
                </a:lnTo>
                <a:lnTo>
                  <a:pt x="20610" y="517258"/>
                </a:lnTo>
                <a:lnTo>
                  <a:pt x="25366" y="508364"/>
                </a:lnTo>
                <a:lnTo>
                  <a:pt x="30440" y="499153"/>
                </a:lnTo>
                <a:lnTo>
                  <a:pt x="35830" y="490577"/>
                </a:lnTo>
                <a:lnTo>
                  <a:pt x="41854" y="482636"/>
                </a:lnTo>
                <a:lnTo>
                  <a:pt x="47879" y="474695"/>
                </a:lnTo>
                <a:lnTo>
                  <a:pt x="54538" y="467071"/>
                </a:lnTo>
                <a:lnTo>
                  <a:pt x="61513" y="460083"/>
                </a:lnTo>
                <a:lnTo>
                  <a:pt x="68489" y="452778"/>
                </a:lnTo>
                <a:lnTo>
                  <a:pt x="76416" y="446425"/>
                </a:lnTo>
                <a:lnTo>
                  <a:pt x="84026" y="440072"/>
                </a:lnTo>
                <a:lnTo>
                  <a:pt x="92270" y="434355"/>
                </a:lnTo>
                <a:lnTo>
                  <a:pt x="100831" y="428637"/>
                </a:lnTo>
                <a:lnTo>
                  <a:pt x="109709" y="423873"/>
                </a:lnTo>
                <a:lnTo>
                  <a:pt x="118588" y="419108"/>
                </a:lnTo>
                <a:lnTo>
                  <a:pt x="128100" y="414662"/>
                </a:lnTo>
                <a:lnTo>
                  <a:pt x="137295" y="411167"/>
                </a:lnTo>
                <a:lnTo>
                  <a:pt x="147125" y="407673"/>
                </a:lnTo>
                <a:lnTo>
                  <a:pt x="157271" y="405132"/>
                </a:lnTo>
                <a:lnTo>
                  <a:pt x="167418" y="402591"/>
                </a:lnTo>
                <a:lnTo>
                  <a:pt x="177881" y="400685"/>
                </a:lnTo>
                <a:lnTo>
                  <a:pt x="188345" y="399733"/>
                </a:lnTo>
                <a:lnTo>
                  <a:pt x="198809" y="398780"/>
                </a:lnTo>
                <a:lnTo>
                  <a:pt x="209589" y="398462"/>
                </a:lnTo>
                <a:close/>
                <a:moveTo>
                  <a:pt x="607969" y="0"/>
                </a:moveTo>
                <a:lnTo>
                  <a:pt x="620964" y="318"/>
                </a:lnTo>
                <a:lnTo>
                  <a:pt x="633009" y="1588"/>
                </a:lnTo>
                <a:lnTo>
                  <a:pt x="645053" y="3494"/>
                </a:lnTo>
                <a:lnTo>
                  <a:pt x="656146" y="5718"/>
                </a:lnTo>
                <a:lnTo>
                  <a:pt x="667557" y="9212"/>
                </a:lnTo>
                <a:lnTo>
                  <a:pt x="678333" y="13023"/>
                </a:lnTo>
                <a:lnTo>
                  <a:pt x="688793" y="17470"/>
                </a:lnTo>
                <a:lnTo>
                  <a:pt x="698935" y="22553"/>
                </a:lnTo>
                <a:lnTo>
                  <a:pt x="709078" y="28270"/>
                </a:lnTo>
                <a:lnTo>
                  <a:pt x="718269" y="34623"/>
                </a:lnTo>
                <a:lnTo>
                  <a:pt x="727144" y="41611"/>
                </a:lnTo>
                <a:lnTo>
                  <a:pt x="736336" y="48599"/>
                </a:lnTo>
                <a:lnTo>
                  <a:pt x="744894" y="56858"/>
                </a:lnTo>
                <a:lnTo>
                  <a:pt x="752501" y="64799"/>
                </a:lnTo>
                <a:lnTo>
                  <a:pt x="760424" y="73375"/>
                </a:lnTo>
                <a:lnTo>
                  <a:pt x="767714" y="82904"/>
                </a:lnTo>
                <a:lnTo>
                  <a:pt x="775004" y="73375"/>
                </a:lnTo>
                <a:lnTo>
                  <a:pt x="782928" y="64799"/>
                </a:lnTo>
                <a:lnTo>
                  <a:pt x="790852" y="56858"/>
                </a:lnTo>
                <a:lnTo>
                  <a:pt x="799093" y="48599"/>
                </a:lnTo>
                <a:lnTo>
                  <a:pt x="807968" y="41611"/>
                </a:lnTo>
                <a:lnTo>
                  <a:pt x="817160" y="34623"/>
                </a:lnTo>
                <a:lnTo>
                  <a:pt x="826668" y="28270"/>
                </a:lnTo>
                <a:lnTo>
                  <a:pt x="836494" y="22553"/>
                </a:lnTo>
                <a:lnTo>
                  <a:pt x="846636" y="17470"/>
                </a:lnTo>
                <a:lnTo>
                  <a:pt x="857096" y="13023"/>
                </a:lnTo>
                <a:lnTo>
                  <a:pt x="867872" y="9212"/>
                </a:lnTo>
                <a:lnTo>
                  <a:pt x="879283" y="5718"/>
                </a:lnTo>
                <a:lnTo>
                  <a:pt x="890693" y="3494"/>
                </a:lnTo>
                <a:lnTo>
                  <a:pt x="902420" y="1588"/>
                </a:lnTo>
                <a:lnTo>
                  <a:pt x="914782" y="318"/>
                </a:lnTo>
                <a:lnTo>
                  <a:pt x="927460" y="0"/>
                </a:lnTo>
                <a:lnTo>
                  <a:pt x="938236" y="318"/>
                </a:lnTo>
                <a:lnTo>
                  <a:pt x="948696" y="953"/>
                </a:lnTo>
                <a:lnTo>
                  <a:pt x="959155" y="2224"/>
                </a:lnTo>
                <a:lnTo>
                  <a:pt x="969615" y="4129"/>
                </a:lnTo>
                <a:lnTo>
                  <a:pt x="979757" y="6353"/>
                </a:lnTo>
                <a:lnTo>
                  <a:pt x="989583" y="9212"/>
                </a:lnTo>
                <a:lnTo>
                  <a:pt x="999726" y="12706"/>
                </a:lnTo>
                <a:lnTo>
                  <a:pt x="1008917" y="16517"/>
                </a:lnTo>
                <a:lnTo>
                  <a:pt x="1018426" y="20647"/>
                </a:lnTo>
                <a:lnTo>
                  <a:pt x="1027301" y="25094"/>
                </a:lnTo>
                <a:lnTo>
                  <a:pt x="1036175" y="30176"/>
                </a:lnTo>
                <a:lnTo>
                  <a:pt x="1044733" y="35576"/>
                </a:lnTo>
                <a:lnTo>
                  <a:pt x="1052974" y="41611"/>
                </a:lnTo>
                <a:lnTo>
                  <a:pt x="1060581" y="47646"/>
                </a:lnTo>
                <a:lnTo>
                  <a:pt x="1068505" y="54317"/>
                </a:lnTo>
                <a:lnTo>
                  <a:pt x="1075478" y="61305"/>
                </a:lnTo>
                <a:lnTo>
                  <a:pt x="1082451" y="68928"/>
                </a:lnTo>
                <a:lnTo>
                  <a:pt x="1089107" y="76234"/>
                </a:lnTo>
                <a:lnTo>
                  <a:pt x="1095129" y="84492"/>
                </a:lnTo>
                <a:lnTo>
                  <a:pt x="1101151" y="92433"/>
                </a:lnTo>
                <a:lnTo>
                  <a:pt x="1106539" y="101010"/>
                </a:lnTo>
                <a:lnTo>
                  <a:pt x="1111611" y="109586"/>
                </a:lnTo>
                <a:lnTo>
                  <a:pt x="1116048" y="119115"/>
                </a:lnTo>
                <a:lnTo>
                  <a:pt x="1120485" y="128327"/>
                </a:lnTo>
                <a:lnTo>
                  <a:pt x="1123972" y="137856"/>
                </a:lnTo>
                <a:lnTo>
                  <a:pt x="1127458" y="147385"/>
                </a:lnTo>
                <a:lnTo>
                  <a:pt x="1130311" y="157550"/>
                </a:lnTo>
                <a:lnTo>
                  <a:pt x="1132530" y="167714"/>
                </a:lnTo>
                <a:lnTo>
                  <a:pt x="1134431" y="177879"/>
                </a:lnTo>
                <a:lnTo>
                  <a:pt x="1135699" y="188361"/>
                </a:lnTo>
                <a:lnTo>
                  <a:pt x="1136333" y="199161"/>
                </a:lnTo>
                <a:lnTo>
                  <a:pt x="1136650" y="209643"/>
                </a:lnTo>
                <a:lnTo>
                  <a:pt x="1136650" y="219807"/>
                </a:lnTo>
                <a:lnTo>
                  <a:pt x="1136016" y="229654"/>
                </a:lnTo>
                <a:lnTo>
                  <a:pt x="1135065" y="238866"/>
                </a:lnTo>
                <a:lnTo>
                  <a:pt x="1134114" y="248395"/>
                </a:lnTo>
                <a:lnTo>
                  <a:pt x="1132530" y="257289"/>
                </a:lnTo>
                <a:lnTo>
                  <a:pt x="1130945" y="266183"/>
                </a:lnTo>
                <a:lnTo>
                  <a:pt x="1128726" y="274759"/>
                </a:lnTo>
                <a:lnTo>
                  <a:pt x="1126191" y="283335"/>
                </a:lnTo>
                <a:lnTo>
                  <a:pt x="1123655" y="291912"/>
                </a:lnTo>
                <a:lnTo>
                  <a:pt x="1120485" y="300170"/>
                </a:lnTo>
                <a:lnTo>
                  <a:pt x="1117316" y="308111"/>
                </a:lnTo>
                <a:lnTo>
                  <a:pt x="1113829" y="316370"/>
                </a:lnTo>
                <a:lnTo>
                  <a:pt x="1110343" y="324311"/>
                </a:lnTo>
                <a:lnTo>
                  <a:pt x="1106222" y="331934"/>
                </a:lnTo>
                <a:lnTo>
                  <a:pt x="1102102" y="339875"/>
                </a:lnTo>
                <a:lnTo>
                  <a:pt x="1097665" y="347499"/>
                </a:lnTo>
                <a:lnTo>
                  <a:pt x="1088156" y="362745"/>
                </a:lnTo>
                <a:lnTo>
                  <a:pt x="1078013" y="377675"/>
                </a:lnTo>
                <a:lnTo>
                  <a:pt x="1067237" y="392286"/>
                </a:lnTo>
                <a:lnTo>
                  <a:pt x="1055827" y="407215"/>
                </a:lnTo>
                <a:lnTo>
                  <a:pt x="1043782" y="421827"/>
                </a:lnTo>
                <a:lnTo>
                  <a:pt x="1031421" y="436756"/>
                </a:lnTo>
                <a:lnTo>
                  <a:pt x="1005431" y="466614"/>
                </a:lnTo>
                <a:lnTo>
                  <a:pt x="767714" y="719138"/>
                </a:lnTo>
                <a:lnTo>
                  <a:pt x="530315" y="466614"/>
                </a:lnTo>
                <a:lnTo>
                  <a:pt x="504325" y="436756"/>
                </a:lnTo>
                <a:lnTo>
                  <a:pt x="491964" y="421827"/>
                </a:lnTo>
                <a:lnTo>
                  <a:pt x="479919" y="407215"/>
                </a:lnTo>
                <a:lnTo>
                  <a:pt x="468192" y="392286"/>
                </a:lnTo>
                <a:lnTo>
                  <a:pt x="457733" y="377675"/>
                </a:lnTo>
                <a:lnTo>
                  <a:pt x="447273" y="362745"/>
                </a:lnTo>
                <a:lnTo>
                  <a:pt x="437764" y="347499"/>
                </a:lnTo>
                <a:lnTo>
                  <a:pt x="433644" y="339875"/>
                </a:lnTo>
                <a:lnTo>
                  <a:pt x="429207" y="331934"/>
                </a:lnTo>
                <a:lnTo>
                  <a:pt x="425403" y="324311"/>
                </a:lnTo>
                <a:lnTo>
                  <a:pt x="421600" y="316370"/>
                </a:lnTo>
                <a:lnTo>
                  <a:pt x="418113" y="308111"/>
                </a:lnTo>
                <a:lnTo>
                  <a:pt x="414944" y="300170"/>
                </a:lnTo>
                <a:lnTo>
                  <a:pt x="412091" y="291912"/>
                </a:lnTo>
                <a:lnTo>
                  <a:pt x="409555" y="283335"/>
                </a:lnTo>
                <a:lnTo>
                  <a:pt x="406703" y="274759"/>
                </a:lnTo>
                <a:lnTo>
                  <a:pt x="404801" y="266183"/>
                </a:lnTo>
                <a:lnTo>
                  <a:pt x="402899" y="257289"/>
                </a:lnTo>
                <a:lnTo>
                  <a:pt x="401632" y="248395"/>
                </a:lnTo>
                <a:lnTo>
                  <a:pt x="400047" y="238866"/>
                </a:lnTo>
                <a:lnTo>
                  <a:pt x="399413" y="229654"/>
                </a:lnTo>
                <a:lnTo>
                  <a:pt x="399096" y="219807"/>
                </a:lnTo>
                <a:lnTo>
                  <a:pt x="398462" y="209643"/>
                </a:lnTo>
                <a:lnTo>
                  <a:pt x="399096" y="199161"/>
                </a:lnTo>
                <a:lnTo>
                  <a:pt x="399730" y="188361"/>
                </a:lnTo>
                <a:lnTo>
                  <a:pt x="401315" y="177879"/>
                </a:lnTo>
                <a:lnTo>
                  <a:pt x="402899" y="167714"/>
                </a:lnTo>
                <a:lnTo>
                  <a:pt x="405118" y="157550"/>
                </a:lnTo>
                <a:lnTo>
                  <a:pt x="408288" y="147385"/>
                </a:lnTo>
                <a:lnTo>
                  <a:pt x="411457" y="137856"/>
                </a:lnTo>
                <a:lnTo>
                  <a:pt x="415261" y="128327"/>
                </a:lnTo>
                <a:lnTo>
                  <a:pt x="419698" y="119115"/>
                </a:lnTo>
                <a:lnTo>
                  <a:pt x="423818" y="109586"/>
                </a:lnTo>
                <a:lnTo>
                  <a:pt x="428890" y="101010"/>
                </a:lnTo>
                <a:lnTo>
                  <a:pt x="434278" y="92433"/>
                </a:lnTo>
                <a:lnTo>
                  <a:pt x="440300" y="84492"/>
                </a:lnTo>
                <a:lnTo>
                  <a:pt x="446322" y="76234"/>
                </a:lnTo>
                <a:lnTo>
                  <a:pt x="452978" y="68928"/>
                </a:lnTo>
                <a:lnTo>
                  <a:pt x="459951" y="61305"/>
                </a:lnTo>
                <a:lnTo>
                  <a:pt x="467241" y="54317"/>
                </a:lnTo>
                <a:lnTo>
                  <a:pt x="475165" y="47646"/>
                </a:lnTo>
                <a:lnTo>
                  <a:pt x="482772" y="41611"/>
                </a:lnTo>
                <a:lnTo>
                  <a:pt x="491013" y="35576"/>
                </a:lnTo>
                <a:lnTo>
                  <a:pt x="499571" y="30176"/>
                </a:lnTo>
                <a:lnTo>
                  <a:pt x="508128" y="25094"/>
                </a:lnTo>
                <a:lnTo>
                  <a:pt x="517320" y="20647"/>
                </a:lnTo>
                <a:lnTo>
                  <a:pt x="526829" y="16517"/>
                </a:lnTo>
                <a:lnTo>
                  <a:pt x="536020" y="12706"/>
                </a:lnTo>
                <a:lnTo>
                  <a:pt x="545846" y="9212"/>
                </a:lnTo>
                <a:lnTo>
                  <a:pt x="555989" y="6353"/>
                </a:lnTo>
                <a:lnTo>
                  <a:pt x="566131" y="4129"/>
                </a:lnTo>
                <a:lnTo>
                  <a:pt x="576274" y="2224"/>
                </a:lnTo>
                <a:lnTo>
                  <a:pt x="586733" y="953"/>
                </a:lnTo>
                <a:lnTo>
                  <a:pt x="597510" y="318"/>
                </a:lnTo>
                <a:lnTo>
                  <a:pt x="607969" y="0"/>
                </a:lnTo>
                <a:close/>
              </a:path>
            </a:pathLst>
          </a:custGeom>
          <a:solidFill>
            <a:schemeClr val="accent1"/>
          </a:solidFill>
          <a:ln w="3175">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3" name="矩形 12"/>
          <p:cNvSpPr/>
          <p:nvPr/>
        </p:nvSpPr>
        <p:spPr>
          <a:xfrm>
            <a:off x="1511344" y="3345284"/>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4" name="矩形 13"/>
          <p:cNvSpPr/>
          <p:nvPr/>
        </p:nvSpPr>
        <p:spPr>
          <a:xfrm>
            <a:off x="8163546" y="3345284"/>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4837443" y="1463852"/>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矩形 15"/>
          <p:cNvSpPr/>
          <p:nvPr/>
        </p:nvSpPr>
        <p:spPr>
          <a:xfrm>
            <a:off x="4837444" y="5184167"/>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a:t>
            </a:r>
            <a:br>
              <a:rPr lang="en-US" altLang="zh-CN" dirty="0"/>
            </a:br>
            <a:r>
              <a:rPr lang="zh-CN" altLang="en-US" dirty="0"/>
              <a:t>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
        <p:nvSpPr>
          <p:cNvPr id="5" name="文本框 4"/>
          <p:cNvSpPr txBox="1"/>
          <p:nvPr/>
        </p:nvSpPr>
        <p:spPr>
          <a:xfrm>
            <a:off x="0" y="179171"/>
            <a:ext cx="1885950" cy="1200329"/>
          </a:xfrm>
          <a:prstGeom prst="rect">
            <a:avLst/>
          </a:prstGeom>
          <a:noFill/>
        </p:spPr>
        <p:txBody>
          <a:bodyPr wrap="square" rtlCol="0">
            <a:spAutoFit/>
          </a:bodyPr>
          <a:lstStyle/>
          <a:p>
            <a:pPr algn="ctr"/>
            <a:r>
              <a:rPr lang="en-US" altLang="zh-CN" sz="7200" b="1" dirty="0">
                <a:solidFill>
                  <a:schemeClr val="accent1"/>
                </a:solidFill>
                <a:latin typeface="微软雅黑" panose="020B0503020204020204" pitchFamily="34" charset="-122"/>
                <a:ea typeface="微软雅黑" panose="020B0503020204020204" pitchFamily="34" charset="-122"/>
              </a:rPr>
              <a:t>04</a:t>
            </a:r>
            <a:endParaRPr lang="zh-CN" altLang="en-US" sz="72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3964308" y="1901891"/>
            <a:ext cx="4263384" cy="4357803"/>
          </a:xfrm>
          <a:custGeom>
            <a:avLst/>
            <a:gdLst>
              <a:gd name="T0" fmla="*/ 1693248 w 2376488"/>
              <a:gd name="T1" fmla="*/ 1122987 h 2427288"/>
              <a:gd name="T2" fmla="*/ 1907772 w 2376488"/>
              <a:gd name="T3" fmla="*/ 1606108 h 2427288"/>
              <a:gd name="T4" fmla="*/ 1988695 w 2376488"/>
              <a:gd name="T5" fmla="*/ 1598807 h 2427288"/>
              <a:gd name="T6" fmla="*/ 2142606 w 2376488"/>
              <a:gd name="T7" fmla="*/ 1628328 h 2427288"/>
              <a:gd name="T8" fmla="*/ 2206392 w 2376488"/>
              <a:gd name="T9" fmla="*/ 1617536 h 2427288"/>
              <a:gd name="T10" fmla="*/ 2371093 w 2376488"/>
              <a:gd name="T11" fmla="*/ 1799738 h 2427288"/>
              <a:gd name="T12" fmla="*/ 2334916 w 2376488"/>
              <a:gd name="T13" fmla="*/ 1898457 h 2427288"/>
              <a:gd name="T14" fmla="*/ 2189573 w 2376488"/>
              <a:gd name="T15" fmla="*/ 1820688 h 2427288"/>
              <a:gd name="T16" fmla="*/ 2082311 w 2376488"/>
              <a:gd name="T17" fmla="*/ 1923534 h 2427288"/>
              <a:gd name="T18" fmla="*/ 2018208 w 2376488"/>
              <a:gd name="T19" fmla="*/ 1900362 h 2427288"/>
              <a:gd name="T20" fmla="*/ 1844938 w 2376488"/>
              <a:gd name="T21" fmla="*/ 2417765 h 2427288"/>
              <a:gd name="T22" fmla="*/ 1751322 w 2376488"/>
              <a:gd name="T23" fmla="*/ 2403164 h 2427288"/>
              <a:gd name="T24" fmla="*/ 1468887 w 2376488"/>
              <a:gd name="T25" fmla="*/ 1960038 h 2427288"/>
              <a:gd name="T26" fmla="*/ 1394311 w 2376488"/>
              <a:gd name="T27" fmla="*/ 1986384 h 2427288"/>
              <a:gd name="T28" fmla="*/ 1148053 w 2376488"/>
              <a:gd name="T29" fmla="*/ 2204455 h 2427288"/>
              <a:gd name="T30" fmla="*/ 1069352 w 2376488"/>
              <a:gd name="T31" fmla="*/ 2238103 h 2427288"/>
              <a:gd name="T32" fmla="*/ 1006835 w 2376488"/>
              <a:gd name="T33" fmla="*/ 2179696 h 2427288"/>
              <a:gd name="T34" fmla="*/ 840865 w 2376488"/>
              <a:gd name="T35" fmla="*/ 1978131 h 2427288"/>
              <a:gd name="T36" fmla="*/ 772953 w 2376488"/>
              <a:gd name="T37" fmla="*/ 1976226 h 2427288"/>
              <a:gd name="T38" fmla="*/ 532090 w 2376488"/>
              <a:gd name="T39" fmla="*/ 1989558 h 2427288"/>
              <a:gd name="T40" fmla="*/ 451167 w 2376488"/>
              <a:gd name="T41" fmla="*/ 1922264 h 2427288"/>
              <a:gd name="T42" fmla="*/ 617455 w 2376488"/>
              <a:gd name="T43" fmla="*/ 1687687 h 2427288"/>
              <a:gd name="T44" fmla="*/ 874186 w 2376488"/>
              <a:gd name="T45" fmla="*/ 1530561 h 2427288"/>
              <a:gd name="T46" fmla="*/ 955743 w 2376488"/>
              <a:gd name="T47" fmla="*/ 1499136 h 2427288"/>
              <a:gd name="T48" fmla="*/ 1104894 w 2376488"/>
              <a:gd name="T49" fmla="*/ 1923851 h 2427288"/>
              <a:gd name="T50" fmla="*/ 1263566 w 2376488"/>
              <a:gd name="T51" fmla="*/ 1648961 h 2427288"/>
              <a:gd name="T52" fmla="*/ 1334968 w 2376488"/>
              <a:gd name="T53" fmla="*/ 1668641 h 2427288"/>
              <a:gd name="T54" fmla="*/ 1587256 w 2376488"/>
              <a:gd name="T55" fmla="*/ 1084261 h 2427288"/>
              <a:gd name="T56" fmla="*/ 291605 w 2376488"/>
              <a:gd name="T57" fmla="*/ 185501 h 2427288"/>
              <a:gd name="T58" fmla="*/ 185624 w 2376488"/>
              <a:gd name="T59" fmla="*/ 300486 h 2427288"/>
              <a:gd name="T60" fmla="*/ 157067 w 2376488"/>
              <a:gd name="T61" fmla="*/ 456129 h 2427288"/>
              <a:gd name="T62" fmla="*/ 195461 w 2376488"/>
              <a:gd name="T63" fmla="*/ 617489 h 2427288"/>
              <a:gd name="T64" fmla="*/ 371883 w 2376488"/>
              <a:gd name="T65" fmla="*/ 878270 h 2427288"/>
              <a:gd name="T66" fmla="*/ 772008 w 2376488"/>
              <a:gd name="T67" fmla="*/ 1244507 h 2427288"/>
              <a:gd name="T68" fmla="*/ 1166960 w 2376488"/>
              <a:gd name="T69" fmla="*/ 906626 h 2427288"/>
              <a:gd name="T70" fmla="*/ 1350408 w 2376488"/>
              <a:gd name="T71" fmla="*/ 661765 h 2427288"/>
              <a:gd name="T72" fmla="*/ 1409758 w 2376488"/>
              <a:gd name="T73" fmla="*/ 424844 h 2427288"/>
              <a:gd name="T74" fmla="*/ 1370449 w 2376488"/>
              <a:gd name="T75" fmla="*/ 280475 h 2427288"/>
              <a:gd name="T76" fmla="*/ 1227343 w 2376488"/>
              <a:gd name="T77" fmla="*/ 168348 h 2427288"/>
              <a:gd name="T78" fmla="*/ 1011257 w 2376488"/>
              <a:gd name="T79" fmla="*/ 188677 h 2427288"/>
              <a:gd name="T80" fmla="*/ 842450 w 2376488"/>
              <a:gd name="T81" fmla="*/ 359884 h 2427288"/>
              <a:gd name="T82" fmla="*/ 778354 w 2376488"/>
              <a:gd name="T83" fmla="*/ 386884 h 2427288"/>
              <a:gd name="T84" fmla="*/ 718066 w 2376488"/>
              <a:gd name="T85" fmla="*/ 352261 h 2427288"/>
              <a:gd name="T86" fmla="*/ 528316 w 2376488"/>
              <a:gd name="T87" fmla="*/ 175654 h 2427288"/>
              <a:gd name="T88" fmla="*/ 535614 w 2376488"/>
              <a:gd name="T89" fmla="*/ 15564 h 2427288"/>
              <a:gd name="T90" fmla="*/ 679037 w 2376488"/>
              <a:gd name="T91" fmla="*/ 87351 h 2427288"/>
              <a:gd name="T92" fmla="*/ 820873 w 2376488"/>
              <a:gd name="T93" fmla="*/ 144526 h 2427288"/>
              <a:gd name="T94" fmla="*/ 963979 w 2376488"/>
              <a:gd name="T95" fmla="*/ 40975 h 2427288"/>
              <a:gd name="T96" fmla="*/ 1177843 w 2376488"/>
              <a:gd name="T97" fmla="*/ 1271 h 2427288"/>
              <a:gd name="T98" fmla="*/ 1387583 w 2376488"/>
              <a:gd name="T99" fmla="*/ 67975 h 2427288"/>
              <a:gd name="T100" fmla="*/ 1505939 w 2376488"/>
              <a:gd name="T101" fmla="*/ 201065 h 2427288"/>
              <a:gd name="T102" fmla="*/ 1566546 w 2376488"/>
              <a:gd name="T103" fmla="*/ 417539 h 2427288"/>
              <a:gd name="T104" fmla="*/ 1489422 w 2376488"/>
              <a:gd name="T105" fmla="*/ 732905 h 2427288"/>
              <a:gd name="T106" fmla="*/ 1287249 w 2376488"/>
              <a:gd name="T107" fmla="*/ 1007937 h 2427288"/>
              <a:gd name="T108" fmla="*/ 877824 w 2376488"/>
              <a:gd name="T109" fmla="*/ 1380787 h 2427288"/>
              <a:gd name="T110" fmla="*/ 812306 w 2376488"/>
              <a:gd name="T111" fmla="*/ 1452878 h 2427288"/>
              <a:gd name="T112" fmla="*/ 713941 w 2376488"/>
              <a:gd name="T113" fmla="*/ 1417620 h 2427288"/>
              <a:gd name="T114" fmla="*/ 393143 w 2376488"/>
              <a:gd name="T115" fmla="*/ 1120628 h 2427288"/>
              <a:gd name="T116" fmla="*/ 135173 w 2376488"/>
              <a:gd name="T117" fmla="*/ 831577 h 2427288"/>
              <a:gd name="T118" fmla="*/ 13009 w 2376488"/>
              <a:gd name="T119" fmla="*/ 558408 h 2427288"/>
              <a:gd name="T120" fmla="*/ 7615 w 2376488"/>
              <a:gd name="T121" fmla="*/ 350673 h 2427288"/>
              <a:gd name="T122" fmla="*/ 68221 w 2376488"/>
              <a:gd name="T123" fmla="*/ 188360 h 2427288"/>
              <a:gd name="T124" fmla="*/ 254163 w 2376488"/>
              <a:gd name="T125" fmla="*/ 31764 h 2427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76488" h="2427288">
                <a:moveTo>
                  <a:pt x="1619308" y="1076325"/>
                </a:moveTo>
                <a:lnTo>
                  <a:pt x="1625972" y="1076325"/>
                </a:lnTo>
                <a:lnTo>
                  <a:pt x="1632953" y="1076960"/>
                </a:lnTo>
                <a:lnTo>
                  <a:pt x="1639617" y="1078230"/>
                </a:lnTo>
                <a:lnTo>
                  <a:pt x="1645964" y="1080134"/>
                </a:lnTo>
                <a:lnTo>
                  <a:pt x="1652311" y="1082674"/>
                </a:lnTo>
                <a:lnTo>
                  <a:pt x="1658341" y="1085530"/>
                </a:lnTo>
                <a:lnTo>
                  <a:pt x="1663736" y="1088705"/>
                </a:lnTo>
                <a:lnTo>
                  <a:pt x="1668813" y="1092514"/>
                </a:lnTo>
                <a:lnTo>
                  <a:pt x="1674208" y="1096640"/>
                </a:lnTo>
                <a:lnTo>
                  <a:pt x="1678968" y="1101402"/>
                </a:lnTo>
                <a:lnTo>
                  <a:pt x="1682776" y="1106163"/>
                </a:lnTo>
                <a:lnTo>
                  <a:pt x="1686902" y="1111559"/>
                </a:lnTo>
                <a:lnTo>
                  <a:pt x="1690392" y="1117273"/>
                </a:lnTo>
                <a:lnTo>
                  <a:pt x="1693248" y="1122987"/>
                </a:lnTo>
                <a:lnTo>
                  <a:pt x="1695470" y="1129018"/>
                </a:lnTo>
                <a:lnTo>
                  <a:pt x="1697374" y="1135684"/>
                </a:lnTo>
                <a:lnTo>
                  <a:pt x="1698643" y="1142667"/>
                </a:lnTo>
                <a:lnTo>
                  <a:pt x="1820186" y="1919407"/>
                </a:lnTo>
                <a:lnTo>
                  <a:pt x="1877625" y="1652770"/>
                </a:lnTo>
                <a:lnTo>
                  <a:pt x="1878894" y="1646739"/>
                </a:lnTo>
                <a:lnTo>
                  <a:pt x="1880798" y="1641660"/>
                </a:lnTo>
                <a:lnTo>
                  <a:pt x="1882702" y="1636264"/>
                </a:lnTo>
                <a:lnTo>
                  <a:pt x="1885558" y="1630867"/>
                </a:lnTo>
                <a:lnTo>
                  <a:pt x="1888414" y="1626106"/>
                </a:lnTo>
                <a:lnTo>
                  <a:pt x="1891905" y="1621980"/>
                </a:lnTo>
                <a:lnTo>
                  <a:pt x="1895396" y="1617536"/>
                </a:lnTo>
                <a:lnTo>
                  <a:pt x="1898887" y="1613092"/>
                </a:lnTo>
                <a:lnTo>
                  <a:pt x="1903329" y="1609600"/>
                </a:lnTo>
                <a:lnTo>
                  <a:pt x="1907772" y="1606108"/>
                </a:lnTo>
                <a:lnTo>
                  <a:pt x="1912532" y="1602934"/>
                </a:lnTo>
                <a:lnTo>
                  <a:pt x="1917292" y="1600077"/>
                </a:lnTo>
                <a:lnTo>
                  <a:pt x="1922370" y="1597220"/>
                </a:lnTo>
                <a:lnTo>
                  <a:pt x="1927448" y="1595316"/>
                </a:lnTo>
                <a:lnTo>
                  <a:pt x="1933160" y="1593729"/>
                </a:lnTo>
                <a:lnTo>
                  <a:pt x="1938872" y="1592142"/>
                </a:lnTo>
                <a:lnTo>
                  <a:pt x="1944584" y="1591189"/>
                </a:lnTo>
                <a:lnTo>
                  <a:pt x="1950614" y="1590872"/>
                </a:lnTo>
                <a:lnTo>
                  <a:pt x="1956008" y="1590872"/>
                </a:lnTo>
                <a:lnTo>
                  <a:pt x="1961720" y="1591189"/>
                </a:lnTo>
                <a:lnTo>
                  <a:pt x="1967433" y="1592142"/>
                </a:lnTo>
                <a:lnTo>
                  <a:pt x="1972828" y="1593411"/>
                </a:lnTo>
                <a:lnTo>
                  <a:pt x="1978222" y="1594998"/>
                </a:lnTo>
                <a:lnTo>
                  <a:pt x="1983300" y="1596903"/>
                </a:lnTo>
                <a:lnTo>
                  <a:pt x="1988695" y="1598807"/>
                </a:lnTo>
                <a:lnTo>
                  <a:pt x="1993772" y="1601664"/>
                </a:lnTo>
                <a:lnTo>
                  <a:pt x="1998532" y="1604839"/>
                </a:lnTo>
                <a:lnTo>
                  <a:pt x="2002975" y="1608013"/>
                </a:lnTo>
                <a:lnTo>
                  <a:pt x="2007101" y="1611822"/>
                </a:lnTo>
                <a:lnTo>
                  <a:pt x="2011226" y="1615948"/>
                </a:lnTo>
                <a:lnTo>
                  <a:pt x="2015034" y="1620392"/>
                </a:lnTo>
                <a:lnTo>
                  <a:pt x="2018842" y="1625154"/>
                </a:lnTo>
                <a:lnTo>
                  <a:pt x="2076599" y="1709906"/>
                </a:lnTo>
                <a:lnTo>
                  <a:pt x="2122931" y="1646739"/>
                </a:lnTo>
                <a:lnTo>
                  <a:pt x="2125787" y="1643247"/>
                </a:lnTo>
                <a:lnTo>
                  <a:pt x="2128960" y="1639755"/>
                </a:lnTo>
                <a:lnTo>
                  <a:pt x="2132134" y="1636581"/>
                </a:lnTo>
                <a:lnTo>
                  <a:pt x="2135307" y="1633724"/>
                </a:lnTo>
                <a:lnTo>
                  <a:pt x="2138798" y="1630867"/>
                </a:lnTo>
                <a:lnTo>
                  <a:pt x="2142606" y="1628328"/>
                </a:lnTo>
                <a:lnTo>
                  <a:pt x="2146097" y="1625789"/>
                </a:lnTo>
                <a:lnTo>
                  <a:pt x="2149905" y="1623884"/>
                </a:lnTo>
                <a:lnTo>
                  <a:pt x="2154030" y="1621980"/>
                </a:lnTo>
                <a:lnTo>
                  <a:pt x="2157839" y="1620392"/>
                </a:lnTo>
                <a:lnTo>
                  <a:pt x="2162281" y="1618805"/>
                </a:lnTo>
                <a:lnTo>
                  <a:pt x="2166407" y="1617536"/>
                </a:lnTo>
                <a:lnTo>
                  <a:pt x="2170532" y="1616266"/>
                </a:lnTo>
                <a:lnTo>
                  <a:pt x="2174975" y="1615631"/>
                </a:lnTo>
                <a:lnTo>
                  <a:pt x="2179735" y="1614996"/>
                </a:lnTo>
                <a:lnTo>
                  <a:pt x="2184178" y="1614679"/>
                </a:lnTo>
                <a:lnTo>
                  <a:pt x="2188621" y="1614679"/>
                </a:lnTo>
                <a:lnTo>
                  <a:pt x="2192746" y="1614996"/>
                </a:lnTo>
                <a:lnTo>
                  <a:pt x="2197506" y="1615631"/>
                </a:lnTo>
                <a:lnTo>
                  <a:pt x="2201949" y="1616266"/>
                </a:lnTo>
                <a:lnTo>
                  <a:pt x="2206392" y="1617536"/>
                </a:lnTo>
                <a:lnTo>
                  <a:pt x="2210200" y="1618805"/>
                </a:lnTo>
                <a:lnTo>
                  <a:pt x="2214643" y="1620392"/>
                </a:lnTo>
                <a:lnTo>
                  <a:pt x="2218768" y="1621980"/>
                </a:lnTo>
                <a:lnTo>
                  <a:pt x="2222577" y="1623884"/>
                </a:lnTo>
                <a:lnTo>
                  <a:pt x="2226702" y="1625789"/>
                </a:lnTo>
                <a:lnTo>
                  <a:pt x="2230193" y="1628328"/>
                </a:lnTo>
                <a:lnTo>
                  <a:pt x="2233684" y="1630867"/>
                </a:lnTo>
                <a:lnTo>
                  <a:pt x="2237174" y="1633724"/>
                </a:lnTo>
                <a:lnTo>
                  <a:pt x="2240348" y="1636899"/>
                </a:lnTo>
                <a:lnTo>
                  <a:pt x="2243521" y="1640073"/>
                </a:lnTo>
                <a:lnTo>
                  <a:pt x="2246377" y="1643247"/>
                </a:lnTo>
                <a:lnTo>
                  <a:pt x="2358717" y="1779740"/>
                </a:lnTo>
                <a:lnTo>
                  <a:pt x="2363477" y="1786089"/>
                </a:lnTo>
                <a:lnTo>
                  <a:pt x="2367285" y="1792754"/>
                </a:lnTo>
                <a:lnTo>
                  <a:pt x="2371093" y="1799738"/>
                </a:lnTo>
                <a:lnTo>
                  <a:pt x="2373315" y="1807039"/>
                </a:lnTo>
                <a:lnTo>
                  <a:pt x="2375219" y="1814339"/>
                </a:lnTo>
                <a:lnTo>
                  <a:pt x="2376171" y="1821958"/>
                </a:lnTo>
                <a:lnTo>
                  <a:pt x="2376488" y="1829258"/>
                </a:lnTo>
                <a:lnTo>
                  <a:pt x="2376171" y="1836877"/>
                </a:lnTo>
                <a:lnTo>
                  <a:pt x="2374901" y="1844495"/>
                </a:lnTo>
                <a:lnTo>
                  <a:pt x="2373315" y="1851478"/>
                </a:lnTo>
                <a:lnTo>
                  <a:pt x="2371093" y="1858779"/>
                </a:lnTo>
                <a:lnTo>
                  <a:pt x="2367920" y="1865445"/>
                </a:lnTo>
                <a:lnTo>
                  <a:pt x="2363794" y="1872111"/>
                </a:lnTo>
                <a:lnTo>
                  <a:pt x="2359034" y="1878459"/>
                </a:lnTo>
                <a:lnTo>
                  <a:pt x="2353957" y="1884490"/>
                </a:lnTo>
                <a:lnTo>
                  <a:pt x="2347927" y="1889569"/>
                </a:lnTo>
                <a:lnTo>
                  <a:pt x="2341580" y="1894331"/>
                </a:lnTo>
                <a:lnTo>
                  <a:pt x="2334916" y="1898457"/>
                </a:lnTo>
                <a:lnTo>
                  <a:pt x="2327617" y="1901949"/>
                </a:lnTo>
                <a:lnTo>
                  <a:pt x="2320636" y="1904488"/>
                </a:lnTo>
                <a:lnTo>
                  <a:pt x="2313019" y="1906393"/>
                </a:lnTo>
                <a:lnTo>
                  <a:pt x="2306038" y="1907028"/>
                </a:lnTo>
                <a:lnTo>
                  <a:pt x="2298422" y="1907663"/>
                </a:lnTo>
                <a:lnTo>
                  <a:pt x="2290805" y="1907028"/>
                </a:lnTo>
                <a:lnTo>
                  <a:pt x="2283189" y="1906393"/>
                </a:lnTo>
                <a:lnTo>
                  <a:pt x="2276208" y="1904488"/>
                </a:lnTo>
                <a:lnTo>
                  <a:pt x="2268909" y="1901949"/>
                </a:lnTo>
                <a:lnTo>
                  <a:pt x="2261927" y="1898775"/>
                </a:lnTo>
                <a:lnTo>
                  <a:pt x="2255580" y="1894966"/>
                </a:lnTo>
                <a:lnTo>
                  <a:pt x="2249233" y="1890204"/>
                </a:lnTo>
                <a:lnTo>
                  <a:pt x="2243204" y="1884808"/>
                </a:lnTo>
                <a:lnTo>
                  <a:pt x="2237809" y="1879094"/>
                </a:lnTo>
                <a:lnTo>
                  <a:pt x="2189573" y="1820688"/>
                </a:lnTo>
                <a:lnTo>
                  <a:pt x="2136894" y="1891791"/>
                </a:lnTo>
                <a:lnTo>
                  <a:pt x="2134038" y="1895600"/>
                </a:lnTo>
                <a:lnTo>
                  <a:pt x="2130864" y="1899092"/>
                </a:lnTo>
                <a:lnTo>
                  <a:pt x="2127691" y="1902266"/>
                </a:lnTo>
                <a:lnTo>
                  <a:pt x="2124200" y="1905441"/>
                </a:lnTo>
                <a:lnTo>
                  <a:pt x="2120710" y="1908297"/>
                </a:lnTo>
                <a:lnTo>
                  <a:pt x="2116584" y="1911154"/>
                </a:lnTo>
                <a:lnTo>
                  <a:pt x="2112776" y="1913376"/>
                </a:lnTo>
                <a:lnTo>
                  <a:pt x="2108650" y="1915598"/>
                </a:lnTo>
                <a:lnTo>
                  <a:pt x="2104525" y="1917503"/>
                </a:lnTo>
                <a:lnTo>
                  <a:pt x="2100082" y="1919090"/>
                </a:lnTo>
                <a:lnTo>
                  <a:pt x="2095639" y="1920677"/>
                </a:lnTo>
                <a:lnTo>
                  <a:pt x="2091196" y="1921947"/>
                </a:lnTo>
                <a:lnTo>
                  <a:pt x="2086436" y="1922582"/>
                </a:lnTo>
                <a:lnTo>
                  <a:pt x="2082311" y="1923534"/>
                </a:lnTo>
                <a:lnTo>
                  <a:pt x="2077551" y="1923534"/>
                </a:lnTo>
                <a:lnTo>
                  <a:pt x="2072791" y="1923851"/>
                </a:lnTo>
                <a:lnTo>
                  <a:pt x="2068030" y="1923534"/>
                </a:lnTo>
                <a:lnTo>
                  <a:pt x="2063270" y="1922899"/>
                </a:lnTo>
                <a:lnTo>
                  <a:pt x="2058510" y="1922264"/>
                </a:lnTo>
                <a:lnTo>
                  <a:pt x="2054067" y="1920994"/>
                </a:lnTo>
                <a:lnTo>
                  <a:pt x="2049625" y="1919725"/>
                </a:lnTo>
                <a:lnTo>
                  <a:pt x="2045182" y="1918138"/>
                </a:lnTo>
                <a:lnTo>
                  <a:pt x="2041056" y="1916233"/>
                </a:lnTo>
                <a:lnTo>
                  <a:pt x="2036931" y="1914328"/>
                </a:lnTo>
                <a:lnTo>
                  <a:pt x="2033123" y="1911789"/>
                </a:lnTo>
                <a:lnTo>
                  <a:pt x="2028997" y="1909567"/>
                </a:lnTo>
                <a:lnTo>
                  <a:pt x="2025189" y="1906710"/>
                </a:lnTo>
                <a:lnTo>
                  <a:pt x="2022016" y="1903536"/>
                </a:lnTo>
                <a:lnTo>
                  <a:pt x="2018208" y="1900362"/>
                </a:lnTo>
                <a:lnTo>
                  <a:pt x="2015034" y="1896870"/>
                </a:lnTo>
                <a:lnTo>
                  <a:pt x="2011861" y="1893378"/>
                </a:lnTo>
                <a:lnTo>
                  <a:pt x="2009322" y="1889252"/>
                </a:lnTo>
                <a:lnTo>
                  <a:pt x="1992186" y="1863858"/>
                </a:lnTo>
                <a:lnTo>
                  <a:pt x="1884289" y="2365390"/>
                </a:lnTo>
                <a:lnTo>
                  <a:pt x="1882702" y="2372056"/>
                </a:lnTo>
                <a:lnTo>
                  <a:pt x="1880481" y="2378405"/>
                </a:lnTo>
                <a:lnTo>
                  <a:pt x="1877307" y="2384753"/>
                </a:lnTo>
                <a:lnTo>
                  <a:pt x="1874134" y="2390784"/>
                </a:lnTo>
                <a:lnTo>
                  <a:pt x="1870008" y="2396498"/>
                </a:lnTo>
                <a:lnTo>
                  <a:pt x="1865566" y="2401577"/>
                </a:lnTo>
                <a:lnTo>
                  <a:pt x="1861440" y="2406338"/>
                </a:lnTo>
                <a:lnTo>
                  <a:pt x="1856045" y="2410782"/>
                </a:lnTo>
                <a:lnTo>
                  <a:pt x="1850650" y="2414274"/>
                </a:lnTo>
                <a:lnTo>
                  <a:pt x="1844938" y="2417765"/>
                </a:lnTo>
                <a:lnTo>
                  <a:pt x="1839226" y="2420622"/>
                </a:lnTo>
                <a:lnTo>
                  <a:pt x="1832879" y="2422844"/>
                </a:lnTo>
                <a:lnTo>
                  <a:pt x="1825898" y="2425066"/>
                </a:lnTo>
                <a:lnTo>
                  <a:pt x="1819551" y="2426018"/>
                </a:lnTo>
                <a:lnTo>
                  <a:pt x="1812569" y="2426971"/>
                </a:lnTo>
                <a:lnTo>
                  <a:pt x="1805905" y="2427288"/>
                </a:lnTo>
                <a:lnTo>
                  <a:pt x="1798606" y="2426653"/>
                </a:lnTo>
                <a:lnTo>
                  <a:pt x="1791942" y="2425384"/>
                </a:lnTo>
                <a:lnTo>
                  <a:pt x="1785278" y="2423797"/>
                </a:lnTo>
                <a:lnTo>
                  <a:pt x="1778931" y="2421892"/>
                </a:lnTo>
                <a:lnTo>
                  <a:pt x="1772584" y="2419035"/>
                </a:lnTo>
                <a:lnTo>
                  <a:pt x="1766872" y="2415543"/>
                </a:lnTo>
                <a:lnTo>
                  <a:pt x="1761477" y="2411734"/>
                </a:lnTo>
                <a:lnTo>
                  <a:pt x="1756082" y="2407608"/>
                </a:lnTo>
                <a:lnTo>
                  <a:pt x="1751322" y="2403164"/>
                </a:lnTo>
                <a:lnTo>
                  <a:pt x="1746562" y="2398085"/>
                </a:lnTo>
                <a:lnTo>
                  <a:pt x="1742754" y="2392689"/>
                </a:lnTo>
                <a:lnTo>
                  <a:pt x="1739581" y="2386975"/>
                </a:lnTo>
                <a:lnTo>
                  <a:pt x="1736407" y="2380944"/>
                </a:lnTo>
                <a:lnTo>
                  <a:pt x="1733868" y="2374596"/>
                </a:lnTo>
                <a:lnTo>
                  <a:pt x="1731964" y="2367930"/>
                </a:lnTo>
                <a:lnTo>
                  <a:pt x="1730378" y="2360946"/>
                </a:lnTo>
                <a:lnTo>
                  <a:pt x="1599632" y="1521356"/>
                </a:lnTo>
                <a:lnTo>
                  <a:pt x="1484437" y="1930517"/>
                </a:lnTo>
                <a:lnTo>
                  <a:pt x="1482850" y="1936231"/>
                </a:lnTo>
                <a:lnTo>
                  <a:pt x="1480946" y="1941310"/>
                </a:lnTo>
                <a:lnTo>
                  <a:pt x="1478090" y="1946388"/>
                </a:lnTo>
                <a:lnTo>
                  <a:pt x="1475234" y="1951150"/>
                </a:lnTo>
                <a:lnTo>
                  <a:pt x="1472695" y="1955594"/>
                </a:lnTo>
                <a:lnTo>
                  <a:pt x="1468887" y="1960038"/>
                </a:lnTo>
                <a:lnTo>
                  <a:pt x="1465396" y="1963847"/>
                </a:lnTo>
                <a:lnTo>
                  <a:pt x="1461588" y="1967973"/>
                </a:lnTo>
                <a:lnTo>
                  <a:pt x="1457463" y="1971465"/>
                </a:lnTo>
                <a:lnTo>
                  <a:pt x="1452702" y="1974639"/>
                </a:lnTo>
                <a:lnTo>
                  <a:pt x="1448260" y="1977496"/>
                </a:lnTo>
                <a:lnTo>
                  <a:pt x="1443182" y="1979718"/>
                </a:lnTo>
                <a:lnTo>
                  <a:pt x="1438422" y="1982258"/>
                </a:lnTo>
                <a:lnTo>
                  <a:pt x="1433344" y="1984162"/>
                </a:lnTo>
                <a:lnTo>
                  <a:pt x="1427632" y="1985749"/>
                </a:lnTo>
                <a:lnTo>
                  <a:pt x="1422237" y="1986384"/>
                </a:lnTo>
                <a:lnTo>
                  <a:pt x="1416525" y="1987336"/>
                </a:lnTo>
                <a:lnTo>
                  <a:pt x="1411130" y="1987654"/>
                </a:lnTo>
                <a:lnTo>
                  <a:pt x="1405418" y="1987654"/>
                </a:lnTo>
                <a:lnTo>
                  <a:pt x="1400023" y="1987336"/>
                </a:lnTo>
                <a:lnTo>
                  <a:pt x="1394311" y="1986384"/>
                </a:lnTo>
                <a:lnTo>
                  <a:pt x="1389234" y="1985432"/>
                </a:lnTo>
                <a:lnTo>
                  <a:pt x="1384156" y="1983845"/>
                </a:lnTo>
                <a:lnTo>
                  <a:pt x="1379079" y="1981623"/>
                </a:lnTo>
                <a:lnTo>
                  <a:pt x="1373684" y="1979401"/>
                </a:lnTo>
                <a:lnTo>
                  <a:pt x="1368924" y="1976544"/>
                </a:lnTo>
                <a:lnTo>
                  <a:pt x="1364798" y="1973687"/>
                </a:lnTo>
                <a:lnTo>
                  <a:pt x="1360356" y="1970513"/>
                </a:lnTo>
                <a:lnTo>
                  <a:pt x="1355913" y="1967021"/>
                </a:lnTo>
                <a:lnTo>
                  <a:pt x="1352105" y="1963212"/>
                </a:lnTo>
                <a:lnTo>
                  <a:pt x="1348297" y="1958768"/>
                </a:lnTo>
                <a:lnTo>
                  <a:pt x="1344806" y="1954324"/>
                </a:lnTo>
                <a:lnTo>
                  <a:pt x="1295300" y="1882903"/>
                </a:lnTo>
                <a:lnTo>
                  <a:pt x="1154083" y="2193663"/>
                </a:lnTo>
                <a:lnTo>
                  <a:pt x="1151226" y="2199059"/>
                </a:lnTo>
                <a:lnTo>
                  <a:pt x="1148053" y="2204455"/>
                </a:lnTo>
                <a:lnTo>
                  <a:pt x="1144562" y="2209217"/>
                </a:lnTo>
                <a:lnTo>
                  <a:pt x="1140754" y="2213978"/>
                </a:lnTo>
                <a:lnTo>
                  <a:pt x="1136311" y="2218105"/>
                </a:lnTo>
                <a:lnTo>
                  <a:pt x="1131869" y="2221914"/>
                </a:lnTo>
                <a:lnTo>
                  <a:pt x="1127108" y="2225406"/>
                </a:lnTo>
                <a:lnTo>
                  <a:pt x="1122031" y="2228580"/>
                </a:lnTo>
                <a:lnTo>
                  <a:pt x="1116953" y="2231437"/>
                </a:lnTo>
                <a:lnTo>
                  <a:pt x="1111241" y="2233659"/>
                </a:lnTo>
                <a:lnTo>
                  <a:pt x="1105846" y="2235563"/>
                </a:lnTo>
                <a:lnTo>
                  <a:pt x="1099817" y="2237150"/>
                </a:lnTo>
                <a:lnTo>
                  <a:pt x="1093787" y="2238420"/>
                </a:lnTo>
                <a:lnTo>
                  <a:pt x="1087758" y="2239372"/>
                </a:lnTo>
                <a:lnTo>
                  <a:pt x="1082046" y="2239372"/>
                </a:lnTo>
                <a:lnTo>
                  <a:pt x="1075699" y="2238737"/>
                </a:lnTo>
                <a:lnTo>
                  <a:pt x="1069352" y="2238103"/>
                </a:lnTo>
                <a:lnTo>
                  <a:pt x="1063322" y="2236833"/>
                </a:lnTo>
                <a:lnTo>
                  <a:pt x="1057610" y="2235246"/>
                </a:lnTo>
                <a:lnTo>
                  <a:pt x="1051898" y="2233024"/>
                </a:lnTo>
                <a:lnTo>
                  <a:pt x="1046503" y="2230484"/>
                </a:lnTo>
                <a:lnTo>
                  <a:pt x="1041426" y="2227310"/>
                </a:lnTo>
                <a:lnTo>
                  <a:pt x="1036348" y="2224136"/>
                </a:lnTo>
                <a:lnTo>
                  <a:pt x="1031588" y="2220327"/>
                </a:lnTo>
                <a:lnTo>
                  <a:pt x="1027145" y="2216200"/>
                </a:lnTo>
                <a:lnTo>
                  <a:pt x="1023337" y="2211756"/>
                </a:lnTo>
                <a:lnTo>
                  <a:pt x="1019529" y="2206995"/>
                </a:lnTo>
                <a:lnTo>
                  <a:pt x="1016038" y="2202233"/>
                </a:lnTo>
                <a:lnTo>
                  <a:pt x="1013182" y="2196837"/>
                </a:lnTo>
                <a:lnTo>
                  <a:pt x="1010643" y="2191758"/>
                </a:lnTo>
                <a:lnTo>
                  <a:pt x="1008422" y="2185727"/>
                </a:lnTo>
                <a:lnTo>
                  <a:pt x="1006835" y="2179696"/>
                </a:lnTo>
                <a:lnTo>
                  <a:pt x="921153" y="1833385"/>
                </a:lnTo>
                <a:lnTo>
                  <a:pt x="881167" y="1935279"/>
                </a:lnTo>
                <a:lnTo>
                  <a:pt x="879581" y="1939722"/>
                </a:lnTo>
                <a:lnTo>
                  <a:pt x="877359" y="1943532"/>
                </a:lnTo>
                <a:lnTo>
                  <a:pt x="874821" y="1947658"/>
                </a:lnTo>
                <a:lnTo>
                  <a:pt x="872599" y="1951467"/>
                </a:lnTo>
                <a:lnTo>
                  <a:pt x="869743" y="1955594"/>
                </a:lnTo>
                <a:lnTo>
                  <a:pt x="866570" y="1959085"/>
                </a:lnTo>
                <a:lnTo>
                  <a:pt x="863396" y="1962260"/>
                </a:lnTo>
                <a:lnTo>
                  <a:pt x="860223" y="1965434"/>
                </a:lnTo>
                <a:lnTo>
                  <a:pt x="856732" y="1968291"/>
                </a:lnTo>
                <a:lnTo>
                  <a:pt x="852607" y="1971148"/>
                </a:lnTo>
                <a:lnTo>
                  <a:pt x="848798" y="1973687"/>
                </a:lnTo>
                <a:lnTo>
                  <a:pt x="844673" y="1975909"/>
                </a:lnTo>
                <a:lnTo>
                  <a:pt x="840865" y="1978131"/>
                </a:lnTo>
                <a:lnTo>
                  <a:pt x="836422" y="1979718"/>
                </a:lnTo>
                <a:lnTo>
                  <a:pt x="831979" y="1981305"/>
                </a:lnTo>
                <a:lnTo>
                  <a:pt x="827219" y="1982575"/>
                </a:lnTo>
                <a:lnTo>
                  <a:pt x="822459" y="1983845"/>
                </a:lnTo>
                <a:lnTo>
                  <a:pt x="818016" y="1984162"/>
                </a:lnTo>
                <a:lnTo>
                  <a:pt x="813256" y="1984797"/>
                </a:lnTo>
                <a:lnTo>
                  <a:pt x="808496" y="1984797"/>
                </a:lnTo>
                <a:lnTo>
                  <a:pt x="803736" y="1984797"/>
                </a:lnTo>
                <a:lnTo>
                  <a:pt x="799610" y="1984479"/>
                </a:lnTo>
                <a:lnTo>
                  <a:pt x="794850" y="1983845"/>
                </a:lnTo>
                <a:lnTo>
                  <a:pt x="790407" y="1982575"/>
                </a:lnTo>
                <a:lnTo>
                  <a:pt x="785647" y="1981305"/>
                </a:lnTo>
                <a:lnTo>
                  <a:pt x="781204" y="1980036"/>
                </a:lnTo>
                <a:lnTo>
                  <a:pt x="777396" y="1978131"/>
                </a:lnTo>
                <a:lnTo>
                  <a:pt x="772953" y="1976226"/>
                </a:lnTo>
                <a:lnTo>
                  <a:pt x="768828" y="1974322"/>
                </a:lnTo>
                <a:lnTo>
                  <a:pt x="765020" y="1971465"/>
                </a:lnTo>
                <a:lnTo>
                  <a:pt x="760894" y="1968608"/>
                </a:lnTo>
                <a:lnTo>
                  <a:pt x="757404" y="1965751"/>
                </a:lnTo>
                <a:lnTo>
                  <a:pt x="653632" y="1876237"/>
                </a:lnTo>
                <a:lnTo>
                  <a:pt x="591115" y="1958451"/>
                </a:lnTo>
                <a:lnTo>
                  <a:pt x="586038" y="1964799"/>
                </a:lnTo>
                <a:lnTo>
                  <a:pt x="580643" y="1970195"/>
                </a:lnTo>
                <a:lnTo>
                  <a:pt x="574614" y="1974957"/>
                </a:lnTo>
                <a:lnTo>
                  <a:pt x="568267" y="1979083"/>
                </a:lnTo>
                <a:lnTo>
                  <a:pt x="561602" y="1982575"/>
                </a:lnTo>
                <a:lnTo>
                  <a:pt x="554304" y="1985432"/>
                </a:lnTo>
                <a:lnTo>
                  <a:pt x="547322" y="1987654"/>
                </a:lnTo>
                <a:lnTo>
                  <a:pt x="539706" y="1988923"/>
                </a:lnTo>
                <a:lnTo>
                  <a:pt x="532090" y="1989558"/>
                </a:lnTo>
                <a:lnTo>
                  <a:pt x="525108" y="1989558"/>
                </a:lnTo>
                <a:lnTo>
                  <a:pt x="517492" y="1988923"/>
                </a:lnTo>
                <a:lnTo>
                  <a:pt x="509876" y="1987336"/>
                </a:lnTo>
                <a:lnTo>
                  <a:pt x="502577" y="1985432"/>
                </a:lnTo>
                <a:lnTo>
                  <a:pt x="495278" y="1982258"/>
                </a:lnTo>
                <a:lnTo>
                  <a:pt x="488614" y="1978448"/>
                </a:lnTo>
                <a:lnTo>
                  <a:pt x="481949" y="1973687"/>
                </a:lnTo>
                <a:lnTo>
                  <a:pt x="475920" y="1968608"/>
                </a:lnTo>
                <a:lnTo>
                  <a:pt x="470208" y="1963212"/>
                </a:lnTo>
                <a:lnTo>
                  <a:pt x="465448" y="1957181"/>
                </a:lnTo>
                <a:lnTo>
                  <a:pt x="461322" y="1950832"/>
                </a:lnTo>
                <a:lnTo>
                  <a:pt x="457514" y="1944166"/>
                </a:lnTo>
                <a:lnTo>
                  <a:pt x="454975" y="1936866"/>
                </a:lnTo>
                <a:lnTo>
                  <a:pt x="452754" y="1929882"/>
                </a:lnTo>
                <a:lnTo>
                  <a:pt x="451167" y="1922264"/>
                </a:lnTo>
                <a:lnTo>
                  <a:pt x="450850" y="1914646"/>
                </a:lnTo>
                <a:lnTo>
                  <a:pt x="450850" y="1907028"/>
                </a:lnTo>
                <a:lnTo>
                  <a:pt x="451802" y="1899727"/>
                </a:lnTo>
                <a:lnTo>
                  <a:pt x="452754" y="1892426"/>
                </a:lnTo>
                <a:lnTo>
                  <a:pt x="455293" y="1884808"/>
                </a:lnTo>
                <a:lnTo>
                  <a:pt x="458466" y="1877825"/>
                </a:lnTo>
                <a:lnTo>
                  <a:pt x="461957" y="1871159"/>
                </a:lnTo>
                <a:lnTo>
                  <a:pt x="466400" y="1864175"/>
                </a:lnTo>
                <a:lnTo>
                  <a:pt x="579056" y="1714985"/>
                </a:lnTo>
                <a:lnTo>
                  <a:pt x="584134" y="1708637"/>
                </a:lnTo>
                <a:lnTo>
                  <a:pt x="589529" y="1703240"/>
                </a:lnTo>
                <a:lnTo>
                  <a:pt x="595876" y="1698162"/>
                </a:lnTo>
                <a:lnTo>
                  <a:pt x="602857" y="1694035"/>
                </a:lnTo>
                <a:lnTo>
                  <a:pt x="609839" y="1690543"/>
                </a:lnTo>
                <a:lnTo>
                  <a:pt x="617455" y="1687687"/>
                </a:lnTo>
                <a:lnTo>
                  <a:pt x="625071" y="1685465"/>
                </a:lnTo>
                <a:lnTo>
                  <a:pt x="633005" y="1684195"/>
                </a:lnTo>
                <a:lnTo>
                  <a:pt x="641256" y="1683878"/>
                </a:lnTo>
                <a:lnTo>
                  <a:pt x="649189" y="1684195"/>
                </a:lnTo>
                <a:lnTo>
                  <a:pt x="657123" y="1685465"/>
                </a:lnTo>
                <a:lnTo>
                  <a:pt x="664739" y="1687369"/>
                </a:lnTo>
                <a:lnTo>
                  <a:pt x="672038" y="1690226"/>
                </a:lnTo>
                <a:lnTo>
                  <a:pt x="679337" y="1693718"/>
                </a:lnTo>
                <a:lnTo>
                  <a:pt x="686001" y="1698162"/>
                </a:lnTo>
                <a:lnTo>
                  <a:pt x="692348" y="1702923"/>
                </a:lnTo>
                <a:lnTo>
                  <a:pt x="776127" y="1774979"/>
                </a:lnTo>
                <a:lnTo>
                  <a:pt x="865300" y="1547385"/>
                </a:lnTo>
                <a:lnTo>
                  <a:pt x="867839" y="1541353"/>
                </a:lnTo>
                <a:lnTo>
                  <a:pt x="871013" y="1535640"/>
                </a:lnTo>
                <a:lnTo>
                  <a:pt x="874186" y="1530561"/>
                </a:lnTo>
                <a:lnTo>
                  <a:pt x="877994" y="1525482"/>
                </a:lnTo>
                <a:lnTo>
                  <a:pt x="882120" y="1521038"/>
                </a:lnTo>
                <a:lnTo>
                  <a:pt x="886245" y="1516594"/>
                </a:lnTo>
                <a:lnTo>
                  <a:pt x="891005" y="1513103"/>
                </a:lnTo>
                <a:lnTo>
                  <a:pt x="896400" y="1509611"/>
                </a:lnTo>
                <a:lnTo>
                  <a:pt x="901477" y="1506437"/>
                </a:lnTo>
                <a:lnTo>
                  <a:pt x="906872" y="1503897"/>
                </a:lnTo>
                <a:lnTo>
                  <a:pt x="912584" y="1501675"/>
                </a:lnTo>
                <a:lnTo>
                  <a:pt x="918614" y="1500088"/>
                </a:lnTo>
                <a:lnTo>
                  <a:pt x="924326" y="1498501"/>
                </a:lnTo>
                <a:lnTo>
                  <a:pt x="930673" y="1497549"/>
                </a:lnTo>
                <a:lnTo>
                  <a:pt x="937020" y="1497231"/>
                </a:lnTo>
                <a:lnTo>
                  <a:pt x="943367" y="1497549"/>
                </a:lnTo>
                <a:lnTo>
                  <a:pt x="949396" y="1498184"/>
                </a:lnTo>
                <a:lnTo>
                  <a:pt x="955743" y="1499136"/>
                </a:lnTo>
                <a:lnTo>
                  <a:pt x="961773" y="1500723"/>
                </a:lnTo>
                <a:lnTo>
                  <a:pt x="967802" y="1503262"/>
                </a:lnTo>
                <a:lnTo>
                  <a:pt x="973197" y="1505484"/>
                </a:lnTo>
                <a:lnTo>
                  <a:pt x="978274" y="1508341"/>
                </a:lnTo>
                <a:lnTo>
                  <a:pt x="983669" y="1511833"/>
                </a:lnTo>
                <a:lnTo>
                  <a:pt x="988429" y="1515642"/>
                </a:lnTo>
                <a:lnTo>
                  <a:pt x="993190" y="1519769"/>
                </a:lnTo>
                <a:lnTo>
                  <a:pt x="996998" y="1524212"/>
                </a:lnTo>
                <a:lnTo>
                  <a:pt x="1001123" y="1528974"/>
                </a:lnTo>
                <a:lnTo>
                  <a:pt x="1004614" y="1533735"/>
                </a:lnTo>
                <a:lnTo>
                  <a:pt x="1007470" y="1539449"/>
                </a:lnTo>
                <a:lnTo>
                  <a:pt x="1010009" y="1544845"/>
                </a:lnTo>
                <a:lnTo>
                  <a:pt x="1012548" y="1550876"/>
                </a:lnTo>
                <a:lnTo>
                  <a:pt x="1014134" y="1556907"/>
                </a:lnTo>
                <a:lnTo>
                  <a:pt x="1104894" y="1923851"/>
                </a:lnTo>
                <a:lnTo>
                  <a:pt x="1209935" y="1692765"/>
                </a:lnTo>
                <a:lnTo>
                  <a:pt x="1211839" y="1688004"/>
                </a:lnTo>
                <a:lnTo>
                  <a:pt x="1214695" y="1683243"/>
                </a:lnTo>
                <a:lnTo>
                  <a:pt x="1217551" y="1679434"/>
                </a:lnTo>
                <a:lnTo>
                  <a:pt x="1220725" y="1674990"/>
                </a:lnTo>
                <a:lnTo>
                  <a:pt x="1224215" y="1671498"/>
                </a:lnTo>
                <a:lnTo>
                  <a:pt x="1227706" y="1668006"/>
                </a:lnTo>
                <a:lnTo>
                  <a:pt x="1231832" y="1664197"/>
                </a:lnTo>
                <a:lnTo>
                  <a:pt x="1235640" y="1661023"/>
                </a:lnTo>
                <a:lnTo>
                  <a:pt x="1240083" y="1658483"/>
                </a:lnTo>
                <a:lnTo>
                  <a:pt x="1244525" y="1655944"/>
                </a:lnTo>
                <a:lnTo>
                  <a:pt x="1248968" y="1653722"/>
                </a:lnTo>
                <a:lnTo>
                  <a:pt x="1253728" y="1651500"/>
                </a:lnTo>
                <a:lnTo>
                  <a:pt x="1258806" y="1649913"/>
                </a:lnTo>
                <a:lnTo>
                  <a:pt x="1263566" y="1648961"/>
                </a:lnTo>
                <a:lnTo>
                  <a:pt x="1268643" y="1648008"/>
                </a:lnTo>
                <a:lnTo>
                  <a:pt x="1273721" y="1647374"/>
                </a:lnTo>
                <a:lnTo>
                  <a:pt x="1279433" y="1646739"/>
                </a:lnTo>
                <a:lnTo>
                  <a:pt x="1284511" y="1646739"/>
                </a:lnTo>
                <a:lnTo>
                  <a:pt x="1289588" y="1647374"/>
                </a:lnTo>
                <a:lnTo>
                  <a:pt x="1294348" y="1648008"/>
                </a:lnTo>
                <a:lnTo>
                  <a:pt x="1299743" y="1649278"/>
                </a:lnTo>
                <a:lnTo>
                  <a:pt x="1304821" y="1650548"/>
                </a:lnTo>
                <a:lnTo>
                  <a:pt x="1309581" y="1652452"/>
                </a:lnTo>
                <a:lnTo>
                  <a:pt x="1314023" y="1654357"/>
                </a:lnTo>
                <a:lnTo>
                  <a:pt x="1318784" y="1656262"/>
                </a:lnTo>
                <a:lnTo>
                  <a:pt x="1322909" y="1659118"/>
                </a:lnTo>
                <a:lnTo>
                  <a:pt x="1327352" y="1661975"/>
                </a:lnTo>
                <a:lnTo>
                  <a:pt x="1331477" y="1665149"/>
                </a:lnTo>
                <a:lnTo>
                  <a:pt x="1334968" y="1668641"/>
                </a:lnTo>
                <a:lnTo>
                  <a:pt x="1338776" y="1672133"/>
                </a:lnTo>
                <a:lnTo>
                  <a:pt x="1341950" y="1676259"/>
                </a:lnTo>
                <a:lnTo>
                  <a:pt x="1345123" y="1680703"/>
                </a:lnTo>
                <a:lnTo>
                  <a:pt x="1378444" y="1728635"/>
                </a:lnTo>
                <a:lnTo>
                  <a:pt x="1546001" y="1133462"/>
                </a:lnTo>
                <a:lnTo>
                  <a:pt x="1548223" y="1126796"/>
                </a:lnTo>
                <a:lnTo>
                  <a:pt x="1550761" y="1120765"/>
                </a:lnTo>
                <a:lnTo>
                  <a:pt x="1553935" y="1114734"/>
                </a:lnTo>
                <a:lnTo>
                  <a:pt x="1557426" y="1109337"/>
                </a:lnTo>
                <a:lnTo>
                  <a:pt x="1561868" y="1103941"/>
                </a:lnTo>
                <a:lnTo>
                  <a:pt x="1566311" y="1099180"/>
                </a:lnTo>
                <a:lnTo>
                  <a:pt x="1571071" y="1094418"/>
                </a:lnTo>
                <a:lnTo>
                  <a:pt x="1576149" y="1090609"/>
                </a:lnTo>
                <a:lnTo>
                  <a:pt x="1581544" y="1087118"/>
                </a:lnTo>
                <a:lnTo>
                  <a:pt x="1587256" y="1084261"/>
                </a:lnTo>
                <a:lnTo>
                  <a:pt x="1593285" y="1081404"/>
                </a:lnTo>
                <a:lnTo>
                  <a:pt x="1599632" y="1079499"/>
                </a:lnTo>
                <a:lnTo>
                  <a:pt x="1605979" y="1077912"/>
                </a:lnTo>
                <a:lnTo>
                  <a:pt x="1612643" y="1076642"/>
                </a:lnTo>
                <a:lnTo>
                  <a:pt x="1619308" y="1076325"/>
                </a:lnTo>
                <a:close/>
                <a:moveTo>
                  <a:pt x="429951" y="155008"/>
                </a:moveTo>
                <a:lnTo>
                  <a:pt x="415355" y="155325"/>
                </a:lnTo>
                <a:lnTo>
                  <a:pt x="400124" y="155960"/>
                </a:lnTo>
                <a:lnTo>
                  <a:pt x="385210" y="158184"/>
                </a:lnTo>
                <a:lnTo>
                  <a:pt x="369980" y="160725"/>
                </a:lnTo>
                <a:lnTo>
                  <a:pt x="354432" y="163901"/>
                </a:lnTo>
                <a:lnTo>
                  <a:pt x="339201" y="168348"/>
                </a:lnTo>
                <a:lnTo>
                  <a:pt x="323336" y="173113"/>
                </a:lnTo>
                <a:lnTo>
                  <a:pt x="307470" y="179148"/>
                </a:lnTo>
                <a:lnTo>
                  <a:pt x="291605" y="185501"/>
                </a:lnTo>
                <a:lnTo>
                  <a:pt x="274788" y="192489"/>
                </a:lnTo>
                <a:lnTo>
                  <a:pt x="270980" y="195030"/>
                </a:lnTo>
                <a:lnTo>
                  <a:pt x="265586" y="198206"/>
                </a:lnTo>
                <a:lnTo>
                  <a:pt x="260191" y="202018"/>
                </a:lnTo>
                <a:lnTo>
                  <a:pt x="254163" y="206783"/>
                </a:lnTo>
                <a:lnTo>
                  <a:pt x="247816" y="212500"/>
                </a:lnTo>
                <a:lnTo>
                  <a:pt x="241153" y="218853"/>
                </a:lnTo>
                <a:lnTo>
                  <a:pt x="234490" y="226476"/>
                </a:lnTo>
                <a:lnTo>
                  <a:pt x="227192" y="234417"/>
                </a:lnTo>
                <a:lnTo>
                  <a:pt x="219576" y="243311"/>
                </a:lnTo>
                <a:lnTo>
                  <a:pt x="212595" y="253475"/>
                </a:lnTo>
                <a:lnTo>
                  <a:pt x="205297" y="263957"/>
                </a:lnTo>
                <a:lnTo>
                  <a:pt x="198634" y="275710"/>
                </a:lnTo>
                <a:lnTo>
                  <a:pt x="191970" y="287463"/>
                </a:lnTo>
                <a:lnTo>
                  <a:pt x="185624" y="300486"/>
                </a:lnTo>
                <a:lnTo>
                  <a:pt x="179595" y="314462"/>
                </a:lnTo>
                <a:lnTo>
                  <a:pt x="174201" y="329073"/>
                </a:lnTo>
                <a:lnTo>
                  <a:pt x="171028" y="338603"/>
                </a:lnTo>
                <a:lnTo>
                  <a:pt x="168490" y="347814"/>
                </a:lnTo>
                <a:lnTo>
                  <a:pt x="165634" y="357343"/>
                </a:lnTo>
                <a:lnTo>
                  <a:pt x="163730" y="366872"/>
                </a:lnTo>
                <a:lnTo>
                  <a:pt x="161826" y="376402"/>
                </a:lnTo>
                <a:lnTo>
                  <a:pt x="160240" y="385931"/>
                </a:lnTo>
                <a:lnTo>
                  <a:pt x="158971" y="395777"/>
                </a:lnTo>
                <a:lnTo>
                  <a:pt x="157701" y="405942"/>
                </a:lnTo>
                <a:lnTo>
                  <a:pt x="157067" y="415789"/>
                </a:lnTo>
                <a:lnTo>
                  <a:pt x="156749" y="425635"/>
                </a:lnTo>
                <a:lnTo>
                  <a:pt x="156749" y="435482"/>
                </a:lnTo>
                <a:lnTo>
                  <a:pt x="156749" y="445964"/>
                </a:lnTo>
                <a:lnTo>
                  <a:pt x="157067" y="456129"/>
                </a:lnTo>
                <a:lnTo>
                  <a:pt x="157384" y="466611"/>
                </a:lnTo>
                <a:lnTo>
                  <a:pt x="158653" y="476775"/>
                </a:lnTo>
                <a:lnTo>
                  <a:pt x="159922" y="487257"/>
                </a:lnTo>
                <a:lnTo>
                  <a:pt x="160874" y="498057"/>
                </a:lnTo>
                <a:lnTo>
                  <a:pt x="163096" y="508539"/>
                </a:lnTo>
                <a:lnTo>
                  <a:pt x="164999" y="519021"/>
                </a:lnTo>
                <a:lnTo>
                  <a:pt x="167221" y="529821"/>
                </a:lnTo>
                <a:lnTo>
                  <a:pt x="169759" y="540303"/>
                </a:lnTo>
                <a:lnTo>
                  <a:pt x="172615" y="551420"/>
                </a:lnTo>
                <a:lnTo>
                  <a:pt x="175788" y="562220"/>
                </a:lnTo>
                <a:lnTo>
                  <a:pt x="179278" y="573337"/>
                </a:lnTo>
                <a:lnTo>
                  <a:pt x="182769" y="584137"/>
                </a:lnTo>
                <a:lnTo>
                  <a:pt x="186894" y="595254"/>
                </a:lnTo>
                <a:lnTo>
                  <a:pt x="191019" y="606372"/>
                </a:lnTo>
                <a:lnTo>
                  <a:pt x="195461" y="617489"/>
                </a:lnTo>
                <a:lnTo>
                  <a:pt x="205297" y="639724"/>
                </a:lnTo>
                <a:lnTo>
                  <a:pt x="216403" y="662276"/>
                </a:lnTo>
                <a:lnTo>
                  <a:pt x="225605" y="679746"/>
                </a:lnTo>
                <a:lnTo>
                  <a:pt x="235441" y="696899"/>
                </a:lnTo>
                <a:lnTo>
                  <a:pt x="245913" y="714369"/>
                </a:lnTo>
                <a:lnTo>
                  <a:pt x="256701" y="731521"/>
                </a:lnTo>
                <a:lnTo>
                  <a:pt x="267807" y="748356"/>
                </a:lnTo>
                <a:lnTo>
                  <a:pt x="279547" y="765191"/>
                </a:lnTo>
                <a:lnTo>
                  <a:pt x="291922" y="781708"/>
                </a:lnTo>
                <a:lnTo>
                  <a:pt x="304297" y="798543"/>
                </a:lnTo>
                <a:lnTo>
                  <a:pt x="317307" y="814742"/>
                </a:lnTo>
                <a:lnTo>
                  <a:pt x="330316" y="830942"/>
                </a:lnTo>
                <a:lnTo>
                  <a:pt x="343960" y="846824"/>
                </a:lnTo>
                <a:lnTo>
                  <a:pt x="357605" y="862706"/>
                </a:lnTo>
                <a:lnTo>
                  <a:pt x="371883" y="878270"/>
                </a:lnTo>
                <a:lnTo>
                  <a:pt x="386162" y="893834"/>
                </a:lnTo>
                <a:lnTo>
                  <a:pt x="400441" y="909399"/>
                </a:lnTo>
                <a:lnTo>
                  <a:pt x="415355" y="924328"/>
                </a:lnTo>
                <a:lnTo>
                  <a:pt x="444864" y="953868"/>
                </a:lnTo>
                <a:lnTo>
                  <a:pt x="474691" y="982773"/>
                </a:lnTo>
                <a:lnTo>
                  <a:pt x="504835" y="1010408"/>
                </a:lnTo>
                <a:lnTo>
                  <a:pt x="534979" y="1037407"/>
                </a:lnTo>
                <a:lnTo>
                  <a:pt x="564806" y="1063771"/>
                </a:lnTo>
                <a:lnTo>
                  <a:pt x="593681" y="1089182"/>
                </a:lnTo>
                <a:lnTo>
                  <a:pt x="649210" y="1136510"/>
                </a:lnTo>
                <a:lnTo>
                  <a:pt x="688873" y="1170180"/>
                </a:lnTo>
                <a:lnTo>
                  <a:pt x="725047" y="1201626"/>
                </a:lnTo>
                <a:lnTo>
                  <a:pt x="741546" y="1216237"/>
                </a:lnTo>
                <a:lnTo>
                  <a:pt x="757412" y="1230531"/>
                </a:lnTo>
                <a:lnTo>
                  <a:pt x="772008" y="1244507"/>
                </a:lnTo>
                <a:lnTo>
                  <a:pt x="782363" y="1254391"/>
                </a:lnTo>
                <a:lnTo>
                  <a:pt x="794670" y="1242636"/>
                </a:lnTo>
                <a:lnTo>
                  <a:pt x="809269" y="1228344"/>
                </a:lnTo>
                <a:lnTo>
                  <a:pt x="825456" y="1214053"/>
                </a:lnTo>
                <a:lnTo>
                  <a:pt x="842277" y="1198808"/>
                </a:lnTo>
                <a:lnTo>
                  <a:pt x="879094" y="1167050"/>
                </a:lnTo>
                <a:lnTo>
                  <a:pt x="920036" y="1132750"/>
                </a:lnTo>
                <a:lnTo>
                  <a:pt x="974943" y="1085429"/>
                </a:lnTo>
                <a:lnTo>
                  <a:pt x="1004143" y="1060340"/>
                </a:lnTo>
                <a:lnTo>
                  <a:pt x="1033342" y="1034297"/>
                </a:lnTo>
                <a:lnTo>
                  <a:pt x="1063176" y="1007620"/>
                </a:lnTo>
                <a:lnTo>
                  <a:pt x="1093327" y="979672"/>
                </a:lnTo>
                <a:lnTo>
                  <a:pt x="1123161" y="951089"/>
                </a:lnTo>
                <a:lnTo>
                  <a:pt x="1152678" y="921871"/>
                </a:lnTo>
                <a:lnTo>
                  <a:pt x="1166960" y="906626"/>
                </a:lnTo>
                <a:lnTo>
                  <a:pt x="1181877" y="891700"/>
                </a:lnTo>
                <a:lnTo>
                  <a:pt x="1195525" y="876138"/>
                </a:lnTo>
                <a:lnTo>
                  <a:pt x="1209807" y="860576"/>
                </a:lnTo>
                <a:lnTo>
                  <a:pt x="1223455" y="844696"/>
                </a:lnTo>
                <a:lnTo>
                  <a:pt x="1236785" y="828817"/>
                </a:lnTo>
                <a:lnTo>
                  <a:pt x="1249797" y="812938"/>
                </a:lnTo>
                <a:lnTo>
                  <a:pt x="1263127" y="796740"/>
                </a:lnTo>
                <a:lnTo>
                  <a:pt x="1275188" y="780543"/>
                </a:lnTo>
                <a:lnTo>
                  <a:pt x="1287566" y="763711"/>
                </a:lnTo>
                <a:lnTo>
                  <a:pt x="1298992" y="747197"/>
                </a:lnTo>
                <a:lnTo>
                  <a:pt x="1310100" y="730364"/>
                </a:lnTo>
                <a:lnTo>
                  <a:pt x="1320891" y="713532"/>
                </a:lnTo>
                <a:lnTo>
                  <a:pt x="1331365" y="696382"/>
                </a:lnTo>
                <a:lnTo>
                  <a:pt x="1341204" y="678915"/>
                </a:lnTo>
                <a:lnTo>
                  <a:pt x="1350408" y="661765"/>
                </a:lnTo>
                <a:lnTo>
                  <a:pt x="1358342" y="645250"/>
                </a:lnTo>
                <a:lnTo>
                  <a:pt x="1366277" y="628418"/>
                </a:lnTo>
                <a:lnTo>
                  <a:pt x="1372942" y="612221"/>
                </a:lnTo>
                <a:lnTo>
                  <a:pt x="1379290" y="596024"/>
                </a:lnTo>
                <a:lnTo>
                  <a:pt x="1385320" y="579509"/>
                </a:lnTo>
                <a:lnTo>
                  <a:pt x="1390398" y="563312"/>
                </a:lnTo>
                <a:lnTo>
                  <a:pt x="1395159" y="547433"/>
                </a:lnTo>
                <a:lnTo>
                  <a:pt x="1398967" y="531553"/>
                </a:lnTo>
                <a:lnTo>
                  <a:pt x="1402141" y="515992"/>
                </a:lnTo>
                <a:lnTo>
                  <a:pt x="1404998" y="500747"/>
                </a:lnTo>
                <a:lnTo>
                  <a:pt x="1407537" y="485185"/>
                </a:lnTo>
                <a:lnTo>
                  <a:pt x="1409124" y="469624"/>
                </a:lnTo>
                <a:lnTo>
                  <a:pt x="1409758" y="454697"/>
                </a:lnTo>
                <a:lnTo>
                  <a:pt x="1410076" y="439453"/>
                </a:lnTo>
                <a:lnTo>
                  <a:pt x="1409758" y="424844"/>
                </a:lnTo>
                <a:lnTo>
                  <a:pt x="1409124" y="410234"/>
                </a:lnTo>
                <a:lnTo>
                  <a:pt x="1409124" y="409733"/>
                </a:lnTo>
                <a:lnTo>
                  <a:pt x="1407891" y="398319"/>
                </a:lnTo>
                <a:lnTo>
                  <a:pt x="1406304" y="386884"/>
                </a:lnTo>
                <a:lnTo>
                  <a:pt x="1404718" y="375766"/>
                </a:lnTo>
                <a:lnTo>
                  <a:pt x="1402179" y="364649"/>
                </a:lnTo>
                <a:lnTo>
                  <a:pt x="1399641" y="353849"/>
                </a:lnTo>
                <a:lnTo>
                  <a:pt x="1396785" y="343367"/>
                </a:lnTo>
                <a:lnTo>
                  <a:pt x="1393612" y="333520"/>
                </a:lnTo>
                <a:lnTo>
                  <a:pt x="1390439" y="323674"/>
                </a:lnTo>
                <a:lnTo>
                  <a:pt x="1386949" y="314462"/>
                </a:lnTo>
                <a:lnTo>
                  <a:pt x="1382824" y="305250"/>
                </a:lnTo>
                <a:lnTo>
                  <a:pt x="1379016" y="296674"/>
                </a:lnTo>
                <a:lnTo>
                  <a:pt x="1374891" y="288416"/>
                </a:lnTo>
                <a:lnTo>
                  <a:pt x="1370449" y="280475"/>
                </a:lnTo>
                <a:lnTo>
                  <a:pt x="1366324" y="272534"/>
                </a:lnTo>
                <a:lnTo>
                  <a:pt x="1361564" y="265228"/>
                </a:lnTo>
                <a:lnTo>
                  <a:pt x="1357122" y="258240"/>
                </a:lnTo>
                <a:lnTo>
                  <a:pt x="1347603" y="244899"/>
                </a:lnTo>
                <a:lnTo>
                  <a:pt x="1338401" y="233147"/>
                </a:lnTo>
                <a:lnTo>
                  <a:pt x="1328882" y="222665"/>
                </a:lnTo>
                <a:lnTo>
                  <a:pt x="1320314" y="214088"/>
                </a:lnTo>
                <a:lnTo>
                  <a:pt x="1311747" y="206465"/>
                </a:lnTo>
                <a:lnTo>
                  <a:pt x="1303814" y="200430"/>
                </a:lnTo>
                <a:lnTo>
                  <a:pt x="1297151" y="195665"/>
                </a:lnTo>
                <a:lnTo>
                  <a:pt x="1291757" y="192489"/>
                </a:lnTo>
                <a:lnTo>
                  <a:pt x="1274939" y="185501"/>
                </a:lnTo>
                <a:lnTo>
                  <a:pt x="1259074" y="178830"/>
                </a:lnTo>
                <a:lnTo>
                  <a:pt x="1243209" y="173113"/>
                </a:lnTo>
                <a:lnTo>
                  <a:pt x="1227343" y="168348"/>
                </a:lnTo>
                <a:lnTo>
                  <a:pt x="1211795" y="163901"/>
                </a:lnTo>
                <a:lnTo>
                  <a:pt x="1196565" y="160725"/>
                </a:lnTo>
                <a:lnTo>
                  <a:pt x="1181334" y="158184"/>
                </a:lnTo>
                <a:lnTo>
                  <a:pt x="1166420" y="155960"/>
                </a:lnTo>
                <a:lnTo>
                  <a:pt x="1151190" y="155325"/>
                </a:lnTo>
                <a:lnTo>
                  <a:pt x="1136594" y="155008"/>
                </a:lnTo>
                <a:lnTo>
                  <a:pt x="1122315" y="155643"/>
                </a:lnTo>
                <a:lnTo>
                  <a:pt x="1107719" y="156913"/>
                </a:lnTo>
                <a:lnTo>
                  <a:pt x="1093757" y="158819"/>
                </a:lnTo>
                <a:lnTo>
                  <a:pt x="1079478" y="161996"/>
                </a:lnTo>
                <a:lnTo>
                  <a:pt x="1065517" y="165490"/>
                </a:lnTo>
                <a:lnTo>
                  <a:pt x="1051873" y="170254"/>
                </a:lnTo>
                <a:lnTo>
                  <a:pt x="1038228" y="175654"/>
                </a:lnTo>
                <a:lnTo>
                  <a:pt x="1024902" y="181372"/>
                </a:lnTo>
                <a:lnTo>
                  <a:pt x="1011257" y="188677"/>
                </a:lnTo>
                <a:lnTo>
                  <a:pt x="998248" y="196301"/>
                </a:lnTo>
                <a:lnTo>
                  <a:pt x="985238" y="204877"/>
                </a:lnTo>
                <a:lnTo>
                  <a:pt x="971911" y="214088"/>
                </a:lnTo>
                <a:lnTo>
                  <a:pt x="959219" y="224253"/>
                </a:lnTo>
                <a:lnTo>
                  <a:pt x="946527" y="235370"/>
                </a:lnTo>
                <a:lnTo>
                  <a:pt x="933834" y="247123"/>
                </a:lnTo>
                <a:lnTo>
                  <a:pt x="921777" y="259828"/>
                </a:lnTo>
                <a:lnTo>
                  <a:pt x="909085" y="273169"/>
                </a:lnTo>
                <a:lnTo>
                  <a:pt x="896710" y="287145"/>
                </a:lnTo>
                <a:lnTo>
                  <a:pt x="884335" y="302074"/>
                </a:lnTo>
                <a:lnTo>
                  <a:pt x="872594" y="317956"/>
                </a:lnTo>
                <a:lnTo>
                  <a:pt x="860219" y="334791"/>
                </a:lnTo>
                <a:lnTo>
                  <a:pt x="848162" y="352261"/>
                </a:lnTo>
                <a:lnTo>
                  <a:pt x="845623" y="356073"/>
                </a:lnTo>
                <a:lnTo>
                  <a:pt x="842450" y="359884"/>
                </a:lnTo>
                <a:lnTo>
                  <a:pt x="839277" y="363378"/>
                </a:lnTo>
                <a:lnTo>
                  <a:pt x="836104" y="366872"/>
                </a:lnTo>
                <a:lnTo>
                  <a:pt x="831979" y="370049"/>
                </a:lnTo>
                <a:lnTo>
                  <a:pt x="828489" y="372908"/>
                </a:lnTo>
                <a:lnTo>
                  <a:pt x="824364" y="375131"/>
                </a:lnTo>
                <a:lnTo>
                  <a:pt x="820239" y="377672"/>
                </a:lnTo>
                <a:lnTo>
                  <a:pt x="816114" y="379896"/>
                </a:lnTo>
                <a:lnTo>
                  <a:pt x="811354" y="381484"/>
                </a:lnTo>
                <a:lnTo>
                  <a:pt x="806912" y="383072"/>
                </a:lnTo>
                <a:lnTo>
                  <a:pt x="802787" y="384660"/>
                </a:lnTo>
                <a:lnTo>
                  <a:pt x="798027" y="385613"/>
                </a:lnTo>
                <a:lnTo>
                  <a:pt x="793268" y="386248"/>
                </a:lnTo>
                <a:lnTo>
                  <a:pt x="788508" y="386884"/>
                </a:lnTo>
                <a:lnTo>
                  <a:pt x="783114" y="387201"/>
                </a:lnTo>
                <a:lnTo>
                  <a:pt x="778354" y="386884"/>
                </a:lnTo>
                <a:lnTo>
                  <a:pt x="773594" y="386248"/>
                </a:lnTo>
                <a:lnTo>
                  <a:pt x="768835" y="385613"/>
                </a:lnTo>
                <a:lnTo>
                  <a:pt x="764075" y="384660"/>
                </a:lnTo>
                <a:lnTo>
                  <a:pt x="759316" y="383072"/>
                </a:lnTo>
                <a:lnTo>
                  <a:pt x="755191" y="381484"/>
                </a:lnTo>
                <a:lnTo>
                  <a:pt x="750748" y="379896"/>
                </a:lnTo>
                <a:lnTo>
                  <a:pt x="746306" y="377672"/>
                </a:lnTo>
                <a:lnTo>
                  <a:pt x="742498" y="375131"/>
                </a:lnTo>
                <a:lnTo>
                  <a:pt x="738373" y="372908"/>
                </a:lnTo>
                <a:lnTo>
                  <a:pt x="734566" y="370049"/>
                </a:lnTo>
                <a:lnTo>
                  <a:pt x="730758" y="366872"/>
                </a:lnTo>
                <a:lnTo>
                  <a:pt x="727268" y="363378"/>
                </a:lnTo>
                <a:lnTo>
                  <a:pt x="724095" y="360202"/>
                </a:lnTo>
                <a:lnTo>
                  <a:pt x="720922" y="356073"/>
                </a:lnTo>
                <a:lnTo>
                  <a:pt x="718066" y="352261"/>
                </a:lnTo>
                <a:lnTo>
                  <a:pt x="706325" y="334791"/>
                </a:lnTo>
                <a:lnTo>
                  <a:pt x="694267" y="317956"/>
                </a:lnTo>
                <a:lnTo>
                  <a:pt x="682210" y="302074"/>
                </a:lnTo>
                <a:lnTo>
                  <a:pt x="669835" y="287145"/>
                </a:lnTo>
                <a:lnTo>
                  <a:pt x="657460" y="273169"/>
                </a:lnTo>
                <a:lnTo>
                  <a:pt x="645085" y="259828"/>
                </a:lnTo>
                <a:lnTo>
                  <a:pt x="632392" y="247123"/>
                </a:lnTo>
                <a:lnTo>
                  <a:pt x="619700" y="235370"/>
                </a:lnTo>
                <a:lnTo>
                  <a:pt x="607008" y="224253"/>
                </a:lnTo>
                <a:lnTo>
                  <a:pt x="594316" y="214088"/>
                </a:lnTo>
                <a:lnTo>
                  <a:pt x="581306" y="204877"/>
                </a:lnTo>
                <a:lnTo>
                  <a:pt x="568296" y="196301"/>
                </a:lnTo>
                <a:lnTo>
                  <a:pt x="555287" y="188677"/>
                </a:lnTo>
                <a:lnTo>
                  <a:pt x="541643" y="182007"/>
                </a:lnTo>
                <a:lnTo>
                  <a:pt x="528316" y="175654"/>
                </a:lnTo>
                <a:lnTo>
                  <a:pt x="514672" y="170254"/>
                </a:lnTo>
                <a:lnTo>
                  <a:pt x="501027" y="165490"/>
                </a:lnTo>
                <a:lnTo>
                  <a:pt x="487066" y="161996"/>
                </a:lnTo>
                <a:lnTo>
                  <a:pt x="473104" y="159137"/>
                </a:lnTo>
                <a:lnTo>
                  <a:pt x="458826" y="156913"/>
                </a:lnTo>
                <a:lnTo>
                  <a:pt x="444229" y="155643"/>
                </a:lnTo>
                <a:lnTo>
                  <a:pt x="429951" y="155008"/>
                </a:lnTo>
                <a:close/>
                <a:moveTo>
                  <a:pt x="406470" y="0"/>
                </a:moveTo>
                <a:lnTo>
                  <a:pt x="424239" y="0"/>
                </a:lnTo>
                <a:lnTo>
                  <a:pt x="442643" y="318"/>
                </a:lnTo>
                <a:lnTo>
                  <a:pt x="460729" y="1588"/>
                </a:lnTo>
                <a:lnTo>
                  <a:pt x="479451" y="3494"/>
                </a:lnTo>
                <a:lnTo>
                  <a:pt x="498172" y="6670"/>
                </a:lnTo>
                <a:lnTo>
                  <a:pt x="516575" y="10800"/>
                </a:lnTo>
                <a:lnTo>
                  <a:pt x="535614" y="15564"/>
                </a:lnTo>
                <a:lnTo>
                  <a:pt x="545133" y="18741"/>
                </a:lnTo>
                <a:lnTo>
                  <a:pt x="554652" y="21599"/>
                </a:lnTo>
                <a:lnTo>
                  <a:pt x="564171" y="25093"/>
                </a:lnTo>
                <a:lnTo>
                  <a:pt x="573691" y="28587"/>
                </a:lnTo>
                <a:lnTo>
                  <a:pt x="583210" y="32717"/>
                </a:lnTo>
                <a:lnTo>
                  <a:pt x="592729" y="36528"/>
                </a:lnTo>
                <a:lnTo>
                  <a:pt x="602248" y="41293"/>
                </a:lnTo>
                <a:lnTo>
                  <a:pt x="611768" y="45740"/>
                </a:lnTo>
                <a:lnTo>
                  <a:pt x="621287" y="50822"/>
                </a:lnTo>
                <a:lnTo>
                  <a:pt x="630806" y="55904"/>
                </a:lnTo>
                <a:lnTo>
                  <a:pt x="640960" y="61940"/>
                </a:lnTo>
                <a:lnTo>
                  <a:pt x="650479" y="67975"/>
                </a:lnTo>
                <a:lnTo>
                  <a:pt x="659998" y="74010"/>
                </a:lnTo>
                <a:lnTo>
                  <a:pt x="669517" y="80680"/>
                </a:lnTo>
                <a:lnTo>
                  <a:pt x="679037" y="87351"/>
                </a:lnTo>
                <a:lnTo>
                  <a:pt x="688556" y="94656"/>
                </a:lnTo>
                <a:lnTo>
                  <a:pt x="698075" y="101962"/>
                </a:lnTo>
                <a:lnTo>
                  <a:pt x="707595" y="109903"/>
                </a:lnTo>
                <a:lnTo>
                  <a:pt x="717114" y="117844"/>
                </a:lnTo>
                <a:lnTo>
                  <a:pt x="726633" y="126738"/>
                </a:lnTo>
                <a:lnTo>
                  <a:pt x="736152" y="135314"/>
                </a:lnTo>
                <a:lnTo>
                  <a:pt x="745671" y="144526"/>
                </a:lnTo>
                <a:lnTo>
                  <a:pt x="755191" y="154372"/>
                </a:lnTo>
                <a:lnTo>
                  <a:pt x="764710" y="164537"/>
                </a:lnTo>
                <a:lnTo>
                  <a:pt x="773594" y="174701"/>
                </a:lnTo>
                <a:lnTo>
                  <a:pt x="783114" y="185183"/>
                </a:lnTo>
                <a:lnTo>
                  <a:pt x="792633" y="174701"/>
                </a:lnTo>
                <a:lnTo>
                  <a:pt x="801835" y="164537"/>
                </a:lnTo>
                <a:lnTo>
                  <a:pt x="811354" y="154372"/>
                </a:lnTo>
                <a:lnTo>
                  <a:pt x="820873" y="144526"/>
                </a:lnTo>
                <a:lnTo>
                  <a:pt x="830392" y="135314"/>
                </a:lnTo>
                <a:lnTo>
                  <a:pt x="839912" y="126738"/>
                </a:lnTo>
                <a:lnTo>
                  <a:pt x="849431" y="117844"/>
                </a:lnTo>
                <a:lnTo>
                  <a:pt x="858950" y="109903"/>
                </a:lnTo>
                <a:lnTo>
                  <a:pt x="868469" y="101962"/>
                </a:lnTo>
                <a:lnTo>
                  <a:pt x="877988" y="94656"/>
                </a:lnTo>
                <a:lnTo>
                  <a:pt x="887508" y="87351"/>
                </a:lnTo>
                <a:lnTo>
                  <a:pt x="897027" y="80680"/>
                </a:lnTo>
                <a:lnTo>
                  <a:pt x="906546" y="74010"/>
                </a:lnTo>
                <a:lnTo>
                  <a:pt x="916065" y="67657"/>
                </a:lnTo>
                <a:lnTo>
                  <a:pt x="925584" y="61940"/>
                </a:lnTo>
                <a:lnTo>
                  <a:pt x="935421" y="55904"/>
                </a:lnTo>
                <a:lnTo>
                  <a:pt x="944940" y="50822"/>
                </a:lnTo>
                <a:lnTo>
                  <a:pt x="954459" y="45740"/>
                </a:lnTo>
                <a:lnTo>
                  <a:pt x="963979" y="40975"/>
                </a:lnTo>
                <a:lnTo>
                  <a:pt x="973498" y="36528"/>
                </a:lnTo>
                <a:lnTo>
                  <a:pt x="983017" y="32717"/>
                </a:lnTo>
                <a:lnTo>
                  <a:pt x="992536" y="28587"/>
                </a:lnTo>
                <a:lnTo>
                  <a:pt x="1002055" y="25093"/>
                </a:lnTo>
                <a:lnTo>
                  <a:pt x="1011575" y="21599"/>
                </a:lnTo>
                <a:lnTo>
                  <a:pt x="1021094" y="18741"/>
                </a:lnTo>
                <a:lnTo>
                  <a:pt x="1030613" y="15564"/>
                </a:lnTo>
                <a:lnTo>
                  <a:pt x="1049334" y="10800"/>
                </a:lnTo>
                <a:lnTo>
                  <a:pt x="1068373" y="6670"/>
                </a:lnTo>
                <a:lnTo>
                  <a:pt x="1087094" y="3494"/>
                </a:lnTo>
                <a:lnTo>
                  <a:pt x="1105815" y="1588"/>
                </a:lnTo>
                <a:lnTo>
                  <a:pt x="1123901" y="318"/>
                </a:lnTo>
                <a:lnTo>
                  <a:pt x="1142305" y="0"/>
                </a:lnTo>
                <a:lnTo>
                  <a:pt x="1160074" y="0"/>
                </a:lnTo>
                <a:lnTo>
                  <a:pt x="1177843" y="1271"/>
                </a:lnTo>
                <a:lnTo>
                  <a:pt x="1195613" y="2859"/>
                </a:lnTo>
                <a:lnTo>
                  <a:pt x="1213065" y="5082"/>
                </a:lnTo>
                <a:lnTo>
                  <a:pt x="1230199" y="8259"/>
                </a:lnTo>
                <a:lnTo>
                  <a:pt x="1247334" y="12070"/>
                </a:lnTo>
                <a:lnTo>
                  <a:pt x="1263834" y="16200"/>
                </a:lnTo>
                <a:lnTo>
                  <a:pt x="1280016" y="20964"/>
                </a:lnTo>
                <a:lnTo>
                  <a:pt x="1296516" y="26364"/>
                </a:lnTo>
                <a:lnTo>
                  <a:pt x="1312382" y="31764"/>
                </a:lnTo>
                <a:lnTo>
                  <a:pt x="1327612" y="37799"/>
                </a:lnTo>
                <a:lnTo>
                  <a:pt x="1342843" y="44152"/>
                </a:lnTo>
                <a:lnTo>
                  <a:pt x="1357439" y="50822"/>
                </a:lnTo>
                <a:lnTo>
                  <a:pt x="1364737" y="53999"/>
                </a:lnTo>
                <a:lnTo>
                  <a:pt x="1372035" y="58446"/>
                </a:lnTo>
                <a:lnTo>
                  <a:pt x="1379651" y="62892"/>
                </a:lnTo>
                <a:lnTo>
                  <a:pt x="1387583" y="67975"/>
                </a:lnTo>
                <a:lnTo>
                  <a:pt x="1395516" y="73375"/>
                </a:lnTo>
                <a:lnTo>
                  <a:pt x="1403449" y="79410"/>
                </a:lnTo>
                <a:lnTo>
                  <a:pt x="1411381" y="85762"/>
                </a:lnTo>
                <a:lnTo>
                  <a:pt x="1419631" y="93068"/>
                </a:lnTo>
                <a:lnTo>
                  <a:pt x="1427564" y="100374"/>
                </a:lnTo>
                <a:lnTo>
                  <a:pt x="1436131" y="108315"/>
                </a:lnTo>
                <a:lnTo>
                  <a:pt x="1444381" y="116891"/>
                </a:lnTo>
                <a:lnTo>
                  <a:pt x="1452314" y="125467"/>
                </a:lnTo>
                <a:lnTo>
                  <a:pt x="1460564" y="134996"/>
                </a:lnTo>
                <a:lnTo>
                  <a:pt x="1468497" y="144843"/>
                </a:lnTo>
                <a:lnTo>
                  <a:pt x="1476112" y="155325"/>
                </a:lnTo>
                <a:lnTo>
                  <a:pt x="1484045" y="166125"/>
                </a:lnTo>
                <a:lnTo>
                  <a:pt x="1491660" y="177242"/>
                </a:lnTo>
                <a:lnTo>
                  <a:pt x="1498641" y="188995"/>
                </a:lnTo>
                <a:lnTo>
                  <a:pt x="1505939" y="201065"/>
                </a:lnTo>
                <a:lnTo>
                  <a:pt x="1512602" y="213771"/>
                </a:lnTo>
                <a:lnTo>
                  <a:pt x="1519266" y="226476"/>
                </a:lnTo>
                <a:lnTo>
                  <a:pt x="1525612" y="239817"/>
                </a:lnTo>
                <a:lnTo>
                  <a:pt x="1531323" y="253793"/>
                </a:lnTo>
                <a:lnTo>
                  <a:pt x="1536718" y="268087"/>
                </a:lnTo>
                <a:lnTo>
                  <a:pt x="1541794" y="283016"/>
                </a:lnTo>
                <a:lnTo>
                  <a:pt x="1546554" y="298262"/>
                </a:lnTo>
                <a:lnTo>
                  <a:pt x="1550996" y="313827"/>
                </a:lnTo>
                <a:lnTo>
                  <a:pt x="1555121" y="329709"/>
                </a:lnTo>
                <a:lnTo>
                  <a:pt x="1558294" y="346226"/>
                </a:lnTo>
                <a:lnTo>
                  <a:pt x="1560833" y="363061"/>
                </a:lnTo>
                <a:lnTo>
                  <a:pt x="1563371" y="380531"/>
                </a:lnTo>
                <a:lnTo>
                  <a:pt x="1565112" y="396505"/>
                </a:lnTo>
                <a:lnTo>
                  <a:pt x="1565276" y="397531"/>
                </a:lnTo>
                <a:lnTo>
                  <a:pt x="1566546" y="417539"/>
                </a:lnTo>
                <a:lnTo>
                  <a:pt x="1566863" y="437865"/>
                </a:lnTo>
                <a:lnTo>
                  <a:pt x="1566546" y="458508"/>
                </a:lnTo>
                <a:lnTo>
                  <a:pt x="1565276" y="479151"/>
                </a:lnTo>
                <a:lnTo>
                  <a:pt x="1563372" y="499795"/>
                </a:lnTo>
                <a:lnTo>
                  <a:pt x="1560516" y="520438"/>
                </a:lnTo>
                <a:lnTo>
                  <a:pt x="1557024" y="541399"/>
                </a:lnTo>
                <a:lnTo>
                  <a:pt x="1552581" y="562042"/>
                </a:lnTo>
                <a:lnTo>
                  <a:pt x="1547503" y="583321"/>
                </a:lnTo>
                <a:lnTo>
                  <a:pt x="1541473" y="604599"/>
                </a:lnTo>
                <a:lnTo>
                  <a:pt x="1534808" y="625560"/>
                </a:lnTo>
                <a:lnTo>
                  <a:pt x="1527190" y="647156"/>
                </a:lnTo>
                <a:lnTo>
                  <a:pt x="1519256" y="668117"/>
                </a:lnTo>
                <a:lnTo>
                  <a:pt x="1510052" y="689713"/>
                </a:lnTo>
                <a:lnTo>
                  <a:pt x="1500213" y="711309"/>
                </a:lnTo>
                <a:lnTo>
                  <a:pt x="1489422" y="732905"/>
                </a:lnTo>
                <a:lnTo>
                  <a:pt x="1479265" y="752596"/>
                </a:lnTo>
                <a:lnTo>
                  <a:pt x="1468157" y="772604"/>
                </a:lnTo>
                <a:lnTo>
                  <a:pt x="1456731" y="791977"/>
                </a:lnTo>
                <a:lnTo>
                  <a:pt x="1444353" y="811032"/>
                </a:lnTo>
                <a:lnTo>
                  <a:pt x="1431975" y="830087"/>
                </a:lnTo>
                <a:lnTo>
                  <a:pt x="1418963" y="849143"/>
                </a:lnTo>
                <a:lnTo>
                  <a:pt x="1405315" y="867880"/>
                </a:lnTo>
                <a:lnTo>
                  <a:pt x="1391668" y="885983"/>
                </a:lnTo>
                <a:lnTo>
                  <a:pt x="1377703" y="904403"/>
                </a:lnTo>
                <a:lnTo>
                  <a:pt x="1363103" y="922188"/>
                </a:lnTo>
                <a:lnTo>
                  <a:pt x="1348186" y="939656"/>
                </a:lnTo>
                <a:lnTo>
                  <a:pt x="1333587" y="957123"/>
                </a:lnTo>
                <a:lnTo>
                  <a:pt x="1318035" y="974273"/>
                </a:lnTo>
                <a:lnTo>
                  <a:pt x="1302800" y="991423"/>
                </a:lnTo>
                <a:lnTo>
                  <a:pt x="1287249" y="1007937"/>
                </a:lnTo>
                <a:lnTo>
                  <a:pt x="1271379" y="1024134"/>
                </a:lnTo>
                <a:lnTo>
                  <a:pt x="1255510" y="1040649"/>
                </a:lnTo>
                <a:lnTo>
                  <a:pt x="1239324" y="1056528"/>
                </a:lnTo>
                <a:lnTo>
                  <a:pt x="1207268" y="1087335"/>
                </a:lnTo>
                <a:lnTo>
                  <a:pt x="1174895" y="1117506"/>
                </a:lnTo>
                <a:lnTo>
                  <a:pt x="1142839" y="1146406"/>
                </a:lnTo>
                <a:lnTo>
                  <a:pt x="1111101" y="1174672"/>
                </a:lnTo>
                <a:lnTo>
                  <a:pt x="1080315" y="1201349"/>
                </a:lnTo>
                <a:lnTo>
                  <a:pt x="1020964" y="1252163"/>
                </a:lnTo>
                <a:lnTo>
                  <a:pt x="968278" y="1296944"/>
                </a:lnTo>
                <a:lnTo>
                  <a:pt x="942253" y="1319492"/>
                </a:lnTo>
                <a:lnTo>
                  <a:pt x="917497" y="1341724"/>
                </a:lnTo>
                <a:lnTo>
                  <a:pt x="895598" y="1362367"/>
                </a:lnTo>
                <a:lnTo>
                  <a:pt x="886076" y="1371895"/>
                </a:lnTo>
                <a:lnTo>
                  <a:pt x="877824" y="1380787"/>
                </a:lnTo>
                <a:lnTo>
                  <a:pt x="870207" y="1388727"/>
                </a:lnTo>
                <a:lnTo>
                  <a:pt x="864494" y="1396349"/>
                </a:lnTo>
                <a:lnTo>
                  <a:pt x="859733" y="1402701"/>
                </a:lnTo>
                <a:lnTo>
                  <a:pt x="858146" y="1405877"/>
                </a:lnTo>
                <a:lnTo>
                  <a:pt x="856877" y="1408100"/>
                </a:lnTo>
                <a:lnTo>
                  <a:pt x="853386" y="1415404"/>
                </a:lnTo>
                <a:lnTo>
                  <a:pt x="852602" y="1416672"/>
                </a:lnTo>
                <a:lnTo>
                  <a:pt x="851335" y="1419208"/>
                </a:lnTo>
                <a:lnTo>
                  <a:pt x="847527" y="1425561"/>
                </a:lnTo>
                <a:lnTo>
                  <a:pt x="843085" y="1430961"/>
                </a:lnTo>
                <a:lnTo>
                  <a:pt x="838008" y="1436678"/>
                </a:lnTo>
                <a:lnTo>
                  <a:pt x="832296" y="1441443"/>
                </a:lnTo>
                <a:lnTo>
                  <a:pt x="825950" y="1445572"/>
                </a:lnTo>
                <a:lnTo>
                  <a:pt x="819287" y="1449702"/>
                </a:lnTo>
                <a:lnTo>
                  <a:pt x="812306" y="1452878"/>
                </a:lnTo>
                <a:lnTo>
                  <a:pt x="804691" y="1455737"/>
                </a:lnTo>
                <a:lnTo>
                  <a:pt x="797392" y="1457643"/>
                </a:lnTo>
                <a:lnTo>
                  <a:pt x="789460" y="1458278"/>
                </a:lnTo>
                <a:lnTo>
                  <a:pt x="782162" y="1458913"/>
                </a:lnTo>
                <a:lnTo>
                  <a:pt x="774546" y="1457960"/>
                </a:lnTo>
                <a:lnTo>
                  <a:pt x="767248" y="1456690"/>
                </a:lnTo>
                <a:lnTo>
                  <a:pt x="759950" y="1454784"/>
                </a:lnTo>
                <a:lnTo>
                  <a:pt x="752970" y="1452560"/>
                </a:lnTo>
                <a:lnTo>
                  <a:pt x="746306" y="1449384"/>
                </a:lnTo>
                <a:lnTo>
                  <a:pt x="739643" y="1445255"/>
                </a:lnTo>
                <a:lnTo>
                  <a:pt x="733614" y="1440808"/>
                </a:lnTo>
                <a:lnTo>
                  <a:pt x="727585" y="1435725"/>
                </a:lnTo>
                <a:lnTo>
                  <a:pt x="722508" y="1430326"/>
                </a:lnTo>
                <a:lnTo>
                  <a:pt x="717748" y="1423973"/>
                </a:lnTo>
                <a:lnTo>
                  <a:pt x="713941" y="1417620"/>
                </a:lnTo>
                <a:lnTo>
                  <a:pt x="710133" y="1410314"/>
                </a:lnTo>
                <a:lnTo>
                  <a:pt x="706960" y="1404915"/>
                </a:lnTo>
                <a:lnTo>
                  <a:pt x="702835" y="1398562"/>
                </a:lnTo>
                <a:lnTo>
                  <a:pt x="696806" y="1391256"/>
                </a:lnTo>
                <a:lnTo>
                  <a:pt x="689508" y="1383315"/>
                </a:lnTo>
                <a:lnTo>
                  <a:pt x="680940" y="1374739"/>
                </a:lnTo>
                <a:lnTo>
                  <a:pt x="671421" y="1365210"/>
                </a:lnTo>
                <a:lnTo>
                  <a:pt x="649844" y="1344881"/>
                </a:lnTo>
                <a:lnTo>
                  <a:pt x="625729" y="1322964"/>
                </a:lnTo>
                <a:lnTo>
                  <a:pt x="600027" y="1300412"/>
                </a:lnTo>
                <a:lnTo>
                  <a:pt x="547672" y="1255942"/>
                </a:lnTo>
                <a:lnTo>
                  <a:pt x="488335" y="1205120"/>
                </a:lnTo>
                <a:lnTo>
                  <a:pt x="457239" y="1178121"/>
                </a:lnTo>
                <a:lnTo>
                  <a:pt x="425508" y="1149851"/>
                </a:lnTo>
                <a:lnTo>
                  <a:pt x="393143" y="1120628"/>
                </a:lnTo>
                <a:lnTo>
                  <a:pt x="360778" y="1090453"/>
                </a:lnTo>
                <a:lnTo>
                  <a:pt x="328412" y="1059006"/>
                </a:lnTo>
                <a:lnTo>
                  <a:pt x="312547" y="1043124"/>
                </a:lnTo>
                <a:lnTo>
                  <a:pt x="296364" y="1026925"/>
                </a:lnTo>
                <a:lnTo>
                  <a:pt x="280499" y="1010090"/>
                </a:lnTo>
                <a:lnTo>
                  <a:pt x="264951" y="993573"/>
                </a:lnTo>
                <a:lnTo>
                  <a:pt x="249403" y="976420"/>
                </a:lnTo>
                <a:lnTo>
                  <a:pt x="233855" y="959268"/>
                </a:lnTo>
                <a:lnTo>
                  <a:pt x="218942" y="941798"/>
                </a:lnTo>
                <a:lnTo>
                  <a:pt x="204345" y="924010"/>
                </a:lnTo>
                <a:lnTo>
                  <a:pt x="189432" y="906222"/>
                </a:lnTo>
                <a:lnTo>
                  <a:pt x="175153" y="887799"/>
                </a:lnTo>
                <a:lnTo>
                  <a:pt x="161509" y="869059"/>
                </a:lnTo>
                <a:lnTo>
                  <a:pt x="147865" y="850636"/>
                </a:lnTo>
                <a:lnTo>
                  <a:pt x="135173" y="831577"/>
                </a:lnTo>
                <a:lnTo>
                  <a:pt x="122480" y="812519"/>
                </a:lnTo>
                <a:lnTo>
                  <a:pt x="110105" y="792825"/>
                </a:lnTo>
                <a:lnTo>
                  <a:pt x="98682" y="773450"/>
                </a:lnTo>
                <a:lnTo>
                  <a:pt x="87576" y="753756"/>
                </a:lnTo>
                <a:lnTo>
                  <a:pt x="76788" y="733427"/>
                </a:lnTo>
                <a:lnTo>
                  <a:pt x="67903" y="714686"/>
                </a:lnTo>
                <a:lnTo>
                  <a:pt x="59019" y="695946"/>
                </a:lnTo>
                <a:lnTo>
                  <a:pt x="51086" y="678158"/>
                </a:lnTo>
                <a:lnTo>
                  <a:pt x="44105" y="660370"/>
                </a:lnTo>
                <a:lnTo>
                  <a:pt x="37125" y="642583"/>
                </a:lnTo>
                <a:lnTo>
                  <a:pt x="31413" y="625112"/>
                </a:lnTo>
                <a:lnTo>
                  <a:pt x="26019" y="607960"/>
                </a:lnTo>
                <a:lnTo>
                  <a:pt x="20942" y="591125"/>
                </a:lnTo>
                <a:lnTo>
                  <a:pt x="17134" y="574608"/>
                </a:lnTo>
                <a:lnTo>
                  <a:pt x="13009" y="558408"/>
                </a:lnTo>
                <a:lnTo>
                  <a:pt x="9836" y="542526"/>
                </a:lnTo>
                <a:lnTo>
                  <a:pt x="6981" y="526962"/>
                </a:lnTo>
                <a:lnTo>
                  <a:pt x="4759" y="511398"/>
                </a:lnTo>
                <a:lnTo>
                  <a:pt x="3173" y="496469"/>
                </a:lnTo>
                <a:lnTo>
                  <a:pt x="1586" y="481222"/>
                </a:lnTo>
                <a:lnTo>
                  <a:pt x="634" y="466929"/>
                </a:lnTo>
                <a:lnTo>
                  <a:pt x="0" y="452635"/>
                </a:lnTo>
                <a:lnTo>
                  <a:pt x="0" y="438659"/>
                </a:lnTo>
                <a:lnTo>
                  <a:pt x="0" y="425318"/>
                </a:lnTo>
                <a:lnTo>
                  <a:pt x="317" y="412295"/>
                </a:lnTo>
                <a:lnTo>
                  <a:pt x="1586" y="398954"/>
                </a:lnTo>
                <a:lnTo>
                  <a:pt x="2221" y="386248"/>
                </a:lnTo>
                <a:lnTo>
                  <a:pt x="3807" y="374178"/>
                </a:lnTo>
                <a:lnTo>
                  <a:pt x="5394" y="362108"/>
                </a:lnTo>
                <a:lnTo>
                  <a:pt x="7615" y="350673"/>
                </a:lnTo>
                <a:lnTo>
                  <a:pt x="9519" y="339238"/>
                </a:lnTo>
                <a:lnTo>
                  <a:pt x="11740" y="328121"/>
                </a:lnTo>
                <a:lnTo>
                  <a:pt x="14596" y="317638"/>
                </a:lnTo>
                <a:lnTo>
                  <a:pt x="17134" y="307474"/>
                </a:lnTo>
                <a:lnTo>
                  <a:pt x="20307" y="297310"/>
                </a:lnTo>
                <a:lnTo>
                  <a:pt x="26019" y="278251"/>
                </a:lnTo>
                <a:lnTo>
                  <a:pt x="30144" y="267769"/>
                </a:lnTo>
                <a:lnTo>
                  <a:pt x="33952" y="256969"/>
                </a:lnTo>
                <a:lnTo>
                  <a:pt x="38394" y="246487"/>
                </a:lnTo>
                <a:lnTo>
                  <a:pt x="42836" y="236323"/>
                </a:lnTo>
                <a:lnTo>
                  <a:pt x="47596" y="226476"/>
                </a:lnTo>
                <a:lnTo>
                  <a:pt x="52673" y="216312"/>
                </a:lnTo>
                <a:lnTo>
                  <a:pt x="57432" y="206783"/>
                </a:lnTo>
                <a:lnTo>
                  <a:pt x="63144" y="197253"/>
                </a:lnTo>
                <a:lnTo>
                  <a:pt x="68221" y="188360"/>
                </a:lnTo>
                <a:lnTo>
                  <a:pt x="73615" y="179466"/>
                </a:lnTo>
                <a:lnTo>
                  <a:pt x="85355" y="162313"/>
                </a:lnTo>
                <a:lnTo>
                  <a:pt x="97096" y="146431"/>
                </a:lnTo>
                <a:lnTo>
                  <a:pt x="109471" y="131502"/>
                </a:lnTo>
                <a:lnTo>
                  <a:pt x="121846" y="117526"/>
                </a:lnTo>
                <a:lnTo>
                  <a:pt x="134538" y="104503"/>
                </a:lnTo>
                <a:lnTo>
                  <a:pt x="147230" y="93068"/>
                </a:lnTo>
                <a:lnTo>
                  <a:pt x="159922" y="82268"/>
                </a:lnTo>
                <a:lnTo>
                  <a:pt x="172615" y="72422"/>
                </a:lnTo>
                <a:lnTo>
                  <a:pt x="184672" y="63845"/>
                </a:lnTo>
                <a:lnTo>
                  <a:pt x="197047" y="56857"/>
                </a:lnTo>
                <a:lnTo>
                  <a:pt x="209105" y="50822"/>
                </a:lnTo>
                <a:lnTo>
                  <a:pt x="223701" y="44152"/>
                </a:lnTo>
                <a:lnTo>
                  <a:pt x="238615" y="37799"/>
                </a:lnTo>
                <a:lnTo>
                  <a:pt x="254163" y="31764"/>
                </a:lnTo>
                <a:lnTo>
                  <a:pt x="270028" y="26364"/>
                </a:lnTo>
                <a:lnTo>
                  <a:pt x="285893" y="20964"/>
                </a:lnTo>
                <a:lnTo>
                  <a:pt x="302711" y="16200"/>
                </a:lnTo>
                <a:lnTo>
                  <a:pt x="319211" y="12070"/>
                </a:lnTo>
                <a:lnTo>
                  <a:pt x="336345" y="8259"/>
                </a:lnTo>
                <a:lnTo>
                  <a:pt x="353480" y="5718"/>
                </a:lnTo>
                <a:lnTo>
                  <a:pt x="370932" y="2859"/>
                </a:lnTo>
                <a:lnTo>
                  <a:pt x="388701" y="1271"/>
                </a:lnTo>
                <a:lnTo>
                  <a:pt x="406470"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4" name="圆角矩形 38"/>
          <p:cNvSpPr/>
          <p:nvPr/>
        </p:nvSpPr>
        <p:spPr>
          <a:xfrm>
            <a:off x="7936043" y="249379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5" name="圆角矩形 38"/>
          <p:cNvSpPr/>
          <p:nvPr/>
        </p:nvSpPr>
        <p:spPr>
          <a:xfrm>
            <a:off x="572086" y="395683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文本框 25"/>
          <p:cNvSpPr txBox="1"/>
          <p:nvPr/>
        </p:nvSpPr>
        <p:spPr>
          <a:xfrm>
            <a:off x="4304669" y="2661765"/>
            <a:ext cx="1702234" cy="923330"/>
          </a:xfrm>
          <a:prstGeom prst="rect">
            <a:avLst/>
          </a:prstGeom>
          <a:noFill/>
        </p:spPr>
        <p:txBody>
          <a:bodyPr wrap="square" rtlCol="0">
            <a:spAutoFit/>
          </a:bodyPr>
          <a:lstStyle/>
          <a:p>
            <a:pPr algn="r"/>
            <a:r>
              <a:rPr lang="en-US" altLang="zh-CN" sz="5400" dirty="0">
                <a:solidFill>
                  <a:schemeClr val="accent1"/>
                </a:solidFill>
                <a:latin typeface="+mj-ea"/>
                <a:ea typeface="+mj-ea"/>
              </a:rPr>
              <a:t>48</a:t>
            </a:r>
            <a:r>
              <a:rPr lang="zh-CN" altLang="en-US" sz="2000" dirty="0">
                <a:solidFill>
                  <a:schemeClr val="accent1"/>
                </a:solidFill>
                <a:latin typeface="+mj-ea"/>
                <a:ea typeface="+mj-ea"/>
              </a:rPr>
              <a:t>次</a:t>
            </a:r>
            <a:endParaRPr lang="zh-CN" altLang="en-US" sz="5400" dirty="0">
              <a:solidFill>
                <a:schemeClr val="accent1"/>
              </a:solidFill>
              <a:latin typeface="+mj-ea"/>
              <a:ea typeface="+mj-ea"/>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Freeform 12"/>
          <p:cNvSpPr/>
          <p:nvPr/>
        </p:nvSpPr>
        <p:spPr bwMode="auto">
          <a:xfrm>
            <a:off x="8332788" y="2604771"/>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16" name="Oval 15"/>
          <p:cNvSpPr>
            <a:spLocks noChangeArrowheads="1"/>
          </p:cNvSpPr>
          <p:nvPr/>
        </p:nvSpPr>
        <p:spPr bwMode="auto">
          <a:xfrm>
            <a:off x="7917273" y="2484707"/>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2</a:t>
            </a:r>
            <a:endParaRPr lang="zh-CN" altLang="en-US" dirty="0">
              <a:solidFill>
                <a:srgbClr val="FFFFFF"/>
              </a:solidFill>
              <a:latin typeface="+mj-ea"/>
              <a:ea typeface="+mj-ea"/>
            </a:endParaRPr>
          </a:p>
        </p:txBody>
      </p:sp>
      <p:sp>
        <p:nvSpPr>
          <p:cNvPr id="17" name="Freeform 12"/>
          <p:cNvSpPr/>
          <p:nvPr/>
        </p:nvSpPr>
        <p:spPr bwMode="auto">
          <a:xfrm flipH="1">
            <a:off x="1846263" y="2604771"/>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18" name="Oval 15"/>
          <p:cNvSpPr>
            <a:spLocks noChangeArrowheads="1"/>
          </p:cNvSpPr>
          <p:nvPr/>
        </p:nvSpPr>
        <p:spPr bwMode="auto">
          <a:xfrm>
            <a:off x="3688173" y="2484707"/>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1</a:t>
            </a:r>
            <a:endParaRPr lang="zh-CN" altLang="en-US" dirty="0">
              <a:solidFill>
                <a:srgbClr val="FFFFFF"/>
              </a:solidFill>
              <a:latin typeface="+mj-ea"/>
              <a:ea typeface="+mj-ea"/>
            </a:endParaRPr>
          </a:p>
        </p:txBody>
      </p:sp>
      <p:sp>
        <p:nvSpPr>
          <p:cNvPr id="19" name="任意多边形 18"/>
          <p:cNvSpPr/>
          <p:nvPr/>
        </p:nvSpPr>
        <p:spPr>
          <a:xfrm>
            <a:off x="5175862" y="1684632"/>
            <a:ext cx="1840277" cy="1840277"/>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4000" dirty="0">
                <a:solidFill>
                  <a:schemeClr val="tx1"/>
                </a:solidFill>
                <a:latin typeface="+mj-ea"/>
                <a:ea typeface="+mj-ea"/>
              </a:rPr>
              <a:t>89%</a:t>
            </a:r>
            <a:endParaRPr lang="zh-CN" altLang="en-US" sz="4000" dirty="0">
              <a:solidFill>
                <a:schemeClr val="tx1"/>
              </a:solidFill>
              <a:latin typeface="+mj-ea"/>
              <a:ea typeface="+mj-ea"/>
            </a:endParaRPr>
          </a:p>
        </p:txBody>
      </p:sp>
      <p:sp>
        <p:nvSpPr>
          <p:cNvPr id="29" name="文本框 28"/>
          <p:cNvSpPr txBox="1"/>
          <p:nvPr/>
        </p:nvSpPr>
        <p:spPr>
          <a:xfrm>
            <a:off x="466005" y="2512058"/>
            <a:ext cx="1377084" cy="523220"/>
          </a:xfrm>
          <a:prstGeom prst="rect">
            <a:avLst/>
          </a:prstGeom>
          <a:noFill/>
        </p:spPr>
        <p:txBody>
          <a:bodyPr wrap="square" rtlCol="0">
            <a:spAutoFit/>
          </a:bodyPr>
          <a:lstStyle/>
          <a:p>
            <a:pPr algn="r"/>
            <a:r>
              <a:rPr lang="en-US" altLang="zh-CN" sz="2800" dirty="0">
                <a:latin typeface="+mj-ea"/>
                <a:ea typeface="+mj-ea"/>
              </a:rPr>
              <a:t>48%</a:t>
            </a:r>
            <a:endParaRPr lang="zh-CN" altLang="en-US" sz="2800" dirty="0">
              <a:latin typeface="+mj-ea"/>
              <a:ea typeface="+mj-ea"/>
            </a:endParaRPr>
          </a:p>
        </p:txBody>
      </p:sp>
      <p:sp>
        <p:nvSpPr>
          <p:cNvPr id="30" name="文本框 29"/>
          <p:cNvSpPr txBox="1"/>
          <p:nvPr/>
        </p:nvSpPr>
        <p:spPr>
          <a:xfrm>
            <a:off x="10345738" y="2512058"/>
            <a:ext cx="1377084" cy="523220"/>
          </a:xfrm>
          <a:prstGeom prst="rect">
            <a:avLst/>
          </a:prstGeom>
          <a:noFill/>
        </p:spPr>
        <p:txBody>
          <a:bodyPr wrap="square" rtlCol="0">
            <a:spAutoFit/>
          </a:bodyPr>
          <a:lstStyle/>
          <a:p>
            <a:r>
              <a:rPr lang="en-US" altLang="zh-CN" sz="2800" dirty="0">
                <a:latin typeface="+mj-ea"/>
                <a:ea typeface="+mj-ea"/>
              </a:rPr>
              <a:t>41%</a:t>
            </a:r>
            <a:endParaRPr lang="zh-CN" altLang="en-US" sz="2800" dirty="0">
              <a:latin typeface="+mj-ea"/>
              <a:ea typeface="+mj-ea"/>
            </a:endParaRPr>
          </a:p>
        </p:txBody>
      </p:sp>
      <p:sp>
        <p:nvSpPr>
          <p:cNvPr id="31" name="矩形 30"/>
          <p:cNvSpPr/>
          <p:nvPr/>
        </p:nvSpPr>
        <p:spPr>
          <a:xfrm>
            <a:off x="1136129" y="3687902"/>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1136129" y="504253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3" name="直接连接符 32"/>
          <p:cNvCxnSpPr/>
          <p:nvPr/>
        </p:nvCxnSpPr>
        <p:spPr>
          <a:xfrm>
            <a:off x="1145338" y="5009564"/>
            <a:ext cx="99013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21"/>
          <p:cNvSpPr/>
          <p:nvPr/>
        </p:nvSpPr>
        <p:spPr bwMode="auto">
          <a:xfrm>
            <a:off x="6664857" y="218119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9581322" y="2181198"/>
            <a:ext cx="1912101" cy="1912101"/>
          </a:xfrm>
          <a:prstGeom prst="ellipse">
            <a:avLst/>
          </a:prstGeom>
          <a:solidFill>
            <a:schemeClr val="accent1"/>
          </a:solidFill>
          <a:ln>
            <a:noFill/>
          </a:ln>
        </p:spPr>
        <p:txBody>
          <a:bodyPr/>
          <a:lstStyle/>
          <a:p>
            <a:endParaRPr lang="zh-CN" altLang="en-US"/>
          </a:p>
        </p:txBody>
      </p:sp>
      <p:sp>
        <p:nvSpPr>
          <p:cNvPr id="28" name="矩形 27"/>
          <p:cNvSpPr/>
          <p:nvPr/>
        </p:nvSpPr>
        <p:spPr>
          <a:xfrm>
            <a:off x="6296881"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4" name="矩形 33"/>
          <p:cNvSpPr/>
          <p:nvPr/>
        </p:nvSpPr>
        <p:spPr>
          <a:xfrm>
            <a:off x="9213346"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5" name="矩形 34"/>
          <p:cNvSpPr/>
          <p:nvPr/>
        </p:nvSpPr>
        <p:spPr>
          <a:xfrm>
            <a:off x="852417" y="2949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6" name="圆角矩形 34"/>
          <p:cNvSpPr/>
          <p:nvPr/>
        </p:nvSpPr>
        <p:spPr>
          <a:xfrm>
            <a:off x="1497643" y="185385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852417" y="540141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8" name="圆角矩形 38"/>
          <p:cNvSpPr/>
          <p:nvPr/>
        </p:nvSpPr>
        <p:spPr>
          <a:xfrm>
            <a:off x="1497643" y="430618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852417" y="282508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852417" y="525438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7132276" y="264861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10146707" y="274658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0" name="组合 19"/>
          <p:cNvGrpSpPr/>
          <p:nvPr/>
        </p:nvGrpSpPr>
        <p:grpSpPr>
          <a:xfrm>
            <a:off x="3488005" y="4029031"/>
            <a:ext cx="1295016" cy="2347403"/>
            <a:chOff x="3546849" y="3594011"/>
            <a:chExt cx="1295016" cy="2347403"/>
          </a:xfrm>
        </p:grpSpPr>
        <p:sp>
          <p:nvSpPr>
            <p:cNvPr id="21" name="自由: 形状 20"/>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03</a:t>
              </a:r>
              <a:endParaRPr lang="zh-CN" altLang="en-US" sz="4400" b="1" dirty="0"/>
            </a:p>
          </p:txBody>
        </p:sp>
      </p:grpSp>
      <p:grpSp>
        <p:nvGrpSpPr>
          <p:cNvPr id="23" name="组合 22"/>
          <p:cNvGrpSpPr/>
          <p:nvPr/>
        </p:nvGrpSpPr>
        <p:grpSpPr>
          <a:xfrm>
            <a:off x="3488005" y="1681628"/>
            <a:ext cx="1295016" cy="2347403"/>
            <a:chOff x="3546849" y="3594011"/>
            <a:chExt cx="1295016" cy="2347403"/>
          </a:xfrm>
        </p:grpSpPr>
        <p:sp>
          <p:nvSpPr>
            <p:cNvPr id="24" name="自由: 形状 23"/>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01</a:t>
              </a:r>
              <a:endParaRPr lang="zh-CN" altLang="en-US" sz="4400" b="1" dirty="0"/>
            </a:p>
          </p:txBody>
        </p:sp>
      </p:grpSp>
      <p:sp>
        <p:nvSpPr>
          <p:cNvPr id="26" name="矩形 25"/>
          <p:cNvSpPr/>
          <p:nvPr/>
        </p:nvSpPr>
        <p:spPr>
          <a:xfrm>
            <a:off x="1100412" y="2298267"/>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27" name="直接连接符 26"/>
          <p:cNvCxnSpPr/>
          <p:nvPr/>
        </p:nvCxnSpPr>
        <p:spPr>
          <a:xfrm>
            <a:off x="3084399" y="2199252"/>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1100412" y="454665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38" name="直接连接符 37"/>
          <p:cNvCxnSpPr/>
          <p:nvPr/>
        </p:nvCxnSpPr>
        <p:spPr>
          <a:xfrm>
            <a:off x="3084399" y="4447640"/>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7527735" y="4029031"/>
            <a:ext cx="1295016" cy="2347403"/>
            <a:chOff x="3546849" y="3594011"/>
            <a:chExt cx="1295016" cy="2347403"/>
          </a:xfrm>
        </p:grpSpPr>
        <p:sp>
          <p:nvSpPr>
            <p:cNvPr id="40" name="自由: 形状 39"/>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04</a:t>
              </a:r>
              <a:endParaRPr lang="zh-CN" altLang="en-US" sz="4400" b="1" dirty="0"/>
            </a:p>
          </p:txBody>
        </p:sp>
      </p:grpSp>
      <p:grpSp>
        <p:nvGrpSpPr>
          <p:cNvPr id="45" name="组合 44"/>
          <p:cNvGrpSpPr/>
          <p:nvPr/>
        </p:nvGrpSpPr>
        <p:grpSpPr>
          <a:xfrm>
            <a:off x="7527735" y="1681628"/>
            <a:ext cx="1295016" cy="2347403"/>
            <a:chOff x="3546849" y="3594011"/>
            <a:chExt cx="1295016" cy="2347403"/>
          </a:xfrm>
        </p:grpSpPr>
        <p:sp>
          <p:nvSpPr>
            <p:cNvPr id="46" name="自由: 形状 45"/>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02</a:t>
              </a:r>
              <a:endParaRPr lang="zh-CN" altLang="en-US" sz="4400" b="1" dirty="0"/>
            </a:p>
          </p:txBody>
        </p:sp>
      </p:grpSp>
      <p:sp>
        <p:nvSpPr>
          <p:cNvPr id="48" name="矩形 47"/>
          <p:cNvSpPr/>
          <p:nvPr/>
        </p:nvSpPr>
        <p:spPr>
          <a:xfrm>
            <a:off x="9794040" y="2298267"/>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49" name="直接连接符 48"/>
          <p:cNvCxnSpPr/>
          <p:nvPr/>
        </p:nvCxnSpPr>
        <p:spPr>
          <a:xfrm>
            <a:off x="9253184" y="2199252"/>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0" name="矩形 49"/>
          <p:cNvSpPr/>
          <p:nvPr/>
        </p:nvSpPr>
        <p:spPr>
          <a:xfrm>
            <a:off x="9794040" y="454665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51" name="直接连接符 50"/>
          <p:cNvCxnSpPr/>
          <p:nvPr/>
        </p:nvCxnSpPr>
        <p:spPr>
          <a:xfrm>
            <a:off x="9253184" y="4447640"/>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3" name="KSO_Shape"/>
          <p:cNvSpPr/>
          <p:nvPr/>
        </p:nvSpPr>
        <p:spPr bwMode="auto">
          <a:xfrm>
            <a:off x="5528956" y="3325626"/>
            <a:ext cx="1134089" cy="1298575"/>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矩形 19"/>
          <p:cNvSpPr/>
          <p:nvPr/>
        </p:nvSpPr>
        <p:spPr>
          <a:xfrm>
            <a:off x="5552064" y="2153729"/>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2" name="矩形 21"/>
          <p:cNvSpPr/>
          <p:nvPr/>
        </p:nvSpPr>
        <p:spPr>
          <a:xfrm>
            <a:off x="5552064" y="1892007"/>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5552064" y="3966291"/>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KSO_Shape"/>
          <p:cNvSpPr/>
          <p:nvPr/>
        </p:nvSpPr>
        <p:spPr bwMode="auto">
          <a:xfrm>
            <a:off x="1238221" y="2361198"/>
            <a:ext cx="2440582" cy="3453655"/>
          </a:xfrm>
          <a:custGeom>
            <a:avLst/>
            <a:gdLst>
              <a:gd name="T0" fmla="*/ 680720 w 1423988"/>
              <a:gd name="T1" fmla="*/ 1626019 h 2012950"/>
              <a:gd name="T2" fmla="*/ 730568 w 1423988"/>
              <a:gd name="T3" fmla="*/ 1631101 h 2012950"/>
              <a:gd name="T4" fmla="*/ 769303 w 1423988"/>
              <a:gd name="T5" fmla="*/ 1599016 h 2012950"/>
              <a:gd name="T6" fmla="*/ 1190626 w 1423988"/>
              <a:gd name="T7" fmla="*/ 934116 h 2012950"/>
              <a:gd name="T8" fmla="*/ 1300481 w 1423988"/>
              <a:gd name="T9" fmla="*/ 1061505 h 2012950"/>
              <a:gd name="T10" fmla="*/ 1364616 w 1423988"/>
              <a:gd name="T11" fmla="*/ 1232416 h 2012950"/>
              <a:gd name="T12" fmla="*/ 1420178 w 1423988"/>
              <a:gd name="T13" fmla="*/ 1723228 h 2012950"/>
              <a:gd name="T14" fmla="*/ 1388111 w 1423988"/>
              <a:gd name="T15" fmla="*/ 1816625 h 2012950"/>
              <a:gd name="T16" fmla="*/ 1329056 w 1423988"/>
              <a:gd name="T17" fmla="*/ 1896045 h 2012950"/>
              <a:gd name="T18" fmla="*/ 1248093 w 1423988"/>
              <a:gd name="T19" fmla="*/ 1957992 h 2012950"/>
              <a:gd name="T20" fmla="*/ 1152843 w 1423988"/>
              <a:gd name="T21" fmla="*/ 1998337 h 2012950"/>
              <a:gd name="T22" fmla="*/ 1049021 w 1423988"/>
              <a:gd name="T23" fmla="*/ 2012633 h 2012950"/>
              <a:gd name="T24" fmla="*/ 289560 w 1423988"/>
              <a:gd name="T25" fmla="*/ 2002784 h 2012950"/>
              <a:gd name="T26" fmla="*/ 192405 w 1423988"/>
              <a:gd name="T27" fmla="*/ 1966569 h 2012950"/>
              <a:gd name="T28" fmla="*/ 108585 w 1423988"/>
              <a:gd name="T29" fmla="*/ 1907481 h 2012950"/>
              <a:gd name="T30" fmla="*/ 44767 w 1423988"/>
              <a:gd name="T31" fmla="*/ 1829650 h 2012950"/>
              <a:gd name="T32" fmla="*/ 7620 w 1423988"/>
              <a:gd name="T33" fmla="*/ 1737206 h 2012950"/>
              <a:gd name="T34" fmla="*/ 2540 w 1423988"/>
              <a:gd name="T35" fmla="*/ 1633643 h 2012950"/>
              <a:gd name="T36" fmla="*/ 108267 w 1423988"/>
              <a:gd name="T37" fmla="*/ 1085013 h 2012950"/>
              <a:gd name="T38" fmla="*/ 209867 w 1423988"/>
              <a:gd name="T39" fmla="*/ 950953 h 2012950"/>
              <a:gd name="T40" fmla="*/ 355600 w 1423988"/>
              <a:gd name="T41" fmla="*/ 877887 h 2012950"/>
              <a:gd name="T42" fmla="*/ 649738 w 1423988"/>
              <a:gd name="T43" fmla="*/ 93946 h 2012950"/>
              <a:gd name="T44" fmla="*/ 594788 w 1423988"/>
              <a:gd name="T45" fmla="*/ 154249 h 2012950"/>
              <a:gd name="T46" fmla="*/ 560802 w 1423988"/>
              <a:gd name="T47" fmla="*/ 183449 h 2012950"/>
              <a:gd name="T48" fmla="*/ 574142 w 1423988"/>
              <a:gd name="T49" fmla="*/ 273903 h 2012950"/>
              <a:gd name="T50" fmla="*/ 645609 w 1423988"/>
              <a:gd name="T51" fmla="*/ 325955 h 2012950"/>
              <a:gd name="T52" fmla="*/ 668478 w 1423988"/>
              <a:gd name="T53" fmla="*/ 366580 h 2012950"/>
              <a:gd name="T54" fmla="*/ 760591 w 1423988"/>
              <a:gd name="T55" fmla="*/ 361819 h 2012950"/>
              <a:gd name="T56" fmla="*/ 777743 w 1423988"/>
              <a:gd name="T57" fmla="*/ 285012 h 2012950"/>
              <a:gd name="T58" fmla="*/ 854292 w 1423988"/>
              <a:gd name="T59" fmla="*/ 268191 h 2012950"/>
              <a:gd name="T60" fmla="*/ 859057 w 1423988"/>
              <a:gd name="T61" fmla="*/ 176466 h 2012950"/>
              <a:gd name="T62" fmla="*/ 818400 w 1423988"/>
              <a:gd name="T63" fmla="*/ 152980 h 2012950"/>
              <a:gd name="T64" fmla="*/ 768850 w 1423988"/>
              <a:gd name="T65" fmla="*/ 85694 h 2012950"/>
              <a:gd name="T66" fmla="*/ 679595 w 1423988"/>
              <a:gd name="T67" fmla="*/ 67921 h 2012950"/>
              <a:gd name="T68" fmla="*/ 808554 w 1423988"/>
              <a:gd name="T69" fmla="*/ 19043 h 2012950"/>
              <a:gd name="T70" fmla="*/ 867315 w 1423988"/>
              <a:gd name="T71" fmla="*/ 70777 h 2012950"/>
              <a:gd name="T72" fmla="*/ 960381 w 1423988"/>
              <a:gd name="T73" fmla="*/ 98072 h 2012950"/>
              <a:gd name="T74" fmla="*/ 1052494 w 1423988"/>
              <a:gd name="T75" fmla="*/ 155202 h 2012950"/>
              <a:gd name="T76" fmla="*/ 1096009 w 1423988"/>
              <a:gd name="T77" fmla="*/ 243117 h 2012950"/>
              <a:gd name="T78" fmla="*/ 1085845 w 1423988"/>
              <a:gd name="T79" fmla="*/ 316433 h 2012950"/>
              <a:gd name="T80" fmla="*/ 1075046 w 1423988"/>
              <a:gd name="T81" fmla="*/ 388162 h 2012950"/>
              <a:gd name="T82" fmla="*/ 1091245 w 1423988"/>
              <a:gd name="T83" fmla="*/ 488773 h 2012950"/>
              <a:gd name="T84" fmla="*/ 1079493 w 1423988"/>
              <a:gd name="T85" fmla="*/ 592558 h 2012950"/>
              <a:gd name="T86" fmla="*/ 1041377 w 1423988"/>
              <a:gd name="T87" fmla="*/ 686187 h 2012950"/>
              <a:gd name="T88" fmla="*/ 980392 w 1423988"/>
              <a:gd name="T89" fmla="*/ 765850 h 2012950"/>
              <a:gd name="T90" fmla="*/ 901302 w 1423988"/>
              <a:gd name="T91" fmla="*/ 826153 h 2012950"/>
              <a:gd name="T92" fmla="*/ 807283 w 1423988"/>
              <a:gd name="T93" fmla="*/ 864557 h 2012950"/>
              <a:gd name="T94" fmla="*/ 702783 w 1423988"/>
              <a:gd name="T95" fmla="*/ 876300 h 2012950"/>
              <a:gd name="T96" fmla="*/ 600188 w 1423988"/>
              <a:gd name="T97" fmla="*/ 859796 h 2012950"/>
              <a:gd name="T98" fmla="*/ 508710 w 1423988"/>
              <a:gd name="T99" fmla="*/ 816949 h 2012950"/>
              <a:gd name="T100" fmla="*/ 432479 w 1423988"/>
              <a:gd name="T101" fmla="*/ 752520 h 2012950"/>
              <a:gd name="T102" fmla="*/ 375305 w 1423988"/>
              <a:gd name="T103" fmla="*/ 670317 h 2012950"/>
              <a:gd name="T104" fmla="*/ 341636 w 1423988"/>
              <a:gd name="T105" fmla="*/ 574150 h 2012950"/>
              <a:gd name="T106" fmla="*/ 334966 w 1423988"/>
              <a:gd name="T107" fmla="*/ 470047 h 2012950"/>
              <a:gd name="T108" fmla="*/ 357200 w 1423988"/>
              <a:gd name="T109" fmla="*/ 351663 h 2012950"/>
              <a:gd name="T110" fmla="*/ 327978 w 1423988"/>
              <a:gd name="T111" fmla="*/ 287234 h 2012950"/>
              <a:gd name="T112" fmla="*/ 339095 w 1423988"/>
              <a:gd name="T113" fmla="*/ 200270 h 2012950"/>
              <a:gd name="T114" fmla="*/ 406751 w 1423988"/>
              <a:gd name="T115" fmla="*/ 124415 h 2012950"/>
              <a:gd name="T116" fmla="*/ 514745 w 1423988"/>
              <a:gd name="T117" fmla="*/ 86012 h 2012950"/>
              <a:gd name="T118" fmla="*/ 579859 w 1423988"/>
              <a:gd name="T119" fmla="*/ 41895 h 2012950"/>
              <a:gd name="T120" fmla="*/ 656091 w 1423988"/>
              <a:gd name="T121" fmla="*/ 5396 h 2012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23988" h="2012950">
                <a:moveTo>
                  <a:pt x="355600" y="877887"/>
                </a:moveTo>
                <a:lnTo>
                  <a:pt x="652463" y="1594886"/>
                </a:lnTo>
                <a:lnTo>
                  <a:pt x="654368" y="1599016"/>
                </a:lnTo>
                <a:lnTo>
                  <a:pt x="656908" y="1603463"/>
                </a:lnTo>
                <a:lnTo>
                  <a:pt x="659765" y="1607276"/>
                </a:lnTo>
                <a:lnTo>
                  <a:pt x="662623" y="1611405"/>
                </a:lnTo>
                <a:lnTo>
                  <a:pt x="665798" y="1614900"/>
                </a:lnTo>
                <a:lnTo>
                  <a:pt x="668973" y="1618077"/>
                </a:lnTo>
                <a:lnTo>
                  <a:pt x="672783" y="1620936"/>
                </a:lnTo>
                <a:lnTo>
                  <a:pt x="676275" y="1623795"/>
                </a:lnTo>
                <a:lnTo>
                  <a:pt x="680720" y="1626019"/>
                </a:lnTo>
                <a:lnTo>
                  <a:pt x="684530" y="1627925"/>
                </a:lnTo>
                <a:lnTo>
                  <a:pt x="688975" y="1629831"/>
                </a:lnTo>
                <a:lnTo>
                  <a:pt x="693420" y="1631101"/>
                </a:lnTo>
                <a:lnTo>
                  <a:pt x="698183" y="1632372"/>
                </a:lnTo>
                <a:lnTo>
                  <a:pt x="702628" y="1633007"/>
                </a:lnTo>
                <a:lnTo>
                  <a:pt x="707390" y="1633325"/>
                </a:lnTo>
                <a:lnTo>
                  <a:pt x="712153" y="1633325"/>
                </a:lnTo>
                <a:lnTo>
                  <a:pt x="716598" y="1633325"/>
                </a:lnTo>
                <a:lnTo>
                  <a:pt x="721360" y="1633007"/>
                </a:lnTo>
                <a:lnTo>
                  <a:pt x="725805" y="1632372"/>
                </a:lnTo>
                <a:lnTo>
                  <a:pt x="730568" y="1631101"/>
                </a:lnTo>
                <a:lnTo>
                  <a:pt x="734695" y="1629831"/>
                </a:lnTo>
                <a:lnTo>
                  <a:pt x="739140" y="1627925"/>
                </a:lnTo>
                <a:lnTo>
                  <a:pt x="743268" y="1626019"/>
                </a:lnTo>
                <a:lnTo>
                  <a:pt x="747395" y="1623795"/>
                </a:lnTo>
                <a:lnTo>
                  <a:pt x="751205" y="1620936"/>
                </a:lnTo>
                <a:lnTo>
                  <a:pt x="754698" y="1618077"/>
                </a:lnTo>
                <a:lnTo>
                  <a:pt x="758190" y="1614900"/>
                </a:lnTo>
                <a:lnTo>
                  <a:pt x="761683" y="1611405"/>
                </a:lnTo>
                <a:lnTo>
                  <a:pt x="764223" y="1607276"/>
                </a:lnTo>
                <a:lnTo>
                  <a:pt x="767080" y="1603463"/>
                </a:lnTo>
                <a:lnTo>
                  <a:pt x="769303" y="1599016"/>
                </a:lnTo>
                <a:lnTo>
                  <a:pt x="771525" y="1594886"/>
                </a:lnTo>
                <a:lnTo>
                  <a:pt x="1068071" y="878205"/>
                </a:lnTo>
                <a:lnTo>
                  <a:pt x="1083311" y="881699"/>
                </a:lnTo>
                <a:lnTo>
                  <a:pt x="1098233" y="886147"/>
                </a:lnTo>
                <a:lnTo>
                  <a:pt x="1112521" y="891230"/>
                </a:lnTo>
                <a:lnTo>
                  <a:pt x="1126173" y="896630"/>
                </a:lnTo>
                <a:lnTo>
                  <a:pt x="1140143" y="903301"/>
                </a:lnTo>
                <a:lnTo>
                  <a:pt x="1153478" y="909973"/>
                </a:lnTo>
                <a:lnTo>
                  <a:pt x="1166178" y="917597"/>
                </a:lnTo>
                <a:lnTo>
                  <a:pt x="1178561" y="925539"/>
                </a:lnTo>
                <a:lnTo>
                  <a:pt x="1190626" y="934116"/>
                </a:lnTo>
                <a:lnTo>
                  <a:pt x="1202373" y="943329"/>
                </a:lnTo>
                <a:lnTo>
                  <a:pt x="1214121" y="953177"/>
                </a:lnTo>
                <a:lnTo>
                  <a:pt x="1225233" y="963343"/>
                </a:lnTo>
                <a:lnTo>
                  <a:pt x="1236028" y="974144"/>
                </a:lnTo>
                <a:lnTo>
                  <a:pt x="1246188" y="985262"/>
                </a:lnTo>
                <a:lnTo>
                  <a:pt x="1256348" y="997016"/>
                </a:lnTo>
                <a:lnTo>
                  <a:pt x="1265556" y="1009088"/>
                </a:lnTo>
                <a:lnTo>
                  <a:pt x="1274763" y="1021478"/>
                </a:lnTo>
                <a:lnTo>
                  <a:pt x="1283653" y="1034185"/>
                </a:lnTo>
                <a:lnTo>
                  <a:pt x="1292226" y="1047845"/>
                </a:lnTo>
                <a:lnTo>
                  <a:pt x="1300481" y="1061505"/>
                </a:lnTo>
                <a:lnTo>
                  <a:pt x="1307783" y="1075801"/>
                </a:lnTo>
                <a:lnTo>
                  <a:pt x="1315403" y="1089778"/>
                </a:lnTo>
                <a:lnTo>
                  <a:pt x="1322071" y="1104392"/>
                </a:lnTo>
                <a:lnTo>
                  <a:pt x="1329056" y="1119958"/>
                </a:lnTo>
                <a:lnTo>
                  <a:pt x="1335088" y="1135206"/>
                </a:lnTo>
                <a:lnTo>
                  <a:pt x="1341121" y="1150773"/>
                </a:lnTo>
                <a:lnTo>
                  <a:pt x="1346518" y="1166656"/>
                </a:lnTo>
                <a:lnTo>
                  <a:pt x="1351598" y="1182540"/>
                </a:lnTo>
                <a:lnTo>
                  <a:pt x="1356361" y="1199060"/>
                </a:lnTo>
                <a:lnTo>
                  <a:pt x="1360488" y="1215579"/>
                </a:lnTo>
                <a:lnTo>
                  <a:pt x="1364616" y="1232416"/>
                </a:lnTo>
                <a:lnTo>
                  <a:pt x="1368108" y="1249253"/>
                </a:lnTo>
                <a:lnTo>
                  <a:pt x="1421448" y="1639679"/>
                </a:lnTo>
                <a:lnTo>
                  <a:pt x="1422718" y="1649209"/>
                </a:lnTo>
                <a:lnTo>
                  <a:pt x="1423353" y="1658739"/>
                </a:lnTo>
                <a:lnTo>
                  <a:pt x="1423671" y="1667952"/>
                </a:lnTo>
                <a:lnTo>
                  <a:pt x="1423988" y="1677482"/>
                </a:lnTo>
                <a:lnTo>
                  <a:pt x="1423671" y="1686695"/>
                </a:lnTo>
                <a:lnTo>
                  <a:pt x="1423353" y="1696225"/>
                </a:lnTo>
                <a:lnTo>
                  <a:pt x="1422718" y="1705120"/>
                </a:lnTo>
                <a:lnTo>
                  <a:pt x="1421448" y="1714333"/>
                </a:lnTo>
                <a:lnTo>
                  <a:pt x="1420178" y="1723228"/>
                </a:lnTo>
                <a:lnTo>
                  <a:pt x="1418591" y="1732123"/>
                </a:lnTo>
                <a:lnTo>
                  <a:pt x="1416686" y="1741018"/>
                </a:lnTo>
                <a:lnTo>
                  <a:pt x="1414463" y="1749913"/>
                </a:lnTo>
                <a:lnTo>
                  <a:pt x="1411923" y="1758490"/>
                </a:lnTo>
                <a:lnTo>
                  <a:pt x="1409383" y="1767068"/>
                </a:lnTo>
                <a:lnTo>
                  <a:pt x="1406526" y="1775645"/>
                </a:lnTo>
                <a:lnTo>
                  <a:pt x="1403351" y="1784222"/>
                </a:lnTo>
                <a:lnTo>
                  <a:pt x="1399858" y="1792482"/>
                </a:lnTo>
                <a:lnTo>
                  <a:pt x="1396366" y="1800424"/>
                </a:lnTo>
                <a:lnTo>
                  <a:pt x="1392238" y="1808683"/>
                </a:lnTo>
                <a:lnTo>
                  <a:pt x="1388111" y="1816625"/>
                </a:lnTo>
                <a:lnTo>
                  <a:pt x="1383666" y="1824250"/>
                </a:lnTo>
                <a:lnTo>
                  <a:pt x="1379221" y="1832192"/>
                </a:lnTo>
                <a:lnTo>
                  <a:pt x="1374458" y="1839816"/>
                </a:lnTo>
                <a:lnTo>
                  <a:pt x="1369378" y="1847122"/>
                </a:lnTo>
                <a:lnTo>
                  <a:pt x="1364298" y="1854747"/>
                </a:lnTo>
                <a:lnTo>
                  <a:pt x="1358901" y="1861736"/>
                </a:lnTo>
                <a:lnTo>
                  <a:pt x="1353186" y="1869042"/>
                </a:lnTo>
                <a:lnTo>
                  <a:pt x="1347471" y="1876031"/>
                </a:lnTo>
                <a:lnTo>
                  <a:pt x="1341438" y="1882702"/>
                </a:lnTo>
                <a:lnTo>
                  <a:pt x="1335088" y="1889691"/>
                </a:lnTo>
                <a:lnTo>
                  <a:pt x="1329056" y="1896045"/>
                </a:lnTo>
                <a:lnTo>
                  <a:pt x="1322071" y="1902398"/>
                </a:lnTo>
                <a:lnTo>
                  <a:pt x="1315403" y="1908752"/>
                </a:lnTo>
                <a:lnTo>
                  <a:pt x="1308736" y="1914788"/>
                </a:lnTo>
                <a:lnTo>
                  <a:pt x="1301433" y="1920824"/>
                </a:lnTo>
                <a:lnTo>
                  <a:pt x="1294448" y="1926542"/>
                </a:lnTo>
                <a:lnTo>
                  <a:pt x="1286828" y="1932260"/>
                </a:lnTo>
                <a:lnTo>
                  <a:pt x="1279526" y="1937978"/>
                </a:lnTo>
                <a:lnTo>
                  <a:pt x="1271906" y="1943061"/>
                </a:lnTo>
                <a:lnTo>
                  <a:pt x="1263968" y="1948462"/>
                </a:lnTo>
                <a:lnTo>
                  <a:pt x="1256348" y="1953544"/>
                </a:lnTo>
                <a:lnTo>
                  <a:pt x="1248093" y="1957992"/>
                </a:lnTo>
                <a:lnTo>
                  <a:pt x="1239838" y="1962757"/>
                </a:lnTo>
                <a:lnTo>
                  <a:pt x="1231583" y="1967205"/>
                </a:lnTo>
                <a:lnTo>
                  <a:pt x="1223646" y="1971652"/>
                </a:lnTo>
                <a:lnTo>
                  <a:pt x="1215073" y="1975464"/>
                </a:lnTo>
                <a:lnTo>
                  <a:pt x="1206501" y="1979276"/>
                </a:lnTo>
                <a:lnTo>
                  <a:pt x="1197611" y="1983088"/>
                </a:lnTo>
                <a:lnTo>
                  <a:pt x="1189038" y="1986583"/>
                </a:lnTo>
                <a:lnTo>
                  <a:pt x="1180148" y="1989760"/>
                </a:lnTo>
                <a:lnTo>
                  <a:pt x="1171258" y="1992936"/>
                </a:lnTo>
                <a:lnTo>
                  <a:pt x="1161733" y="1995796"/>
                </a:lnTo>
                <a:lnTo>
                  <a:pt x="1152843" y="1998337"/>
                </a:lnTo>
                <a:lnTo>
                  <a:pt x="1143636" y="2000878"/>
                </a:lnTo>
                <a:lnTo>
                  <a:pt x="1134428" y="2002784"/>
                </a:lnTo>
                <a:lnTo>
                  <a:pt x="1125221" y="2005008"/>
                </a:lnTo>
                <a:lnTo>
                  <a:pt x="1115696" y="2006914"/>
                </a:lnTo>
                <a:lnTo>
                  <a:pt x="1106171" y="2008185"/>
                </a:lnTo>
                <a:lnTo>
                  <a:pt x="1096646" y="2009773"/>
                </a:lnTo>
                <a:lnTo>
                  <a:pt x="1087438" y="2010726"/>
                </a:lnTo>
                <a:lnTo>
                  <a:pt x="1077913" y="2011362"/>
                </a:lnTo>
                <a:lnTo>
                  <a:pt x="1068071" y="2012315"/>
                </a:lnTo>
                <a:lnTo>
                  <a:pt x="1058546" y="2012633"/>
                </a:lnTo>
                <a:lnTo>
                  <a:pt x="1049021" y="2012633"/>
                </a:lnTo>
                <a:lnTo>
                  <a:pt x="374968" y="2012633"/>
                </a:lnTo>
                <a:lnTo>
                  <a:pt x="374968" y="2012950"/>
                </a:lnTo>
                <a:lnTo>
                  <a:pt x="365125" y="2012633"/>
                </a:lnTo>
                <a:lnTo>
                  <a:pt x="355600" y="2012315"/>
                </a:lnTo>
                <a:lnTo>
                  <a:pt x="346075" y="2011362"/>
                </a:lnTo>
                <a:lnTo>
                  <a:pt x="336550" y="2010726"/>
                </a:lnTo>
                <a:lnTo>
                  <a:pt x="327025" y="2009773"/>
                </a:lnTo>
                <a:lnTo>
                  <a:pt x="317817" y="2008185"/>
                </a:lnTo>
                <a:lnTo>
                  <a:pt x="307975" y="2006914"/>
                </a:lnTo>
                <a:lnTo>
                  <a:pt x="298767" y="2005008"/>
                </a:lnTo>
                <a:lnTo>
                  <a:pt x="289560" y="2002784"/>
                </a:lnTo>
                <a:lnTo>
                  <a:pt x="280352" y="2000878"/>
                </a:lnTo>
                <a:lnTo>
                  <a:pt x="271145" y="1998337"/>
                </a:lnTo>
                <a:lnTo>
                  <a:pt x="261937" y="1995478"/>
                </a:lnTo>
                <a:lnTo>
                  <a:pt x="253047" y="1992619"/>
                </a:lnTo>
                <a:lnTo>
                  <a:pt x="243840" y="1989442"/>
                </a:lnTo>
                <a:lnTo>
                  <a:pt x="234950" y="1986265"/>
                </a:lnTo>
                <a:lnTo>
                  <a:pt x="226060" y="1982771"/>
                </a:lnTo>
                <a:lnTo>
                  <a:pt x="217487" y="1978959"/>
                </a:lnTo>
                <a:lnTo>
                  <a:pt x="209232" y="1975147"/>
                </a:lnTo>
                <a:lnTo>
                  <a:pt x="200660" y="1971017"/>
                </a:lnTo>
                <a:lnTo>
                  <a:pt x="192405" y="1966569"/>
                </a:lnTo>
                <a:lnTo>
                  <a:pt x="183832" y="1962439"/>
                </a:lnTo>
                <a:lnTo>
                  <a:pt x="175577" y="1957674"/>
                </a:lnTo>
                <a:lnTo>
                  <a:pt x="167640" y="1952591"/>
                </a:lnTo>
                <a:lnTo>
                  <a:pt x="160020" y="1947826"/>
                </a:lnTo>
                <a:lnTo>
                  <a:pt x="152082" y="1942426"/>
                </a:lnTo>
                <a:lnTo>
                  <a:pt x="144780" y="1937025"/>
                </a:lnTo>
                <a:lnTo>
                  <a:pt x="137160" y="1931307"/>
                </a:lnTo>
                <a:lnTo>
                  <a:pt x="129540" y="1925589"/>
                </a:lnTo>
                <a:lnTo>
                  <a:pt x="122555" y="1919871"/>
                </a:lnTo>
                <a:lnTo>
                  <a:pt x="115570" y="1913835"/>
                </a:lnTo>
                <a:lnTo>
                  <a:pt x="108585" y="1907481"/>
                </a:lnTo>
                <a:lnTo>
                  <a:pt x="101917" y="1901128"/>
                </a:lnTo>
                <a:lnTo>
                  <a:pt x="95567" y="1894456"/>
                </a:lnTo>
                <a:lnTo>
                  <a:pt x="89217" y="1887785"/>
                </a:lnTo>
                <a:lnTo>
                  <a:pt x="82550" y="1881114"/>
                </a:lnTo>
                <a:lnTo>
                  <a:pt x="76835" y="1874443"/>
                </a:lnTo>
                <a:lnTo>
                  <a:pt x="70802" y="1867136"/>
                </a:lnTo>
                <a:lnTo>
                  <a:pt x="65405" y="1859829"/>
                </a:lnTo>
                <a:lnTo>
                  <a:pt x="60007" y="1852523"/>
                </a:lnTo>
                <a:lnTo>
                  <a:pt x="54927" y="1845216"/>
                </a:lnTo>
                <a:lnTo>
                  <a:pt x="49847" y="1837274"/>
                </a:lnTo>
                <a:lnTo>
                  <a:pt x="44767" y="1829650"/>
                </a:lnTo>
                <a:lnTo>
                  <a:pt x="40322" y="1821390"/>
                </a:lnTo>
                <a:lnTo>
                  <a:pt x="35877" y="1813766"/>
                </a:lnTo>
                <a:lnTo>
                  <a:pt x="31750" y="1805507"/>
                </a:lnTo>
                <a:lnTo>
                  <a:pt x="27940" y="1797247"/>
                </a:lnTo>
                <a:lnTo>
                  <a:pt x="24130" y="1788987"/>
                </a:lnTo>
                <a:lnTo>
                  <a:pt x="20637" y="1780410"/>
                </a:lnTo>
                <a:lnTo>
                  <a:pt x="17780" y="1772150"/>
                </a:lnTo>
                <a:lnTo>
                  <a:pt x="14605" y="1763573"/>
                </a:lnTo>
                <a:lnTo>
                  <a:pt x="12065" y="1754996"/>
                </a:lnTo>
                <a:lnTo>
                  <a:pt x="9525" y="1746101"/>
                </a:lnTo>
                <a:lnTo>
                  <a:pt x="7620" y="1737206"/>
                </a:lnTo>
                <a:lnTo>
                  <a:pt x="5715" y="1727675"/>
                </a:lnTo>
                <a:lnTo>
                  <a:pt x="3810" y="1718781"/>
                </a:lnTo>
                <a:lnTo>
                  <a:pt x="2540" y="1709568"/>
                </a:lnTo>
                <a:lnTo>
                  <a:pt x="1587" y="1700355"/>
                </a:lnTo>
                <a:lnTo>
                  <a:pt x="635" y="1691143"/>
                </a:lnTo>
                <a:lnTo>
                  <a:pt x="317" y="1681930"/>
                </a:lnTo>
                <a:lnTo>
                  <a:pt x="0" y="1672082"/>
                </a:lnTo>
                <a:lnTo>
                  <a:pt x="317" y="1662869"/>
                </a:lnTo>
                <a:lnTo>
                  <a:pt x="635" y="1653339"/>
                </a:lnTo>
                <a:lnTo>
                  <a:pt x="1587" y="1643809"/>
                </a:lnTo>
                <a:lnTo>
                  <a:pt x="2540" y="1633643"/>
                </a:lnTo>
                <a:lnTo>
                  <a:pt x="55562" y="1243534"/>
                </a:lnTo>
                <a:lnTo>
                  <a:pt x="59055" y="1226380"/>
                </a:lnTo>
                <a:lnTo>
                  <a:pt x="63182" y="1209543"/>
                </a:lnTo>
                <a:lnTo>
                  <a:pt x="67310" y="1193341"/>
                </a:lnTo>
                <a:lnTo>
                  <a:pt x="72390" y="1176822"/>
                </a:lnTo>
                <a:lnTo>
                  <a:pt x="77152" y="1160938"/>
                </a:lnTo>
                <a:lnTo>
                  <a:pt x="82550" y="1145054"/>
                </a:lnTo>
                <a:lnTo>
                  <a:pt x="88582" y="1129806"/>
                </a:lnTo>
                <a:lnTo>
                  <a:pt x="94615" y="1114557"/>
                </a:lnTo>
                <a:lnTo>
                  <a:pt x="101600" y="1099626"/>
                </a:lnTo>
                <a:lnTo>
                  <a:pt x="108267" y="1085013"/>
                </a:lnTo>
                <a:lnTo>
                  <a:pt x="115887" y="1071035"/>
                </a:lnTo>
                <a:lnTo>
                  <a:pt x="123507" y="1057058"/>
                </a:lnTo>
                <a:lnTo>
                  <a:pt x="131445" y="1043715"/>
                </a:lnTo>
                <a:lnTo>
                  <a:pt x="140017" y="1030373"/>
                </a:lnTo>
                <a:lnTo>
                  <a:pt x="148907" y="1017666"/>
                </a:lnTo>
                <a:lnTo>
                  <a:pt x="158115" y="1005594"/>
                </a:lnTo>
                <a:lnTo>
                  <a:pt x="167640" y="993840"/>
                </a:lnTo>
                <a:lnTo>
                  <a:pt x="177800" y="982403"/>
                </a:lnTo>
                <a:lnTo>
                  <a:pt x="187960" y="971285"/>
                </a:lnTo>
                <a:lnTo>
                  <a:pt x="198755" y="960801"/>
                </a:lnTo>
                <a:lnTo>
                  <a:pt x="209867" y="950953"/>
                </a:lnTo>
                <a:lnTo>
                  <a:pt x="221297" y="941423"/>
                </a:lnTo>
                <a:lnTo>
                  <a:pt x="233045" y="932528"/>
                </a:lnTo>
                <a:lnTo>
                  <a:pt x="245110" y="923951"/>
                </a:lnTo>
                <a:lnTo>
                  <a:pt x="257492" y="916009"/>
                </a:lnTo>
                <a:lnTo>
                  <a:pt x="270827" y="909020"/>
                </a:lnTo>
                <a:lnTo>
                  <a:pt x="283845" y="902031"/>
                </a:lnTo>
                <a:lnTo>
                  <a:pt x="297497" y="895995"/>
                </a:lnTo>
                <a:lnTo>
                  <a:pt x="311467" y="890594"/>
                </a:lnTo>
                <a:lnTo>
                  <a:pt x="326073" y="885829"/>
                </a:lnTo>
                <a:lnTo>
                  <a:pt x="340678" y="881382"/>
                </a:lnTo>
                <a:lnTo>
                  <a:pt x="355600" y="877887"/>
                </a:lnTo>
                <a:close/>
                <a:moveTo>
                  <a:pt x="679595" y="67921"/>
                </a:moveTo>
                <a:lnTo>
                  <a:pt x="675784" y="68555"/>
                </a:lnTo>
                <a:lnTo>
                  <a:pt x="672290" y="70142"/>
                </a:lnTo>
                <a:lnTo>
                  <a:pt x="668478" y="71412"/>
                </a:lnTo>
                <a:lnTo>
                  <a:pt x="665302" y="73634"/>
                </a:lnTo>
                <a:lnTo>
                  <a:pt x="662126" y="76173"/>
                </a:lnTo>
                <a:lnTo>
                  <a:pt x="658949" y="79029"/>
                </a:lnTo>
                <a:lnTo>
                  <a:pt x="656408" y="82203"/>
                </a:lnTo>
                <a:lnTo>
                  <a:pt x="653867" y="85694"/>
                </a:lnTo>
                <a:lnTo>
                  <a:pt x="651644" y="89503"/>
                </a:lnTo>
                <a:lnTo>
                  <a:pt x="649738" y="93946"/>
                </a:lnTo>
                <a:lnTo>
                  <a:pt x="647832" y="98072"/>
                </a:lnTo>
                <a:lnTo>
                  <a:pt x="646880" y="102833"/>
                </a:lnTo>
                <a:lnTo>
                  <a:pt x="645927" y="107276"/>
                </a:lnTo>
                <a:lnTo>
                  <a:pt x="645609" y="112355"/>
                </a:lnTo>
                <a:lnTo>
                  <a:pt x="644974" y="117433"/>
                </a:lnTo>
                <a:lnTo>
                  <a:pt x="644974" y="125685"/>
                </a:lnTo>
                <a:lnTo>
                  <a:pt x="644974" y="152662"/>
                </a:lnTo>
                <a:lnTo>
                  <a:pt x="609399" y="152662"/>
                </a:lnTo>
                <a:lnTo>
                  <a:pt x="604635" y="152980"/>
                </a:lnTo>
                <a:lnTo>
                  <a:pt x="599553" y="153297"/>
                </a:lnTo>
                <a:lnTo>
                  <a:pt x="594788" y="154249"/>
                </a:lnTo>
                <a:lnTo>
                  <a:pt x="590341" y="155836"/>
                </a:lnTo>
                <a:lnTo>
                  <a:pt x="585894" y="157106"/>
                </a:lnTo>
                <a:lnTo>
                  <a:pt x="581765" y="159328"/>
                </a:lnTo>
                <a:lnTo>
                  <a:pt x="577636" y="161549"/>
                </a:lnTo>
                <a:lnTo>
                  <a:pt x="574142" y="164088"/>
                </a:lnTo>
                <a:lnTo>
                  <a:pt x="570966" y="166945"/>
                </a:lnTo>
                <a:lnTo>
                  <a:pt x="568107" y="169801"/>
                </a:lnTo>
                <a:lnTo>
                  <a:pt x="565566" y="172975"/>
                </a:lnTo>
                <a:lnTo>
                  <a:pt x="563660" y="176466"/>
                </a:lnTo>
                <a:lnTo>
                  <a:pt x="562072" y="179958"/>
                </a:lnTo>
                <a:lnTo>
                  <a:pt x="560802" y="183449"/>
                </a:lnTo>
                <a:lnTo>
                  <a:pt x="559849" y="187575"/>
                </a:lnTo>
                <a:lnTo>
                  <a:pt x="559849" y="191383"/>
                </a:lnTo>
                <a:lnTo>
                  <a:pt x="559849" y="246608"/>
                </a:lnTo>
                <a:lnTo>
                  <a:pt x="559849" y="250417"/>
                </a:lnTo>
                <a:lnTo>
                  <a:pt x="560802" y="254543"/>
                </a:lnTo>
                <a:lnTo>
                  <a:pt x="562072" y="258034"/>
                </a:lnTo>
                <a:lnTo>
                  <a:pt x="563660" y="261525"/>
                </a:lnTo>
                <a:lnTo>
                  <a:pt x="565566" y="265017"/>
                </a:lnTo>
                <a:lnTo>
                  <a:pt x="568107" y="268191"/>
                </a:lnTo>
                <a:lnTo>
                  <a:pt x="570966" y="271047"/>
                </a:lnTo>
                <a:lnTo>
                  <a:pt x="574142" y="273903"/>
                </a:lnTo>
                <a:lnTo>
                  <a:pt x="577636" y="276443"/>
                </a:lnTo>
                <a:lnTo>
                  <a:pt x="581765" y="278664"/>
                </a:lnTo>
                <a:lnTo>
                  <a:pt x="585894" y="280569"/>
                </a:lnTo>
                <a:lnTo>
                  <a:pt x="590341" y="282156"/>
                </a:lnTo>
                <a:lnTo>
                  <a:pt x="594788" y="283742"/>
                </a:lnTo>
                <a:lnTo>
                  <a:pt x="599553" y="284377"/>
                </a:lnTo>
                <a:lnTo>
                  <a:pt x="604635" y="285012"/>
                </a:lnTo>
                <a:lnTo>
                  <a:pt x="609399" y="285012"/>
                </a:lnTo>
                <a:lnTo>
                  <a:pt x="644974" y="285012"/>
                </a:lnTo>
                <a:lnTo>
                  <a:pt x="644974" y="320876"/>
                </a:lnTo>
                <a:lnTo>
                  <a:pt x="645609" y="325955"/>
                </a:lnTo>
                <a:lnTo>
                  <a:pt x="645927" y="331033"/>
                </a:lnTo>
                <a:lnTo>
                  <a:pt x="646880" y="335476"/>
                </a:lnTo>
                <a:lnTo>
                  <a:pt x="647832" y="340237"/>
                </a:lnTo>
                <a:lnTo>
                  <a:pt x="649738" y="344363"/>
                </a:lnTo>
                <a:lnTo>
                  <a:pt x="651644" y="348489"/>
                </a:lnTo>
                <a:lnTo>
                  <a:pt x="653867" y="352298"/>
                </a:lnTo>
                <a:lnTo>
                  <a:pt x="656408" y="355789"/>
                </a:lnTo>
                <a:lnTo>
                  <a:pt x="658949" y="358963"/>
                </a:lnTo>
                <a:lnTo>
                  <a:pt x="662126" y="361819"/>
                </a:lnTo>
                <a:lnTo>
                  <a:pt x="665302" y="364358"/>
                </a:lnTo>
                <a:lnTo>
                  <a:pt x="668478" y="366580"/>
                </a:lnTo>
                <a:lnTo>
                  <a:pt x="672290" y="368484"/>
                </a:lnTo>
                <a:lnTo>
                  <a:pt x="675784" y="369436"/>
                </a:lnTo>
                <a:lnTo>
                  <a:pt x="679595" y="370071"/>
                </a:lnTo>
                <a:lnTo>
                  <a:pt x="683725" y="370389"/>
                </a:lnTo>
                <a:lnTo>
                  <a:pt x="738675" y="370389"/>
                </a:lnTo>
                <a:lnTo>
                  <a:pt x="742804" y="370071"/>
                </a:lnTo>
                <a:lnTo>
                  <a:pt x="746616" y="369436"/>
                </a:lnTo>
                <a:lnTo>
                  <a:pt x="750427" y="368484"/>
                </a:lnTo>
                <a:lnTo>
                  <a:pt x="754239" y="366580"/>
                </a:lnTo>
                <a:lnTo>
                  <a:pt x="757415" y="364358"/>
                </a:lnTo>
                <a:lnTo>
                  <a:pt x="760591" y="361819"/>
                </a:lnTo>
                <a:lnTo>
                  <a:pt x="763450" y="358963"/>
                </a:lnTo>
                <a:lnTo>
                  <a:pt x="766309" y="355789"/>
                </a:lnTo>
                <a:lnTo>
                  <a:pt x="768850" y="352298"/>
                </a:lnTo>
                <a:lnTo>
                  <a:pt x="770755" y="348489"/>
                </a:lnTo>
                <a:lnTo>
                  <a:pt x="772979" y="344363"/>
                </a:lnTo>
                <a:lnTo>
                  <a:pt x="774567" y="340237"/>
                </a:lnTo>
                <a:lnTo>
                  <a:pt x="775838" y="335476"/>
                </a:lnTo>
                <a:lnTo>
                  <a:pt x="777108" y="331033"/>
                </a:lnTo>
                <a:lnTo>
                  <a:pt x="777426" y="325955"/>
                </a:lnTo>
                <a:lnTo>
                  <a:pt x="777743" y="320876"/>
                </a:lnTo>
                <a:lnTo>
                  <a:pt x="777743" y="285012"/>
                </a:lnTo>
                <a:lnTo>
                  <a:pt x="813000" y="285012"/>
                </a:lnTo>
                <a:lnTo>
                  <a:pt x="818400" y="285012"/>
                </a:lnTo>
                <a:lnTo>
                  <a:pt x="823165" y="284377"/>
                </a:lnTo>
                <a:lnTo>
                  <a:pt x="827929" y="283742"/>
                </a:lnTo>
                <a:lnTo>
                  <a:pt x="832693" y="282156"/>
                </a:lnTo>
                <a:lnTo>
                  <a:pt x="836823" y="280569"/>
                </a:lnTo>
                <a:lnTo>
                  <a:pt x="840634" y="278664"/>
                </a:lnTo>
                <a:lnTo>
                  <a:pt x="844763" y="276443"/>
                </a:lnTo>
                <a:lnTo>
                  <a:pt x="848257" y="273903"/>
                </a:lnTo>
                <a:lnTo>
                  <a:pt x="851434" y="271047"/>
                </a:lnTo>
                <a:lnTo>
                  <a:pt x="854292" y="268191"/>
                </a:lnTo>
                <a:lnTo>
                  <a:pt x="856833" y="265017"/>
                </a:lnTo>
                <a:lnTo>
                  <a:pt x="859057" y="261525"/>
                </a:lnTo>
                <a:lnTo>
                  <a:pt x="860327" y="258034"/>
                </a:lnTo>
                <a:lnTo>
                  <a:pt x="861915" y="254543"/>
                </a:lnTo>
                <a:lnTo>
                  <a:pt x="862551" y="250417"/>
                </a:lnTo>
                <a:lnTo>
                  <a:pt x="862868" y="246608"/>
                </a:lnTo>
                <a:lnTo>
                  <a:pt x="862868" y="191383"/>
                </a:lnTo>
                <a:lnTo>
                  <a:pt x="862551" y="187575"/>
                </a:lnTo>
                <a:lnTo>
                  <a:pt x="861915" y="183449"/>
                </a:lnTo>
                <a:lnTo>
                  <a:pt x="860327" y="179958"/>
                </a:lnTo>
                <a:lnTo>
                  <a:pt x="859057" y="176466"/>
                </a:lnTo>
                <a:lnTo>
                  <a:pt x="856833" y="172975"/>
                </a:lnTo>
                <a:lnTo>
                  <a:pt x="854292" y="169801"/>
                </a:lnTo>
                <a:lnTo>
                  <a:pt x="851434" y="166945"/>
                </a:lnTo>
                <a:lnTo>
                  <a:pt x="848257" y="164088"/>
                </a:lnTo>
                <a:lnTo>
                  <a:pt x="844763" y="161549"/>
                </a:lnTo>
                <a:lnTo>
                  <a:pt x="840634" y="159328"/>
                </a:lnTo>
                <a:lnTo>
                  <a:pt x="836823" y="157106"/>
                </a:lnTo>
                <a:lnTo>
                  <a:pt x="832693" y="155836"/>
                </a:lnTo>
                <a:lnTo>
                  <a:pt x="827929" y="154249"/>
                </a:lnTo>
                <a:lnTo>
                  <a:pt x="823165" y="153297"/>
                </a:lnTo>
                <a:lnTo>
                  <a:pt x="818400" y="152980"/>
                </a:lnTo>
                <a:lnTo>
                  <a:pt x="813000" y="152662"/>
                </a:lnTo>
                <a:lnTo>
                  <a:pt x="777743" y="152662"/>
                </a:lnTo>
                <a:lnTo>
                  <a:pt x="777743" y="125050"/>
                </a:lnTo>
                <a:lnTo>
                  <a:pt x="777743" y="117433"/>
                </a:lnTo>
                <a:lnTo>
                  <a:pt x="777426" y="112355"/>
                </a:lnTo>
                <a:lnTo>
                  <a:pt x="777108" y="107276"/>
                </a:lnTo>
                <a:lnTo>
                  <a:pt x="775838" y="102833"/>
                </a:lnTo>
                <a:lnTo>
                  <a:pt x="774567" y="98072"/>
                </a:lnTo>
                <a:lnTo>
                  <a:pt x="772979" y="93946"/>
                </a:lnTo>
                <a:lnTo>
                  <a:pt x="770755" y="89503"/>
                </a:lnTo>
                <a:lnTo>
                  <a:pt x="768850" y="85694"/>
                </a:lnTo>
                <a:lnTo>
                  <a:pt x="766309" y="82203"/>
                </a:lnTo>
                <a:lnTo>
                  <a:pt x="763450" y="79029"/>
                </a:lnTo>
                <a:lnTo>
                  <a:pt x="760591" y="76173"/>
                </a:lnTo>
                <a:lnTo>
                  <a:pt x="757415" y="73634"/>
                </a:lnTo>
                <a:lnTo>
                  <a:pt x="754239" y="71412"/>
                </a:lnTo>
                <a:lnTo>
                  <a:pt x="750427" y="70142"/>
                </a:lnTo>
                <a:lnTo>
                  <a:pt x="746616" y="68555"/>
                </a:lnTo>
                <a:lnTo>
                  <a:pt x="742804" y="67921"/>
                </a:lnTo>
                <a:lnTo>
                  <a:pt x="738675" y="67921"/>
                </a:lnTo>
                <a:lnTo>
                  <a:pt x="683725" y="67921"/>
                </a:lnTo>
                <a:lnTo>
                  <a:pt x="679595" y="67921"/>
                </a:lnTo>
                <a:close/>
                <a:moveTo>
                  <a:pt x="711359" y="0"/>
                </a:moveTo>
                <a:lnTo>
                  <a:pt x="723429" y="0"/>
                </a:lnTo>
                <a:lnTo>
                  <a:pt x="735181" y="635"/>
                </a:lnTo>
                <a:lnTo>
                  <a:pt x="746298" y="1905"/>
                </a:lnTo>
                <a:lnTo>
                  <a:pt x="757097" y="3491"/>
                </a:lnTo>
                <a:lnTo>
                  <a:pt x="766944" y="5078"/>
                </a:lnTo>
                <a:lnTo>
                  <a:pt x="776155" y="7300"/>
                </a:lnTo>
                <a:lnTo>
                  <a:pt x="785049" y="10157"/>
                </a:lnTo>
                <a:lnTo>
                  <a:pt x="793307" y="12696"/>
                </a:lnTo>
                <a:lnTo>
                  <a:pt x="801248" y="15869"/>
                </a:lnTo>
                <a:lnTo>
                  <a:pt x="808554" y="19043"/>
                </a:lnTo>
                <a:lnTo>
                  <a:pt x="815541" y="22535"/>
                </a:lnTo>
                <a:lnTo>
                  <a:pt x="821894" y="26343"/>
                </a:lnTo>
                <a:lnTo>
                  <a:pt x="827929" y="30152"/>
                </a:lnTo>
                <a:lnTo>
                  <a:pt x="833329" y="33960"/>
                </a:lnTo>
                <a:lnTo>
                  <a:pt x="838093" y="38086"/>
                </a:lnTo>
                <a:lnTo>
                  <a:pt x="842858" y="41895"/>
                </a:lnTo>
                <a:lnTo>
                  <a:pt x="847304" y="45704"/>
                </a:lnTo>
                <a:lnTo>
                  <a:pt x="851116" y="49830"/>
                </a:lnTo>
                <a:lnTo>
                  <a:pt x="857786" y="57130"/>
                </a:lnTo>
                <a:lnTo>
                  <a:pt x="863186" y="64429"/>
                </a:lnTo>
                <a:lnTo>
                  <a:pt x="867315" y="70777"/>
                </a:lnTo>
                <a:lnTo>
                  <a:pt x="870174" y="76490"/>
                </a:lnTo>
                <a:lnTo>
                  <a:pt x="872397" y="80299"/>
                </a:lnTo>
                <a:lnTo>
                  <a:pt x="873985" y="83790"/>
                </a:lnTo>
                <a:lnTo>
                  <a:pt x="885420" y="84107"/>
                </a:lnTo>
                <a:lnTo>
                  <a:pt x="896537" y="85059"/>
                </a:lnTo>
                <a:lnTo>
                  <a:pt x="907654" y="86012"/>
                </a:lnTo>
                <a:lnTo>
                  <a:pt x="918771" y="87916"/>
                </a:lnTo>
                <a:lnTo>
                  <a:pt x="929571" y="89503"/>
                </a:lnTo>
                <a:lnTo>
                  <a:pt x="940053" y="92042"/>
                </a:lnTo>
                <a:lnTo>
                  <a:pt x="950534" y="94898"/>
                </a:lnTo>
                <a:lnTo>
                  <a:pt x="960381" y="98072"/>
                </a:lnTo>
                <a:lnTo>
                  <a:pt x="970545" y="101563"/>
                </a:lnTo>
                <a:lnTo>
                  <a:pt x="980074" y="105689"/>
                </a:lnTo>
                <a:lnTo>
                  <a:pt x="989285" y="109815"/>
                </a:lnTo>
                <a:lnTo>
                  <a:pt x="998497" y="114259"/>
                </a:lnTo>
                <a:lnTo>
                  <a:pt x="1007073" y="119020"/>
                </a:lnTo>
                <a:lnTo>
                  <a:pt x="1015649" y="124415"/>
                </a:lnTo>
                <a:lnTo>
                  <a:pt x="1023907" y="130128"/>
                </a:lnTo>
                <a:lnTo>
                  <a:pt x="1031213" y="135841"/>
                </a:lnTo>
                <a:lnTo>
                  <a:pt x="1038836" y="142189"/>
                </a:lnTo>
                <a:lnTo>
                  <a:pt x="1045824" y="148536"/>
                </a:lnTo>
                <a:lnTo>
                  <a:pt x="1052494" y="155202"/>
                </a:lnTo>
                <a:lnTo>
                  <a:pt x="1058847" y="162184"/>
                </a:lnTo>
                <a:lnTo>
                  <a:pt x="1064564" y="169484"/>
                </a:lnTo>
                <a:lnTo>
                  <a:pt x="1069964" y="176784"/>
                </a:lnTo>
                <a:lnTo>
                  <a:pt x="1074728" y="184401"/>
                </a:lnTo>
                <a:lnTo>
                  <a:pt x="1079493" y="192018"/>
                </a:lnTo>
                <a:lnTo>
                  <a:pt x="1083304" y="200270"/>
                </a:lnTo>
                <a:lnTo>
                  <a:pt x="1086798" y="208522"/>
                </a:lnTo>
                <a:lnTo>
                  <a:pt x="1089657" y="217092"/>
                </a:lnTo>
                <a:lnTo>
                  <a:pt x="1092198" y="225661"/>
                </a:lnTo>
                <a:lnTo>
                  <a:pt x="1094421" y="234230"/>
                </a:lnTo>
                <a:lnTo>
                  <a:pt x="1096009" y="243117"/>
                </a:lnTo>
                <a:lnTo>
                  <a:pt x="1096645" y="252321"/>
                </a:lnTo>
                <a:lnTo>
                  <a:pt x="1096962" y="261208"/>
                </a:lnTo>
                <a:lnTo>
                  <a:pt x="1096962" y="267556"/>
                </a:lnTo>
                <a:lnTo>
                  <a:pt x="1096327" y="273903"/>
                </a:lnTo>
                <a:lnTo>
                  <a:pt x="1095374" y="280569"/>
                </a:lnTo>
                <a:lnTo>
                  <a:pt x="1094739" y="286599"/>
                </a:lnTo>
                <a:lnTo>
                  <a:pt x="1093468" y="292629"/>
                </a:lnTo>
                <a:lnTo>
                  <a:pt x="1091880" y="298660"/>
                </a:lnTo>
                <a:lnTo>
                  <a:pt x="1090292" y="304690"/>
                </a:lnTo>
                <a:lnTo>
                  <a:pt x="1088069" y="310720"/>
                </a:lnTo>
                <a:lnTo>
                  <a:pt x="1085845" y="316433"/>
                </a:lnTo>
                <a:lnTo>
                  <a:pt x="1083304" y="322146"/>
                </a:lnTo>
                <a:lnTo>
                  <a:pt x="1080445" y="327859"/>
                </a:lnTo>
                <a:lnTo>
                  <a:pt x="1077269" y="333572"/>
                </a:lnTo>
                <a:lnTo>
                  <a:pt x="1074093" y="338650"/>
                </a:lnTo>
                <a:lnTo>
                  <a:pt x="1070917" y="344046"/>
                </a:lnTo>
                <a:lnTo>
                  <a:pt x="1067105" y="349441"/>
                </a:lnTo>
                <a:lnTo>
                  <a:pt x="1062976" y="354519"/>
                </a:lnTo>
                <a:lnTo>
                  <a:pt x="1066787" y="362771"/>
                </a:lnTo>
                <a:lnTo>
                  <a:pt x="1069646" y="371341"/>
                </a:lnTo>
                <a:lnTo>
                  <a:pt x="1072822" y="379593"/>
                </a:lnTo>
                <a:lnTo>
                  <a:pt x="1075046" y="388162"/>
                </a:lnTo>
                <a:lnTo>
                  <a:pt x="1077587" y="397049"/>
                </a:lnTo>
                <a:lnTo>
                  <a:pt x="1080128" y="406253"/>
                </a:lnTo>
                <a:lnTo>
                  <a:pt x="1082351" y="415140"/>
                </a:lnTo>
                <a:lnTo>
                  <a:pt x="1084257" y="424027"/>
                </a:lnTo>
                <a:lnTo>
                  <a:pt x="1085845" y="432913"/>
                </a:lnTo>
                <a:lnTo>
                  <a:pt x="1087433" y="442118"/>
                </a:lnTo>
                <a:lnTo>
                  <a:pt x="1088704" y="451322"/>
                </a:lnTo>
                <a:lnTo>
                  <a:pt x="1089339" y="460526"/>
                </a:lnTo>
                <a:lnTo>
                  <a:pt x="1090610" y="469730"/>
                </a:lnTo>
                <a:lnTo>
                  <a:pt x="1090927" y="478934"/>
                </a:lnTo>
                <a:lnTo>
                  <a:pt x="1091245" y="488773"/>
                </a:lnTo>
                <a:lnTo>
                  <a:pt x="1091562" y="497977"/>
                </a:lnTo>
                <a:lnTo>
                  <a:pt x="1091245" y="507816"/>
                </a:lnTo>
                <a:lnTo>
                  <a:pt x="1090927" y="517655"/>
                </a:lnTo>
                <a:lnTo>
                  <a:pt x="1090610" y="527177"/>
                </a:lnTo>
                <a:lnTo>
                  <a:pt x="1089339" y="536698"/>
                </a:lnTo>
                <a:lnTo>
                  <a:pt x="1088386" y="546220"/>
                </a:lnTo>
                <a:lnTo>
                  <a:pt x="1086798" y="555741"/>
                </a:lnTo>
                <a:lnTo>
                  <a:pt x="1085528" y="564946"/>
                </a:lnTo>
                <a:lnTo>
                  <a:pt x="1083622" y="574150"/>
                </a:lnTo>
                <a:lnTo>
                  <a:pt x="1081716" y="583354"/>
                </a:lnTo>
                <a:lnTo>
                  <a:pt x="1079493" y="592558"/>
                </a:lnTo>
                <a:lnTo>
                  <a:pt x="1076951" y="601445"/>
                </a:lnTo>
                <a:lnTo>
                  <a:pt x="1074410" y="610332"/>
                </a:lnTo>
                <a:lnTo>
                  <a:pt x="1071552" y="619218"/>
                </a:lnTo>
                <a:lnTo>
                  <a:pt x="1068375" y="628423"/>
                </a:lnTo>
                <a:lnTo>
                  <a:pt x="1065199" y="636675"/>
                </a:lnTo>
                <a:lnTo>
                  <a:pt x="1061705" y="645244"/>
                </a:lnTo>
                <a:lnTo>
                  <a:pt x="1058211" y="653813"/>
                </a:lnTo>
                <a:lnTo>
                  <a:pt x="1054082" y="662065"/>
                </a:lnTo>
                <a:lnTo>
                  <a:pt x="1049953" y="670317"/>
                </a:lnTo>
                <a:lnTo>
                  <a:pt x="1045506" y="678569"/>
                </a:lnTo>
                <a:lnTo>
                  <a:pt x="1041377" y="686187"/>
                </a:lnTo>
                <a:lnTo>
                  <a:pt x="1036612" y="694121"/>
                </a:lnTo>
                <a:lnTo>
                  <a:pt x="1031848" y="702056"/>
                </a:lnTo>
                <a:lnTo>
                  <a:pt x="1026766" y="709673"/>
                </a:lnTo>
                <a:lnTo>
                  <a:pt x="1021366" y="717290"/>
                </a:lnTo>
                <a:lnTo>
                  <a:pt x="1015966" y="724273"/>
                </a:lnTo>
                <a:lnTo>
                  <a:pt x="1010567" y="731890"/>
                </a:lnTo>
                <a:lnTo>
                  <a:pt x="1004849" y="738555"/>
                </a:lnTo>
                <a:lnTo>
                  <a:pt x="998814" y="745855"/>
                </a:lnTo>
                <a:lnTo>
                  <a:pt x="992779" y="752520"/>
                </a:lnTo>
                <a:lnTo>
                  <a:pt x="986744" y="759185"/>
                </a:lnTo>
                <a:lnTo>
                  <a:pt x="980392" y="765850"/>
                </a:lnTo>
                <a:lnTo>
                  <a:pt x="974039" y="772198"/>
                </a:lnTo>
                <a:lnTo>
                  <a:pt x="967369" y="778228"/>
                </a:lnTo>
                <a:lnTo>
                  <a:pt x="960381" y="784259"/>
                </a:lnTo>
                <a:lnTo>
                  <a:pt x="953711" y="790289"/>
                </a:lnTo>
                <a:lnTo>
                  <a:pt x="946405" y="796002"/>
                </a:lnTo>
                <a:lnTo>
                  <a:pt x="939417" y="801397"/>
                </a:lnTo>
                <a:lnTo>
                  <a:pt x="932112" y="806793"/>
                </a:lnTo>
                <a:lnTo>
                  <a:pt x="924489" y="811871"/>
                </a:lnTo>
                <a:lnTo>
                  <a:pt x="916866" y="816949"/>
                </a:lnTo>
                <a:lnTo>
                  <a:pt x="909242" y="821710"/>
                </a:lnTo>
                <a:lnTo>
                  <a:pt x="901302" y="826153"/>
                </a:lnTo>
                <a:lnTo>
                  <a:pt x="893043" y="830914"/>
                </a:lnTo>
                <a:lnTo>
                  <a:pt x="885420" y="835040"/>
                </a:lnTo>
                <a:lnTo>
                  <a:pt x="876844" y="839166"/>
                </a:lnTo>
                <a:lnTo>
                  <a:pt x="868586" y="842975"/>
                </a:lnTo>
                <a:lnTo>
                  <a:pt x="860010" y="846783"/>
                </a:lnTo>
                <a:lnTo>
                  <a:pt x="851434" y="850275"/>
                </a:lnTo>
                <a:lnTo>
                  <a:pt x="842858" y="853766"/>
                </a:lnTo>
                <a:lnTo>
                  <a:pt x="834282" y="856622"/>
                </a:lnTo>
                <a:lnTo>
                  <a:pt x="825388" y="859796"/>
                </a:lnTo>
                <a:lnTo>
                  <a:pt x="816494" y="862335"/>
                </a:lnTo>
                <a:lnTo>
                  <a:pt x="807283" y="864557"/>
                </a:lnTo>
                <a:lnTo>
                  <a:pt x="798389" y="866779"/>
                </a:lnTo>
                <a:lnTo>
                  <a:pt x="789178" y="869000"/>
                </a:lnTo>
                <a:lnTo>
                  <a:pt x="779649" y="870587"/>
                </a:lnTo>
                <a:lnTo>
                  <a:pt x="770438" y="872174"/>
                </a:lnTo>
                <a:lnTo>
                  <a:pt x="760909" y="873444"/>
                </a:lnTo>
                <a:lnTo>
                  <a:pt x="751380" y="874713"/>
                </a:lnTo>
                <a:lnTo>
                  <a:pt x="741533" y="875348"/>
                </a:lnTo>
                <a:lnTo>
                  <a:pt x="732005" y="875983"/>
                </a:lnTo>
                <a:lnTo>
                  <a:pt x="722476" y="876300"/>
                </a:lnTo>
                <a:lnTo>
                  <a:pt x="712947" y="876300"/>
                </a:lnTo>
                <a:lnTo>
                  <a:pt x="702783" y="876300"/>
                </a:lnTo>
                <a:lnTo>
                  <a:pt x="693254" y="875983"/>
                </a:lnTo>
                <a:lnTo>
                  <a:pt x="683725" y="875348"/>
                </a:lnTo>
                <a:lnTo>
                  <a:pt x="673878" y="874713"/>
                </a:lnTo>
                <a:lnTo>
                  <a:pt x="664349" y="873444"/>
                </a:lnTo>
                <a:lnTo>
                  <a:pt x="655138" y="872174"/>
                </a:lnTo>
                <a:lnTo>
                  <a:pt x="645609" y="870587"/>
                </a:lnTo>
                <a:lnTo>
                  <a:pt x="636080" y="869000"/>
                </a:lnTo>
                <a:lnTo>
                  <a:pt x="627186" y="866779"/>
                </a:lnTo>
                <a:lnTo>
                  <a:pt x="617975" y="864557"/>
                </a:lnTo>
                <a:lnTo>
                  <a:pt x="609081" y="862335"/>
                </a:lnTo>
                <a:lnTo>
                  <a:pt x="600188" y="859796"/>
                </a:lnTo>
                <a:lnTo>
                  <a:pt x="591294" y="856622"/>
                </a:lnTo>
                <a:lnTo>
                  <a:pt x="582400" y="853766"/>
                </a:lnTo>
                <a:lnTo>
                  <a:pt x="573824" y="850275"/>
                </a:lnTo>
                <a:lnTo>
                  <a:pt x="565248" y="846783"/>
                </a:lnTo>
                <a:lnTo>
                  <a:pt x="556672" y="842975"/>
                </a:lnTo>
                <a:lnTo>
                  <a:pt x="548414" y="839166"/>
                </a:lnTo>
                <a:lnTo>
                  <a:pt x="540473" y="835040"/>
                </a:lnTo>
                <a:lnTo>
                  <a:pt x="532215" y="830914"/>
                </a:lnTo>
                <a:lnTo>
                  <a:pt x="524274" y="826153"/>
                </a:lnTo>
                <a:lnTo>
                  <a:pt x="516016" y="821710"/>
                </a:lnTo>
                <a:lnTo>
                  <a:pt x="508710" y="816949"/>
                </a:lnTo>
                <a:lnTo>
                  <a:pt x="500769" y="811871"/>
                </a:lnTo>
                <a:lnTo>
                  <a:pt x="493464" y="806793"/>
                </a:lnTo>
                <a:lnTo>
                  <a:pt x="486158" y="801397"/>
                </a:lnTo>
                <a:lnTo>
                  <a:pt x="478853" y="796002"/>
                </a:lnTo>
                <a:lnTo>
                  <a:pt x="471547" y="790289"/>
                </a:lnTo>
                <a:lnTo>
                  <a:pt x="464877" y="784259"/>
                </a:lnTo>
                <a:lnTo>
                  <a:pt x="457889" y="778228"/>
                </a:lnTo>
                <a:lnTo>
                  <a:pt x="451219" y="772198"/>
                </a:lnTo>
                <a:lnTo>
                  <a:pt x="444866" y="765850"/>
                </a:lnTo>
                <a:lnTo>
                  <a:pt x="438514" y="759185"/>
                </a:lnTo>
                <a:lnTo>
                  <a:pt x="432479" y="752520"/>
                </a:lnTo>
                <a:lnTo>
                  <a:pt x="426444" y="745855"/>
                </a:lnTo>
                <a:lnTo>
                  <a:pt x="420409" y="738555"/>
                </a:lnTo>
                <a:lnTo>
                  <a:pt x="414691" y="731890"/>
                </a:lnTo>
                <a:lnTo>
                  <a:pt x="409292" y="724273"/>
                </a:lnTo>
                <a:lnTo>
                  <a:pt x="403892" y="717290"/>
                </a:lnTo>
                <a:lnTo>
                  <a:pt x="398492" y="709673"/>
                </a:lnTo>
                <a:lnTo>
                  <a:pt x="393410" y="702056"/>
                </a:lnTo>
                <a:lnTo>
                  <a:pt x="388963" y="694121"/>
                </a:lnTo>
                <a:lnTo>
                  <a:pt x="383881" y="686187"/>
                </a:lnTo>
                <a:lnTo>
                  <a:pt x="379752" y="678569"/>
                </a:lnTo>
                <a:lnTo>
                  <a:pt x="375305" y="670317"/>
                </a:lnTo>
                <a:lnTo>
                  <a:pt x="371176" y="662065"/>
                </a:lnTo>
                <a:lnTo>
                  <a:pt x="367682" y="653813"/>
                </a:lnTo>
                <a:lnTo>
                  <a:pt x="363553" y="645244"/>
                </a:lnTo>
                <a:lnTo>
                  <a:pt x="360059" y="636675"/>
                </a:lnTo>
                <a:lnTo>
                  <a:pt x="356883" y="628423"/>
                </a:lnTo>
                <a:lnTo>
                  <a:pt x="354024" y="619218"/>
                </a:lnTo>
                <a:lnTo>
                  <a:pt x="350848" y="610332"/>
                </a:lnTo>
                <a:lnTo>
                  <a:pt x="348307" y="601445"/>
                </a:lnTo>
                <a:lnTo>
                  <a:pt x="345766" y="592558"/>
                </a:lnTo>
                <a:lnTo>
                  <a:pt x="343542" y="583354"/>
                </a:lnTo>
                <a:lnTo>
                  <a:pt x="341636" y="574150"/>
                </a:lnTo>
                <a:lnTo>
                  <a:pt x="339731" y="564946"/>
                </a:lnTo>
                <a:lnTo>
                  <a:pt x="338460" y="555741"/>
                </a:lnTo>
                <a:lnTo>
                  <a:pt x="336872" y="546220"/>
                </a:lnTo>
                <a:lnTo>
                  <a:pt x="335919" y="536698"/>
                </a:lnTo>
                <a:lnTo>
                  <a:pt x="334966" y="527177"/>
                </a:lnTo>
                <a:lnTo>
                  <a:pt x="334331" y="517655"/>
                </a:lnTo>
                <a:lnTo>
                  <a:pt x="334013" y="507816"/>
                </a:lnTo>
                <a:lnTo>
                  <a:pt x="334013" y="497977"/>
                </a:lnTo>
                <a:lnTo>
                  <a:pt x="334013" y="488773"/>
                </a:lnTo>
                <a:lnTo>
                  <a:pt x="334331" y="479569"/>
                </a:lnTo>
                <a:lnTo>
                  <a:pt x="334966" y="470047"/>
                </a:lnTo>
                <a:lnTo>
                  <a:pt x="335919" y="460843"/>
                </a:lnTo>
                <a:lnTo>
                  <a:pt x="336872" y="451956"/>
                </a:lnTo>
                <a:lnTo>
                  <a:pt x="337825" y="443070"/>
                </a:lnTo>
                <a:lnTo>
                  <a:pt x="339413" y="433866"/>
                </a:lnTo>
                <a:lnTo>
                  <a:pt x="341319" y="424979"/>
                </a:lnTo>
                <a:lnTo>
                  <a:pt x="342907" y="416409"/>
                </a:lnTo>
                <a:lnTo>
                  <a:pt x="345130" y="407523"/>
                </a:lnTo>
                <a:lnTo>
                  <a:pt x="349577" y="390384"/>
                </a:lnTo>
                <a:lnTo>
                  <a:pt x="354977" y="373245"/>
                </a:lnTo>
                <a:lnTo>
                  <a:pt x="361330" y="357058"/>
                </a:lnTo>
                <a:lnTo>
                  <a:pt x="357200" y="351663"/>
                </a:lnTo>
                <a:lnTo>
                  <a:pt x="353389" y="346267"/>
                </a:lnTo>
                <a:lnTo>
                  <a:pt x="349577" y="340872"/>
                </a:lnTo>
                <a:lnTo>
                  <a:pt x="346083" y="335159"/>
                </a:lnTo>
                <a:lnTo>
                  <a:pt x="342907" y="329446"/>
                </a:lnTo>
                <a:lnTo>
                  <a:pt x="340048" y="323733"/>
                </a:lnTo>
                <a:lnTo>
                  <a:pt x="337507" y="317703"/>
                </a:lnTo>
                <a:lnTo>
                  <a:pt x="334966" y="311990"/>
                </a:lnTo>
                <a:lnTo>
                  <a:pt x="333060" y="305959"/>
                </a:lnTo>
                <a:lnTo>
                  <a:pt x="330837" y="299612"/>
                </a:lnTo>
                <a:lnTo>
                  <a:pt x="329249" y="293581"/>
                </a:lnTo>
                <a:lnTo>
                  <a:pt x="327978" y="287234"/>
                </a:lnTo>
                <a:lnTo>
                  <a:pt x="327025" y="280886"/>
                </a:lnTo>
                <a:lnTo>
                  <a:pt x="326073" y="274221"/>
                </a:lnTo>
                <a:lnTo>
                  <a:pt x="325755" y="267873"/>
                </a:lnTo>
                <a:lnTo>
                  <a:pt x="325437" y="261208"/>
                </a:lnTo>
                <a:lnTo>
                  <a:pt x="325755" y="252321"/>
                </a:lnTo>
                <a:lnTo>
                  <a:pt x="327025" y="243117"/>
                </a:lnTo>
                <a:lnTo>
                  <a:pt x="328296" y="234230"/>
                </a:lnTo>
                <a:lnTo>
                  <a:pt x="330202" y="225661"/>
                </a:lnTo>
                <a:lnTo>
                  <a:pt x="332743" y="217092"/>
                </a:lnTo>
                <a:lnTo>
                  <a:pt x="335919" y="208522"/>
                </a:lnTo>
                <a:lnTo>
                  <a:pt x="339095" y="200270"/>
                </a:lnTo>
                <a:lnTo>
                  <a:pt x="343225" y="192018"/>
                </a:lnTo>
                <a:lnTo>
                  <a:pt x="347671" y="184401"/>
                </a:lnTo>
                <a:lnTo>
                  <a:pt x="352436" y="176784"/>
                </a:lnTo>
                <a:lnTo>
                  <a:pt x="357836" y="169484"/>
                </a:lnTo>
                <a:lnTo>
                  <a:pt x="363553" y="162184"/>
                </a:lnTo>
                <a:lnTo>
                  <a:pt x="369906" y="155202"/>
                </a:lnTo>
                <a:lnTo>
                  <a:pt x="376576" y="148536"/>
                </a:lnTo>
                <a:lnTo>
                  <a:pt x="383564" y="142189"/>
                </a:lnTo>
                <a:lnTo>
                  <a:pt x="391187" y="135841"/>
                </a:lnTo>
                <a:lnTo>
                  <a:pt x="398810" y="130128"/>
                </a:lnTo>
                <a:lnTo>
                  <a:pt x="406751" y="124415"/>
                </a:lnTo>
                <a:lnTo>
                  <a:pt x="415327" y="119020"/>
                </a:lnTo>
                <a:lnTo>
                  <a:pt x="423903" y="114259"/>
                </a:lnTo>
                <a:lnTo>
                  <a:pt x="433114" y="109815"/>
                </a:lnTo>
                <a:lnTo>
                  <a:pt x="442325" y="105689"/>
                </a:lnTo>
                <a:lnTo>
                  <a:pt x="451854" y="101563"/>
                </a:lnTo>
                <a:lnTo>
                  <a:pt x="462018" y="98072"/>
                </a:lnTo>
                <a:lnTo>
                  <a:pt x="471865" y="94898"/>
                </a:lnTo>
                <a:lnTo>
                  <a:pt x="482347" y="92042"/>
                </a:lnTo>
                <a:lnTo>
                  <a:pt x="492829" y="89503"/>
                </a:lnTo>
                <a:lnTo>
                  <a:pt x="503946" y="87916"/>
                </a:lnTo>
                <a:lnTo>
                  <a:pt x="514745" y="86012"/>
                </a:lnTo>
                <a:lnTo>
                  <a:pt x="526180" y="85059"/>
                </a:lnTo>
                <a:lnTo>
                  <a:pt x="537615" y="84107"/>
                </a:lnTo>
                <a:lnTo>
                  <a:pt x="549049" y="83790"/>
                </a:lnTo>
                <a:lnTo>
                  <a:pt x="550320" y="80299"/>
                </a:lnTo>
                <a:lnTo>
                  <a:pt x="552543" y="76490"/>
                </a:lnTo>
                <a:lnTo>
                  <a:pt x="555402" y="71094"/>
                </a:lnTo>
                <a:lnTo>
                  <a:pt x="559531" y="64747"/>
                </a:lnTo>
                <a:lnTo>
                  <a:pt x="564931" y="57447"/>
                </a:lnTo>
                <a:lnTo>
                  <a:pt x="571601" y="49830"/>
                </a:lnTo>
                <a:lnTo>
                  <a:pt x="575730" y="45704"/>
                </a:lnTo>
                <a:lnTo>
                  <a:pt x="579859" y="41895"/>
                </a:lnTo>
                <a:lnTo>
                  <a:pt x="584624" y="38086"/>
                </a:lnTo>
                <a:lnTo>
                  <a:pt x="589388" y="33960"/>
                </a:lnTo>
                <a:lnTo>
                  <a:pt x="595106" y="30152"/>
                </a:lnTo>
                <a:lnTo>
                  <a:pt x="601141" y="26661"/>
                </a:lnTo>
                <a:lnTo>
                  <a:pt x="607493" y="22852"/>
                </a:lnTo>
                <a:lnTo>
                  <a:pt x="614481" y="19361"/>
                </a:lnTo>
                <a:lnTo>
                  <a:pt x="621469" y="16187"/>
                </a:lnTo>
                <a:lnTo>
                  <a:pt x="629410" y="13013"/>
                </a:lnTo>
                <a:lnTo>
                  <a:pt x="637986" y="10157"/>
                </a:lnTo>
                <a:lnTo>
                  <a:pt x="646562" y="7617"/>
                </a:lnTo>
                <a:lnTo>
                  <a:pt x="656091" y="5396"/>
                </a:lnTo>
                <a:lnTo>
                  <a:pt x="665620" y="3491"/>
                </a:lnTo>
                <a:lnTo>
                  <a:pt x="676419" y="1905"/>
                </a:lnTo>
                <a:lnTo>
                  <a:pt x="687536" y="952"/>
                </a:lnTo>
                <a:lnTo>
                  <a:pt x="699289" y="318"/>
                </a:lnTo>
                <a:lnTo>
                  <a:pt x="711359"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矩形 14"/>
          <p:cNvSpPr/>
          <p:nvPr/>
        </p:nvSpPr>
        <p:spPr>
          <a:xfrm>
            <a:off x="5552064" y="4228013"/>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6" name="矩形 15"/>
          <p:cNvSpPr/>
          <p:nvPr/>
        </p:nvSpPr>
        <p:spPr>
          <a:xfrm>
            <a:off x="5552064" y="6040575"/>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请输入第一章</a:t>
            </a:r>
            <a:br>
              <a:rPr lang="en-US" altLang="zh-CN" dirty="0"/>
            </a:br>
            <a:r>
              <a:rPr lang="zh-CN" altLang="en-US" dirty="0"/>
              <a:t>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
        <p:nvSpPr>
          <p:cNvPr id="2" name="文本框 1"/>
          <p:cNvSpPr txBox="1"/>
          <p:nvPr/>
        </p:nvSpPr>
        <p:spPr>
          <a:xfrm>
            <a:off x="0" y="179171"/>
            <a:ext cx="1885950" cy="1200329"/>
          </a:xfrm>
          <a:prstGeom prst="rect">
            <a:avLst/>
          </a:prstGeom>
          <a:noFill/>
        </p:spPr>
        <p:txBody>
          <a:bodyPr wrap="square" rtlCol="0">
            <a:spAutoFit/>
          </a:bodyPr>
          <a:lstStyle/>
          <a:p>
            <a:pPr algn="ctr"/>
            <a:r>
              <a:rPr lang="en-US" altLang="zh-CN" sz="7200" b="1" dirty="0">
                <a:solidFill>
                  <a:schemeClr val="accent1"/>
                </a:solidFill>
                <a:latin typeface="微软雅黑" panose="020B0503020204020204" pitchFamily="34" charset="-122"/>
                <a:ea typeface="微软雅黑" panose="020B0503020204020204" pitchFamily="34" charset="-122"/>
              </a:rPr>
              <a:t>01</a:t>
            </a:r>
            <a:endParaRPr lang="zh-CN" altLang="en-US" sz="72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3" name="Block Arc 4"/>
          <p:cNvSpPr/>
          <p:nvPr/>
        </p:nvSpPr>
        <p:spPr>
          <a:xfrm>
            <a:off x="3968032" y="2533203"/>
            <a:ext cx="4255935" cy="4255937"/>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solidFill>
                <a:srgbClr val="3D3F3F"/>
              </a:solidFill>
            </a:endParaRPr>
          </a:p>
        </p:txBody>
      </p:sp>
      <p:sp>
        <p:nvSpPr>
          <p:cNvPr id="34" name="椭圆 33"/>
          <p:cNvSpPr/>
          <p:nvPr/>
        </p:nvSpPr>
        <p:spPr>
          <a:xfrm>
            <a:off x="7685363" y="4447617"/>
            <a:ext cx="814867" cy="814867"/>
          </a:xfrm>
          <a:prstGeom prst="ellipse">
            <a:avLst/>
          </a:prstGeom>
          <a:ln w="3810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400"/>
          </a:p>
        </p:txBody>
      </p:sp>
      <p:sp>
        <p:nvSpPr>
          <p:cNvPr id="35" name="椭圆 34"/>
          <p:cNvSpPr/>
          <p:nvPr/>
        </p:nvSpPr>
        <p:spPr>
          <a:xfrm>
            <a:off x="3691770" y="4447617"/>
            <a:ext cx="814867" cy="814867"/>
          </a:xfrm>
          <a:prstGeom prst="ellipse">
            <a:avLst/>
          </a:prstGeom>
          <a:ln w="3810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400"/>
          </a:p>
        </p:txBody>
      </p:sp>
      <p:sp>
        <p:nvSpPr>
          <p:cNvPr id="36" name="文本框 35"/>
          <p:cNvSpPr txBox="1"/>
          <p:nvPr/>
        </p:nvSpPr>
        <p:spPr>
          <a:xfrm>
            <a:off x="4785548" y="3446799"/>
            <a:ext cx="2620903" cy="1323439"/>
          </a:xfrm>
          <a:prstGeom prst="rect">
            <a:avLst/>
          </a:prstGeom>
          <a:noFill/>
        </p:spPr>
        <p:txBody>
          <a:bodyPr wrap="square" rtlCol="0">
            <a:spAutoFit/>
          </a:bodyPr>
          <a:lstStyle/>
          <a:p>
            <a:pPr algn="ctr"/>
            <a:r>
              <a:rPr lang="en-US" altLang="zh-CN" sz="8000" b="1" dirty="0">
                <a:solidFill>
                  <a:schemeClr val="accent1"/>
                </a:solidFill>
                <a:latin typeface="+mj-ea"/>
                <a:ea typeface="+mj-ea"/>
              </a:rPr>
              <a:t>28</a:t>
            </a:r>
            <a:r>
              <a:rPr lang="en-US" altLang="zh-CN" sz="4400" b="1" dirty="0">
                <a:solidFill>
                  <a:schemeClr val="accent1"/>
                </a:solidFill>
                <a:latin typeface="+mj-ea"/>
                <a:ea typeface="+mj-ea"/>
              </a:rPr>
              <a:t>%</a:t>
            </a:r>
            <a:endParaRPr lang="zh-CN" altLang="en-US" sz="8000" b="1" dirty="0">
              <a:solidFill>
                <a:schemeClr val="accent1"/>
              </a:solidFill>
              <a:latin typeface="+mj-ea"/>
              <a:ea typeface="+mj-ea"/>
            </a:endParaRPr>
          </a:p>
        </p:txBody>
      </p:sp>
      <p:sp>
        <p:nvSpPr>
          <p:cNvPr id="38" name="矩形 37"/>
          <p:cNvSpPr/>
          <p:nvPr/>
        </p:nvSpPr>
        <p:spPr>
          <a:xfrm>
            <a:off x="624072" y="330992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 name="十字形 1"/>
          <p:cNvSpPr/>
          <p:nvPr/>
        </p:nvSpPr>
        <p:spPr>
          <a:xfrm>
            <a:off x="1608014" y="2270515"/>
            <a:ext cx="558560" cy="558560"/>
          </a:xfrm>
          <a:prstGeom prst="plus">
            <a:avLst>
              <a:gd name="adj" fmla="val 3808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624072" y="507741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6" name="矩形 15"/>
          <p:cNvSpPr/>
          <p:nvPr/>
        </p:nvSpPr>
        <p:spPr>
          <a:xfrm>
            <a:off x="9041483" y="330992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7" name="十字形 16"/>
          <p:cNvSpPr/>
          <p:nvPr/>
        </p:nvSpPr>
        <p:spPr>
          <a:xfrm>
            <a:off x="10025425" y="2270515"/>
            <a:ext cx="558560" cy="558560"/>
          </a:xfrm>
          <a:prstGeom prst="plus">
            <a:avLst>
              <a:gd name="adj" fmla="val 3808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9041483" y="507741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任意多边形: 形状 12"/>
          <p:cNvSpPr/>
          <p:nvPr>
            <p:custDataLst>
              <p:tags r:id="rId1"/>
            </p:custDataLst>
          </p:nvPr>
        </p:nvSpPr>
        <p:spPr>
          <a:xfrm flipH="1">
            <a:off x="9395379" y="4694943"/>
            <a:ext cx="761558" cy="429111"/>
          </a:xfrm>
          <a:custGeom>
            <a:avLst/>
            <a:gdLst>
              <a:gd name="connsiteX0" fmla="*/ 761558 w 761558"/>
              <a:gd name="connsiteY0" fmla="*/ 0 h 429111"/>
              <a:gd name="connsiteX1" fmla="*/ 0 w 761558"/>
              <a:gd name="connsiteY1" fmla="*/ 0 h 429111"/>
              <a:gd name="connsiteX2" fmla="*/ 0 w 761558"/>
              <a:gd name="connsiteY2" fmla="*/ 429111 h 429111"/>
              <a:gd name="connsiteX3" fmla="*/ 761558 w 761558"/>
              <a:gd name="connsiteY3" fmla="*/ 429111 h 429111"/>
            </a:gdLst>
            <a:ahLst/>
            <a:cxnLst>
              <a:cxn ang="0">
                <a:pos x="connsiteX0" y="connsiteY0"/>
              </a:cxn>
              <a:cxn ang="0">
                <a:pos x="connsiteX1" y="connsiteY1"/>
              </a:cxn>
              <a:cxn ang="0">
                <a:pos x="connsiteX2" y="connsiteY2"/>
              </a:cxn>
              <a:cxn ang="0">
                <a:pos x="connsiteX3" y="connsiteY3"/>
              </a:cxn>
            </a:cxnLst>
            <a:rect l="l" t="t" r="r" b="b"/>
            <a:pathLst>
              <a:path w="761558" h="429111">
                <a:moveTo>
                  <a:pt x="761558" y="0"/>
                </a:moveTo>
                <a:lnTo>
                  <a:pt x="0" y="0"/>
                </a:lnTo>
                <a:lnTo>
                  <a:pt x="0" y="429111"/>
                </a:lnTo>
                <a:lnTo>
                  <a:pt x="761558" y="429111"/>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任意多边形: 形状 13"/>
          <p:cNvSpPr/>
          <p:nvPr>
            <p:custDataLst>
              <p:tags r:id="rId2"/>
            </p:custDataLst>
          </p:nvPr>
        </p:nvSpPr>
        <p:spPr>
          <a:xfrm flipH="1">
            <a:off x="10156937" y="4052557"/>
            <a:ext cx="496160" cy="1071498"/>
          </a:xfrm>
          <a:custGeom>
            <a:avLst/>
            <a:gdLst>
              <a:gd name="connsiteX0" fmla="*/ 496160 w 496160"/>
              <a:gd name="connsiteY0" fmla="*/ 0 h 1071498"/>
              <a:gd name="connsiteX1" fmla="*/ 0 w 496160"/>
              <a:gd name="connsiteY1" fmla="*/ 0 h 1071498"/>
              <a:gd name="connsiteX2" fmla="*/ 0 w 496160"/>
              <a:gd name="connsiteY2" fmla="*/ 813599 h 1071498"/>
              <a:gd name="connsiteX3" fmla="*/ 496159 w 496160"/>
              <a:gd name="connsiteY3" fmla="*/ 1071498 h 1071498"/>
            </a:gdLst>
            <a:ahLst/>
            <a:cxnLst>
              <a:cxn ang="0">
                <a:pos x="connsiteX0" y="connsiteY0"/>
              </a:cxn>
              <a:cxn ang="0">
                <a:pos x="connsiteX1" y="connsiteY1"/>
              </a:cxn>
              <a:cxn ang="0">
                <a:pos x="connsiteX2" y="connsiteY2"/>
              </a:cxn>
              <a:cxn ang="0">
                <a:pos x="connsiteX3" y="connsiteY3"/>
              </a:cxn>
            </a:cxnLst>
            <a:rect l="l" t="t" r="r" b="b"/>
            <a:pathLst>
              <a:path w="496160" h="1071498">
                <a:moveTo>
                  <a:pt x="496160" y="0"/>
                </a:moveTo>
                <a:lnTo>
                  <a:pt x="0" y="0"/>
                </a:lnTo>
                <a:lnTo>
                  <a:pt x="0" y="813599"/>
                </a:lnTo>
                <a:lnTo>
                  <a:pt x="496159" y="107149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noAutofit/>
          </a:bodyPr>
          <a:lstStyle/>
          <a:p>
            <a:pPr algn="ctr"/>
            <a:endParaRPr lang="zh-CN" altLang="en-US" sz="1400" dirty="0">
              <a:solidFill>
                <a:srgbClr val="FEFFFF"/>
              </a:solidFill>
            </a:endParaRPr>
          </a:p>
        </p:txBody>
      </p:sp>
      <p:sp>
        <p:nvSpPr>
          <p:cNvPr id="15" name="椭圆 14"/>
          <p:cNvSpPr/>
          <p:nvPr/>
        </p:nvSpPr>
        <p:spPr>
          <a:xfrm>
            <a:off x="9715673" y="282484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6" name="矩形 15"/>
          <p:cNvSpPr/>
          <p:nvPr/>
        </p:nvSpPr>
        <p:spPr>
          <a:xfrm>
            <a:off x="6850963" y="3761814"/>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文本框 16"/>
          <p:cNvSpPr txBox="1"/>
          <p:nvPr/>
        </p:nvSpPr>
        <p:spPr>
          <a:xfrm>
            <a:off x="7346938" y="2819747"/>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93</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cxnSp>
        <p:nvCxnSpPr>
          <p:cNvPr id="18" name="直接连接符 17"/>
          <p:cNvCxnSpPr/>
          <p:nvPr/>
        </p:nvCxnSpPr>
        <p:spPr>
          <a:xfrm>
            <a:off x="9334894" y="4052557"/>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4010542" y="3761814"/>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文本框 22"/>
          <p:cNvSpPr txBox="1"/>
          <p:nvPr/>
        </p:nvSpPr>
        <p:spPr>
          <a:xfrm>
            <a:off x="4506517" y="2819747"/>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84</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cxnSp>
        <p:nvCxnSpPr>
          <p:cNvPr id="26" name="直接连接符 25"/>
          <p:cNvCxnSpPr/>
          <p:nvPr/>
        </p:nvCxnSpPr>
        <p:spPr>
          <a:xfrm>
            <a:off x="6494473" y="4052557"/>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1170121" y="3761814"/>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文本框 29"/>
          <p:cNvSpPr txBox="1"/>
          <p:nvPr/>
        </p:nvSpPr>
        <p:spPr>
          <a:xfrm>
            <a:off x="1666096" y="2819747"/>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78</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cxnSp>
        <p:nvCxnSpPr>
          <p:cNvPr id="31" name="直接连接符 30"/>
          <p:cNvCxnSpPr/>
          <p:nvPr/>
        </p:nvCxnSpPr>
        <p:spPr>
          <a:xfrm>
            <a:off x="3654052" y="4052557"/>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32" name="KSO_Shape"/>
          <p:cNvSpPr/>
          <p:nvPr/>
        </p:nvSpPr>
        <p:spPr bwMode="auto">
          <a:xfrm>
            <a:off x="10084456" y="3284135"/>
            <a:ext cx="568641" cy="387624"/>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9" name="组合 18"/>
          <p:cNvGrpSpPr/>
          <p:nvPr/>
        </p:nvGrpSpPr>
        <p:grpSpPr>
          <a:xfrm>
            <a:off x="1515403" y="2004256"/>
            <a:ext cx="1930401" cy="711200"/>
            <a:chOff x="0" y="0"/>
            <a:chExt cx="3462337" cy="1276350"/>
          </a:xfrm>
        </p:grpSpPr>
        <p:sp>
          <p:nvSpPr>
            <p:cNvPr id="2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2" name="组合 21"/>
          <p:cNvGrpSpPr/>
          <p:nvPr/>
        </p:nvGrpSpPr>
        <p:grpSpPr>
          <a:xfrm>
            <a:off x="2739293" y="3073400"/>
            <a:ext cx="1171525" cy="431614"/>
            <a:chOff x="0" y="0"/>
            <a:chExt cx="3462337" cy="1276350"/>
          </a:xfrm>
        </p:grpSpPr>
        <p:sp>
          <p:nvSpPr>
            <p:cNvPr id="27"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8"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9" name="组合 28"/>
          <p:cNvGrpSpPr/>
          <p:nvPr/>
        </p:nvGrpSpPr>
        <p:grpSpPr>
          <a:xfrm>
            <a:off x="960975" y="3537633"/>
            <a:ext cx="1471136" cy="541997"/>
            <a:chOff x="0" y="0"/>
            <a:chExt cx="3462337" cy="1276350"/>
          </a:xfrm>
        </p:grpSpPr>
        <p:sp>
          <p:nvSpPr>
            <p:cNvPr id="3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32" name="组合 31"/>
          <p:cNvGrpSpPr/>
          <p:nvPr/>
        </p:nvGrpSpPr>
        <p:grpSpPr>
          <a:xfrm>
            <a:off x="2432111" y="4259844"/>
            <a:ext cx="587792" cy="216555"/>
            <a:chOff x="0" y="0"/>
            <a:chExt cx="3462337" cy="1276350"/>
          </a:xfrm>
        </p:grpSpPr>
        <p:sp>
          <p:nvSpPr>
            <p:cNvPr id="33"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4"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sp>
        <p:nvSpPr>
          <p:cNvPr id="35" name="矩形 34"/>
          <p:cNvSpPr/>
          <p:nvPr/>
        </p:nvSpPr>
        <p:spPr>
          <a:xfrm>
            <a:off x="689743" y="4607544"/>
            <a:ext cx="3773646" cy="101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a:t>
            </a:r>
            <a:endParaRPr lang="zh-CN" altLang="zh-CN" sz="1800" dirty="0">
              <a:solidFill>
                <a:schemeClr val="tx1"/>
              </a:solidFill>
              <a:latin typeface="+mj-ea"/>
              <a:ea typeface="+mj-ea"/>
            </a:endParaRPr>
          </a:p>
        </p:txBody>
      </p:sp>
      <p:sp>
        <p:nvSpPr>
          <p:cNvPr id="36" name="矩形 35"/>
          <p:cNvSpPr/>
          <p:nvPr/>
        </p:nvSpPr>
        <p:spPr>
          <a:xfrm>
            <a:off x="5960997" y="179287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7" name="KSO_Shape"/>
          <p:cNvSpPr/>
          <p:nvPr/>
        </p:nvSpPr>
        <p:spPr bwMode="auto">
          <a:xfrm flipH="1">
            <a:off x="5079684" y="2146187"/>
            <a:ext cx="434852" cy="346357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8" name="矩形 37"/>
          <p:cNvSpPr/>
          <p:nvPr/>
        </p:nvSpPr>
        <p:spPr>
          <a:xfrm>
            <a:off x="5960997" y="3354783"/>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矩形 38"/>
          <p:cNvSpPr/>
          <p:nvPr/>
        </p:nvSpPr>
        <p:spPr>
          <a:xfrm>
            <a:off x="5960997" y="491668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KSO_Shape"/>
          <p:cNvSpPr/>
          <p:nvPr/>
        </p:nvSpPr>
        <p:spPr bwMode="auto">
          <a:xfrm>
            <a:off x="1199657" y="2348081"/>
            <a:ext cx="3519496" cy="327899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9" name="任意多边形: 形状 18"/>
          <p:cNvSpPr/>
          <p:nvPr/>
        </p:nvSpPr>
        <p:spPr>
          <a:xfrm>
            <a:off x="4572991" y="3882870"/>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5979760" y="3533836"/>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p:nvSpPr>
        <p:spPr>
          <a:xfrm>
            <a:off x="7386529" y="3184802"/>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a:off x="8793298" y="2835768"/>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3533043" y="197583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矩形 24"/>
          <p:cNvSpPr/>
          <p:nvPr/>
        </p:nvSpPr>
        <p:spPr>
          <a:xfrm>
            <a:off x="5055054" y="49133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7129651" y="12998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nvSpPr>
        <p:spPr>
          <a:xfrm>
            <a:off x="8651662" y="42374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2" name="MH_Other_1"/>
          <p:cNvSpPr>
            <a:spLocks noChangeAspect="1"/>
          </p:cNvSpPr>
          <p:nvPr>
            <p:custDataLst>
              <p:tags r:id="rId1"/>
            </p:custDataLst>
          </p:nvPr>
        </p:nvSpPr>
        <p:spPr>
          <a:xfrm>
            <a:off x="931069" y="2233385"/>
            <a:ext cx="3967162" cy="3778250"/>
          </a:xfrm>
          <a:custGeom>
            <a:avLst/>
            <a:gdLst>
              <a:gd name="connsiteX0" fmla="*/ 3084612 w 5288045"/>
              <a:gd name="connsiteY0" fmla="*/ 2171133 h 5037048"/>
              <a:gd name="connsiteX1" fmla="*/ 3068519 w 5288045"/>
              <a:gd name="connsiteY1" fmla="*/ 2178885 h 5037048"/>
              <a:gd name="connsiteX2" fmla="*/ 2627115 w 5288045"/>
              <a:gd name="connsiteY2" fmla="*/ 2268000 h 5037048"/>
              <a:gd name="connsiteX3" fmla="*/ 2289898 w 5288045"/>
              <a:gd name="connsiteY3" fmla="*/ 2217018 h 5037048"/>
              <a:gd name="connsiteX4" fmla="*/ 2209451 w 5288045"/>
              <a:gd name="connsiteY4" fmla="*/ 2187574 h 5037048"/>
              <a:gd name="connsiteX5" fmla="*/ 2217018 w 5288045"/>
              <a:gd name="connsiteY5" fmla="*/ 2208247 h 5037048"/>
              <a:gd name="connsiteX6" fmla="*/ 2268000 w 5288045"/>
              <a:gd name="connsiteY6" fmla="*/ 2545464 h 5037048"/>
              <a:gd name="connsiteX7" fmla="*/ 2244961 w 5288045"/>
              <a:gd name="connsiteY7" fmla="*/ 2774005 h 5037048"/>
              <a:gd name="connsiteX8" fmla="*/ 2223083 w 5288045"/>
              <a:gd name="connsiteY8" fmla="*/ 2844485 h 5037048"/>
              <a:gd name="connsiteX9" fmla="*/ 2289898 w 5288045"/>
              <a:gd name="connsiteY9" fmla="*/ 2820031 h 5037048"/>
              <a:gd name="connsiteX10" fmla="*/ 2627115 w 5288045"/>
              <a:gd name="connsiteY10" fmla="*/ 2769048 h 5037048"/>
              <a:gd name="connsiteX11" fmla="*/ 3068519 w 5288045"/>
              <a:gd name="connsiteY11" fmla="*/ 2858163 h 5037048"/>
              <a:gd name="connsiteX12" fmla="*/ 3069330 w 5288045"/>
              <a:gd name="connsiteY12" fmla="*/ 2858554 h 5037048"/>
              <a:gd name="connsiteX13" fmla="*/ 3043084 w 5288045"/>
              <a:gd name="connsiteY13" fmla="*/ 2774005 h 5037048"/>
              <a:gd name="connsiteX14" fmla="*/ 3020045 w 5288045"/>
              <a:gd name="connsiteY14" fmla="*/ 2545464 h 5037048"/>
              <a:gd name="connsiteX15" fmla="*/ 3071028 w 5288045"/>
              <a:gd name="connsiteY15" fmla="*/ 2208247 h 5037048"/>
              <a:gd name="connsiteX16" fmla="*/ 2627115 w 5288045"/>
              <a:gd name="connsiteY16" fmla="*/ 0 h 5037048"/>
              <a:gd name="connsiteX17" fmla="*/ 3761115 w 5288045"/>
              <a:gd name="connsiteY17" fmla="*/ 1134000 h 5037048"/>
              <a:gd name="connsiteX18" fmla="*/ 3710133 w 5288045"/>
              <a:gd name="connsiteY18" fmla="*/ 1471217 h 5037048"/>
              <a:gd name="connsiteX19" fmla="*/ 3696549 w 5288045"/>
              <a:gd name="connsiteY19" fmla="*/ 1508332 h 5037048"/>
              <a:gd name="connsiteX20" fmla="*/ 3712641 w 5288045"/>
              <a:gd name="connsiteY20" fmla="*/ 1500580 h 5037048"/>
              <a:gd name="connsiteX21" fmla="*/ 4154045 w 5288045"/>
              <a:gd name="connsiteY21" fmla="*/ 1411464 h 5037048"/>
              <a:gd name="connsiteX22" fmla="*/ 5288045 w 5288045"/>
              <a:gd name="connsiteY22" fmla="*/ 2545464 h 5037048"/>
              <a:gd name="connsiteX23" fmla="*/ 4154045 w 5288045"/>
              <a:gd name="connsiteY23" fmla="*/ 3679464 h 5037048"/>
              <a:gd name="connsiteX24" fmla="*/ 3712641 w 5288045"/>
              <a:gd name="connsiteY24" fmla="*/ 3590349 h 5037048"/>
              <a:gd name="connsiteX25" fmla="*/ 3711831 w 5288045"/>
              <a:gd name="connsiteY25" fmla="*/ 3589959 h 5037048"/>
              <a:gd name="connsiteX26" fmla="*/ 3738076 w 5288045"/>
              <a:gd name="connsiteY26" fmla="*/ 3674508 h 5037048"/>
              <a:gd name="connsiteX27" fmla="*/ 3761115 w 5288045"/>
              <a:gd name="connsiteY27" fmla="*/ 3903048 h 5037048"/>
              <a:gd name="connsiteX28" fmla="*/ 2627115 w 5288045"/>
              <a:gd name="connsiteY28" fmla="*/ 5037048 h 5037048"/>
              <a:gd name="connsiteX29" fmla="*/ 1493115 w 5288045"/>
              <a:gd name="connsiteY29" fmla="*/ 3903048 h 5037048"/>
              <a:gd name="connsiteX30" fmla="*/ 1516154 w 5288045"/>
              <a:gd name="connsiteY30" fmla="*/ 3674508 h 5037048"/>
              <a:gd name="connsiteX31" fmla="*/ 1538033 w 5288045"/>
              <a:gd name="connsiteY31" fmla="*/ 3604027 h 5037048"/>
              <a:gd name="connsiteX32" fmla="*/ 1471217 w 5288045"/>
              <a:gd name="connsiteY32" fmla="*/ 3628482 h 5037048"/>
              <a:gd name="connsiteX33" fmla="*/ 1134000 w 5288045"/>
              <a:gd name="connsiteY33" fmla="*/ 3679464 h 5037048"/>
              <a:gd name="connsiteX34" fmla="*/ 0 w 5288045"/>
              <a:gd name="connsiteY34" fmla="*/ 2545464 h 5037048"/>
              <a:gd name="connsiteX35" fmla="*/ 1134000 w 5288045"/>
              <a:gd name="connsiteY35" fmla="*/ 1411464 h 5037048"/>
              <a:gd name="connsiteX36" fmla="*/ 1471217 w 5288045"/>
              <a:gd name="connsiteY36" fmla="*/ 1462447 h 5037048"/>
              <a:gd name="connsiteX37" fmla="*/ 1551664 w 5288045"/>
              <a:gd name="connsiteY37" fmla="*/ 1491891 h 5037048"/>
              <a:gd name="connsiteX38" fmla="*/ 1544098 w 5288045"/>
              <a:gd name="connsiteY38" fmla="*/ 1471217 h 5037048"/>
              <a:gd name="connsiteX39" fmla="*/ 1493115 w 5288045"/>
              <a:gd name="connsiteY39" fmla="*/ 1134000 h 5037048"/>
              <a:gd name="connsiteX40" fmla="*/ 2627115 w 5288045"/>
              <a:gd name="connsiteY40" fmla="*/ 0 h 503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288045" h="5037048">
                <a:moveTo>
                  <a:pt x="3084612" y="2171133"/>
                </a:moveTo>
                <a:lnTo>
                  <a:pt x="3068519" y="2178885"/>
                </a:lnTo>
                <a:cubicBezTo>
                  <a:pt x="2932849" y="2236268"/>
                  <a:pt x="2783688" y="2268000"/>
                  <a:pt x="2627115" y="2268000"/>
                </a:cubicBezTo>
                <a:cubicBezTo>
                  <a:pt x="2509686" y="2268000"/>
                  <a:pt x="2396425" y="2250151"/>
                  <a:pt x="2289898" y="2217018"/>
                </a:cubicBezTo>
                <a:lnTo>
                  <a:pt x="2209451" y="2187574"/>
                </a:lnTo>
                <a:lnTo>
                  <a:pt x="2217018" y="2208247"/>
                </a:lnTo>
                <a:cubicBezTo>
                  <a:pt x="2250151" y="2314774"/>
                  <a:pt x="2268000" y="2428035"/>
                  <a:pt x="2268000" y="2545464"/>
                </a:cubicBezTo>
                <a:cubicBezTo>
                  <a:pt x="2268000" y="2623751"/>
                  <a:pt x="2260067" y="2700184"/>
                  <a:pt x="2244961" y="2774005"/>
                </a:cubicBezTo>
                <a:lnTo>
                  <a:pt x="2223083" y="2844485"/>
                </a:lnTo>
                <a:lnTo>
                  <a:pt x="2289898" y="2820031"/>
                </a:lnTo>
                <a:cubicBezTo>
                  <a:pt x="2396425" y="2786897"/>
                  <a:pt x="2509686" y="2769048"/>
                  <a:pt x="2627115" y="2769048"/>
                </a:cubicBezTo>
                <a:cubicBezTo>
                  <a:pt x="2783688" y="2769048"/>
                  <a:pt x="2932849" y="2800780"/>
                  <a:pt x="3068519" y="2858163"/>
                </a:cubicBezTo>
                <a:lnTo>
                  <a:pt x="3069330" y="2858554"/>
                </a:lnTo>
                <a:lnTo>
                  <a:pt x="3043084" y="2774005"/>
                </a:lnTo>
                <a:cubicBezTo>
                  <a:pt x="3027978" y="2700184"/>
                  <a:pt x="3020045" y="2623751"/>
                  <a:pt x="3020045" y="2545464"/>
                </a:cubicBezTo>
                <a:cubicBezTo>
                  <a:pt x="3020045" y="2428035"/>
                  <a:pt x="3037894" y="2314774"/>
                  <a:pt x="3071028" y="2208247"/>
                </a:cubicBezTo>
                <a:close/>
                <a:moveTo>
                  <a:pt x="2627115" y="0"/>
                </a:moveTo>
                <a:cubicBezTo>
                  <a:pt x="3253406" y="0"/>
                  <a:pt x="3761115" y="507709"/>
                  <a:pt x="3761115" y="1134000"/>
                </a:cubicBezTo>
                <a:cubicBezTo>
                  <a:pt x="3761115" y="1251430"/>
                  <a:pt x="3743266" y="1364690"/>
                  <a:pt x="3710133" y="1471217"/>
                </a:cubicBezTo>
                <a:lnTo>
                  <a:pt x="3696549" y="1508332"/>
                </a:lnTo>
                <a:lnTo>
                  <a:pt x="3712641" y="1500580"/>
                </a:lnTo>
                <a:cubicBezTo>
                  <a:pt x="3848311" y="1443196"/>
                  <a:pt x="3997473" y="1411464"/>
                  <a:pt x="4154045" y="1411464"/>
                </a:cubicBezTo>
                <a:cubicBezTo>
                  <a:pt x="4780336" y="1411464"/>
                  <a:pt x="5288045" y="1919173"/>
                  <a:pt x="5288045" y="2545464"/>
                </a:cubicBezTo>
                <a:cubicBezTo>
                  <a:pt x="5288045" y="3171755"/>
                  <a:pt x="4780336" y="3679464"/>
                  <a:pt x="4154045" y="3679464"/>
                </a:cubicBezTo>
                <a:cubicBezTo>
                  <a:pt x="3997473" y="3679464"/>
                  <a:pt x="3848311" y="3647732"/>
                  <a:pt x="3712641" y="3590349"/>
                </a:cubicBezTo>
                <a:lnTo>
                  <a:pt x="3711831" y="3589959"/>
                </a:lnTo>
                <a:lnTo>
                  <a:pt x="3738076" y="3674508"/>
                </a:lnTo>
                <a:cubicBezTo>
                  <a:pt x="3753182" y="3748328"/>
                  <a:pt x="3761115" y="3824762"/>
                  <a:pt x="3761115" y="3903048"/>
                </a:cubicBezTo>
                <a:cubicBezTo>
                  <a:pt x="3761115" y="4529339"/>
                  <a:pt x="3253406" y="5037048"/>
                  <a:pt x="2627115" y="5037048"/>
                </a:cubicBezTo>
                <a:cubicBezTo>
                  <a:pt x="2000824" y="5037048"/>
                  <a:pt x="1493115" y="4529339"/>
                  <a:pt x="1493115" y="3903048"/>
                </a:cubicBezTo>
                <a:cubicBezTo>
                  <a:pt x="1493115" y="3824762"/>
                  <a:pt x="1501048" y="3748328"/>
                  <a:pt x="1516154" y="3674508"/>
                </a:cubicBezTo>
                <a:lnTo>
                  <a:pt x="1538033" y="3604027"/>
                </a:lnTo>
                <a:lnTo>
                  <a:pt x="1471217" y="3628482"/>
                </a:lnTo>
                <a:cubicBezTo>
                  <a:pt x="1364691" y="3661615"/>
                  <a:pt x="1251430" y="3679464"/>
                  <a:pt x="1134000" y="3679464"/>
                </a:cubicBezTo>
                <a:cubicBezTo>
                  <a:pt x="507709" y="3679464"/>
                  <a:pt x="0" y="3171755"/>
                  <a:pt x="0" y="2545464"/>
                </a:cubicBezTo>
                <a:cubicBezTo>
                  <a:pt x="0" y="1919173"/>
                  <a:pt x="507709" y="1411464"/>
                  <a:pt x="1134000" y="1411464"/>
                </a:cubicBezTo>
                <a:cubicBezTo>
                  <a:pt x="1251430" y="1411464"/>
                  <a:pt x="1364691" y="1429313"/>
                  <a:pt x="1471217" y="1462447"/>
                </a:cubicBezTo>
                <a:lnTo>
                  <a:pt x="1551664" y="1491891"/>
                </a:lnTo>
                <a:lnTo>
                  <a:pt x="1544098" y="1471217"/>
                </a:lnTo>
                <a:cubicBezTo>
                  <a:pt x="1510964" y="1364690"/>
                  <a:pt x="1493115" y="1251430"/>
                  <a:pt x="1493115" y="1134000"/>
                </a:cubicBezTo>
                <a:cubicBezTo>
                  <a:pt x="1493115" y="507709"/>
                  <a:pt x="2000824" y="0"/>
                  <a:pt x="2627115" y="0"/>
                </a:cubicBezTo>
                <a:close/>
              </a:path>
            </a:pathLst>
          </a:custGeom>
          <a:noFill/>
          <a:ln w="19050" cap="flat" cmpd="sng" algn="ctr">
            <a:solidFill>
              <a:schemeClr val="tx1"/>
            </a:solidFill>
            <a:prstDash val="dash"/>
          </a:ln>
          <a:effectLst/>
        </p:spPr>
        <p:txBody>
          <a:bodyPr anchor="ctr"/>
          <a:lstStyle/>
          <a:p>
            <a:pPr algn="ctr">
              <a:defRPr/>
            </a:pPr>
            <a:endParaRPr lang="zh-CN" altLang="en-US" kern="0">
              <a:solidFill>
                <a:prstClr val="white"/>
              </a:solidFill>
            </a:endParaRPr>
          </a:p>
        </p:txBody>
      </p:sp>
      <p:sp>
        <p:nvSpPr>
          <p:cNvPr id="23" name="MH_Other_3"/>
          <p:cNvSpPr/>
          <p:nvPr>
            <p:custDataLst>
              <p:tags r:id="rId2"/>
            </p:custDataLst>
          </p:nvPr>
        </p:nvSpPr>
        <p:spPr>
          <a:xfrm>
            <a:off x="2375694" y="248262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4" name="MH_Other_7"/>
          <p:cNvSpPr/>
          <p:nvPr>
            <p:custDataLst>
              <p:tags r:id="rId3"/>
            </p:custDataLst>
          </p:nvPr>
        </p:nvSpPr>
        <p:spPr>
          <a:xfrm>
            <a:off x="3521870"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5" name="MH_Other_11"/>
          <p:cNvSpPr/>
          <p:nvPr>
            <p:custDataLst>
              <p:tags r:id="rId4"/>
            </p:custDataLst>
          </p:nvPr>
        </p:nvSpPr>
        <p:spPr>
          <a:xfrm>
            <a:off x="1256507"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6" name="MH_Other_16"/>
          <p:cNvSpPr/>
          <p:nvPr>
            <p:custDataLst>
              <p:tags r:id="rId5"/>
            </p:custDataLst>
          </p:nvPr>
        </p:nvSpPr>
        <p:spPr>
          <a:xfrm>
            <a:off x="2375694" y="4640036"/>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0" name="矩形 39"/>
          <p:cNvSpPr/>
          <p:nvPr/>
        </p:nvSpPr>
        <p:spPr>
          <a:xfrm>
            <a:off x="6114057" y="169404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3" name="KSO_Shape"/>
          <p:cNvSpPr/>
          <p:nvPr/>
        </p:nvSpPr>
        <p:spPr bwMode="auto">
          <a:xfrm>
            <a:off x="2606122" y="274192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KSO_Shape"/>
          <p:cNvSpPr>
            <a:spLocks noChangeArrowheads="1"/>
          </p:cNvSpPr>
          <p:nvPr/>
        </p:nvSpPr>
        <p:spPr bwMode="auto">
          <a:xfrm>
            <a:off x="3833906" y="3904564"/>
            <a:ext cx="425297" cy="482378"/>
          </a:xfrm>
          <a:custGeom>
            <a:avLst/>
            <a:gdLst>
              <a:gd name="T0" fmla="*/ 478582 w 2230438"/>
              <a:gd name="T1" fmla="*/ 1806148 h 2528888"/>
              <a:gd name="T2" fmla="*/ 939800 w 2230438"/>
              <a:gd name="T3" fmla="*/ 1569195 h 2528888"/>
              <a:gd name="T4" fmla="*/ 942975 w 2230438"/>
              <a:gd name="T5" fmla="*/ 455613 h 2528888"/>
              <a:gd name="T6" fmla="*/ 1096010 w 2230438"/>
              <a:gd name="T7" fmla="*/ 829406 h 2528888"/>
              <a:gd name="T8" fmla="*/ 1127760 w 2230438"/>
              <a:gd name="T9" fmla="*/ 835124 h 2528888"/>
              <a:gd name="T10" fmla="*/ 1156653 w 2230438"/>
              <a:gd name="T11" fmla="*/ 848148 h 2528888"/>
              <a:gd name="T12" fmla="*/ 1181100 w 2230438"/>
              <a:gd name="T13" fmla="*/ 867208 h 2528888"/>
              <a:gd name="T14" fmla="*/ 1200468 w 2230438"/>
              <a:gd name="T15" fmla="*/ 891985 h 2528888"/>
              <a:gd name="T16" fmla="*/ 1213485 w 2230438"/>
              <a:gd name="T17" fmla="*/ 920257 h 2528888"/>
              <a:gd name="T18" fmla="*/ 1219200 w 2230438"/>
              <a:gd name="T19" fmla="*/ 952341 h 2528888"/>
              <a:gd name="T20" fmla="*/ 2230438 w 2230438"/>
              <a:gd name="T21" fmla="*/ 1948222 h 2528888"/>
              <a:gd name="T22" fmla="*/ 2224723 w 2230438"/>
              <a:gd name="T23" fmla="*/ 1980279 h 2528888"/>
              <a:gd name="T24" fmla="*/ 2211706 w 2230438"/>
              <a:gd name="T25" fmla="*/ 2009162 h 2528888"/>
              <a:gd name="T26" fmla="*/ 2192338 w 2230438"/>
              <a:gd name="T27" fmla="*/ 2033601 h 2528888"/>
              <a:gd name="T28" fmla="*/ 2167891 w 2230438"/>
              <a:gd name="T29" fmla="*/ 2052962 h 2528888"/>
              <a:gd name="T30" fmla="*/ 2138998 w 2230438"/>
              <a:gd name="T31" fmla="*/ 2065975 h 2528888"/>
              <a:gd name="T32" fmla="*/ 2107566 w 2230438"/>
              <a:gd name="T33" fmla="*/ 2071688 h 2528888"/>
              <a:gd name="T34" fmla="*/ 1218565 w 2230438"/>
              <a:gd name="T35" fmla="*/ 2412307 h 2528888"/>
              <a:gd name="T36" fmla="*/ 1211263 w 2230438"/>
              <a:gd name="T37" fmla="*/ 2443438 h 2528888"/>
              <a:gd name="T38" fmla="*/ 1196975 w 2230438"/>
              <a:gd name="T39" fmla="*/ 2471709 h 2528888"/>
              <a:gd name="T40" fmla="*/ 1176655 w 2230438"/>
              <a:gd name="T41" fmla="*/ 2494899 h 2528888"/>
              <a:gd name="T42" fmla="*/ 1151255 w 2230438"/>
              <a:gd name="T43" fmla="*/ 2513005 h 2528888"/>
              <a:gd name="T44" fmla="*/ 1121728 w 2230438"/>
              <a:gd name="T45" fmla="*/ 2524441 h 2528888"/>
              <a:gd name="T46" fmla="*/ 1089343 w 2230438"/>
              <a:gd name="T47" fmla="*/ 2528888 h 2528888"/>
              <a:gd name="T48" fmla="*/ 103823 w 2230438"/>
              <a:gd name="T49" fmla="*/ 2526029 h 2528888"/>
              <a:gd name="T50" fmla="*/ 73660 w 2230438"/>
              <a:gd name="T51" fmla="*/ 2515864 h 2528888"/>
              <a:gd name="T52" fmla="*/ 47308 w 2230438"/>
              <a:gd name="T53" fmla="*/ 2499028 h 2528888"/>
              <a:gd name="T54" fmla="*/ 25718 w 2230438"/>
              <a:gd name="T55" fmla="*/ 2476792 h 2528888"/>
              <a:gd name="T56" fmla="*/ 10160 w 2230438"/>
              <a:gd name="T57" fmla="*/ 2449155 h 2528888"/>
              <a:gd name="T58" fmla="*/ 1270 w 2230438"/>
              <a:gd name="T59" fmla="*/ 2418660 h 2528888"/>
              <a:gd name="T60" fmla="*/ 318 w 2230438"/>
              <a:gd name="T61" fmla="*/ 952341 h 2528888"/>
              <a:gd name="T62" fmla="*/ 5715 w 2230438"/>
              <a:gd name="T63" fmla="*/ 920257 h 2528888"/>
              <a:gd name="T64" fmla="*/ 18415 w 2230438"/>
              <a:gd name="T65" fmla="*/ 891985 h 2528888"/>
              <a:gd name="T66" fmla="*/ 38100 w 2230438"/>
              <a:gd name="T67" fmla="*/ 867208 h 2528888"/>
              <a:gd name="T68" fmla="*/ 62548 w 2230438"/>
              <a:gd name="T69" fmla="*/ 848148 h 2528888"/>
              <a:gd name="T70" fmla="*/ 91123 w 2230438"/>
              <a:gd name="T71" fmla="*/ 835124 h 2528888"/>
              <a:gd name="T72" fmla="*/ 123190 w 2230438"/>
              <a:gd name="T73" fmla="*/ 829406 h 2528888"/>
              <a:gd name="T74" fmla="*/ 250825 w 2230438"/>
              <a:gd name="T75" fmla="*/ 455613 h 2528888"/>
              <a:gd name="T76" fmla="*/ 1845628 w 2230438"/>
              <a:gd name="T77" fmla="*/ 373634 h 2528888"/>
              <a:gd name="T78" fmla="*/ 2126933 w 2230438"/>
              <a:gd name="T79" fmla="*/ 375856 h 2528888"/>
              <a:gd name="T80" fmla="*/ 2157096 w 2230438"/>
              <a:gd name="T81" fmla="*/ 386330 h 2528888"/>
              <a:gd name="T82" fmla="*/ 2183448 w 2230438"/>
              <a:gd name="T83" fmla="*/ 402834 h 2528888"/>
              <a:gd name="T84" fmla="*/ 2204403 w 2230438"/>
              <a:gd name="T85" fmla="*/ 425686 h 2528888"/>
              <a:gd name="T86" fmla="*/ 2220278 w 2230438"/>
              <a:gd name="T87" fmla="*/ 452982 h 2528888"/>
              <a:gd name="T88" fmla="*/ 2228851 w 2230438"/>
              <a:gd name="T89" fmla="*/ 483452 h 2528888"/>
              <a:gd name="T90" fmla="*/ 1011238 w 2230438"/>
              <a:gd name="T91" fmla="*/ 800100 h 2528888"/>
              <a:gd name="T92" fmla="*/ 1014096 w 2230438"/>
              <a:gd name="T93" fmla="*/ 477104 h 2528888"/>
              <a:gd name="T94" fmla="*/ 1023938 w 2230438"/>
              <a:gd name="T95" fmla="*/ 447269 h 2528888"/>
              <a:gd name="T96" fmla="*/ 1041083 w 2230438"/>
              <a:gd name="T97" fmla="*/ 420608 h 2528888"/>
              <a:gd name="T98" fmla="*/ 1063308 w 2230438"/>
              <a:gd name="T99" fmla="*/ 399343 h 2528888"/>
              <a:gd name="T100" fmla="*/ 1090613 w 2230438"/>
              <a:gd name="T101" fmla="*/ 383473 h 2528888"/>
              <a:gd name="T102" fmla="*/ 1121411 w 2230438"/>
              <a:gd name="T103" fmla="*/ 374903 h 2528888"/>
              <a:gd name="T104" fmla="*/ 1383983 w 2230438"/>
              <a:gd name="T105" fmla="*/ 206375 h 2528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30438" h="2528888">
                <a:moveTo>
                  <a:pt x="478582" y="1344613"/>
                </a:moveTo>
                <a:lnTo>
                  <a:pt x="478582" y="1569195"/>
                </a:lnTo>
                <a:lnTo>
                  <a:pt x="254000" y="1569195"/>
                </a:lnTo>
                <a:lnTo>
                  <a:pt x="254000" y="1806148"/>
                </a:lnTo>
                <a:lnTo>
                  <a:pt x="478582" y="1806148"/>
                </a:lnTo>
                <a:lnTo>
                  <a:pt x="478582" y="2030413"/>
                </a:lnTo>
                <a:lnTo>
                  <a:pt x="715535" y="2030413"/>
                </a:lnTo>
                <a:lnTo>
                  <a:pt x="715535" y="1806148"/>
                </a:lnTo>
                <a:lnTo>
                  <a:pt x="939800" y="1806148"/>
                </a:lnTo>
                <a:lnTo>
                  <a:pt x="939800" y="1569195"/>
                </a:lnTo>
                <a:lnTo>
                  <a:pt x="715535" y="1569195"/>
                </a:lnTo>
                <a:lnTo>
                  <a:pt x="715535" y="1344613"/>
                </a:lnTo>
                <a:lnTo>
                  <a:pt x="478582" y="1344613"/>
                </a:lnTo>
                <a:close/>
                <a:moveTo>
                  <a:pt x="250825" y="455613"/>
                </a:moveTo>
                <a:lnTo>
                  <a:pt x="942975" y="455613"/>
                </a:lnTo>
                <a:lnTo>
                  <a:pt x="942975" y="661988"/>
                </a:lnTo>
                <a:lnTo>
                  <a:pt x="834390" y="661988"/>
                </a:lnTo>
                <a:lnTo>
                  <a:pt x="834390" y="829406"/>
                </a:lnTo>
                <a:lnTo>
                  <a:pt x="1089343" y="829406"/>
                </a:lnTo>
                <a:lnTo>
                  <a:pt x="1096010" y="829406"/>
                </a:lnTo>
                <a:lnTo>
                  <a:pt x="1102678" y="830042"/>
                </a:lnTo>
                <a:lnTo>
                  <a:pt x="1109028" y="830677"/>
                </a:lnTo>
                <a:lnTo>
                  <a:pt x="1115695" y="831947"/>
                </a:lnTo>
                <a:lnTo>
                  <a:pt x="1121728" y="833218"/>
                </a:lnTo>
                <a:lnTo>
                  <a:pt x="1127760" y="835124"/>
                </a:lnTo>
                <a:lnTo>
                  <a:pt x="1134110" y="837348"/>
                </a:lnTo>
                <a:lnTo>
                  <a:pt x="1139825" y="839254"/>
                </a:lnTo>
                <a:lnTo>
                  <a:pt x="1145540" y="841795"/>
                </a:lnTo>
                <a:lnTo>
                  <a:pt x="1151255" y="844654"/>
                </a:lnTo>
                <a:lnTo>
                  <a:pt x="1156653" y="848148"/>
                </a:lnTo>
                <a:lnTo>
                  <a:pt x="1162050" y="851325"/>
                </a:lnTo>
                <a:lnTo>
                  <a:pt x="1167130" y="854819"/>
                </a:lnTo>
                <a:lnTo>
                  <a:pt x="1172210" y="858631"/>
                </a:lnTo>
                <a:lnTo>
                  <a:pt x="1176655" y="863078"/>
                </a:lnTo>
                <a:lnTo>
                  <a:pt x="1181100" y="867208"/>
                </a:lnTo>
                <a:lnTo>
                  <a:pt x="1185545" y="871655"/>
                </a:lnTo>
                <a:lnTo>
                  <a:pt x="1189673" y="876420"/>
                </a:lnTo>
                <a:lnTo>
                  <a:pt x="1193165" y="881502"/>
                </a:lnTo>
                <a:lnTo>
                  <a:pt x="1196975" y="886585"/>
                </a:lnTo>
                <a:lnTo>
                  <a:pt x="1200468" y="891985"/>
                </a:lnTo>
                <a:lnTo>
                  <a:pt x="1203325" y="897385"/>
                </a:lnTo>
                <a:lnTo>
                  <a:pt x="1206183" y="902786"/>
                </a:lnTo>
                <a:lnTo>
                  <a:pt x="1209040" y="908504"/>
                </a:lnTo>
                <a:lnTo>
                  <a:pt x="1211263" y="914539"/>
                </a:lnTo>
                <a:lnTo>
                  <a:pt x="1213485" y="920257"/>
                </a:lnTo>
                <a:lnTo>
                  <a:pt x="1215390" y="926928"/>
                </a:lnTo>
                <a:lnTo>
                  <a:pt x="1216660" y="932963"/>
                </a:lnTo>
                <a:lnTo>
                  <a:pt x="1217613" y="939317"/>
                </a:lnTo>
                <a:lnTo>
                  <a:pt x="1218565" y="945987"/>
                </a:lnTo>
                <a:lnTo>
                  <a:pt x="1219200" y="952341"/>
                </a:lnTo>
                <a:lnTo>
                  <a:pt x="1219200" y="959012"/>
                </a:lnTo>
                <a:lnTo>
                  <a:pt x="1219200" y="1652588"/>
                </a:lnTo>
                <a:lnTo>
                  <a:pt x="2230438" y="1652588"/>
                </a:lnTo>
                <a:lnTo>
                  <a:pt x="2230438" y="1941874"/>
                </a:lnTo>
                <a:lnTo>
                  <a:pt x="2230438" y="1948222"/>
                </a:lnTo>
                <a:lnTo>
                  <a:pt x="2229803" y="1955205"/>
                </a:lnTo>
                <a:lnTo>
                  <a:pt x="2228851" y="1961553"/>
                </a:lnTo>
                <a:lnTo>
                  <a:pt x="2227898" y="1968218"/>
                </a:lnTo>
                <a:lnTo>
                  <a:pt x="2226628" y="1974248"/>
                </a:lnTo>
                <a:lnTo>
                  <a:pt x="2224723" y="1980279"/>
                </a:lnTo>
                <a:lnTo>
                  <a:pt x="2222501" y="1986309"/>
                </a:lnTo>
                <a:lnTo>
                  <a:pt x="2220278" y="1992022"/>
                </a:lnTo>
                <a:lnTo>
                  <a:pt x="2217738" y="1998053"/>
                </a:lnTo>
                <a:lnTo>
                  <a:pt x="2214881" y="2003766"/>
                </a:lnTo>
                <a:lnTo>
                  <a:pt x="2211706" y="2009162"/>
                </a:lnTo>
                <a:lnTo>
                  <a:pt x="2208531" y="2014557"/>
                </a:lnTo>
                <a:lnTo>
                  <a:pt x="2204403" y="2019318"/>
                </a:lnTo>
                <a:lnTo>
                  <a:pt x="2200911" y="2024397"/>
                </a:lnTo>
                <a:lnTo>
                  <a:pt x="2196783" y="2029157"/>
                </a:lnTo>
                <a:lnTo>
                  <a:pt x="2192338" y="2033601"/>
                </a:lnTo>
                <a:lnTo>
                  <a:pt x="2187893" y="2037727"/>
                </a:lnTo>
                <a:lnTo>
                  <a:pt x="2183448" y="2042171"/>
                </a:lnTo>
                <a:lnTo>
                  <a:pt x="2178368" y="2045662"/>
                </a:lnTo>
                <a:lnTo>
                  <a:pt x="2173288" y="2049153"/>
                </a:lnTo>
                <a:lnTo>
                  <a:pt x="2167891" y="2052962"/>
                </a:lnTo>
                <a:lnTo>
                  <a:pt x="2162493" y="2055819"/>
                </a:lnTo>
                <a:lnTo>
                  <a:pt x="2157096" y="2058675"/>
                </a:lnTo>
                <a:lnTo>
                  <a:pt x="2151381" y="2061532"/>
                </a:lnTo>
                <a:lnTo>
                  <a:pt x="2145348" y="2063753"/>
                </a:lnTo>
                <a:lnTo>
                  <a:pt x="2138998" y="2065975"/>
                </a:lnTo>
                <a:lnTo>
                  <a:pt x="2132966" y="2067562"/>
                </a:lnTo>
                <a:lnTo>
                  <a:pt x="2126933" y="2069149"/>
                </a:lnTo>
                <a:lnTo>
                  <a:pt x="2120266" y="2070101"/>
                </a:lnTo>
                <a:lnTo>
                  <a:pt x="2113916" y="2070736"/>
                </a:lnTo>
                <a:lnTo>
                  <a:pt x="2107566" y="2071688"/>
                </a:lnTo>
                <a:lnTo>
                  <a:pt x="2100581" y="2071688"/>
                </a:lnTo>
                <a:lnTo>
                  <a:pt x="1219200" y="2071688"/>
                </a:lnTo>
                <a:lnTo>
                  <a:pt x="1219200" y="2398965"/>
                </a:lnTo>
                <a:lnTo>
                  <a:pt x="1219200" y="2405318"/>
                </a:lnTo>
                <a:lnTo>
                  <a:pt x="1218565" y="2412307"/>
                </a:lnTo>
                <a:lnTo>
                  <a:pt x="1217613" y="2418660"/>
                </a:lnTo>
                <a:lnTo>
                  <a:pt x="1216660" y="2424696"/>
                </a:lnTo>
                <a:lnTo>
                  <a:pt x="1215390" y="2431367"/>
                </a:lnTo>
                <a:lnTo>
                  <a:pt x="1213485" y="2437402"/>
                </a:lnTo>
                <a:lnTo>
                  <a:pt x="1211263" y="2443438"/>
                </a:lnTo>
                <a:lnTo>
                  <a:pt x="1209040" y="2449155"/>
                </a:lnTo>
                <a:lnTo>
                  <a:pt x="1206183" y="2455191"/>
                </a:lnTo>
                <a:lnTo>
                  <a:pt x="1203325" y="2460909"/>
                </a:lnTo>
                <a:lnTo>
                  <a:pt x="1200468" y="2466309"/>
                </a:lnTo>
                <a:lnTo>
                  <a:pt x="1196975" y="2471709"/>
                </a:lnTo>
                <a:lnTo>
                  <a:pt x="1193165" y="2476792"/>
                </a:lnTo>
                <a:lnTo>
                  <a:pt x="1189673" y="2481239"/>
                </a:lnTo>
                <a:lnTo>
                  <a:pt x="1185545" y="2486004"/>
                </a:lnTo>
                <a:lnTo>
                  <a:pt x="1181100" y="2490769"/>
                </a:lnTo>
                <a:lnTo>
                  <a:pt x="1176655" y="2494899"/>
                </a:lnTo>
                <a:lnTo>
                  <a:pt x="1172210" y="2499028"/>
                </a:lnTo>
                <a:lnTo>
                  <a:pt x="1167130" y="2502840"/>
                </a:lnTo>
                <a:lnTo>
                  <a:pt x="1162050" y="2506652"/>
                </a:lnTo>
                <a:lnTo>
                  <a:pt x="1156653" y="2509829"/>
                </a:lnTo>
                <a:lnTo>
                  <a:pt x="1151255" y="2513005"/>
                </a:lnTo>
                <a:lnTo>
                  <a:pt x="1145540" y="2515864"/>
                </a:lnTo>
                <a:lnTo>
                  <a:pt x="1139825" y="2518405"/>
                </a:lnTo>
                <a:lnTo>
                  <a:pt x="1134110" y="2520947"/>
                </a:lnTo>
                <a:lnTo>
                  <a:pt x="1127760" y="2523170"/>
                </a:lnTo>
                <a:lnTo>
                  <a:pt x="1121728" y="2524441"/>
                </a:lnTo>
                <a:lnTo>
                  <a:pt x="1115695" y="2526029"/>
                </a:lnTo>
                <a:lnTo>
                  <a:pt x="1109028" y="2527300"/>
                </a:lnTo>
                <a:lnTo>
                  <a:pt x="1102678" y="2528253"/>
                </a:lnTo>
                <a:lnTo>
                  <a:pt x="1096010" y="2528571"/>
                </a:lnTo>
                <a:lnTo>
                  <a:pt x="1089343" y="2528888"/>
                </a:lnTo>
                <a:lnTo>
                  <a:pt x="129540" y="2528888"/>
                </a:lnTo>
                <a:lnTo>
                  <a:pt x="123190" y="2528571"/>
                </a:lnTo>
                <a:lnTo>
                  <a:pt x="116523" y="2528253"/>
                </a:lnTo>
                <a:lnTo>
                  <a:pt x="109855" y="2527300"/>
                </a:lnTo>
                <a:lnTo>
                  <a:pt x="103823" y="2526029"/>
                </a:lnTo>
                <a:lnTo>
                  <a:pt x="97155" y="2524441"/>
                </a:lnTo>
                <a:lnTo>
                  <a:pt x="91123" y="2523170"/>
                </a:lnTo>
                <a:lnTo>
                  <a:pt x="85090" y="2520947"/>
                </a:lnTo>
                <a:lnTo>
                  <a:pt x="79375" y="2518405"/>
                </a:lnTo>
                <a:lnTo>
                  <a:pt x="73660" y="2515864"/>
                </a:lnTo>
                <a:lnTo>
                  <a:pt x="67945" y="2513005"/>
                </a:lnTo>
                <a:lnTo>
                  <a:pt x="62548" y="2509829"/>
                </a:lnTo>
                <a:lnTo>
                  <a:pt x="57150" y="2506652"/>
                </a:lnTo>
                <a:lnTo>
                  <a:pt x="52070" y="2502840"/>
                </a:lnTo>
                <a:lnTo>
                  <a:pt x="47308" y="2499028"/>
                </a:lnTo>
                <a:lnTo>
                  <a:pt x="42545" y="2494899"/>
                </a:lnTo>
                <a:lnTo>
                  <a:pt x="38100" y="2490769"/>
                </a:lnTo>
                <a:lnTo>
                  <a:pt x="33655" y="2486004"/>
                </a:lnTo>
                <a:lnTo>
                  <a:pt x="29845" y="2481239"/>
                </a:lnTo>
                <a:lnTo>
                  <a:pt x="25718" y="2476792"/>
                </a:lnTo>
                <a:lnTo>
                  <a:pt x="22225" y="2471709"/>
                </a:lnTo>
                <a:lnTo>
                  <a:pt x="18415" y="2466309"/>
                </a:lnTo>
                <a:lnTo>
                  <a:pt x="15558" y="2460909"/>
                </a:lnTo>
                <a:lnTo>
                  <a:pt x="12700" y="2455191"/>
                </a:lnTo>
                <a:lnTo>
                  <a:pt x="10160" y="2449155"/>
                </a:lnTo>
                <a:lnTo>
                  <a:pt x="7620" y="2443438"/>
                </a:lnTo>
                <a:lnTo>
                  <a:pt x="5715" y="2437402"/>
                </a:lnTo>
                <a:lnTo>
                  <a:pt x="4128" y="2431367"/>
                </a:lnTo>
                <a:lnTo>
                  <a:pt x="2858" y="2424696"/>
                </a:lnTo>
                <a:lnTo>
                  <a:pt x="1270" y="2418660"/>
                </a:lnTo>
                <a:lnTo>
                  <a:pt x="635" y="2412307"/>
                </a:lnTo>
                <a:lnTo>
                  <a:pt x="318" y="2405318"/>
                </a:lnTo>
                <a:lnTo>
                  <a:pt x="0" y="2398965"/>
                </a:lnTo>
                <a:lnTo>
                  <a:pt x="0" y="959012"/>
                </a:lnTo>
                <a:lnTo>
                  <a:pt x="318" y="952341"/>
                </a:lnTo>
                <a:lnTo>
                  <a:pt x="635" y="945987"/>
                </a:lnTo>
                <a:lnTo>
                  <a:pt x="1270" y="939317"/>
                </a:lnTo>
                <a:lnTo>
                  <a:pt x="2858" y="932963"/>
                </a:lnTo>
                <a:lnTo>
                  <a:pt x="4128" y="926928"/>
                </a:lnTo>
                <a:lnTo>
                  <a:pt x="5715" y="920257"/>
                </a:lnTo>
                <a:lnTo>
                  <a:pt x="7620" y="914539"/>
                </a:lnTo>
                <a:lnTo>
                  <a:pt x="10160" y="908504"/>
                </a:lnTo>
                <a:lnTo>
                  <a:pt x="12700" y="902786"/>
                </a:lnTo>
                <a:lnTo>
                  <a:pt x="15558" y="897385"/>
                </a:lnTo>
                <a:lnTo>
                  <a:pt x="18415" y="891985"/>
                </a:lnTo>
                <a:lnTo>
                  <a:pt x="22225" y="886585"/>
                </a:lnTo>
                <a:lnTo>
                  <a:pt x="25718" y="881502"/>
                </a:lnTo>
                <a:lnTo>
                  <a:pt x="29845" y="876420"/>
                </a:lnTo>
                <a:lnTo>
                  <a:pt x="33655" y="871655"/>
                </a:lnTo>
                <a:lnTo>
                  <a:pt x="38100" y="867208"/>
                </a:lnTo>
                <a:lnTo>
                  <a:pt x="42545" y="863078"/>
                </a:lnTo>
                <a:lnTo>
                  <a:pt x="47308" y="858631"/>
                </a:lnTo>
                <a:lnTo>
                  <a:pt x="52070" y="854819"/>
                </a:lnTo>
                <a:lnTo>
                  <a:pt x="57150" y="851325"/>
                </a:lnTo>
                <a:lnTo>
                  <a:pt x="62548" y="848148"/>
                </a:lnTo>
                <a:lnTo>
                  <a:pt x="67945" y="844654"/>
                </a:lnTo>
                <a:lnTo>
                  <a:pt x="73660" y="841795"/>
                </a:lnTo>
                <a:lnTo>
                  <a:pt x="79375" y="839254"/>
                </a:lnTo>
                <a:lnTo>
                  <a:pt x="85090" y="837348"/>
                </a:lnTo>
                <a:lnTo>
                  <a:pt x="91123" y="835124"/>
                </a:lnTo>
                <a:lnTo>
                  <a:pt x="97155" y="833218"/>
                </a:lnTo>
                <a:lnTo>
                  <a:pt x="103823" y="831947"/>
                </a:lnTo>
                <a:lnTo>
                  <a:pt x="109855" y="830677"/>
                </a:lnTo>
                <a:lnTo>
                  <a:pt x="116523" y="830042"/>
                </a:lnTo>
                <a:lnTo>
                  <a:pt x="123190" y="829406"/>
                </a:lnTo>
                <a:lnTo>
                  <a:pt x="129540" y="829406"/>
                </a:lnTo>
                <a:lnTo>
                  <a:pt x="372745" y="829406"/>
                </a:lnTo>
                <a:lnTo>
                  <a:pt x="372745" y="661988"/>
                </a:lnTo>
                <a:lnTo>
                  <a:pt x="250825" y="661988"/>
                </a:lnTo>
                <a:lnTo>
                  <a:pt x="250825" y="455613"/>
                </a:lnTo>
                <a:close/>
                <a:moveTo>
                  <a:pt x="1263650" y="0"/>
                </a:moveTo>
                <a:lnTo>
                  <a:pt x="1955800" y="0"/>
                </a:lnTo>
                <a:lnTo>
                  <a:pt x="1955800" y="206375"/>
                </a:lnTo>
                <a:lnTo>
                  <a:pt x="1845628" y="206375"/>
                </a:lnTo>
                <a:lnTo>
                  <a:pt x="1845628" y="373634"/>
                </a:lnTo>
                <a:lnTo>
                  <a:pt x="2100581" y="373634"/>
                </a:lnTo>
                <a:lnTo>
                  <a:pt x="2107566" y="373634"/>
                </a:lnTo>
                <a:lnTo>
                  <a:pt x="2113916" y="374269"/>
                </a:lnTo>
                <a:lnTo>
                  <a:pt x="2120266" y="374903"/>
                </a:lnTo>
                <a:lnTo>
                  <a:pt x="2126933" y="375856"/>
                </a:lnTo>
                <a:lnTo>
                  <a:pt x="2132966" y="377443"/>
                </a:lnTo>
                <a:lnTo>
                  <a:pt x="2138998" y="379347"/>
                </a:lnTo>
                <a:lnTo>
                  <a:pt x="2145348" y="381251"/>
                </a:lnTo>
                <a:lnTo>
                  <a:pt x="2151381" y="383473"/>
                </a:lnTo>
                <a:lnTo>
                  <a:pt x="2157096" y="386330"/>
                </a:lnTo>
                <a:lnTo>
                  <a:pt x="2162493" y="389186"/>
                </a:lnTo>
                <a:lnTo>
                  <a:pt x="2167891" y="392043"/>
                </a:lnTo>
                <a:lnTo>
                  <a:pt x="2173288" y="395851"/>
                </a:lnTo>
                <a:lnTo>
                  <a:pt x="2178368" y="399343"/>
                </a:lnTo>
                <a:lnTo>
                  <a:pt x="2183448" y="402834"/>
                </a:lnTo>
                <a:lnTo>
                  <a:pt x="2187893" y="407278"/>
                </a:lnTo>
                <a:lnTo>
                  <a:pt x="2192338" y="411721"/>
                </a:lnTo>
                <a:lnTo>
                  <a:pt x="2196783" y="415847"/>
                </a:lnTo>
                <a:lnTo>
                  <a:pt x="2200911" y="420608"/>
                </a:lnTo>
                <a:lnTo>
                  <a:pt x="2204403" y="425686"/>
                </a:lnTo>
                <a:lnTo>
                  <a:pt x="2208531" y="430765"/>
                </a:lnTo>
                <a:lnTo>
                  <a:pt x="2211706" y="436160"/>
                </a:lnTo>
                <a:lnTo>
                  <a:pt x="2214881" y="441556"/>
                </a:lnTo>
                <a:lnTo>
                  <a:pt x="2217738" y="447269"/>
                </a:lnTo>
                <a:lnTo>
                  <a:pt x="2220278" y="452982"/>
                </a:lnTo>
                <a:lnTo>
                  <a:pt x="2222501" y="458695"/>
                </a:lnTo>
                <a:lnTo>
                  <a:pt x="2224723" y="464726"/>
                </a:lnTo>
                <a:lnTo>
                  <a:pt x="2226628" y="470756"/>
                </a:lnTo>
                <a:lnTo>
                  <a:pt x="2227898" y="477104"/>
                </a:lnTo>
                <a:lnTo>
                  <a:pt x="2228851" y="483452"/>
                </a:lnTo>
                <a:lnTo>
                  <a:pt x="2229803" y="489800"/>
                </a:lnTo>
                <a:lnTo>
                  <a:pt x="2230438" y="496782"/>
                </a:lnTo>
                <a:lnTo>
                  <a:pt x="2230438" y="503130"/>
                </a:lnTo>
                <a:lnTo>
                  <a:pt x="2230438" y="800100"/>
                </a:lnTo>
                <a:lnTo>
                  <a:pt x="1011238" y="800100"/>
                </a:lnTo>
                <a:lnTo>
                  <a:pt x="1011238" y="503130"/>
                </a:lnTo>
                <a:lnTo>
                  <a:pt x="1011556" y="496782"/>
                </a:lnTo>
                <a:lnTo>
                  <a:pt x="1011873" y="489800"/>
                </a:lnTo>
                <a:lnTo>
                  <a:pt x="1012826" y="483452"/>
                </a:lnTo>
                <a:lnTo>
                  <a:pt x="1014096" y="477104"/>
                </a:lnTo>
                <a:lnTo>
                  <a:pt x="1015366" y="470756"/>
                </a:lnTo>
                <a:lnTo>
                  <a:pt x="1017271" y="464726"/>
                </a:lnTo>
                <a:lnTo>
                  <a:pt x="1019176" y="458695"/>
                </a:lnTo>
                <a:lnTo>
                  <a:pt x="1021398" y="452982"/>
                </a:lnTo>
                <a:lnTo>
                  <a:pt x="1023938" y="447269"/>
                </a:lnTo>
                <a:lnTo>
                  <a:pt x="1026796" y="441556"/>
                </a:lnTo>
                <a:lnTo>
                  <a:pt x="1030288" y="436160"/>
                </a:lnTo>
                <a:lnTo>
                  <a:pt x="1033463" y="430765"/>
                </a:lnTo>
                <a:lnTo>
                  <a:pt x="1036956" y="425686"/>
                </a:lnTo>
                <a:lnTo>
                  <a:pt x="1041083" y="420608"/>
                </a:lnTo>
                <a:lnTo>
                  <a:pt x="1044893" y="415847"/>
                </a:lnTo>
                <a:lnTo>
                  <a:pt x="1049338" y="411721"/>
                </a:lnTo>
                <a:lnTo>
                  <a:pt x="1053783" y="407278"/>
                </a:lnTo>
                <a:lnTo>
                  <a:pt x="1058546" y="402834"/>
                </a:lnTo>
                <a:lnTo>
                  <a:pt x="1063308" y="399343"/>
                </a:lnTo>
                <a:lnTo>
                  <a:pt x="1068706" y="395851"/>
                </a:lnTo>
                <a:lnTo>
                  <a:pt x="1073786" y="392043"/>
                </a:lnTo>
                <a:lnTo>
                  <a:pt x="1079183" y="389186"/>
                </a:lnTo>
                <a:lnTo>
                  <a:pt x="1084898" y="386330"/>
                </a:lnTo>
                <a:lnTo>
                  <a:pt x="1090613" y="383473"/>
                </a:lnTo>
                <a:lnTo>
                  <a:pt x="1096328" y="381251"/>
                </a:lnTo>
                <a:lnTo>
                  <a:pt x="1102361" y="379347"/>
                </a:lnTo>
                <a:lnTo>
                  <a:pt x="1108711" y="377443"/>
                </a:lnTo>
                <a:lnTo>
                  <a:pt x="1115061" y="375856"/>
                </a:lnTo>
                <a:lnTo>
                  <a:pt x="1121411" y="374903"/>
                </a:lnTo>
                <a:lnTo>
                  <a:pt x="1128078" y="374269"/>
                </a:lnTo>
                <a:lnTo>
                  <a:pt x="1134428" y="373634"/>
                </a:lnTo>
                <a:lnTo>
                  <a:pt x="1141413" y="373634"/>
                </a:lnTo>
                <a:lnTo>
                  <a:pt x="1383983" y="373634"/>
                </a:lnTo>
                <a:lnTo>
                  <a:pt x="1383983" y="206375"/>
                </a:lnTo>
                <a:lnTo>
                  <a:pt x="1263650" y="206375"/>
                </a:lnTo>
                <a:lnTo>
                  <a:pt x="1263650"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5" name="KSO_Shape"/>
          <p:cNvSpPr/>
          <p:nvPr/>
        </p:nvSpPr>
        <p:spPr bwMode="auto">
          <a:xfrm>
            <a:off x="2591987" y="4788811"/>
            <a:ext cx="624842" cy="78927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6" name="KSO_Shape"/>
          <p:cNvSpPr/>
          <p:nvPr/>
        </p:nvSpPr>
        <p:spPr bwMode="auto">
          <a:xfrm>
            <a:off x="1390208" y="3902074"/>
            <a:ext cx="783521" cy="480560"/>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a:t>
            </a:r>
            <a:br>
              <a:rPr lang="en-US" altLang="zh-CN" dirty="0"/>
            </a:br>
            <a:r>
              <a:rPr lang="zh-CN" altLang="en-US" dirty="0"/>
              <a:t>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
        <p:nvSpPr>
          <p:cNvPr id="5" name="文本框 4"/>
          <p:cNvSpPr txBox="1"/>
          <p:nvPr/>
        </p:nvSpPr>
        <p:spPr>
          <a:xfrm>
            <a:off x="0" y="179171"/>
            <a:ext cx="1885950" cy="1200329"/>
          </a:xfrm>
          <a:prstGeom prst="rect">
            <a:avLst/>
          </a:prstGeom>
          <a:noFill/>
        </p:spPr>
        <p:txBody>
          <a:bodyPr wrap="square" rtlCol="0">
            <a:spAutoFit/>
          </a:bodyPr>
          <a:lstStyle/>
          <a:p>
            <a:pPr algn="ctr"/>
            <a:r>
              <a:rPr lang="en-US" altLang="zh-CN" sz="7200" b="1" dirty="0">
                <a:solidFill>
                  <a:schemeClr val="accent1"/>
                </a:solidFill>
                <a:latin typeface="微软雅黑" panose="020B0503020204020204" pitchFamily="34" charset="-122"/>
                <a:ea typeface="微软雅黑" panose="020B0503020204020204" pitchFamily="34" charset="-122"/>
              </a:rPr>
              <a:t>02</a:t>
            </a:r>
            <a:endParaRPr lang="zh-CN" altLang="en-US" sz="72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21213506"/>
  <p:tag name="MH_LIBRARY" val="CONTENTS"/>
  <p:tag name="MH_TYPE" val="NUMBER"/>
  <p:tag name="ID" val="553532"/>
  <p:tag name="MH_ORDER" val="1"/>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1027155430"/>
  <p:tag name="MH_LIBRARY" val="GRAPHIC"/>
  <p:tag name="MH_TYPE" val="Other"/>
  <p:tag name="MH_ORDER" val="3"/>
</p:tagLst>
</file>

<file path=ppt/tags/tag14.xml><?xml version="1.0" encoding="utf-8"?>
<p:tagLst xmlns:p="http://schemas.openxmlformats.org/presentationml/2006/main">
  <p:tag name="MH" val="20161027155430"/>
  <p:tag name="MH_LIBRARY" val="GRAPHIC"/>
  <p:tag name="MH_TYPE" val="SubTitle"/>
  <p:tag name="MH_ORDER" val="4"/>
</p:tagLst>
</file>

<file path=ppt/tags/tag15.xml><?xml version="1.0" encoding="utf-8"?>
<p:tagLst xmlns:p="http://schemas.openxmlformats.org/presentationml/2006/main">
  <p:tag name="MH" val="20160614212001"/>
  <p:tag name="MH_LIBRARY" val="GRAPHIC"/>
  <p:tag name="MH_TYPE" val="Other"/>
  <p:tag name="MH_ORDER" val="1"/>
</p:tagLst>
</file>

<file path=ppt/tags/tag16.xml><?xml version="1.0" encoding="utf-8"?>
<p:tagLst xmlns:p="http://schemas.openxmlformats.org/presentationml/2006/main">
  <p:tag name="MH" val="20160614212001"/>
  <p:tag name="MH_LIBRARY" val="GRAPHIC"/>
  <p:tag name="MH_TYPE" val="Other"/>
  <p:tag name="MH_ORDER" val="3"/>
</p:tagLst>
</file>

<file path=ppt/tags/tag17.xml><?xml version="1.0" encoding="utf-8"?>
<p:tagLst xmlns:p="http://schemas.openxmlformats.org/presentationml/2006/main">
  <p:tag name="MH" val="20160614212001"/>
  <p:tag name="MH_LIBRARY" val="GRAPHIC"/>
  <p:tag name="MH_TYPE" val="Other"/>
  <p:tag name="MH_ORDER" val="7"/>
</p:tagLst>
</file>

<file path=ppt/tags/tag18.xml><?xml version="1.0" encoding="utf-8"?>
<p:tagLst xmlns:p="http://schemas.openxmlformats.org/presentationml/2006/main">
  <p:tag name="MH" val="20160614212001"/>
  <p:tag name="MH_LIBRARY" val="GRAPHIC"/>
  <p:tag name="MH_TYPE" val="Other"/>
  <p:tag name="MH_ORDER" val="11"/>
</p:tagLst>
</file>

<file path=ppt/tags/tag19.xml><?xml version="1.0" encoding="utf-8"?>
<p:tagLst xmlns:p="http://schemas.openxmlformats.org/presentationml/2006/main">
  <p:tag name="MH" val="20160614212001"/>
  <p:tag name="MH_LIBRARY" val="GRAPHIC"/>
  <p:tag name="MH_TYPE" val="Other"/>
  <p:tag name="MH_ORDER" val="16"/>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A000120141119A01PPBG">
  <a:themeElements>
    <a:clrScheme name="自定义 165">
      <a:dk1>
        <a:srgbClr val="4D4D4D"/>
      </a:dk1>
      <a:lt1>
        <a:srgbClr val="FFFFFF"/>
      </a:lt1>
      <a:dk2>
        <a:srgbClr val="4D4D4D"/>
      </a:dk2>
      <a:lt2>
        <a:srgbClr val="FFFFFF"/>
      </a:lt2>
      <a:accent1>
        <a:srgbClr val="830709"/>
      </a:accent1>
      <a:accent2>
        <a:srgbClr val="D12046"/>
      </a:accent2>
      <a:accent3>
        <a:srgbClr val="E59977"/>
      </a:accent3>
      <a:accent4>
        <a:srgbClr val="3DCEB5"/>
      </a:accent4>
      <a:accent5>
        <a:srgbClr val="4296B4"/>
      </a:accent5>
      <a:accent6>
        <a:srgbClr val="7F7F7F"/>
      </a:accent6>
      <a:hlink>
        <a:srgbClr val="00B050"/>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2865</Words>
  <Application>WPS 演示</Application>
  <PresentationFormat>宽屏</PresentationFormat>
  <Paragraphs>308</Paragraphs>
  <Slides>27</Slides>
  <Notes>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27</vt:i4>
      </vt:variant>
    </vt:vector>
  </HeadingPairs>
  <TitlesOfParts>
    <vt:vector size="44" baseType="lpstr">
      <vt:lpstr>Arial</vt:lpstr>
      <vt:lpstr>宋体</vt:lpstr>
      <vt:lpstr>Wingdings</vt:lpstr>
      <vt:lpstr>Calibri</vt:lpstr>
      <vt:lpstr>幼圆</vt:lpstr>
      <vt:lpstr>等线 Light</vt:lpstr>
      <vt:lpstr>Tempus Sans ITC</vt:lpstr>
      <vt:lpstr>Wingdings 2</vt:lpstr>
      <vt:lpstr>Times New Roman</vt:lpstr>
      <vt:lpstr>微软雅黑</vt:lpstr>
      <vt:lpstr>Calibri</vt:lpstr>
      <vt:lpstr>等线</vt:lpstr>
      <vt:lpstr>GoodVibrationsROB</vt:lpstr>
      <vt:lpstr>Arial Unicode MS</vt:lpstr>
      <vt:lpstr>Arial</vt:lpstr>
      <vt:lpstr>Impact</vt:lpstr>
      <vt:lpstr>A000120141119A01PPBG</vt:lpstr>
      <vt:lpstr>血液病学 医疗研究模板</vt:lpstr>
      <vt:lpstr>PowerPoint 演示文稿</vt:lpstr>
      <vt:lpstr>请输入第一章 大标题</vt:lpstr>
      <vt:lpstr>请在此输入您的大标题</vt:lpstr>
      <vt:lpstr>请在此输入您的大标题</vt:lpstr>
      <vt:lpstr>请在此输入您的大标题</vt:lpstr>
      <vt:lpstr>请在此输入您的大标题</vt:lpstr>
      <vt:lpstr>请在此输入您的大标题</vt:lpstr>
      <vt:lpstr>请输入第二章 大标题</vt:lpstr>
      <vt:lpstr>请在此输入您的大标题</vt:lpstr>
      <vt:lpstr>请在此输入您的大标题</vt:lpstr>
      <vt:lpstr>请在此输入您的大标题</vt:lpstr>
      <vt:lpstr>请在此输入您的大标题</vt:lpstr>
      <vt:lpstr>请在此输入您的大标题</vt:lpstr>
      <vt:lpstr>请输入第三章 大标题</vt:lpstr>
      <vt:lpstr>请在此输入您的大标题</vt:lpstr>
      <vt:lpstr>请在此输入您的大标题</vt:lpstr>
      <vt:lpstr>请在此输入您的大标题</vt:lpstr>
      <vt:lpstr>请在此输入您的大标题</vt:lpstr>
      <vt:lpstr>请在此输入您的大标题</vt:lpstr>
      <vt:lpstr>请输入第四章 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2017-06-19T13:49:52Z</dcterms:created>
  <dcterms:modified xsi:type="dcterms:W3CDTF">2017-06-19T13:49:52Z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2052-10.1.0.6554</vt:lpwstr>
  </property>
</Properties>
</file>