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1" r:id="rId7"/>
    <p:sldId id="295" r:id="rId8"/>
    <p:sldId id="286" r:id="rId9"/>
    <p:sldId id="297" r:id="rId10"/>
    <p:sldId id="296" r:id="rId11"/>
    <p:sldId id="265" r:id="rId12"/>
    <p:sldId id="264" r:id="rId13"/>
    <p:sldId id="291" r:id="rId14"/>
    <p:sldId id="294" r:id="rId15"/>
    <p:sldId id="285" r:id="rId16"/>
    <p:sldId id="261" r:id="rId17"/>
    <p:sldId id="270" r:id="rId18"/>
    <p:sldId id="283" r:id="rId19"/>
    <p:sldId id="260" r:id="rId20"/>
    <p:sldId id="288" r:id="rId21"/>
    <p:sldId id="289" r:id="rId22"/>
    <p:sldId id="272" r:id="rId23"/>
    <p:sldId id="274" r:id="rId24"/>
    <p:sldId id="292" r:id="rId25"/>
    <p:sldId id="263" r:id="rId26"/>
    <p:sldId id="293" r:id="rId27"/>
    <p:sldId id="277" r:id="rId28"/>
    <p:sldId id="29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20ACD1"/>
    <a:srgbClr val="E42424"/>
    <a:srgbClr val="384898"/>
    <a:srgbClr val="5B7BB5"/>
    <a:srgbClr val="2A5C82"/>
    <a:srgbClr val="265374"/>
    <a:srgbClr val="4296B4"/>
    <a:srgbClr val="5CA9C4"/>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39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374410" y="4327724"/>
            <a:ext cx="5646987"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354189" y="1573306"/>
            <a:ext cx="5670093" cy="2373006"/>
          </a:xfrm>
          <a:solidFill>
            <a:srgbClr val="FEFFFF">
              <a:alpha val="60000"/>
            </a:srgbClr>
          </a:solid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userDrawn="1">
            <p:ph type="title"/>
          </p:nvPr>
        </p:nvSpPr>
        <p:spPr>
          <a:xfrm>
            <a:off x="435551" y="1780948"/>
            <a:ext cx="6762749" cy="2885530"/>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876068" y="4803003"/>
            <a:ext cx="5881717"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968187" y="365535"/>
            <a:ext cx="10466575"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
        <p:nvSpPr>
          <p:cNvPr id="12" name="Freeform 41"/>
          <p:cNvSpPr/>
          <p:nvPr userDrawn="1"/>
        </p:nvSpPr>
        <p:spPr bwMode="auto">
          <a:xfrm>
            <a:off x="196913" y="433007"/>
            <a:ext cx="548185" cy="780982"/>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0.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Autofit/>
          </a:bodyPr>
          <a:lstStyle/>
          <a:p>
            <a:r>
              <a:rPr lang="zh-CN" altLang="en-US" sz="2400" dirty="0">
                <a:latin typeface="微软雅黑" panose="020B0503020204020204" pitchFamily="34" charset="-122"/>
                <a:ea typeface="微软雅黑" panose="020B0503020204020204" pitchFamily="34" charset="-122"/>
              </a:rPr>
              <a:t>医师：情缘素材     日期：</a:t>
            </a:r>
            <a:r>
              <a:rPr lang="en-US" altLang="zh-CN" sz="2400" dirty="0">
                <a:latin typeface="微软雅黑" panose="020B0503020204020204" pitchFamily="34" charset="-122"/>
                <a:ea typeface="微软雅黑" panose="020B0503020204020204" pitchFamily="34" charset="-122"/>
              </a:rPr>
              <a:t>2017-12-30</a:t>
            </a:r>
            <a:endParaRPr lang="en-US" altLang="zh-CN" sz="2400" dirty="0">
              <a:latin typeface="微软雅黑" panose="020B0503020204020204" pitchFamily="34" charset="-122"/>
              <a:ea typeface="微软雅黑" panose="020B0503020204020204" pitchFamily="34" charset="-122"/>
            </a:endParaRPr>
          </a:p>
        </p:txBody>
      </p:sp>
      <p:sp>
        <p:nvSpPr>
          <p:cNvPr id="6146" name="标题 5"/>
          <p:cNvSpPr>
            <a:spLocks noGrp="1"/>
          </p:cNvSpPr>
          <p:nvPr>
            <p:ph type="ctrTitle"/>
          </p:nvPr>
        </p:nvSpPr>
        <p:spPr/>
        <p:txBody>
          <a:bodyPr>
            <a:noAutofit/>
          </a:bodyPr>
          <a:lstStyle/>
          <a:p>
            <a:r>
              <a:rPr lang="zh-CN" altLang="en-US" sz="5400" dirty="0"/>
              <a:t>牙科医疗</a:t>
            </a:r>
            <a:br>
              <a:rPr lang="en-US" altLang="zh-CN" sz="5400" dirty="0"/>
            </a:br>
            <a:r>
              <a:rPr lang="zh-CN" altLang="en-US" sz="5400" dirty="0"/>
              <a:t>口腔健康研究模板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30"/>
          <p:cNvSpPr/>
          <p:nvPr/>
        </p:nvSpPr>
        <p:spPr>
          <a:xfrm>
            <a:off x="4318020" y="1707371"/>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227197" y="367582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032770" y="1707371"/>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8941947" y="367582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595980" y="4032044"/>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302353" y="4032044"/>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Freeform 7"/>
          <p:cNvSpPr/>
          <p:nvPr/>
        </p:nvSpPr>
        <p:spPr bwMode="auto">
          <a:xfrm>
            <a:off x="509029" y="1677519"/>
            <a:ext cx="2800895" cy="4722912"/>
          </a:xfrm>
          <a:custGeom>
            <a:avLst/>
            <a:gdLst>
              <a:gd name="T0" fmla="*/ 94 w 338"/>
              <a:gd name="T1" fmla="*/ 627 h 658"/>
              <a:gd name="T2" fmla="*/ 96 w 338"/>
              <a:gd name="T3" fmla="*/ 499 h 658"/>
              <a:gd name="T4" fmla="*/ 103 w 338"/>
              <a:gd name="T5" fmla="*/ 377 h 658"/>
              <a:gd name="T6" fmla="*/ 120 w 338"/>
              <a:gd name="T7" fmla="*/ 227 h 658"/>
              <a:gd name="T8" fmla="*/ 110 w 338"/>
              <a:gd name="T9" fmla="*/ 186 h 658"/>
              <a:gd name="T10" fmla="*/ 75 w 338"/>
              <a:gd name="T11" fmla="*/ 263 h 658"/>
              <a:gd name="T12" fmla="*/ 44 w 338"/>
              <a:gd name="T13" fmla="*/ 331 h 658"/>
              <a:gd name="T14" fmla="*/ 37 w 338"/>
              <a:gd name="T15" fmla="*/ 358 h 658"/>
              <a:gd name="T16" fmla="*/ 31 w 338"/>
              <a:gd name="T17" fmla="*/ 354 h 658"/>
              <a:gd name="T18" fmla="*/ 24 w 338"/>
              <a:gd name="T19" fmla="*/ 362 h 658"/>
              <a:gd name="T20" fmla="*/ 16 w 338"/>
              <a:gd name="T21" fmla="*/ 361 h 658"/>
              <a:gd name="T22" fmla="*/ 17 w 338"/>
              <a:gd name="T23" fmla="*/ 337 h 658"/>
              <a:gd name="T24" fmla="*/ 2 w 338"/>
              <a:gd name="T25" fmla="*/ 354 h 658"/>
              <a:gd name="T26" fmla="*/ 14 w 338"/>
              <a:gd name="T27" fmla="*/ 321 h 658"/>
              <a:gd name="T28" fmla="*/ 18 w 338"/>
              <a:gd name="T29" fmla="*/ 305 h 658"/>
              <a:gd name="T30" fmla="*/ 38 w 338"/>
              <a:gd name="T31" fmla="*/ 279 h 658"/>
              <a:gd name="T32" fmla="*/ 69 w 338"/>
              <a:gd name="T33" fmla="*/ 206 h 658"/>
              <a:gd name="T34" fmla="*/ 83 w 338"/>
              <a:gd name="T35" fmla="*/ 145 h 658"/>
              <a:gd name="T36" fmla="*/ 128 w 338"/>
              <a:gd name="T37" fmla="*/ 96 h 658"/>
              <a:gd name="T38" fmla="*/ 145 w 338"/>
              <a:gd name="T39" fmla="*/ 53 h 658"/>
              <a:gd name="T40" fmla="*/ 139 w 338"/>
              <a:gd name="T41" fmla="*/ 35 h 658"/>
              <a:gd name="T42" fmla="*/ 144 w 338"/>
              <a:gd name="T43" fmla="*/ 26 h 658"/>
              <a:gd name="T44" fmla="*/ 182 w 338"/>
              <a:gd name="T45" fmla="*/ 3 h 658"/>
              <a:gd name="T46" fmla="*/ 198 w 338"/>
              <a:gd name="T47" fmla="*/ 35 h 658"/>
              <a:gd name="T48" fmla="*/ 189 w 338"/>
              <a:gd name="T49" fmla="*/ 73 h 658"/>
              <a:gd name="T50" fmla="*/ 255 w 338"/>
              <a:gd name="T51" fmla="*/ 136 h 658"/>
              <a:gd name="T52" fmla="*/ 277 w 338"/>
              <a:gd name="T53" fmla="*/ 216 h 658"/>
              <a:gd name="T54" fmla="*/ 315 w 338"/>
              <a:gd name="T55" fmla="*/ 301 h 658"/>
              <a:gd name="T56" fmla="*/ 337 w 338"/>
              <a:gd name="T57" fmla="*/ 324 h 658"/>
              <a:gd name="T58" fmla="*/ 325 w 338"/>
              <a:gd name="T59" fmla="*/ 326 h 658"/>
              <a:gd name="T60" fmla="*/ 327 w 338"/>
              <a:gd name="T61" fmla="*/ 345 h 658"/>
              <a:gd name="T62" fmla="*/ 326 w 338"/>
              <a:gd name="T63" fmla="*/ 357 h 658"/>
              <a:gd name="T64" fmla="*/ 316 w 338"/>
              <a:gd name="T65" fmla="*/ 345 h 658"/>
              <a:gd name="T66" fmla="*/ 314 w 338"/>
              <a:gd name="T67" fmla="*/ 348 h 658"/>
              <a:gd name="T68" fmla="*/ 309 w 338"/>
              <a:gd name="T69" fmla="*/ 357 h 658"/>
              <a:gd name="T70" fmla="*/ 301 w 338"/>
              <a:gd name="T71" fmla="*/ 361 h 658"/>
              <a:gd name="T72" fmla="*/ 292 w 338"/>
              <a:gd name="T73" fmla="*/ 325 h 658"/>
              <a:gd name="T74" fmla="*/ 247 w 338"/>
              <a:gd name="T75" fmla="*/ 230 h 658"/>
              <a:gd name="T76" fmla="*/ 225 w 338"/>
              <a:gd name="T77" fmla="*/ 193 h 658"/>
              <a:gd name="T78" fmla="*/ 224 w 338"/>
              <a:gd name="T79" fmla="*/ 277 h 658"/>
              <a:gd name="T80" fmla="*/ 234 w 338"/>
              <a:gd name="T81" fmla="*/ 402 h 658"/>
              <a:gd name="T82" fmla="*/ 241 w 338"/>
              <a:gd name="T83" fmla="*/ 492 h 658"/>
              <a:gd name="T84" fmla="*/ 243 w 338"/>
              <a:gd name="T85" fmla="*/ 616 h 658"/>
              <a:gd name="T86" fmla="*/ 254 w 338"/>
              <a:gd name="T87" fmla="*/ 653 h 658"/>
              <a:gd name="T88" fmla="*/ 222 w 338"/>
              <a:gd name="T89" fmla="*/ 651 h 658"/>
              <a:gd name="T90" fmla="*/ 214 w 338"/>
              <a:gd name="T91" fmla="*/ 560 h 658"/>
              <a:gd name="T92" fmla="*/ 202 w 338"/>
              <a:gd name="T93" fmla="*/ 486 h 658"/>
              <a:gd name="T94" fmla="*/ 186 w 338"/>
              <a:gd name="T95" fmla="*/ 415 h 658"/>
              <a:gd name="T96" fmla="*/ 174 w 338"/>
              <a:gd name="T97" fmla="*/ 349 h 658"/>
              <a:gd name="T98" fmla="*/ 165 w 338"/>
              <a:gd name="T99" fmla="*/ 351 h 658"/>
              <a:gd name="T100" fmla="*/ 151 w 338"/>
              <a:gd name="T101" fmla="*/ 424 h 658"/>
              <a:gd name="T102" fmla="*/ 137 w 338"/>
              <a:gd name="T103" fmla="*/ 483 h 658"/>
              <a:gd name="T104" fmla="*/ 128 w 338"/>
              <a:gd name="T105" fmla="*/ 550 h 658"/>
              <a:gd name="T106" fmla="*/ 113 w 338"/>
              <a:gd name="T107" fmla="*/ 655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8" h="658">
                <a:moveTo>
                  <a:pt x="92" y="656"/>
                </a:moveTo>
                <a:cubicBezTo>
                  <a:pt x="86" y="655"/>
                  <a:pt x="81" y="652"/>
                  <a:pt x="82" y="645"/>
                </a:cubicBezTo>
                <a:cubicBezTo>
                  <a:pt x="83" y="642"/>
                  <a:pt x="85" y="639"/>
                  <a:pt x="87" y="636"/>
                </a:cubicBezTo>
                <a:cubicBezTo>
                  <a:pt x="90" y="634"/>
                  <a:pt x="92" y="630"/>
                  <a:pt x="94" y="627"/>
                </a:cubicBezTo>
                <a:cubicBezTo>
                  <a:pt x="95" y="625"/>
                  <a:pt x="95" y="622"/>
                  <a:pt x="95" y="620"/>
                </a:cubicBezTo>
                <a:cubicBezTo>
                  <a:pt x="96" y="616"/>
                  <a:pt x="96" y="612"/>
                  <a:pt x="96" y="608"/>
                </a:cubicBezTo>
                <a:cubicBezTo>
                  <a:pt x="97" y="584"/>
                  <a:pt x="97" y="561"/>
                  <a:pt x="96" y="537"/>
                </a:cubicBezTo>
                <a:cubicBezTo>
                  <a:pt x="96" y="525"/>
                  <a:pt x="94" y="512"/>
                  <a:pt x="96" y="499"/>
                </a:cubicBezTo>
                <a:cubicBezTo>
                  <a:pt x="98" y="486"/>
                  <a:pt x="103" y="476"/>
                  <a:pt x="106" y="464"/>
                </a:cubicBezTo>
                <a:cubicBezTo>
                  <a:pt x="109" y="448"/>
                  <a:pt x="108" y="432"/>
                  <a:pt x="106" y="416"/>
                </a:cubicBezTo>
                <a:cubicBezTo>
                  <a:pt x="106" y="409"/>
                  <a:pt x="105" y="403"/>
                  <a:pt x="104" y="396"/>
                </a:cubicBezTo>
                <a:cubicBezTo>
                  <a:pt x="104" y="390"/>
                  <a:pt x="103" y="383"/>
                  <a:pt x="103" y="377"/>
                </a:cubicBezTo>
                <a:cubicBezTo>
                  <a:pt x="103" y="363"/>
                  <a:pt x="104" y="349"/>
                  <a:pt x="105" y="336"/>
                </a:cubicBezTo>
                <a:cubicBezTo>
                  <a:pt x="105" y="324"/>
                  <a:pt x="107" y="313"/>
                  <a:pt x="109" y="302"/>
                </a:cubicBezTo>
                <a:cubicBezTo>
                  <a:pt x="112" y="285"/>
                  <a:pt x="116" y="268"/>
                  <a:pt x="118" y="251"/>
                </a:cubicBezTo>
                <a:cubicBezTo>
                  <a:pt x="119" y="243"/>
                  <a:pt x="120" y="235"/>
                  <a:pt x="120" y="227"/>
                </a:cubicBezTo>
                <a:cubicBezTo>
                  <a:pt x="120" y="222"/>
                  <a:pt x="120" y="216"/>
                  <a:pt x="119" y="210"/>
                </a:cubicBezTo>
                <a:cubicBezTo>
                  <a:pt x="118" y="207"/>
                  <a:pt x="117" y="203"/>
                  <a:pt x="116" y="200"/>
                </a:cubicBezTo>
                <a:cubicBezTo>
                  <a:pt x="115" y="196"/>
                  <a:pt x="114" y="193"/>
                  <a:pt x="113" y="189"/>
                </a:cubicBezTo>
                <a:cubicBezTo>
                  <a:pt x="112" y="189"/>
                  <a:pt x="111" y="186"/>
                  <a:pt x="110" y="186"/>
                </a:cubicBezTo>
                <a:cubicBezTo>
                  <a:pt x="109" y="187"/>
                  <a:pt x="108" y="188"/>
                  <a:pt x="108" y="189"/>
                </a:cubicBezTo>
                <a:cubicBezTo>
                  <a:pt x="105" y="194"/>
                  <a:pt x="102" y="199"/>
                  <a:pt x="100" y="204"/>
                </a:cubicBezTo>
                <a:cubicBezTo>
                  <a:pt x="98" y="209"/>
                  <a:pt x="96" y="215"/>
                  <a:pt x="94" y="221"/>
                </a:cubicBezTo>
                <a:cubicBezTo>
                  <a:pt x="90" y="236"/>
                  <a:pt x="83" y="250"/>
                  <a:pt x="75" y="263"/>
                </a:cubicBezTo>
                <a:cubicBezTo>
                  <a:pt x="70" y="270"/>
                  <a:pt x="64" y="277"/>
                  <a:pt x="60" y="285"/>
                </a:cubicBezTo>
                <a:cubicBezTo>
                  <a:pt x="56" y="289"/>
                  <a:pt x="53" y="294"/>
                  <a:pt x="51" y="299"/>
                </a:cubicBezTo>
                <a:cubicBezTo>
                  <a:pt x="50" y="303"/>
                  <a:pt x="49" y="306"/>
                  <a:pt x="49" y="310"/>
                </a:cubicBezTo>
                <a:cubicBezTo>
                  <a:pt x="49" y="317"/>
                  <a:pt x="46" y="324"/>
                  <a:pt x="44" y="331"/>
                </a:cubicBezTo>
                <a:cubicBezTo>
                  <a:pt x="43" y="335"/>
                  <a:pt x="43" y="339"/>
                  <a:pt x="42" y="343"/>
                </a:cubicBezTo>
                <a:cubicBezTo>
                  <a:pt x="41" y="346"/>
                  <a:pt x="41" y="350"/>
                  <a:pt x="40" y="353"/>
                </a:cubicBezTo>
                <a:cubicBezTo>
                  <a:pt x="40" y="356"/>
                  <a:pt x="40" y="359"/>
                  <a:pt x="39" y="360"/>
                </a:cubicBezTo>
                <a:cubicBezTo>
                  <a:pt x="38" y="362"/>
                  <a:pt x="37" y="358"/>
                  <a:pt x="37" y="358"/>
                </a:cubicBezTo>
                <a:cubicBezTo>
                  <a:pt x="36" y="354"/>
                  <a:pt x="36" y="350"/>
                  <a:pt x="36" y="347"/>
                </a:cubicBezTo>
                <a:cubicBezTo>
                  <a:pt x="35" y="345"/>
                  <a:pt x="35" y="344"/>
                  <a:pt x="35" y="342"/>
                </a:cubicBezTo>
                <a:cubicBezTo>
                  <a:pt x="34" y="341"/>
                  <a:pt x="34" y="342"/>
                  <a:pt x="33" y="342"/>
                </a:cubicBezTo>
                <a:cubicBezTo>
                  <a:pt x="32" y="346"/>
                  <a:pt x="31" y="350"/>
                  <a:pt x="31" y="354"/>
                </a:cubicBezTo>
                <a:cubicBezTo>
                  <a:pt x="30" y="357"/>
                  <a:pt x="29" y="360"/>
                  <a:pt x="28" y="363"/>
                </a:cubicBezTo>
                <a:cubicBezTo>
                  <a:pt x="28" y="364"/>
                  <a:pt x="27" y="366"/>
                  <a:pt x="26" y="367"/>
                </a:cubicBezTo>
                <a:cubicBezTo>
                  <a:pt x="26" y="367"/>
                  <a:pt x="25" y="368"/>
                  <a:pt x="24" y="367"/>
                </a:cubicBezTo>
                <a:cubicBezTo>
                  <a:pt x="23" y="366"/>
                  <a:pt x="24" y="363"/>
                  <a:pt x="24" y="362"/>
                </a:cubicBezTo>
                <a:cubicBezTo>
                  <a:pt x="24" y="358"/>
                  <a:pt x="25" y="354"/>
                  <a:pt x="25" y="349"/>
                </a:cubicBezTo>
                <a:cubicBezTo>
                  <a:pt x="25" y="347"/>
                  <a:pt x="26" y="344"/>
                  <a:pt x="26" y="341"/>
                </a:cubicBezTo>
                <a:cubicBezTo>
                  <a:pt x="26" y="339"/>
                  <a:pt x="25" y="340"/>
                  <a:pt x="25" y="341"/>
                </a:cubicBezTo>
                <a:cubicBezTo>
                  <a:pt x="21" y="347"/>
                  <a:pt x="19" y="355"/>
                  <a:pt x="16" y="361"/>
                </a:cubicBezTo>
                <a:cubicBezTo>
                  <a:pt x="15" y="362"/>
                  <a:pt x="14" y="365"/>
                  <a:pt x="13" y="365"/>
                </a:cubicBezTo>
                <a:cubicBezTo>
                  <a:pt x="12" y="365"/>
                  <a:pt x="12" y="362"/>
                  <a:pt x="12" y="362"/>
                </a:cubicBezTo>
                <a:cubicBezTo>
                  <a:pt x="12" y="354"/>
                  <a:pt x="15" y="347"/>
                  <a:pt x="17" y="340"/>
                </a:cubicBezTo>
                <a:cubicBezTo>
                  <a:pt x="17" y="340"/>
                  <a:pt x="18" y="336"/>
                  <a:pt x="17" y="337"/>
                </a:cubicBezTo>
                <a:cubicBezTo>
                  <a:pt x="16" y="338"/>
                  <a:pt x="14" y="340"/>
                  <a:pt x="13" y="342"/>
                </a:cubicBezTo>
                <a:cubicBezTo>
                  <a:pt x="12" y="343"/>
                  <a:pt x="11" y="345"/>
                  <a:pt x="10" y="347"/>
                </a:cubicBezTo>
                <a:cubicBezTo>
                  <a:pt x="9" y="350"/>
                  <a:pt x="8" y="353"/>
                  <a:pt x="5" y="355"/>
                </a:cubicBezTo>
                <a:cubicBezTo>
                  <a:pt x="4" y="355"/>
                  <a:pt x="3" y="355"/>
                  <a:pt x="2" y="354"/>
                </a:cubicBezTo>
                <a:cubicBezTo>
                  <a:pt x="2" y="353"/>
                  <a:pt x="2" y="352"/>
                  <a:pt x="2" y="351"/>
                </a:cubicBezTo>
                <a:cubicBezTo>
                  <a:pt x="3" y="346"/>
                  <a:pt x="6" y="342"/>
                  <a:pt x="8" y="337"/>
                </a:cubicBezTo>
                <a:cubicBezTo>
                  <a:pt x="9" y="333"/>
                  <a:pt x="11" y="330"/>
                  <a:pt x="13" y="326"/>
                </a:cubicBezTo>
                <a:cubicBezTo>
                  <a:pt x="13" y="325"/>
                  <a:pt x="15" y="322"/>
                  <a:pt x="14" y="321"/>
                </a:cubicBezTo>
                <a:cubicBezTo>
                  <a:pt x="14" y="320"/>
                  <a:pt x="11" y="323"/>
                  <a:pt x="11" y="323"/>
                </a:cubicBezTo>
                <a:cubicBezTo>
                  <a:pt x="9" y="325"/>
                  <a:pt x="5" y="329"/>
                  <a:pt x="3" y="327"/>
                </a:cubicBezTo>
                <a:cubicBezTo>
                  <a:pt x="0" y="324"/>
                  <a:pt x="6" y="317"/>
                  <a:pt x="7" y="316"/>
                </a:cubicBezTo>
                <a:cubicBezTo>
                  <a:pt x="10" y="312"/>
                  <a:pt x="14" y="307"/>
                  <a:pt x="18" y="305"/>
                </a:cubicBezTo>
                <a:cubicBezTo>
                  <a:pt x="18" y="304"/>
                  <a:pt x="19" y="304"/>
                  <a:pt x="20" y="304"/>
                </a:cubicBezTo>
                <a:cubicBezTo>
                  <a:pt x="21" y="303"/>
                  <a:pt x="23" y="302"/>
                  <a:pt x="24" y="301"/>
                </a:cubicBezTo>
                <a:cubicBezTo>
                  <a:pt x="27" y="299"/>
                  <a:pt x="28" y="297"/>
                  <a:pt x="30" y="295"/>
                </a:cubicBezTo>
                <a:cubicBezTo>
                  <a:pt x="33" y="290"/>
                  <a:pt x="35" y="284"/>
                  <a:pt x="38" y="279"/>
                </a:cubicBezTo>
                <a:cubicBezTo>
                  <a:pt x="40" y="272"/>
                  <a:pt x="43" y="266"/>
                  <a:pt x="45" y="259"/>
                </a:cubicBezTo>
                <a:cubicBezTo>
                  <a:pt x="48" y="252"/>
                  <a:pt x="49" y="246"/>
                  <a:pt x="51" y="239"/>
                </a:cubicBezTo>
                <a:cubicBezTo>
                  <a:pt x="52" y="233"/>
                  <a:pt x="54" y="228"/>
                  <a:pt x="57" y="223"/>
                </a:cubicBezTo>
                <a:cubicBezTo>
                  <a:pt x="61" y="217"/>
                  <a:pt x="66" y="212"/>
                  <a:pt x="69" y="206"/>
                </a:cubicBezTo>
                <a:cubicBezTo>
                  <a:pt x="70" y="203"/>
                  <a:pt x="72" y="200"/>
                  <a:pt x="72" y="197"/>
                </a:cubicBezTo>
                <a:cubicBezTo>
                  <a:pt x="72" y="195"/>
                  <a:pt x="72" y="193"/>
                  <a:pt x="73" y="191"/>
                </a:cubicBezTo>
                <a:cubicBezTo>
                  <a:pt x="74" y="183"/>
                  <a:pt x="77" y="174"/>
                  <a:pt x="79" y="166"/>
                </a:cubicBezTo>
                <a:cubicBezTo>
                  <a:pt x="80" y="159"/>
                  <a:pt x="82" y="152"/>
                  <a:pt x="83" y="145"/>
                </a:cubicBezTo>
                <a:cubicBezTo>
                  <a:pt x="84" y="138"/>
                  <a:pt x="85" y="132"/>
                  <a:pt x="87" y="126"/>
                </a:cubicBezTo>
                <a:cubicBezTo>
                  <a:pt x="91" y="115"/>
                  <a:pt x="99" y="107"/>
                  <a:pt x="110" y="102"/>
                </a:cubicBezTo>
                <a:cubicBezTo>
                  <a:pt x="113" y="101"/>
                  <a:pt x="116" y="100"/>
                  <a:pt x="119" y="100"/>
                </a:cubicBezTo>
                <a:cubicBezTo>
                  <a:pt x="122" y="99"/>
                  <a:pt x="125" y="97"/>
                  <a:pt x="128" y="96"/>
                </a:cubicBezTo>
                <a:cubicBezTo>
                  <a:pt x="133" y="93"/>
                  <a:pt x="139" y="88"/>
                  <a:pt x="144" y="83"/>
                </a:cubicBezTo>
                <a:cubicBezTo>
                  <a:pt x="147" y="80"/>
                  <a:pt x="150" y="76"/>
                  <a:pt x="150" y="71"/>
                </a:cubicBezTo>
                <a:cubicBezTo>
                  <a:pt x="149" y="67"/>
                  <a:pt x="149" y="64"/>
                  <a:pt x="148" y="61"/>
                </a:cubicBezTo>
                <a:cubicBezTo>
                  <a:pt x="147" y="58"/>
                  <a:pt x="146" y="55"/>
                  <a:pt x="145" y="53"/>
                </a:cubicBezTo>
                <a:cubicBezTo>
                  <a:pt x="145" y="52"/>
                  <a:pt x="144" y="51"/>
                  <a:pt x="143" y="51"/>
                </a:cubicBezTo>
                <a:cubicBezTo>
                  <a:pt x="143" y="49"/>
                  <a:pt x="142" y="48"/>
                  <a:pt x="141" y="47"/>
                </a:cubicBezTo>
                <a:cubicBezTo>
                  <a:pt x="140" y="44"/>
                  <a:pt x="139" y="41"/>
                  <a:pt x="139" y="38"/>
                </a:cubicBezTo>
                <a:cubicBezTo>
                  <a:pt x="139" y="37"/>
                  <a:pt x="139" y="36"/>
                  <a:pt x="139" y="35"/>
                </a:cubicBezTo>
                <a:cubicBezTo>
                  <a:pt x="139" y="35"/>
                  <a:pt x="140" y="34"/>
                  <a:pt x="140" y="34"/>
                </a:cubicBezTo>
                <a:cubicBezTo>
                  <a:pt x="141" y="33"/>
                  <a:pt x="142" y="34"/>
                  <a:pt x="142" y="33"/>
                </a:cubicBezTo>
                <a:cubicBezTo>
                  <a:pt x="143" y="33"/>
                  <a:pt x="143" y="32"/>
                  <a:pt x="143" y="31"/>
                </a:cubicBezTo>
                <a:cubicBezTo>
                  <a:pt x="144" y="29"/>
                  <a:pt x="144" y="27"/>
                  <a:pt x="144" y="26"/>
                </a:cubicBezTo>
                <a:cubicBezTo>
                  <a:pt x="145" y="19"/>
                  <a:pt x="146" y="13"/>
                  <a:pt x="150" y="8"/>
                </a:cubicBezTo>
                <a:cubicBezTo>
                  <a:pt x="152" y="6"/>
                  <a:pt x="154" y="3"/>
                  <a:pt x="157" y="2"/>
                </a:cubicBezTo>
                <a:cubicBezTo>
                  <a:pt x="159" y="1"/>
                  <a:pt x="162" y="1"/>
                  <a:pt x="165" y="0"/>
                </a:cubicBezTo>
                <a:cubicBezTo>
                  <a:pt x="171" y="0"/>
                  <a:pt x="177" y="0"/>
                  <a:pt x="182" y="3"/>
                </a:cubicBezTo>
                <a:cubicBezTo>
                  <a:pt x="188" y="7"/>
                  <a:pt x="192" y="12"/>
                  <a:pt x="194" y="18"/>
                </a:cubicBezTo>
                <a:cubicBezTo>
                  <a:pt x="195" y="22"/>
                  <a:pt x="194" y="25"/>
                  <a:pt x="195" y="29"/>
                </a:cubicBezTo>
                <a:cubicBezTo>
                  <a:pt x="195" y="31"/>
                  <a:pt x="195" y="32"/>
                  <a:pt x="196" y="33"/>
                </a:cubicBezTo>
                <a:cubicBezTo>
                  <a:pt x="197" y="34"/>
                  <a:pt x="198" y="34"/>
                  <a:pt x="198" y="35"/>
                </a:cubicBezTo>
                <a:cubicBezTo>
                  <a:pt x="200" y="37"/>
                  <a:pt x="199" y="41"/>
                  <a:pt x="198" y="44"/>
                </a:cubicBezTo>
                <a:cubicBezTo>
                  <a:pt x="197" y="47"/>
                  <a:pt x="195" y="50"/>
                  <a:pt x="194" y="53"/>
                </a:cubicBezTo>
                <a:cubicBezTo>
                  <a:pt x="192" y="56"/>
                  <a:pt x="191" y="60"/>
                  <a:pt x="190" y="63"/>
                </a:cubicBezTo>
                <a:cubicBezTo>
                  <a:pt x="189" y="66"/>
                  <a:pt x="189" y="70"/>
                  <a:pt x="189" y="73"/>
                </a:cubicBezTo>
                <a:cubicBezTo>
                  <a:pt x="189" y="78"/>
                  <a:pt x="194" y="83"/>
                  <a:pt x="197" y="86"/>
                </a:cubicBezTo>
                <a:cubicBezTo>
                  <a:pt x="203" y="91"/>
                  <a:pt x="210" y="95"/>
                  <a:pt x="217" y="98"/>
                </a:cubicBezTo>
                <a:cubicBezTo>
                  <a:pt x="224" y="101"/>
                  <a:pt x="230" y="103"/>
                  <a:pt x="237" y="106"/>
                </a:cubicBezTo>
                <a:cubicBezTo>
                  <a:pt x="247" y="112"/>
                  <a:pt x="253" y="124"/>
                  <a:pt x="255" y="136"/>
                </a:cubicBezTo>
                <a:cubicBezTo>
                  <a:pt x="256" y="143"/>
                  <a:pt x="256" y="150"/>
                  <a:pt x="258" y="157"/>
                </a:cubicBezTo>
                <a:cubicBezTo>
                  <a:pt x="259" y="164"/>
                  <a:pt x="262" y="172"/>
                  <a:pt x="263" y="179"/>
                </a:cubicBezTo>
                <a:cubicBezTo>
                  <a:pt x="265" y="186"/>
                  <a:pt x="266" y="193"/>
                  <a:pt x="268" y="200"/>
                </a:cubicBezTo>
                <a:cubicBezTo>
                  <a:pt x="270" y="206"/>
                  <a:pt x="273" y="211"/>
                  <a:pt x="277" y="216"/>
                </a:cubicBezTo>
                <a:cubicBezTo>
                  <a:pt x="280" y="220"/>
                  <a:pt x="283" y="225"/>
                  <a:pt x="285" y="229"/>
                </a:cubicBezTo>
                <a:cubicBezTo>
                  <a:pt x="287" y="236"/>
                  <a:pt x="289" y="242"/>
                  <a:pt x="290" y="249"/>
                </a:cubicBezTo>
                <a:cubicBezTo>
                  <a:pt x="294" y="262"/>
                  <a:pt x="299" y="275"/>
                  <a:pt x="305" y="288"/>
                </a:cubicBezTo>
                <a:cubicBezTo>
                  <a:pt x="308" y="292"/>
                  <a:pt x="310" y="298"/>
                  <a:pt x="315" y="301"/>
                </a:cubicBezTo>
                <a:cubicBezTo>
                  <a:pt x="318" y="304"/>
                  <a:pt x="321" y="304"/>
                  <a:pt x="324" y="306"/>
                </a:cubicBezTo>
                <a:cubicBezTo>
                  <a:pt x="327" y="308"/>
                  <a:pt x="329" y="312"/>
                  <a:pt x="331" y="315"/>
                </a:cubicBezTo>
                <a:cubicBezTo>
                  <a:pt x="332" y="317"/>
                  <a:pt x="333" y="318"/>
                  <a:pt x="334" y="319"/>
                </a:cubicBezTo>
                <a:cubicBezTo>
                  <a:pt x="335" y="321"/>
                  <a:pt x="336" y="322"/>
                  <a:pt x="337" y="324"/>
                </a:cubicBezTo>
                <a:cubicBezTo>
                  <a:pt x="338" y="326"/>
                  <a:pt x="336" y="328"/>
                  <a:pt x="334" y="327"/>
                </a:cubicBezTo>
                <a:cubicBezTo>
                  <a:pt x="330" y="326"/>
                  <a:pt x="328" y="322"/>
                  <a:pt x="325" y="321"/>
                </a:cubicBezTo>
                <a:cubicBezTo>
                  <a:pt x="324" y="321"/>
                  <a:pt x="324" y="321"/>
                  <a:pt x="324" y="322"/>
                </a:cubicBezTo>
                <a:cubicBezTo>
                  <a:pt x="324" y="323"/>
                  <a:pt x="325" y="325"/>
                  <a:pt x="325" y="326"/>
                </a:cubicBezTo>
                <a:cubicBezTo>
                  <a:pt x="329" y="333"/>
                  <a:pt x="332" y="340"/>
                  <a:pt x="335" y="347"/>
                </a:cubicBezTo>
                <a:cubicBezTo>
                  <a:pt x="336" y="349"/>
                  <a:pt x="338" y="353"/>
                  <a:pt x="336" y="355"/>
                </a:cubicBezTo>
                <a:cubicBezTo>
                  <a:pt x="335" y="355"/>
                  <a:pt x="334" y="354"/>
                  <a:pt x="333" y="353"/>
                </a:cubicBezTo>
                <a:cubicBezTo>
                  <a:pt x="331" y="351"/>
                  <a:pt x="329" y="348"/>
                  <a:pt x="327" y="345"/>
                </a:cubicBezTo>
                <a:cubicBezTo>
                  <a:pt x="326" y="344"/>
                  <a:pt x="325" y="342"/>
                  <a:pt x="324" y="340"/>
                </a:cubicBezTo>
                <a:cubicBezTo>
                  <a:pt x="324" y="339"/>
                  <a:pt x="323" y="338"/>
                  <a:pt x="322" y="337"/>
                </a:cubicBezTo>
                <a:cubicBezTo>
                  <a:pt x="321" y="337"/>
                  <a:pt x="323" y="344"/>
                  <a:pt x="323" y="345"/>
                </a:cubicBezTo>
                <a:cubicBezTo>
                  <a:pt x="324" y="349"/>
                  <a:pt x="325" y="353"/>
                  <a:pt x="326" y="357"/>
                </a:cubicBezTo>
                <a:cubicBezTo>
                  <a:pt x="327" y="359"/>
                  <a:pt x="327" y="361"/>
                  <a:pt x="327" y="364"/>
                </a:cubicBezTo>
                <a:cubicBezTo>
                  <a:pt x="326" y="365"/>
                  <a:pt x="326" y="365"/>
                  <a:pt x="325" y="364"/>
                </a:cubicBezTo>
                <a:cubicBezTo>
                  <a:pt x="323" y="362"/>
                  <a:pt x="322" y="360"/>
                  <a:pt x="321" y="358"/>
                </a:cubicBezTo>
                <a:cubicBezTo>
                  <a:pt x="319" y="354"/>
                  <a:pt x="318" y="349"/>
                  <a:pt x="316" y="345"/>
                </a:cubicBezTo>
                <a:cubicBezTo>
                  <a:pt x="316" y="344"/>
                  <a:pt x="315" y="343"/>
                  <a:pt x="315" y="341"/>
                </a:cubicBezTo>
                <a:cubicBezTo>
                  <a:pt x="314" y="341"/>
                  <a:pt x="314" y="340"/>
                  <a:pt x="314" y="340"/>
                </a:cubicBezTo>
                <a:cubicBezTo>
                  <a:pt x="314" y="341"/>
                  <a:pt x="314" y="342"/>
                  <a:pt x="314" y="343"/>
                </a:cubicBezTo>
                <a:cubicBezTo>
                  <a:pt x="314" y="344"/>
                  <a:pt x="314" y="346"/>
                  <a:pt x="314" y="348"/>
                </a:cubicBezTo>
                <a:cubicBezTo>
                  <a:pt x="314" y="352"/>
                  <a:pt x="314" y="356"/>
                  <a:pt x="315" y="361"/>
                </a:cubicBezTo>
                <a:cubicBezTo>
                  <a:pt x="315" y="362"/>
                  <a:pt x="316" y="369"/>
                  <a:pt x="313" y="367"/>
                </a:cubicBezTo>
                <a:cubicBezTo>
                  <a:pt x="312" y="367"/>
                  <a:pt x="311" y="366"/>
                  <a:pt x="311" y="365"/>
                </a:cubicBezTo>
                <a:cubicBezTo>
                  <a:pt x="310" y="362"/>
                  <a:pt x="309" y="360"/>
                  <a:pt x="309" y="357"/>
                </a:cubicBezTo>
                <a:cubicBezTo>
                  <a:pt x="308" y="353"/>
                  <a:pt x="307" y="349"/>
                  <a:pt x="306" y="345"/>
                </a:cubicBezTo>
                <a:cubicBezTo>
                  <a:pt x="306" y="344"/>
                  <a:pt x="305" y="341"/>
                  <a:pt x="304" y="342"/>
                </a:cubicBezTo>
                <a:cubicBezTo>
                  <a:pt x="302" y="345"/>
                  <a:pt x="303" y="349"/>
                  <a:pt x="303" y="352"/>
                </a:cubicBezTo>
                <a:cubicBezTo>
                  <a:pt x="302" y="355"/>
                  <a:pt x="303" y="359"/>
                  <a:pt x="301" y="361"/>
                </a:cubicBezTo>
                <a:cubicBezTo>
                  <a:pt x="299" y="362"/>
                  <a:pt x="298" y="359"/>
                  <a:pt x="298" y="358"/>
                </a:cubicBezTo>
                <a:cubicBezTo>
                  <a:pt x="297" y="354"/>
                  <a:pt x="297" y="350"/>
                  <a:pt x="297" y="347"/>
                </a:cubicBezTo>
                <a:cubicBezTo>
                  <a:pt x="297" y="343"/>
                  <a:pt x="297" y="339"/>
                  <a:pt x="296" y="335"/>
                </a:cubicBezTo>
                <a:cubicBezTo>
                  <a:pt x="295" y="331"/>
                  <a:pt x="293" y="328"/>
                  <a:pt x="292" y="325"/>
                </a:cubicBezTo>
                <a:cubicBezTo>
                  <a:pt x="291" y="319"/>
                  <a:pt x="290" y="312"/>
                  <a:pt x="289" y="306"/>
                </a:cubicBezTo>
                <a:cubicBezTo>
                  <a:pt x="288" y="301"/>
                  <a:pt x="286" y="296"/>
                  <a:pt x="283" y="291"/>
                </a:cubicBezTo>
                <a:cubicBezTo>
                  <a:pt x="275" y="277"/>
                  <a:pt x="264" y="265"/>
                  <a:pt x="256" y="250"/>
                </a:cubicBezTo>
                <a:cubicBezTo>
                  <a:pt x="252" y="244"/>
                  <a:pt x="249" y="237"/>
                  <a:pt x="247" y="230"/>
                </a:cubicBezTo>
                <a:cubicBezTo>
                  <a:pt x="245" y="223"/>
                  <a:pt x="243" y="217"/>
                  <a:pt x="241" y="211"/>
                </a:cubicBezTo>
                <a:cubicBezTo>
                  <a:pt x="239" y="205"/>
                  <a:pt x="236" y="199"/>
                  <a:pt x="233" y="194"/>
                </a:cubicBezTo>
                <a:cubicBezTo>
                  <a:pt x="233" y="193"/>
                  <a:pt x="229" y="186"/>
                  <a:pt x="228" y="187"/>
                </a:cubicBezTo>
                <a:cubicBezTo>
                  <a:pt x="226" y="189"/>
                  <a:pt x="226" y="191"/>
                  <a:pt x="225" y="193"/>
                </a:cubicBezTo>
                <a:cubicBezTo>
                  <a:pt x="224" y="197"/>
                  <a:pt x="222" y="200"/>
                  <a:pt x="221" y="204"/>
                </a:cubicBezTo>
                <a:cubicBezTo>
                  <a:pt x="220" y="208"/>
                  <a:pt x="220" y="211"/>
                  <a:pt x="219" y="215"/>
                </a:cubicBezTo>
                <a:cubicBezTo>
                  <a:pt x="219" y="226"/>
                  <a:pt x="220" y="237"/>
                  <a:pt x="221" y="248"/>
                </a:cubicBezTo>
                <a:cubicBezTo>
                  <a:pt x="221" y="258"/>
                  <a:pt x="222" y="268"/>
                  <a:pt x="224" y="277"/>
                </a:cubicBezTo>
                <a:cubicBezTo>
                  <a:pt x="226" y="282"/>
                  <a:pt x="227" y="287"/>
                  <a:pt x="228" y="293"/>
                </a:cubicBezTo>
                <a:cubicBezTo>
                  <a:pt x="230" y="299"/>
                  <a:pt x="231" y="306"/>
                  <a:pt x="232" y="313"/>
                </a:cubicBezTo>
                <a:cubicBezTo>
                  <a:pt x="234" y="328"/>
                  <a:pt x="235" y="343"/>
                  <a:pt x="235" y="358"/>
                </a:cubicBezTo>
                <a:cubicBezTo>
                  <a:pt x="236" y="373"/>
                  <a:pt x="235" y="388"/>
                  <a:pt x="234" y="402"/>
                </a:cubicBezTo>
                <a:cubicBezTo>
                  <a:pt x="233" y="410"/>
                  <a:pt x="232" y="418"/>
                  <a:pt x="231" y="427"/>
                </a:cubicBezTo>
                <a:cubicBezTo>
                  <a:pt x="231" y="435"/>
                  <a:pt x="231" y="444"/>
                  <a:pt x="232" y="453"/>
                </a:cubicBezTo>
                <a:cubicBezTo>
                  <a:pt x="232" y="460"/>
                  <a:pt x="233" y="468"/>
                  <a:pt x="236" y="475"/>
                </a:cubicBezTo>
                <a:cubicBezTo>
                  <a:pt x="238" y="480"/>
                  <a:pt x="240" y="486"/>
                  <a:pt x="241" y="492"/>
                </a:cubicBezTo>
                <a:cubicBezTo>
                  <a:pt x="244" y="505"/>
                  <a:pt x="243" y="519"/>
                  <a:pt x="242" y="532"/>
                </a:cubicBezTo>
                <a:cubicBezTo>
                  <a:pt x="242" y="543"/>
                  <a:pt x="242" y="554"/>
                  <a:pt x="242" y="565"/>
                </a:cubicBezTo>
                <a:cubicBezTo>
                  <a:pt x="242" y="577"/>
                  <a:pt x="242" y="589"/>
                  <a:pt x="242" y="601"/>
                </a:cubicBezTo>
                <a:cubicBezTo>
                  <a:pt x="242" y="606"/>
                  <a:pt x="243" y="611"/>
                  <a:pt x="243" y="616"/>
                </a:cubicBezTo>
                <a:cubicBezTo>
                  <a:pt x="243" y="619"/>
                  <a:pt x="243" y="622"/>
                  <a:pt x="244" y="624"/>
                </a:cubicBezTo>
                <a:cubicBezTo>
                  <a:pt x="244" y="626"/>
                  <a:pt x="245" y="628"/>
                  <a:pt x="246" y="629"/>
                </a:cubicBezTo>
                <a:cubicBezTo>
                  <a:pt x="248" y="632"/>
                  <a:pt x="251" y="636"/>
                  <a:pt x="253" y="639"/>
                </a:cubicBezTo>
                <a:cubicBezTo>
                  <a:pt x="256" y="643"/>
                  <a:pt x="259" y="649"/>
                  <a:pt x="254" y="653"/>
                </a:cubicBezTo>
                <a:cubicBezTo>
                  <a:pt x="251" y="655"/>
                  <a:pt x="248" y="655"/>
                  <a:pt x="245" y="656"/>
                </a:cubicBezTo>
                <a:cubicBezTo>
                  <a:pt x="242" y="657"/>
                  <a:pt x="238" y="657"/>
                  <a:pt x="235" y="658"/>
                </a:cubicBezTo>
                <a:cubicBezTo>
                  <a:pt x="232" y="658"/>
                  <a:pt x="229" y="658"/>
                  <a:pt x="226" y="657"/>
                </a:cubicBezTo>
                <a:cubicBezTo>
                  <a:pt x="224" y="656"/>
                  <a:pt x="223" y="653"/>
                  <a:pt x="222" y="651"/>
                </a:cubicBezTo>
                <a:cubicBezTo>
                  <a:pt x="222" y="649"/>
                  <a:pt x="221" y="648"/>
                  <a:pt x="220" y="646"/>
                </a:cubicBezTo>
                <a:cubicBezTo>
                  <a:pt x="220" y="643"/>
                  <a:pt x="219" y="639"/>
                  <a:pt x="219" y="636"/>
                </a:cubicBezTo>
                <a:cubicBezTo>
                  <a:pt x="218" y="621"/>
                  <a:pt x="218" y="607"/>
                  <a:pt x="218" y="592"/>
                </a:cubicBezTo>
                <a:cubicBezTo>
                  <a:pt x="217" y="581"/>
                  <a:pt x="217" y="570"/>
                  <a:pt x="214" y="560"/>
                </a:cubicBezTo>
                <a:cubicBezTo>
                  <a:pt x="213" y="556"/>
                  <a:pt x="211" y="551"/>
                  <a:pt x="210" y="547"/>
                </a:cubicBezTo>
                <a:cubicBezTo>
                  <a:pt x="207" y="539"/>
                  <a:pt x="204" y="531"/>
                  <a:pt x="203" y="523"/>
                </a:cubicBezTo>
                <a:cubicBezTo>
                  <a:pt x="201" y="514"/>
                  <a:pt x="201" y="506"/>
                  <a:pt x="201" y="497"/>
                </a:cubicBezTo>
                <a:cubicBezTo>
                  <a:pt x="202" y="493"/>
                  <a:pt x="202" y="490"/>
                  <a:pt x="202" y="486"/>
                </a:cubicBezTo>
                <a:cubicBezTo>
                  <a:pt x="202" y="483"/>
                  <a:pt x="201" y="480"/>
                  <a:pt x="200" y="478"/>
                </a:cubicBezTo>
                <a:cubicBezTo>
                  <a:pt x="197" y="471"/>
                  <a:pt x="195" y="464"/>
                  <a:pt x="193" y="457"/>
                </a:cubicBezTo>
                <a:cubicBezTo>
                  <a:pt x="192" y="450"/>
                  <a:pt x="191" y="443"/>
                  <a:pt x="190" y="436"/>
                </a:cubicBezTo>
                <a:cubicBezTo>
                  <a:pt x="188" y="429"/>
                  <a:pt x="188" y="422"/>
                  <a:pt x="186" y="415"/>
                </a:cubicBezTo>
                <a:cubicBezTo>
                  <a:pt x="185" y="407"/>
                  <a:pt x="183" y="400"/>
                  <a:pt x="181" y="393"/>
                </a:cubicBezTo>
                <a:cubicBezTo>
                  <a:pt x="179" y="386"/>
                  <a:pt x="178" y="379"/>
                  <a:pt x="176" y="372"/>
                </a:cubicBezTo>
                <a:cubicBezTo>
                  <a:pt x="175" y="366"/>
                  <a:pt x="174" y="359"/>
                  <a:pt x="174" y="353"/>
                </a:cubicBezTo>
                <a:cubicBezTo>
                  <a:pt x="174" y="352"/>
                  <a:pt x="174" y="350"/>
                  <a:pt x="174" y="349"/>
                </a:cubicBezTo>
                <a:cubicBezTo>
                  <a:pt x="174" y="348"/>
                  <a:pt x="174" y="346"/>
                  <a:pt x="173" y="345"/>
                </a:cubicBezTo>
                <a:cubicBezTo>
                  <a:pt x="172" y="344"/>
                  <a:pt x="170" y="344"/>
                  <a:pt x="169" y="344"/>
                </a:cubicBezTo>
                <a:cubicBezTo>
                  <a:pt x="168" y="344"/>
                  <a:pt x="167" y="344"/>
                  <a:pt x="166" y="345"/>
                </a:cubicBezTo>
                <a:cubicBezTo>
                  <a:pt x="165" y="346"/>
                  <a:pt x="165" y="349"/>
                  <a:pt x="165" y="351"/>
                </a:cubicBezTo>
                <a:cubicBezTo>
                  <a:pt x="165" y="354"/>
                  <a:pt x="164" y="357"/>
                  <a:pt x="164" y="360"/>
                </a:cubicBezTo>
                <a:cubicBezTo>
                  <a:pt x="163" y="368"/>
                  <a:pt x="162" y="375"/>
                  <a:pt x="160" y="382"/>
                </a:cubicBezTo>
                <a:cubicBezTo>
                  <a:pt x="159" y="389"/>
                  <a:pt x="157" y="395"/>
                  <a:pt x="155" y="402"/>
                </a:cubicBezTo>
                <a:cubicBezTo>
                  <a:pt x="153" y="409"/>
                  <a:pt x="152" y="416"/>
                  <a:pt x="151" y="424"/>
                </a:cubicBezTo>
                <a:cubicBezTo>
                  <a:pt x="150" y="427"/>
                  <a:pt x="150" y="431"/>
                  <a:pt x="149" y="435"/>
                </a:cubicBezTo>
                <a:cubicBezTo>
                  <a:pt x="149" y="436"/>
                  <a:pt x="148" y="438"/>
                  <a:pt x="148" y="440"/>
                </a:cubicBezTo>
                <a:cubicBezTo>
                  <a:pt x="147" y="448"/>
                  <a:pt x="146" y="456"/>
                  <a:pt x="144" y="464"/>
                </a:cubicBezTo>
                <a:cubicBezTo>
                  <a:pt x="142" y="470"/>
                  <a:pt x="139" y="476"/>
                  <a:pt x="137" y="483"/>
                </a:cubicBezTo>
                <a:cubicBezTo>
                  <a:pt x="136" y="486"/>
                  <a:pt x="136" y="489"/>
                  <a:pt x="136" y="492"/>
                </a:cubicBezTo>
                <a:cubicBezTo>
                  <a:pt x="136" y="496"/>
                  <a:pt x="137" y="500"/>
                  <a:pt x="137" y="504"/>
                </a:cubicBezTo>
                <a:cubicBezTo>
                  <a:pt x="137" y="511"/>
                  <a:pt x="136" y="519"/>
                  <a:pt x="135" y="527"/>
                </a:cubicBezTo>
                <a:cubicBezTo>
                  <a:pt x="133" y="535"/>
                  <a:pt x="130" y="542"/>
                  <a:pt x="128" y="550"/>
                </a:cubicBezTo>
                <a:cubicBezTo>
                  <a:pt x="124" y="562"/>
                  <a:pt x="122" y="575"/>
                  <a:pt x="121" y="588"/>
                </a:cubicBezTo>
                <a:cubicBezTo>
                  <a:pt x="120" y="604"/>
                  <a:pt x="120" y="620"/>
                  <a:pt x="120" y="636"/>
                </a:cubicBezTo>
                <a:cubicBezTo>
                  <a:pt x="119" y="642"/>
                  <a:pt x="119" y="646"/>
                  <a:pt x="116" y="651"/>
                </a:cubicBezTo>
                <a:cubicBezTo>
                  <a:pt x="115" y="653"/>
                  <a:pt x="114" y="654"/>
                  <a:pt x="113" y="655"/>
                </a:cubicBezTo>
                <a:cubicBezTo>
                  <a:pt x="112" y="656"/>
                  <a:pt x="110" y="657"/>
                  <a:pt x="109" y="657"/>
                </a:cubicBezTo>
                <a:cubicBezTo>
                  <a:pt x="103" y="657"/>
                  <a:pt x="97" y="657"/>
                  <a:pt x="92" y="656"/>
                </a:cubicBezTo>
                <a:cubicBezTo>
                  <a:pt x="81" y="654"/>
                  <a:pt x="92" y="656"/>
                  <a:pt x="92" y="656"/>
                </a:cubicBezTo>
                <a:close/>
              </a:path>
            </a:pathLst>
          </a:custGeom>
          <a:solidFill>
            <a:srgbClr val="00A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矩形 14"/>
          <p:cNvSpPr/>
          <p:nvPr/>
        </p:nvSpPr>
        <p:spPr>
          <a:xfrm>
            <a:off x="4318020" y="4982033"/>
            <a:ext cx="6839310" cy="1732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629197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6683926" y="1996238"/>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629197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6663082" y="4626096"/>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3740025" y="1617900"/>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40025" y="4206548"/>
            <a:ext cx="2160000" cy="2160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4234810" y="2185837"/>
            <a:ext cx="1170430" cy="1024126"/>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rgbClr val="FEFFFF"/>
          </a:solidFill>
          <a:ln>
            <a:noFill/>
          </a:ln>
        </p:spPr>
        <p:txBody>
          <a:bodyPr anchor="ctr" anchorCtr="1"/>
          <a:lstStyle/>
          <a:p>
            <a:endParaRPr lang="zh-CN" altLang="en-US">
              <a:ea typeface="宋体" panose="02010600030101010101" pitchFamily="2" charset="-122"/>
            </a:endParaRPr>
          </a:p>
        </p:txBody>
      </p:sp>
      <p:sp>
        <p:nvSpPr>
          <p:cNvPr id="24" name="KSO_Shape"/>
          <p:cNvSpPr/>
          <p:nvPr/>
        </p:nvSpPr>
        <p:spPr bwMode="auto">
          <a:xfrm>
            <a:off x="4289364" y="4835486"/>
            <a:ext cx="1061323" cy="90212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852797"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837038" y="2010412"/>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52797"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矩形 33"/>
          <p:cNvSpPr/>
          <p:nvPr/>
        </p:nvSpPr>
        <p:spPr>
          <a:xfrm>
            <a:off x="8837038" y="459906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9" name="矩形 38"/>
          <p:cNvSpPr/>
          <p:nvPr/>
        </p:nvSpPr>
        <p:spPr>
          <a:xfrm>
            <a:off x="983730" y="234021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376046" y="235420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8" name="任意多边形: 形状 17"/>
          <p:cNvSpPr/>
          <p:nvPr/>
        </p:nvSpPr>
        <p:spPr>
          <a:xfrm>
            <a:off x="465772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flipH="1">
            <a:off x="4045141" y="2947403"/>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H="1">
            <a:off x="4351432" y="2431538"/>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任意多边形: 形状 23"/>
          <p:cNvSpPr/>
          <p:nvPr/>
        </p:nvSpPr>
        <p:spPr>
          <a:xfrm flipH="1">
            <a:off x="664446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箭头连接符 24"/>
          <p:cNvCxnSpPr/>
          <p:nvPr/>
        </p:nvCxnSpPr>
        <p:spPr>
          <a:xfrm>
            <a:off x="6644465" y="2947403"/>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6338174" y="2431538"/>
            <a:ext cx="1746025" cy="1746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7992282" y="234021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文本框 27"/>
          <p:cNvSpPr txBox="1"/>
          <p:nvPr/>
        </p:nvSpPr>
        <p:spPr>
          <a:xfrm>
            <a:off x="7384598" y="235420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0" name="椭圆 29"/>
          <p:cNvSpPr/>
          <p:nvPr/>
        </p:nvSpPr>
        <p:spPr>
          <a:xfrm>
            <a:off x="5442897" y="2036367"/>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1" name="KSO_Shape"/>
          <p:cNvSpPr/>
          <p:nvPr/>
        </p:nvSpPr>
        <p:spPr bwMode="auto">
          <a:xfrm>
            <a:off x="5811680" y="2447797"/>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2" name="文本框 41"/>
          <p:cNvSpPr txBox="1"/>
          <p:nvPr/>
        </p:nvSpPr>
        <p:spPr>
          <a:xfrm>
            <a:off x="4722644" y="5172892"/>
            <a:ext cx="2971800" cy="923330"/>
          </a:xfrm>
          <a:prstGeom prst="rect">
            <a:avLst/>
          </a:prstGeom>
          <a:noFill/>
        </p:spPr>
        <p:txBody>
          <a:bodyPr wrap="square" rtlCol="0">
            <a:spAutoFit/>
          </a:bodyPr>
          <a:lstStyle/>
          <a:p>
            <a:pPr algn="ctr"/>
            <a:r>
              <a:rPr lang="en-US" altLang="zh-CN" sz="5400" dirty="0">
                <a:solidFill>
                  <a:schemeClr val="accent1"/>
                </a:solidFill>
                <a:latin typeface="+mj-ea"/>
                <a:ea typeface="+mj-ea"/>
              </a:rPr>
              <a:t>4098</a:t>
            </a:r>
            <a:r>
              <a:rPr lang="zh-CN" altLang="en-US" sz="2800" dirty="0">
                <a:solidFill>
                  <a:schemeClr val="accent1"/>
                </a:solidFill>
                <a:latin typeface="+mj-ea"/>
                <a:ea typeface="+mj-ea"/>
              </a:rPr>
              <a:t>万</a:t>
            </a:r>
            <a:endParaRPr lang="zh-CN" altLang="en-US" sz="5400" dirty="0">
              <a:solidFill>
                <a:schemeClr val="accent1"/>
              </a:solidFill>
              <a:latin typeface="+mj-ea"/>
              <a:ea typeface="+mj-ea"/>
            </a:endParaRPr>
          </a:p>
        </p:txBody>
      </p:sp>
      <p:sp>
        <p:nvSpPr>
          <p:cNvPr id="47" name="矩形 46"/>
          <p:cNvSpPr/>
          <p:nvPr/>
        </p:nvSpPr>
        <p:spPr>
          <a:xfrm>
            <a:off x="8390490" y="4698610"/>
            <a:ext cx="3327223" cy="10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
        <p:nvSpPr>
          <p:cNvPr id="48" name="矩形 47"/>
          <p:cNvSpPr/>
          <p:nvPr/>
        </p:nvSpPr>
        <p:spPr>
          <a:xfrm>
            <a:off x="782837" y="4698610"/>
            <a:ext cx="3327223" cy="10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L 形 16"/>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9" name="L 形 18"/>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21" name="矩形: 圆角 20"/>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3"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6" name="矩形 25"/>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7" name="矩形: 圆角 26"/>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8"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9"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0" name="矩形 29"/>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500"/>
                            </p:stCondLst>
                            <p:childTnLst>
                              <p:par>
                                <p:cTn id="21" presetID="12" presetClass="entr" presetSubtype="8"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p:tgtEl>
                                          <p:spTgt spid="17"/>
                                        </p:tgtEl>
                                        <p:attrNameLst>
                                          <p:attrName>ppt_x</p:attrName>
                                        </p:attrNameLst>
                                      </p:cBhvr>
                                      <p:tavLst>
                                        <p:tav tm="0">
                                          <p:val>
                                            <p:strVal val="#ppt_x-#ppt_w*1.125000"/>
                                          </p:val>
                                        </p:tav>
                                        <p:tav tm="100000">
                                          <p:val>
                                            <p:strVal val="#ppt_x"/>
                                          </p:val>
                                        </p:tav>
                                      </p:tavLst>
                                    </p:anim>
                                    <p:animEffect transition="in" filter="wipe(right)">
                                      <p:cBhvr>
                                        <p:cTn id="24" dur="500"/>
                                        <p:tgtEl>
                                          <p:spTgt spid="17"/>
                                        </p:tgtEl>
                                      </p:cBhvr>
                                    </p:animEffect>
                                  </p:childTnLst>
                                </p:cTn>
                              </p:par>
                            </p:childTnLst>
                          </p:cTn>
                        </p:par>
                        <p:par>
                          <p:cTn id="25" fill="hold">
                            <p:stCondLst>
                              <p:cond delay="1000"/>
                            </p:stCondLst>
                            <p:childTnLst>
                              <p:par>
                                <p:cTn id="26" presetID="53" presetClass="entr" presetSubtype="16"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500" fill="hold"/>
                                        <p:tgtEl>
                                          <p:spTgt spid="26"/>
                                        </p:tgtEl>
                                        <p:attrNameLst>
                                          <p:attrName>ppt_w</p:attrName>
                                        </p:attrNameLst>
                                      </p:cBhvr>
                                      <p:tavLst>
                                        <p:tav tm="0">
                                          <p:val>
                                            <p:fltVal val="0"/>
                                          </p:val>
                                        </p:tav>
                                        <p:tav tm="100000">
                                          <p:val>
                                            <p:strVal val="#ppt_w"/>
                                          </p:val>
                                        </p:tav>
                                      </p:tavLst>
                                    </p:anim>
                                    <p:anim calcmode="lin" valueType="num">
                                      <p:cBhvr>
                                        <p:cTn id="39" dur="500" fill="hold"/>
                                        <p:tgtEl>
                                          <p:spTgt spid="26"/>
                                        </p:tgtEl>
                                        <p:attrNameLst>
                                          <p:attrName>ppt_h</p:attrName>
                                        </p:attrNameLst>
                                      </p:cBhvr>
                                      <p:tavLst>
                                        <p:tav tm="0">
                                          <p:val>
                                            <p:fltVal val="0"/>
                                          </p:val>
                                        </p:tav>
                                        <p:tav tm="100000">
                                          <p:val>
                                            <p:strVal val="#ppt_h"/>
                                          </p:val>
                                        </p:tav>
                                      </p:tavLst>
                                    </p:anim>
                                    <p:animEffect transition="in" filter="fade">
                                      <p:cBhvr>
                                        <p:cTn id="40" dur="500"/>
                                        <p:tgtEl>
                                          <p:spTgt spid="26"/>
                                        </p:tgtEl>
                                      </p:cBhvr>
                                    </p:animEffect>
                                  </p:childTnLst>
                                </p:cTn>
                              </p:par>
                            </p:childTnLst>
                          </p:cTn>
                        </p:par>
                        <p:par>
                          <p:cTn id="41" fill="hold">
                            <p:stCondLst>
                              <p:cond delay="1500"/>
                            </p:stCondLst>
                            <p:childTnLst>
                              <p:par>
                                <p:cTn id="42" presetID="1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p:tgtEl>
                                          <p:spTgt spid="19"/>
                                        </p:tgtEl>
                                        <p:attrNameLst>
                                          <p:attrName>ppt_x</p:attrName>
                                        </p:attrNameLst>
                                      </p:cBhvr>
                                      <p:tavLst>
                                        <p:tav tm="0">
                                          <p:val>
                                            <p:strVal val="#ppt_x-#ppt_w*1.125000"/>
                                          </p:val>
                                        </p:tav>
                                        <p:tav tm="100000">
                                          <p:val>
                                            <p:strVal val="#ppt_x"/>
                                          </p:val>
                                        </p:tav>
                                      </p:tavLst>
                                    </p:anim>
                                    <p:animEffect transition="in" filter="wipe(right)">
                                      <p:cBhvr>
                                        <p:cTn id="45" dur="500"/>
                                        <p:tgtEl>
                                          <p:spTgt spid="19"/>
                                        </p:tgtEl>
                                      </p:cBhvr>
                                    </p:animEffect>
                                  </p:childTnLst>
                                </p:cTn>
                              </p:par>
                            </p:childTnLst>
                          </p:cTn>
                        </p:par>
                        <p:par>
                          <p:cTn id="46" fill="hold">
                            <p:stCondLst>
                              <p:cond delay="2000"/>
                            </p:stCondLst>
                            <p:childTnLst>
                              <p:par>
                                <p:cTn id="47" presetID="53" presetClass="entr" presetSubtype="16"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p:cTn id="54" dur="500" fill="hold"/>
                                        <p:tgtEl>
                                          <p:spTgt spid="28"/>
                                        </p:tgtEl>
                                        <p:attrNameLst>
                                          <p:attrName>ppt_w</p:attrName>
                                        </p:attrNameLst>
                                      </p:cBhvr>
                                      <p:tavLst>
                                        <p:tav tm="0">
                                          <p:val>
                                            <p:fltVal val="0"/>
                                          </p:val>
                                        </p:tav>
                                        <p:tav tm="100000">
                                          <p:val>
                                            <p:strVal val="#ppt_w"/>
                                          </p:val>
                                        </p:tav>
                                      </p:tavLst>
                                    </p:anim>
                                    <p:anim calcmode="lin" valueType="num">
                                      <p:cBhvr>
                                        <p:cTn id="55" dur="500" fill="hold"/>
                                        <p:tgtEl>
                                          <p:spTgt spid="28"/>
                                        </p:tgtEl>
                                        <p:attrNameLst>
                                          <p:attrName>ppt_h</p:attrName>
                                        </p:attrNameLst>
                                      </p:cBhvr>
                                      <p:tavLst>
                                        <p:tav tm="0">
                                          <p:val>
                                            <p:fltVal val="0"/>
                                          </p:val>
                                        </p:tav>
                                        <p:tav tm="100000">
                                          <p:val>
                                            <p:strVal val="#ppt_h"/>
                                          </p:val>
                                        </p:tav>
                                      </p:tavLst>
                                    </p:anim>
                                    <p:animEffect transition="in" filter="fade">
                                      <p:cBhvr>
                                        <p:cTn id="56" dur="500"/>
                                        <p:tgtEl>
                                          <p:spTgt spid="2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p:cTn id="59" dur="500" fill="hold"/>
                                        <p:tgtEl>
                                          <p:spTgt spid="29"/>
                                        </p:tgtEl>
                                        <p:attrNameLst>
                                          <p:attrName>ppt_w</p:attrName>
                                        </p:attrNameLst>
                                      </p:cBhvr>
                                      <p:tavLst>
                                        <p:tav tm="0">
                                          <p:val>
                                            <p:fltVal val="0"/>
                                          </p:val>
                                        </p:tav>
                                        <p:tav tm="100000">
                                          <p:val>
                                            <p:strVal val="#ppt_w"/>
                                          </p:val>
                                        </p:tav>
                                      </p:tavLst>
                                    </p:anim>
                                    <p:anim calcmode="lin" valueType="num">
                                      <p:cBhvr>
                                        <p:cTn id="60" dur="500" fill="hold"/>
                                        <p:tgtEl>
                                          <p:spTgt spid="29"/>
                                        </p:tgtEl>
                                        <p:attrNameLst>
                                          <p:attrName>ppt_h</p:attrName>
                                        </p:attrNameLst>
                                      </p:cBhvr>
                                      <p:tavLst>
                                        <p:tav tm="0">
                                          <p:val>
                                            <p:fltVal val="0"/>
                                          </p:val>
                                        </p:tav>
                                        <p:tav tm="100000">
                                          <p:val>
                                            <p:strVal val="#ppt_h"/>
                                          </p:val>
                                        </p:tav>
                                      </p:tavLst>
                                    </p:anim>
                                    <p:animEffect transition="in" filter="fade">
                                      <p:cBhvr>
                                        <p:cTn id="6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2" grpId="0" animBg="1"/>
      <p:bldP spid="23" grpId="0"/>
      <p:bldP spid="25" grpId="0" animBg="1"/>
      <p:bldP spid="26" grpId="0"/>
      <p:bldP spid="28" grpId="0" animBg="1"/>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7"/>
          <p:cNvSpPr/>
          <p:nvPr>
            <p:custDataLst>
              <p:tags r:id="rId1"/>
            </p:custDataLst>
          </p:nvPr>
        </p:nvSpPr>
        <p:spPr>
          <a:xfrm rot="19928148">
            <a:off x="4162074" y="2612690"/>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286158" y="156090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582337" y="286711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692846" y="1917124"/>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449170" y="2666311"/>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MH_Other_7"/>
          <p:cNvSpPr/>
          <p:nvPr>
            <p:custDataLst>
              <p:tags r:id="rId2"/>
            </p:custDataLst>
          </p:nvPr>
        </p:nvSpPr>
        <p:spPr>
          <a:xfrm rot="19928148">
            <a:off x="4065829" y="4499914"/>
            <a:ext cx="5090793"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 name="connsiteX0-1" fmla="*/ 3416936 w 3416936"/>
              <a:gd name="connsiteY0-2" fmla="*/ 0 h 448342"/>
              <a:gd name="connsiteX1-3" fmla="*/ 3178443 w 3416936"/>
              <a:gd name="connsiteY1-4" fmla="*/ 448342 h 448342"/>
              <a:gd name="connsiteX2-5" fmla="*/ 0 w 3416936"/>
              <a:gd name="connsiteY2-6" fmla="*/ 448342 h 448342"/>
              <a:gd name="connsiteX3-7" fmla="*/ 163213 w 3416936"/>
              <a:gd name="connsiteY3-8" fmla="*/ 3616 h 448342"/>
              <a:gd name="connsiteX4" fmla="*/ 3416936 w 3416936"/>
              <a:gd name="connsiteY4" fmla="*/ 0 h 448342"/>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416936" h="448342">
                <a:moveTo>
                  <a:pt x="3416936" y="0"/>
                </a:moveTo>
                <a:lnTo>
                  <a:pt x="3178443" y="448342"/>
                </a:lnTo>
                <a:lnTo>
                  <a:pt x="0" y="448342"/>
                </a:lnTo>
                <a:lnTo>
                  <a:pt x="163213" y="3616"/>
                </a:lnTo>
                <a:lnTo>
                  <a:pt x="341693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6" name="椭圆 15"/>
          <p:cNvSpPr/>
          <p:nvPr/>
        </p:nvSpPr>
        <p:spPr>
          <a:xfrm>
            <a:off x="8328515" y="2867115"/>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7" name="矩形 16"/>
          <p:cNvSpPr/>
          <p:nvPr/>
        </p:nvSpPr>
        <p:spPr>
          <a:xfrm>
            <a:off x="582337" y="514231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4449170" y="4941506"/>
            <a:ext cx="0" cy="1800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KSO_Shape"/>
          <p:cNvSpPr/>
          <p:nvPr/>
        </p:nvSpPr>
        <p:spPr bwMode="auto">
          <a:xfrm>
            <a:off x="8812493" y="3263968"/>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9" name="文本框 28"/>
          <p:cNvSpPr txBox="1"/>
          <p:nvPr/>
        </p:nvSpPr>
        <p:spPr>
          <a:xfrm>
            <a:off x="8743822" y="42100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80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30" name="矩形 29"/>
          <p:cNvSpPr/>
          <p:nvPr/>
        </p:nvSpPr>
        <p:spPr>
          <a:xfrm>
            <a:off x="8566111" y="5358831"/>
            <a:ext cx="3327223" cy="128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a:t>
            </a:r>
            <a:endParaRPr lang="zh-CN" altLang="zh-CN"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2914842"/>
            <a:ext cx="12192000" cy="9072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2740609"/>
            <a:ext cx="1281859" cy="1310093"/>
            <a:chOff x="5846763" y="3030538"/>
            <a:chExt cx="360363" cy="368300"/>
          </a:xfrm>
          <a:solidFill>
            <a:schemeClr val="accent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4559996"/>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2291561"/>
            <a:ext cx="2208189" cy="2208189"/>
          </a:xfrm>
          <a:prstGeom prst="ellipse">
            <a:avLst/>
          </a:prstGeom>
          <a:solidFill>
            <a:srgbClr val="FEFFFF"/>
          </a:solidFill>
          <a:ln w="38100">
            <a:solidFill>
              <a:schemeClr val="accent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2716321"/>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2716321"/>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1735149" y="813677"/>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8262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01</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1735149" y="1915129"/>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8262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02</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1735149" y="3016581"/>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8262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03</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1735149" y="4118033"/>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8262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04</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1735149" y="5219485"/>
            <a:ext cx="5072072" cy="824838"/>
          </a:xfrm>
          <a:prstGeom prst="rect">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8262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05</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7902054" y="2761714"/>
            <a:ext cx="3598841"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5" name="Freeform 41"/>
          <p:cNvSpPr/>
          <p:nvPr/>
        </p:nvSpPr>
        <p:spPr bwMode="auto">
          <a:xfrm>
            <a:off x="9247252" y="2802053"/>
            <a:ext cx="908445" cy="1294233"/>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5" name="矩形 34"/>
          <p:cNvSpPr/>
          <p:nvPr/>
        </p:nvSpPr>
        <p:spPr>
          <a:xfrm>
            <a:off x="7237860" y="2894490"/>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7883086" y="1799262"/>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37860" y="5346820"/>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7883086" y="4251592"/>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7237860" y="2770496"/>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237860" y="5199797"/>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Freeform 21"/>
          <p:cNvSpPr/>
          <p:nvPr/>
        </p:nvSpPr>
        <p:spPr bwMode="auto">
          <a:xfrm>
            <a:off x="927536"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3844001"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559560"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3476025"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18" name="KSO_Shape"/>
          <p:cNvSpPr/>
          <p:nvPr/>
        </p:nvSpPr>
        <p:spPr bwMode="auto">
          <a:xfrm>
            <a:off x="1394955"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4409386"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MH_SubTitle_1"/>
          <p:cNvSpPr/>
          <p:nvPr/>
        </p:nvSpPr>
        <p:spPr bwMode="auto">
          <a:xfrm>
            <a:off x="1193350" y="205777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0" name="MH_SubTitle_1"/>
          <p:cNvSpPr/>
          <p:nvPr/>
        </p:nvSpPr>
        <p:spPr bwMode="auto">
          <a:xfrm>
            <a:off x="1193350" y="309500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1" name="MH_SubTitle_1"/>
          <p:cNvSpPr/>
          <p:nvPr/>
        </p:nvSpPr>
        <p:spPr bwMode="auto">
          <a:xfrm>
            <a:off x="1193350" y="413223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2" name="MH_SubTitle_1"/>
          <p:cNvSpPr/>
          <p:nvPr/>
        </p:nvSpPr>
        <p:spPr bwMode="auto">
          <a:xfrm>
            <a:off x="1193350" y="5169469"/>
            <a:ext cx="3583366" cy="804863"/>
          </a:xfrm>
          <a:custGeom>
            <a:avLst/>
            <a:gdLst>
              <a:gd name="T0" fmla="*/ 52232 w 5009091"/>
              <a:gd name="T1" fmla="*/ 2731 h 1255217"/>
              <a:gd name="T2" fmla="*/ 51475 w 5009091"/>
              <a:gd name="T3" fmla="*/ 3046 h 1255217"/>
              <a:gd name="T4" fmla="*/ 51462 w 5009091"/>
              <a:gd name="T5" fmla="*/ 3059 h 1255217"/>
              <a:gd name="T6" fmla="*/ 51274 w 5009091"/>
              <a:gd name="T7" fmla="*/ 3375 h 1255217"/>
              <a:gd name="T8" fmla="*/ 54470 w 5009091"/>
              <a:gd name="T9" fmla="*/ 6588 h 1255217"/>
              <a:gd name="T10" fmla="*/ 54783 w 5009091"/>
              <a:gd name="T11" fmla="*/ 7349 h 1255217"/>
              <a:gd name="T12" fmla="*/ 54780 w 5009091"/>
              <a:gd name="T13" fmla="*/ 7371 h 1255217"/>
              <a:gd name="T14" fmla="*/ 54470 w 5009091"/>
              <a:gd name="T15" fmla="*/ 8153 h 1255217"/>
              <a:gd name="T16" fmla="*/ 51274 w 5009091"/>
              <a:gd name="T17" fmla="*/ 11367 h 1255217"/>
              <a:gd name="T18" fmla="*/ 51462 w 5009091"/>
              <a:gd name="T19" fmla="*/ 11682 h 1255217"/>
              <a:gd name="T20" fmla="*/ 51475 w 5009091"/>
              <a:gd name="T21" fmla="*/ 11696 h 1255217"/>
              <a:gd name="T22" fmla="*/ 52988 w 5009091"/>
              <a:gd name="T23" fmla="*/ 11696 h 1255217"/>
              <a:gd name="T24" fmla="*/ 56511 w 5009091"/>
              <a:gd name="T25" fmla="*/ 8153 h 1255217"/>
              <a:gd name="T26" fmla="*/ 56823 w 5009091"/>
              <a:gd name="T27" fmla="*/ 7371 h 1255217"/>
              <a:gd name="T28" fmla="*/ 56825 w 5009091"/>
              <a:gd name="T29" fmla="*/ 7349 h 1255217"/>
              <a:gd name="T30" fmla="*/ 56511 w 5009091"/>
              <a:gd name="T31" fmla="*/ 6588 h 1255217"/>
              <a:gd name="T32" fmla="*/ 52988 w 5009091"/>
              <a:gd name="T33" fmla="*/ 3046 h 1255217"/>
              <a:gd name="T34" fmla="*/ 52232 w 5009091"/>
              <a:gd name="T35" fmla="*/ 2731 h 1255217"/>
              <a:gd name="T36" fmla="*/ 51208 w 5009091"/>
              <a:gd name="T37" fmla="*/ 0 h 1255217"/>
              <a:gd name="T38" fmla="*/ 52409 w 5009091"/>
              <a:gd name="T39" fmla="*/ 500 h 1255217"/>
              <a:gd name="T40" fmla="*/ 58006 w 5009091"/>
              <a:gd name="T41" fmla="*/ 6128 h 1255217"/>
              <a:gd name="T42" fmla="*/ 58503 w 5009091"/>
              <a:gd name="T43" fmla="*/ 7336 h 1255217"/>
              <a:gd name="T44" fmla="*/ 58500 w 5009091"/>
              <a:gd name="T45" fmla="*/ 7371 h 1255217"/>
              <a:gd name="T46" fmla="*/ 58006 w 5009091"/>
              <a:gd name="T47" fmla="*/ 8613 h 1255217"/>
              <a:gd name="T48" fmla="*/ 52409 w 5009091"/>
              <a:gd name="T49" fmla="*/ 14241 h 1255217"/>
              <a:gd name="T50" fmla="*/ 50007 w 5009091"/>
              <a:gd name="T51" fmla="*/ 14241 h 1255217"/>
              <a:gd name="T52" fmla="*/ 49988 w 5009091"/>
              <a:gd name="T53" fmla="*/ 14221 h 1255217"/>
              <a:gd name="T54" fmla="*/ 49938 w 5009091"/>
              <a:gd name="T55" fmla="*/ 14232 h 1255217"/>
              <a:gd name="T56" fmla="*/ 1483 w 5009091"/>
              <a:gd name="T57" fmla="*/ 14232 h 1255217"/>
              <a:gd name="T58" fmla="*/ 0 w 5009091"/>
              <a:gd name="T59" fmla="*/ 12740 h 1255217"/>
              <a:gd name="T60" fmla="*/ 0 w 5009091"/>
              <a:gd name="T61" fmla="*/ 2001 h 1255217"/>
              <a:gd name="T62" fmla="*/ 1483 w 5009091"/>
              <a:gd name="T63" fmla="*/ 510 h 1255217"/>
              <a:gd name="T64" fmla="*/ 49938 w 5009091"/>
              <a:gd name="T65" fmla="*/ 510 h 1255217"/>
              <a:gd name="T66" fmla="*/ 49988 w 5009091"/>
              <a:gd name="T67" fmla="*/ 519 h 1255217"/>
              <a:gd name="T68" fmla="*/ 50007 w 5009091"/>
              <a:gd name="T69" fmla="*/ 500 h 1255217"/>
              <a:gd name="T70" fmla="*/ 51208 w 5009091"/>
              <a:gd name="T71" fmla="*/ 0 h 1255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09091"/>
              <a:gd name="T109" fmla="*/ 0 h 1255217"/>
              <a:gd name="T110" fmla="*/ 5009091 w 5009091"/>
              <a:gd name="T111" fmla="*/ 1255217 h 1255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09091" h="1255217">
                <a:moveTo>
                  <a:pt x="4472112" y="232513"/>
                </a:moveTo>
                <a:cubicBezTo>
                  <a:pt x="4448677" y="232513"/>
                  <a:pt x="4425242" y="241454"/>
                  <a:pt x="4407361" y="259336"/>
                </a:cubicBezTo>
                <a:lnTo>
                  <a:pt x="4406178" y="260519"/>
                </a:lnTo>
                <a:lnTo>
                  <a:pt x="4390099" y="287363"/>
                </a:lnTo>
                <a:lnTo>
                  <a:pt x="4663721" y="561011"/>
                </a:lnTo>
                <a:cubicBezTo>
                  <a:pt x="4681601" y="578892"/>
                  <a:pt x="4690542" y="602330"/>
                  <a:pt x="4690542" y="625767"/>
                </a:cubicBezTo>
                <a:cubicBezTo>
                  <a:pt x="4690542" y="626383"/>
                  <a:pt x="4690535" y="626998"/>
                  <a:pt x="4690365" y="627610"/>
                </a:cubicBezTo>
                <a:cubicBezTo>
                  <a:pt x="4691004" y="651655"/>
                  <a:pt x="4682071" y="675856"/>
                  <a:pt x="4663721" y="694208"/>
                </a:cubicBezTo>
                <a:lnTo>
                  <a:pt x="4390100" y="967855"/>
                </a:lnTo>
                <a:lnTo>
                  <a:pt x="4406179" y="994698"/>
                </a:lnTo>
                <a:lnTo>
                  <a:pt x="4407362" y="995881"/>
                </a:lnTo>
                <a:cubicBezTo>
                  <a:pt x="4443122" y="1031646"/>
                  <a:pt x="4501103" y="1031646"/>
                  <a:pt x="4536863" y="995881"/>
                </a:cubicBezTo>
                <a:lnTo>
                  <a:pt x="4838508" y="694208"/>
                </a:lnTo>
                <a:cubicBezTo>
                  <a:pt x="4856858" y="675856"/>
                  <a:pt x="4865792" y="651655"/>
                  <a:pt x="4865152" y="627610"/>
                </a:cubicBezTo>
                <a:cubicBezTo>
                  <a:pt x="4865322" y="626998"/>
                  <a:pt x="4865329" y="626383"/>
                  <a:pt x="4865329" y="625767"/>
                </a:cubicBezTo>
                <a:cubicBezTo>
                  <a:pt x="4865329" y="602330"/>
                  <a:pt x="4856388" y="578892"/>
                  <a:pt x="4838508" y="561011"/>
                </a:cubicBezTo>
                <a:lnTo>
                  <a:pt x="4536862" y="259336"/>
                </a:lnTo>
                <a:cubicBezTo>
                  <a:pt x="4518982" y="241454"/>
                  <a:pt x="4495547" y="232513"/>
                  <a:pt x="4472112" y="232513"/>
                </a:cubicBezTo>
                <a:close/>
                <a:moveTo>
                  <a:pt x="4384468" y="0"/>
                </a:moveTo>
                <a:cubicBezTo>
                  <a:pt x="4421694" y="0"/>
                  <a:pt x="4458920" y="14203"/>
                  <a:pt x="4487323" y="42608"/>
                </a:cubicBezTo>
                <a:lnTo>
                  <a:pt x="4966487" y="521818"/>
                </a:lnTo>
                <a:cubicBezTo>
                  <a:pt x="4994889" y="550223"/>
                  <a:pt x="5009091" y="587454"/>
                  <a:pt x="5009091" y="624683"/>
                </a:cubicBezTo>
                <a:cubicBezTo>
                  <a:pt x="5009091" y="625661"/>
                  <a:pt x="5009080" y="626638"/>
                  <a:pt x="5008811" y="627610"/>
                </a:cubicBezTo>
                <a:cubicBezTo>
                  <a:pt x="5009826" y="665805"/>
                  <a:pt x="4995635" y="704250"/>
                  <a:pt x="4966487" y="733401"/>
                </a:cubicBezTo>
                <a:lnTo>
                  <a:pt x="4487324" y="1212608"/>
                </a:lnTo>
                <a:cubicBezTo>
                  <a:pt x="4430520" y="1269420"/>
                  <a:pt x="4338418" y="1269420"/>
                  <a:pt x="4281613" y="1212608"/>
                </a:cubicBezTo>
                <a:lnTo>
                  <a:pt x="4279948" y="1210943"/>
                </a:lnTo>
                <a:lnTo>
                  <a:pt x="4275661" y="1211808"/>
                </a:lnTo>
                <a:lnTo>
                  <a:pt x="127005" y="1211808"/>
                </a:lnTo>
                <a:cubicBezTo>
                  <a:pt x="56862" y="1211808"/>
                  <a:pt x="0" y="1154946"/>
                  <a:pt x="0" y="1084803"/>
                </a:cubicBezTo>
                <a:lnTo>
                  <a:pt x="0" y="170413"/>
                </a:lnTo>
                <a:cubicBezTo>
                  <a:pt x="0" y="100270"/>
                  <a:pt x="56862" y="43408"/>
                  <a:pt x="127005" y="43408"/>
                </a:cubicBezTo>
                <a:lnTo>
                  <a:pt x="4275661" y="43408"/>
                </a:lnTo>
                <a:lnTo>
                  <a:pt x="4279946" y="44273"/>
                </a:lnTo>
                <a:lnTo>
                  <a:pt x="4281611" y="42608"/>
                </a:lnTo>
                <a:cubicBezTo>
                  <a:pt x="4310014" y="14203"/>
                  <a:pt x="4347241" y="0"/>
                  <a:pt x="4384468" y="0"/>
                </a:cubicBezTo>
                <a:close/>
              </a:path>
            </a:pathLst>
          </a:custGeom>
          <a:solidFill>
            <a:schemeClr val="accent1"/>
          </a:solidFill>
          <a:ln>
            <a:noFill/>
          </a:ln>
        </p:spPr>
        <p:txBody>
          <a:bodyPr rIns="54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请在此输入文本</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KSO_Shape"/>
          <p:cNvSpPr/>
          <p:nvPr/>
        </p:nvSpPr>
        <p:spPr bwMode="auto">
          <a:xfrm>
            <a:off x="5276935" y="2143527"/>
            <a:ext cx="373238" cy="3830805"/>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4" name="Freeform 41"/>
          <p:cNvSpPr/>
          <p:nvPr/>
        </p:nvSpPr>
        <p:spPr bwMode="auto">
          <a:xfrm>
            <a:off x="6518884"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5" name="任意多边形: 形状 14"/>
          <p:cNvSpPr/>
          <p:nvPr/>
        </p:nvSpPr>
        <p:spPr>
          <a:xfrm>
            <a:off x="8054639" y="3920762"/>
            <a:ext cx="845335" cy="276335"/>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6" name="Freeform 41"/>
          <p:cNvSpPr/>
          <p:nvPr/>
        </p:nvSpPr>
        <p:spPr bwMode="auto">
          <a:xfrm>
            <a:off x="9213385" y="3188212"/>
            <a:ext cx="1222344" cy="1741434"/>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文本框 16"/>
          <p:cNvSpPr txBox="1"/>
          <p:nvPr/>
        </p:nvSpPr>
        <p:spPr>
          <a:xfrm>
            <a:off x="6341157"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80</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18" name="文本框 17"/>
          <p:cNvSpPr txBox="1"/>
          <p:nvPr/>
        </p:nvSpPr>
        <p:spPr>
          <a:xfrm>
            <a:off x="9035658" y="2143527"/>
            <a:ext cx="1577797" cy="830997"/>
          </a:xfrm>
          <a:prstGeom prst="rect">
            <a:avLst/>
          </a:prstGeom>
          <a:noFill/>
        </p:spPr>
        <p:txBody>
          <a:bodyPr wrap="square" rtlCol="0">
            <a:spAutoFit/>
          </a:bodyPr>
          <a:lstStyle/>
          <a:p>
            <a:pPr algn="ctr"/>
            <a:r>
              <a:rPr lang="en-US" altLang="zh-CN" sz="4800" dirty="0">
                <a:solidFill>
                  <a:schemeClr val="accent1"/>
                </a:solidFill>
                <a:latin typeface="+mj-ea"/>
                <a:ea typeface="+mj-ea"/>
              </a:rPr>
              <a:t>96</a:t>
            </a:r>
            <a:r>
              <a:rPr lang="en-US" altLang="zh-CN" dirty="0">
                <a:solidFill>
                  <a:schemeClr val="accent1"/>
                </a:solidFill>
                <a:latin typeface="+mj-ea"/>
                <a:ea typeface="+mj-ea"/>
              </a:rPr>
              <a:t>%</a:t>
            </a:r>
            <a:endParaRPr lang="zh-CN" altLang="en-US" sz="4800" dirty="0">
              <a:solidFill>
                <a:schemeClr val="accent1"/>
              </a:solidFill>
              <a:latin typeface="+mj-ea"/>
              <a:ea typeface="+mj-ea"/>
            </a:endParaRPr>
          </a:p>
        </p:txBody>
      </p:sp>
      <p:sp>
        <p:nvSpPr>
          <p:cNvPr id="20" name="矩形 19"/>
          <p:cNvSpPr/>
          <p:nvPr/>
        </p:nvSpPr>
        <p:spPr>
          <a:xfrm>
            <a:off x="6111786"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787359" y="5035572"/>
            <a:ext cx="2036538" cy="1072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6" name="组合 15"/>
          <p:cNvGrpSpPr/>
          <p:nvPr/>
        </p:nvGrpSpPr>
        <p:grpSpPr>
          <a:xfrm>
            <a:off x="5341256" y="1635683"/>
            <a:ext cx="2337371" cy="2337371"/>
            <a:chOff x="6168000" y="1363288"/>
            <a:chExt cx="1047403" cy="1047403"/>
          </a:xfrm>
        </p:grpSpPr>
        <p:sp>
          <p:nvSpPr>
            <p:cNvPr id="17" name="椭圆 16"/>
            <p:cNvSpPr/>
            <p:nvPr/>
          </p:nvSpPr>
          <p:spPr>
            <a:xfrm>
              <a:off x="6168000" y="1363288"/>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Group 186"/>
            <p:cNvGrpSpPr/>
            <p:nvPr/>
          </p:nvGrpSpPr>
          <p:grpSpPr>
            <a:xfrm>
              <a:off x="6384617" y="1616966"/>
              <a:ext cx="626879" cy="540047"/>
              <a:chOff x="3302000" y="3008313"/>
              <a:chExt cx="469900" cy="404812"/>
            </a:xfrm>
            <a:solidFill>
              <a:schemeClr val="bg1"/>
            </a:solidFill>
          </p:grpSpPr>
          <p:sp>
            <p:nvSpPr>
              <p:cNvPr id="19" name="Freeform 298"/>
              <p:cNvSpPr/>
              <p:nvPr/>
            </p:nvSpPr>
            <p:spPr bwMode="auto">
              <a:xfrm>
                <a:off x="3302000" y="3008313"/>
                <a:ext cx="469900" cy="303213"/>
              </a:xfrm>
              <a:custGeom>
                <a:avLst/>
                <a:gdLst>
                  <a:gd name="T0" fmla="*/ 24 w 624"/>
                  <a:gd name="T1" fmla="*/ 263 h 403"/>
                  <a:gd name="T2" fmla="*/ 117 w 624"/>
                  <a:gd name="T3" fmla="*/ 263 h 403"/>
                  <a:gd name="T4" fmla="*/ 120 w 624"/>
                  <a:gd name="T5" fmla="*/ 246 h 403"/>
                  <a:gd name="T6" fmla="*/ 127 w 624"/>
                  <a:gd name="T7" fmla="*/ 240 h 403"/>
                  <a:gd name="T8" fmla="*/ 134 w 624"/>
                  <a:gd name="T9" fmla="*/ 245 h 403"/>
                  <a:gd name="T10" fmla="*/ 147 w 624"/>
                  <a:gd name="T11" fmla="*/ 278 h 403"/>
                  <a:gd name="T12" fmla="*/ 172 w 624"/>
                  <a:gd name="T13" fmla="*/ 151 h 403"/>
                  <a:gd name="T14" fmla="*/ 179 w 624"/>
                  <a:gd name="T15" fmla="*/ 145 h 403"/>
                  <a:gd name="T16" fmla="*/ 186 w 624"/>
                  <a:gd name="T17" fmla="*/ 151 h 403"/>
                  <a:gd name="T18" fmla="*/ 204 w 624"/>
                  <a:gd name="T19" fmla="*/ 324 h 403"/>
                  <a:gd name="T20" fmla="*/ 230 w 624"/>
                  <a:gd name="T21" fmla="*/ 146 h 403"/>
                  <a:gd name="T22" fmla="*/ 237 w 624"/>
                  <a:gd name="T23" fmla="*/ 140 h 403"/>
                  <a:gd name="T24" fmla="*/ 244 w 624"/>
                  <a:gd name="T25" fmla="*/ 146 h 403"/>
                  <a:gd name="T26" fmla="*/ 265 w 624"/>
                  <a:gd name="T27" fmla="*/ 263 h 403"/>
                  <a:gd name="T28" fmla="*/ 300 w 624"/>
                  <a:gd name="T29" fmla="*/ 263 h 403"/>
                  <a:gd name="T30" fmla="*/ 308 w 624"/>
                  <a:gd name="T31" fmla="*/ 269 h 403"/>
                  <a:gd name="T32" fmla="*/ 308 w 624"/>
                  <a:gd name="T33" fmla="*/ 275 h 403"/>
                  <a:gd name="T34" fmla="*/ 310 w 624"/>
                  <a:gd name="T35" fmla="*/ 267 h 403"/>
                  <a:gd name="T36" fmla="*/ 317 w 624"/>
                  <a:gd name="T37" fmla="*/ 261 h 403"/>
                  <a:gd name="T38" fmla="*/ 325 w 624"/>
                  <a:gd name="T39" fmla="*/ 267 h 403"/>
                  <a:gd name="T40" fmla="*/ 335 w 624"/>
                  <a:gd name="T41" fmla="*/ 298 h 403"/>
                  <a:gd name="T42" fmla="*/ 344 w 624"/>
                  <a:gd name="T43" fmla="*/ 265 h 403"/>
                  <a:gd name="T44" fmla="*/ 352 w 624"/>
                  <a:gd name="T45" fmla="*/ 260 h 403"/>
                  <a:gd name="T46" fmla="*/ 359 w 624"/>
                  <a:gd name="T47" fmla="*/ 266 h 403"/>
                  <a:gd name="T48" fmla="*/ 372 w 624"/>
                  <a:gd name="T49" fmla="*/ 403 h 403"/>
                  <a:gd name="T50" fmla="*/ 413 w 624"/>
                  <a:gd name="T51" fmla="*/ 199 h 403"/>
                  <a:gd name="T52" fmla="*/ 420 w 624"/>
                  <a:gd name="T53" fmla="*/ 193 h 403"/>
                  <a:gd name="T54" fmla="*/ 428 w 624"/>
                  <a:gd name="T55" fmla="*/ 198 h 403"/>
                  <a:gd name="T56" fmla="*/ 446 w 624"/>
                  <a:gd name="T57" fmla="*/ 243 h 403"/>
                  <a:gd name="T58" fmla="*/ 465 w 624"/>
                  <a:gd name="T59" fmla="*/ 130 h 403"/>
                  <a:gd name="T60" fmla="*/ 472 w 624"/>
                  <a:gd name="T61" fmla="*/ 124 h 403"/>
                  <a:gd name="T62" fmla="*/ 479 w 624"/>
                  <a:gd name="T63" fmla="*/ 129 h 403"/>
                  <a:gd name="T64" fmla="*/ 513 w 624"/>
                  <a:gd name="T65" fmla="*/ 263 h 403"/>
                  <a:gd name="T66" fmla="*/ 602 w 624"/>
                  <a:gd name="T67" fmla="*/ 263 h 403"/>
                  <a:gd name="T68" fmla="*/ 604 w 624"/>
                  <a:gd name="T69" fmla="*/ 263 h 403"/>
                  <a:gd name="T70" fmla="*/ 589 w 624"/>
                  <a:gd name="T71" fmla="*/ 72 h 403"/>
                  <a:gd name="T72" fmla="*/ 412 w 624"/>
                  <a:gd name="T73" fmla="*/ 21 h 403"/>
                  <a:gd name="T74" fmla="*/ 312 w 624"/>
                  <a:gd name="T75" fmla="*/ 98 h 403"/>
                  <a:gd name="T76" fmla="*/ 212 w 624"/>
                  <a:gd name="T77" fmla="*/ 21 h 403"/>
                  <a:gd name="T78" fmla="*/ 35 w 624"/>
                  <a:gd name="T79" fmla="*/ 72 h 403"/>
                  <a:gd name="T80" fmla="*/ 20 w 624"/>
                  <a:gd name="T81" fmla="*/ 264 h 403"/>
                  <a:gd name="T82" fmla="*/ 24 w 624"/>
                  <a:gd name="T83" fmla="*/ 26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4" h="403">
                    <a:moveTo>
                      <a:pt x="24" y="263"/>
                    </a:moveTo>
                    <a:cubicBezTo>
                      <a:pt x="117" y="263"/>
                      <a:pt x="117" y="263"/>
                      <a:pt x="117" y="263"/>
                    </a:cubicBezTo>
                    <a:cubicBezTo>
                      <a:pt x="120" y="246"/>
                      <a:pt x="120" y="246"/>
                      <a:pt x="120" y="246"/>
                    </a:cubicBezTo>
                    <a:cubicBezTo>
                      <a:pt x="121" y="243"/>
                      <a:pt x="123" y="241"/>
                      <a:pt x="127" y="240"/>
                    </a:cubicBezTo>
                    <a:cubicBezTo>
                      <a:pt x="130" y="240"/>
                      <a:pt x="133" y="242"/>
                      <a:pt x="134" y="245"/>
                    </a:cubicBezTo>
                    <a:cubicBezTo>
                      <a:pt x="147" y="278"/>
                      <a:pt x="147" y="278"/>
                      <a:pt x="147" y="278"/>
                    </a:cubicBezTo>
                    <a:cubicBezTo>
                      <a:pt x="172" y="151"/>
                      <a:pt x="172" y="151"/>
                      <a:pt x="172" y="151"/>
                    </a:cubicBezTo>
                    <a:cubicBezTo>
                      <a:pt x="172" y="147"/>
                      <a:pt x="176" y="144"/>
                      <a:pt x="179" y="145"/>
                    </a:cubicBezTo>
                    <a:cubicBezTo>
                      <a:pt x="183" y="145"/>
                      <a:pt x="186" y="148"/>
                      <a:pt x="186" y="151"/>
                    </a:cubicBezTo>
                    <a:cubicBezTo>
                      <a:pt x="204" y="324"/>
                      <a:pt x="204" y="324"/>
                      <a:pt x="204" y="324"/>
                    </a:cubicBezTo>
                    <a:cubicBezTo>
                      <a:pt x="230" y="146"/>
                      <a:pt x="230" y="146"/>
                      <a:pt x="230" y="146"/>
                    </a:cubicBezTo>
                    <a:cubicBezTo>
                      <a:pt x="230" y="143"/>
                      <a:pt x="233" y="140"/>
                      <a:pt x="237" y="140"/>
                    </a:cubicBezTo>
                    <a:cubicBezTo>
                      <a:pt x="241" y="140"/>
                      <a:pt x="244" y="142"/>
                      <a:pt x="244" y="146"/>
                    </a:cubicBezTo>
                    <a:cubicBezTo>
                      <a:pt x="265" y="263"/>
                      <a:pt x="265" y="263"/>
                      <a:pt x="265" y="263"/>
                    </a:cubicBezTo>
                    <a:cubicBezTo>
                      <a:pt x="300" y="263"/>
                      <a:pt x="300" y="263"/>
                      <a:pt x="300" y="263"/>
                    </a:cubicBezTo>
                    <a:cubicBezTo>
                      <a:pt x="304" y="263"/>
                      <a:pt x="307" y="266"/>
                      <a:pt x="308" y="269"/>
                    </a:cubicBezTo>
                    <a:cubicBezTo>
                      <a:pt x="308" y="275"/>
                      <a:pt x="308" y="275"/>
                      <a:pt x="308" y="275"/>
                    </a:cubicBezTo>
                    <a:cubicBezTo>
                      <a:pt x="310" y="267"/>
                      <a:pt x="310" y="267"/>
                      <a:pt x="310" y="267"/>
                    </a:cubicBezTo>
                    <a:cubicBezTo>
                      <a:pt x="311" y="264"/>
                      <a:pt x="314" y="262"/>
                      <a:pt x="317" y="261"/>
                    </a:cubicBezTo>
                    <a:cubicBezTo>
                      <a:pt x="321" y="261"/>
                      <a:pt x="324" y="264"/>
                      <a:pt x="325" y="267"/>
                    </a:cubicBezTo>
                    <a:cubicBezTo>
                      <a:pt x="335" y="298"/>
                      <a:pt x="335" y="298"/>
                      <a:pt x="335" y="298"/>
                    </a:cubicBezTo>
                    <a:cubicBezTo>
                      <a:pt x="344" y="265"/>
                      <a:pt x="344" y="265"/>
                      <a:pt x="344" y="265"/>
                    </a:cubicBezTo>
                    <a:cubicBezTo>
                      <a:pt x="345" y="262"/>
                      <a:pt x="349" y="259"/>
                      <a:pt x="352" y="260"/>
                    </a:cubicBezTo>
                    <a:cubicBezTo>
                      <a:pt x="356" y="260"/>
                      <a:pt x="358" y="263"/>
                      <a:pt x="359" y="266"/>
                    </a:cubicBezTo>
                    <a:cubicBezTo>
                      <a:pt x="372" y="403"/>
                      <a:pt x="372" y="403"/>
                      <a:pt x="372" y="403"/>
                    </a:cubicBezTo>
                    <a:cubicBezTo>
                      <a:pt x="413" y="199"/>
                      <a:pt x="413" y="199"/>
                      <a:pt x="413" y="199"/>
                    </a:cubicBezTo>
                    <a:cubicBezTo>
                      <a:pt x="414" y="196"/>
                      <a:pt x="417" y="194"/>
                      <a:pt x="420" y="193"/>
                    </a:cubicBezTo>
                    <a:cubicBezTo>
                      <a:pt x="423" y="193"/>
                      <a:pt x="426" y="195"/>
                      <a:pt x="428" y="198"/>
                    </a:cubicBezTo>
                    <a:cubicBezTo>
                      <a:pt x="446" y="243"/>
                      <a:pt x="446" y="243"/>
                      <a:pt x="446" y="243"/>
                    </a:cubicBezTo>
                    <a:cubicBezTo>
                      <a:pt x="465" y="130"/>
                      <a:pt x="465" y="130"/>
                      <a:pt x="465" y="130"/>
                    </a:cubicBezTo>
                    <a:cubicBezTo>
                      <a:pt x="466" y="126"/>
                      <a:pt x="468" y="124"/>
                      <a:pt x="472" y="124"/>
                    </a:cubicBezTo>
                    <a:cubicBezTo>
                      <a:pt x="475" y="123"/>
                      <a:pt x="479" y="126"/>
                      <a:pt x="479" y="129"/>
                    </a:cubicBezTo>
                    <a:cubicBezTo>
                      <a:pt x="513" y="263"/>
                      <a:pt x="513" y="263"/>
                      <a:pt x="513" y="263"/>
                    </a:cubicBezTo>
                    <a:cubicBezTo>
                      <a:pt x="602" y="263"/>
                      <a:pt x="602" y="263"/>
                      <a:pt x="602" y="263"/>
                    </a:cubicBezTo>
                    <a:cubicBezTo>
                      <a:pt x="603" y="263"/>
                      <a:pt x="604" y="263"/>
                      <a:pt x="604" y="263"/>
                    </a:cubicBezTo>
                    <a:cubicBezTo>
                      <a:pt x="624" y="201"/>
                      <a:pt x="624" y="135"/>
                      <a:pt x="589" y="72"/>
                    </a:cubicBezTo>
                    <a:cubicBezTo>
                      <a:pt x="557" y="14"/>
                      <a:pt x="473" y="0"/>
                      <a:pt x="412" y="21"/>
                    </a:cubicBezTo>
                    <a:cubicBezTo>
                      <a:pt x="350" y="42"/>
                      <a:pt x="312" y="98"/>
                      <a:pt x="312" y="98"/>
                    </a:cubicBezTo>
                    <a:cubicBezTo>
                      <a:pt x="312" y="98"/>
                      <a:pt x="274" y="42"/>
                      <a:pt x="212" y="21"/>
                    </a:cubicBezTo>
                    <a:cubicBezTo>
                      <a:pt x="151" y="0"/>
                      <a:pt x="67" y="14"/>
                      <a:pt x="35" y="72"/>
                    </a:cubicBezTo>
                    <a:cubicBezTo>
                      <a:pt x="0" y="136"/>
                      <a:pt x="0" y="202"/>
                      <a:pt x="20" y="264"/>
                    </a:cubicBezTo>
                    <a:cubicBezTo>
                      <a:pt x="21" y="263"/>
                      <a:pt x="22" y="263"/>
                      <a:pt x="24" y="263"/>
                    </a:cubicBez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24" name="Freeform 299"/>
              <p:cNvSpPr/>
              <p:nvPr/>
            </p:nvSpPr>
            <p:spPr bwMode="auto">
              <a:xfrm>
                <a:off x="3321050" y="3133725"/>
                <a:ext cx="431800" cy="279400"/>
              </a:xfrm>
              <a:custGeom>
                <a:avLst/>
                <a:gdLst>
                  <a:gd name="T0" fmla="*/ 483 w 576"/>
                  <a:gd name="T1" fmla="*/ 111 h 373"/>
                  <a:gd name="T2" fmla="*/ 476 w 576"/>
                  <a:gd name="T3" fmla="*/ 105 h 373"/>
                  <a:gd name="T4" fmla="*/ 450 w 576"/>
                  <a:gd name="T5" fmla="*/ 0 h 373"/>
                  <a:gd name="T6" fmla="*/ 432 w 576"/>
                  <a:gd name="T7" fmla="*/ 104 h 373"/>
                  <a:gd name="T8" fmla="*/ 426 w 576"/>
                  <a:gd name="T9" fmla="*/ 110 h 373"/>
                  <a:gd name="T10" fmla="*/ 418 w 576"/>
                  <a:gd name="T11" fmla="*/ 106 h 373"/>
                  <a:gd name="T12" fmla="*/ 399 w 576"/>
                  <a:gd name="T13" fmla="*/ 59 h 373"/>
                  <a:gd name="T14" fmla="*/ 353 w 576"/>
                  <a:gd name="T15" fmla="*/ 286 h 373"/>
                  <a:gd name="T16" fmla="*/ 346 w 576"/>
                  <a:gd name="T17" fmla="*/ 292 h 373"/>
                  <a:gd name="T18" fmla="*/ 345 w 576"/>
                  <a:gd name="T19" fmla="*/ 292 h 373"/>
                  <a:gd name="T20" fmla="*/ 338 w 576"/>
                  <a:gd name="T21" fmla="*/ 286 h 373"/>
                  <a:gd name="T22" fmla="*/ 324 w 576"/>
                  <a:gd name="T23" fmla="*/ 138 h 373"/>
                  <a:gd name="T24" fmla="*/ 318 w 576"/>
                  <a:gd name="T25" fmla="*/ 159 h 373"/>
                  <a:gd name="T26" fmla="*/ 311 w 576"/>
                  <a:gd name="T27" fmla="*/ 164 h 373"/>
                  <a:gd name="T28" fmla="*/ 311 w 576"/>
                  <a:gd name="T29" fmla="*/ 164 h 373"/>
                  <a:gd name="T30" fmla="*/ 304 w 576"/>
                  <a:gd name="T31" fmla="*/ 159 h 373"/>
                  <a:gd name="T32" fmla="*/ 294 w 576"/>
                  <a:gd name="T33" fmla="*/ 128 h 373"/>
                  <a:gd name="T34" fmla="*/ 289 w 576"/>
                  <a:gd name="T35" fmla="*/ 148 h 373"/>
                  <a:gd name="T36" fmla="*/ 281 w 576"/>
                  <a:gd name="T37" fmla="*/ 153 h 373"/>
                  <a:gd name="T38" fmla="*/ 275 w 576"/>
                  <a:gd name="T39" fmla="*/ 147 h 373"/>
                  <a:gd name="T40" fmla="*/ 270 w 576"/>
                  <a:gd name="T41" fmla="*/ 111 h 373"/>
                  <a:gd name="T42" fmla="*/ 235 w 576"/>
                  <a:gd name="T43" fmla="*/ 111 h 373"/>
                  <a:gd name="T44" fmla="*/ 227 w 576"/>
                  <a:gd name="T45" fmla="*/ 105 h 373"/>
                  <a:gd name="T46" fmla="*/ 214 w 576"/>
                  <a:gd name="T47" fmla="*/ 26 h 373"/>
                  <a:gd name="T48" fmla="*/ 185 w 576"/>
                  <a:gd name="T49" fmla="*/ 218 h 373"/>
                  <a:gd name="T50" fmla="*/ 178 w 576"/>
                  <a:gd name="T51" fmla="*/ 224 h 373"/>
                  <a:gd name="T52" fmla="*/ 171 w 576"/>
                  <a:gd name="T53" fmla="*/ 218 h 373"/>
                  <a:gd name="T54" fmla="*/ 153 w 576"/>
                  <a:gd name="T55" fmla="*/ 36 h 373"/>
                  <a:gd name="T56" fmla="*/ 133 w 576"/>
                  <a:gd name="T57" fmla="*/ 139 h 373"/>
                  <a:gd name="T58" fmla="*/ 126 w 576"/>
                  <a:gd name="T59" fmla="*/ 145 h 373"/>
                  <a:gd name="T60" fmla="*/ 119 w 576"/>
                  <a:gd name="T61" fmla="*/ 140 h 373"/>
                  <a:gd name="T62" fmla="*/ 106 w 576"/>
                  <a:gd name="T63" fmla="*/ 107 h 373"/>
                  <a:gd name="T64" fmla="*/ 100 w 576"/>
                  <a:gd name="T65" fmla="*/ 111 h 373"/>
                  <a:gd name="T66" fmla="*/ 0 w 576"/>
                  <a:gd name="T67" fmla="*/ 111 h 373"/>
                  <a:gd name="T68" fmla="*/ 77 w 576"/>
                  <a:gd name="T69" fmla="*/ 241 h 373"/>
                  <a:gd name="T70" fmla="*/ 288 w 576"/>
                  <a:gd name="T71" fmla="*/ 373 h 373"/>
                  <a:gd name="T72" fmla="*/ 499 w 576"/>
                  <a:gd name="T73" fmla="*/ 241 h 373"/>
                  <a:gd name="T74" fmla="*/ 576 w 576"/>
                  <a:gd name="T75" fmla="*/ 111 h 373"/>
                  <a:gd name="T76" fmla="*/ 483 w 576"/>
                  <a:gd name="T77" fmla="*/ 11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373">
                    <a:moveTo>
                      <a:pt x="483" y="111"/>
                    </a:moveTo>
                    <a:cubicBezTo>
                      <a:pt x="480" y="111"/>
                      <a:pt x="477" y="108"/>
                      <a:pt x="476" y="105"/>
                    </a:cubicBezTo>
                    <a:cubicBezTo>
                      <a:pt x="450" y="0"/>
                      <a:pt x="450" y="0"/>
                      <a:pt x="450" y="0"/>
                    </a:cubicBezTo>
                    <a:cubicBezTo>
                      <a:pt x="432" y="104"/>
                      <a:pt x="432" y="104"/>
                      <a:pt x="432" y="104"/>
                    </a:cubicBezTo>
                    <a:cubicBezTo>
                      <a:pt x="432" y="108"/>
                      <a:pt x="429" y="110"/>
                      <a:pt x="426" y="110"/>
                    </a:cubicBezTo>
                    <a:cubicBezTo>
                      <a:pt x="422" y="111"/>
                      <a:pt x="419" y="109"/>
                      <a:pt x="418" y="106"/>
                    </a:cubicBezTo>
                    <a:cubicBezTo>
                      <a:pt x="399" y="59"/>
                      <a:pt x="399" y="59"/>
                      <a:pt x="399" y="59"/>
                    </a:cubicBezTo>
                    <a:cubicBezTo>
                      <a:pt x="353" y="286"/>
                      <a:pt x="353" y="286"/>
                      <a:pt x="353" y="286"/>
                    </a:cubicBezTo>
                    <a:cubicBezTo>
                      <a:pt x="352" y="290"/>
                      <a:pt x="349" y="292"/>
                      <a:pt x="346" y="292"/>
                    </a:cubicBezTo>
                    <a:cubicBezTo>
                      <a:pt x="346" y="292"/>
                      <a:pt x="346" y="292"/>
                      <a:pt x="345" y="292"/>
                    </a:cubicBezTo>
                    <a:cubicBezTo>
                      <a:pt x="342" y="292"/>
                      <a:pt x="339" y="289"/>
                      <a:pt x="338" y="286"/>
                    </a:cubicBezTo>
                    <a:cubicBezTo>
                      <a:pt x="324" y="138"/>
                      <a:pt x="324" y="138"/>
                      <a:pt x="324" y="138"/>
                    </a:cubicBezTo>
                    <a:cubicBezTo>
                      <a:pt x="318" y="159"/>
                      <a:pt x="318" y="159"/>
                      <a:pt x="318" y="159"/>
                    </a:cubicBezTo>
                    <a:cubicBezTo>
                      <a:pt x="317" y="162"/>
                      <a:pt x="314" y="164"/>
                      <a:pt x="311" y="164"/>
                    </a:cubicBezTo>
                    <a:cubicBezTo>
                      <a:pt x="311" y="164"/>
                      <a:pt x="311" y="164"/>
                      <a:pt x="311" y="164"/>
                    </a:cubicBezTo>
                    <a:cubicBezTo>
                      <a:pt x="308" y="164"/>
                      <a:pt x="305" y="162"/>
                      <a:pt x="304" y="159"/>
                    </a:cubicBezTo>
                    <a:cubicBezTo>
                      <a:pt x="294" y="128"/>
                      <a:pt x="294" y="128"/>
                      <a:pt x="294" y="128"/>
                    </a:cubicBezTo>
                    <a:cubicBezTo>
                      <a:pt x="289" y="148"/>
                      <a:pt x="289" y="148"/>
                      <a:pt x="289" y="148"/>
                    </a:cubicBezTo>
                    <a:cubicBezTo>
                      <a:pt x="288" y="151"/>
                      <a:pt x="285" y="153"/>
                      <a:pt x="281" y="153"/>
                    </a:cubicBezTo>
                    <a:cubicBezTo>
                      <a:pt x="278" y="153"/>
                      <a:pt x="275" y="150"/>
                      <a:pt x="275" y="147"/>
                    </a:cubicBezTo>
                    <a:cubicBezTo>
                      <a:pt x="270" y="111"/>
                      <a:pt x="270" y="111"/>
                      <a:pt x="270" y="111"/>
                    </a:cubicBezTo>
                    <a:cubicBezTo>
                      <a:pt x="235" y="111"/>
                      <a:pt x="235" y="111"/>
                      <a:pt x="235" y="111"/>
                    </a:cubicBezTo>
                    <a:cubicBezTo>
                      <a:pt x="231" y="111"/>
                      <a:pt x="228" y="108"/>
                      <a:pt x="227" y="105"/>
                    </a:cubicBezTo>
                    <a:cubicBezTo>
                      <a:pt x="214" y="26"/>
                      <a:pt x="214" y="26"/>
                      <a:pt x="214" y="26"/>
                    </a:cubicBezTo>
                    <a:cubicBezTo>
                      <a:pt x="185" y="218"/>
                      <a:pt x="185" y="218"/>
                      <a:pt x="185" y="218"/>
                    </a:cubicBezTo>
                    <a:cubicBezTo>
                      <a:pt x="185" y="222"/>
                      <a:pt x="182" y="225"/>
                      <a:pt x="178" y="224"/>
                    </a:cubicBezTo>
                    <a:cubicBezTo>
                      <a:pt x="174" y="224"/>
                      <a:pt x="171" y="222"/>
                      <a:pt x="171" y="218"/>
                    </a:cubicBezTo>
                    <a:cubicBezTo>
                      <a:pt x="153" y="36"/>
                      <a:pt x="153" y="36"/>
                      <a:pt x="153" y="36"/>
                    </a:cubicBezTo>
                    <a:cubicBezTo>
                      <a:pt x="133" y="139"/>
                      <a:pt x="133" y="139"/>
                      <a:pt x="133" y="139"/>
                    </a:cubicBezTo>
                    <a:cubicBezTo>
                      <a:pt x="132" y="142"/>
                      <a:pt x="129" y="144"/>
                      <a:pt x="126" y="145"/>
                    </a:cubicBezTo>
                    <a:cubicBezTo>
                      <a:pt x="123" y="145"/>
                      <a:pt x="120" y="143"/>
                      <a:pt x="119" y="140"/>
                    </a:cubicBezTo>
                    <a:cubicBezTo>
                      <a:pt x="106" y="107"/>
                      <a:pt x="106" y="107"/>
                      <a:pt x="106" y="107"/>
                    </a:cubicBezTo>
                    <a:cubicBezTo>
                      <a:pt x="105" y="109"/>
                      <a:pt x="102" y="111"/>
                      <a:pt x="100" y="111"/>
                    </a:cubicBezTo>
                    <a:cubicBezTo>
                      <a:pt x="0" y="111"/>
                      <a:pt x="0" y="111"/>
                      <a:pt x="0" y="111"/>
                    </a:cubicBezTo>
                    <a:cubicBezTo>
                      <a:pt x="17" y="157"/>
                      <a:pt x="45" y="201"/>
                      <a:pt x="77" y="241"/>
                    </a:cubicBezTo>
                    <a:cubicBezTo>
                      <a:pt x="156" y="337"/>
                      <a:pt x="288" y="373"/>
                      <a:pt x="288" y="373"/>
                    </a:cubicBezTo>
                    <a:cubicBezTo>
                      <a:pt x="288" y="373"/>
                      <a:pt x="420" y="337"/>
                      <a:pt x="499" y="241"/>
                    </a:cubicBezTo>
                    <a:cubicBezTo>
                      <a:pt x="531" y="201"/>
                      <a:pt x="559" y="157"/>
                      <a:pt x="576" y="111"/>
                    </a:cubicBezTo>
                    <a:lnTo>
                      <a:pt x="483" y="111"/>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grpSp>
        <p:nvGrpSpPr>
          <p:cNvPr id="29" name="组合 28"/>
          <p:cNvGrpSpPr/>
          <p:nvPr/>
        </p:nvGrpSpPr>
        <p:grpSpPr>
          <a:xfrm>
            <a:off x="8301599" y="4603109"/>
            <a:ext cx="1495543" cy="1495543"/>
            <a:chOff x="6168000" y="3120850"/>
            <a:chExt cx="1047403" cy="1047403"/>
          </a:xfrm>
        </p:grpSpPr>
        <p:sp>
          <p:nvSpPr>
            <p:cNvPr id="30" name="椭圆 29"/>
            <p:cNvSpPr/>
            <p:nvPr/>
          </p:nvSpPr>
          <p:spPr>
            <a:xfrm>
              <a:off x="6168000" y="3120850"/>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Group 195"/>
            <p:cNvGrpSpPr/>
            <p:nvPr/>
          </p:nvGrpSpPr>
          <p:grpSpPr>
            <a:xfrm>
              <a:off x="6479744" y="3445888"/>
              <a:ext cx="423125" cy="432444"/>
              <a:chOff x="5846763" y="3030538"/>
              <a:chExt cx="360363" cy="368300"/>
            </a:xfrm>
            <a:solidFill>
              <a:schemeClr val="bg1"/>
            </a:solidFill>
          </p:grpSpPr>
          <p:sp>
            <p:nvSpPr>
              <p:cNvPr id="32"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33"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sp>
        <p:nvSpPr>
          <p:cNvPr id="34" name="文本框 33"/>
          <p:cNvSpPr txBox="1"/>
          <p:nvPr/>
        </p:nvSpPr>
        <p:spPr>
          <a:xfrm>
            <a:off x="7874044" y="2390885"/>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
        <p:nvSpPr>
          <p:cNvPr id="35" name="文本框 34"/>
          <p:cNvSpPr txBox="1"/>
          <p:nvPr/>
        </p:nvSpPr>
        <p:spPr>
          <a:xfrm>
            <a:off x="9923766" y="4908347"/>
            <a:ext cx="1818291" cy="769441"/>
          </a:xfrm>
          <a:prstGeom prst="rect">
            <a:avLst/>
          </a:prstGeom>
          <a:noFill/>
        </p:spPr>
        <p:txBody>
          <a:bodyPr wrap="square" rtlCol="0">
            <a:spAutoFit/>
          </a:bodyPr>
          <a:lstStyle/>
          <a:p>
            <a:pPr algn="ctr"/>
            <a:r>
              <a:rPr lang="en-US" altLang="zh-CN" sz="4400" b="1" dirty="0">
                <a:latin typeface="+mj-ea"/>
                <a:ea typeface="+mj-ea"/>
              </a:rPr>
              <a:t>52</a:t>
            </a:r>
            <a:r>
              <a:rPr lang="en-US" altLang="zh-CN" sz="2000" dirty="0">
                <a:latin typeface="+mj-ea"/>
                <a:ea typeface="+mj-ea"/>
              </a:rPr>
              <a:t>%</a:t>
            </a:r>
            <a:endParaRPr lang="zh-CN" altLang="en-US" sz="4400" dirty="0">
              <a:latin typeface="+mj-ea"/>
              <a:ea typeface="+mj-ea"/>
            </a:endParaRPr>
          </a:p>
        </p:txBody>
      </p:sp>
      <p:sp>
        <p:nvSpPr>
          <p:cNvPr id="36" name="矩形 35"/>
          <p:cNvSpPr/>
          <p:nvPr/>
        </p:nvSpPr>
        <p:spPr>
          <a:xfrm>
            <a:off x="773935" y="1918735"/>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7" name="矩形 36"/>
          <p:cNvSpPr/>
          <p:nvPr/>
        </p:nvSpPr>
        <p:spPr>
          <a:xfrm>
            <a:off x="3689636" y="4564840"/>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0" name="Freeform 41"/>
          <p:cNvSpPr/>
          <p:nvPr/>
        </p:nvSpPr>
        <p:spPr bwMode="auto">
          <a:xfrm>
            <a:off x="11076645"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dirty="0"/>
          </a:p>
        </p:txBody>
      </p:sp>
      <p:sp>
        <p:nvSpPr>
          <p:cNvPr id="61" name="Freeform 41"/>
          <p:cNvSpPr/>
          <p:nvPr/>
        </p:nvSpPr>
        <p:spPr bwMode="auto">
          <a:xfrm>
            <a:off x="10247477"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2" name="Freeform 41"/>
          <p:cNvSpPr/>
          <p:nvPr/>
        </p:nvSpPr>
        <p:spPr bwMode="auto">
          <a:xfrm>
            <a:off x="9418310"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3" name="Freeform 41"/>
          <p:cNvSpPr/>
          <p:nvPr/>
        </p:nvSpPr>
        <p:spPr bwMode="auto">
          <a:xfrm>
            <a:off x="8589143" y="491755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4" name="Freeform 41"/>
          <p:cNvSpPr/>
          <p:nvPr/>
        </p:nvSpPr>
        <p:spPr bwMode="auto">
          <a:xfrm>
            <a:off x="10662061"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5" name="Freeform 41"/>
          <p:cNvSpPr/>
          <p:nvPr/>
        </p:nvSpPr>
        <p:spPr bwMode="auto">
          <a:xfrm>
            <a:off x="9832894"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6" name="Freeform 41"/>
          <p:cNvSpPr/>
          <p:nvPr/>
        </p:nvSpPr>
        <p:spPr bwMode="auto">
          <a:xfrm>
            <a:off x="9003727" y="3700722"/>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69" name="Freeform 41"/>
          <p:cNvSpPr/>
          <p:nvPr/>
        </p:nvSpPr>
        <p:spPr bwMode="auto">
          <a:xfrm>
            <a:off x="10247477"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0" name="Freeform 41"/>
          <p:cNvSpPr/>
          <p:nvPr/>
        </p:nvSpPr>
        <p:spPr bwMode="auto">
          <a:xfrm>
            <a:off x="9418310" y="2483893"/>
            <a:ext cx="716784" cy="1021180"/>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71" name="矩形 70"/>
          <p:cNvSpPr/>
          <p:nvPr/>
        </p:nvSpPr>
        <p:spPr>
          <a:xfrm>
            <a:off x="1520271" y="2105342"/>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2" name="MH_Other_3"/>
          <p:cNvSpPr/>
          <p:nvPr>
            <p:custDataLst>
              <p:tags r:id="rId1"/>
            </p:custDataLst>
          </p:nvPr>
        </p:nvSpPr>
        <p:spPr>
          <a:xfrm>
            <a:off x="249393" y="237843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3" name="KSO_Shape"/>
          <p:cNvSpPr/>
          <p:nvPr/>
        </p:nvSpPr>
        <p:spPr bwMode="auto">
          <a:xfrm>
            <a:off x="479821" y="263772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4" name="MH_Other_3"/>
          <p:cNvSpPr/>
          <p:nvPr>
            <p:custDataLst>
              <p:tags r:id="rId2"/>
            </p:custDataLst>
          </p:nvPr>
        </p:nvSpPr>
        <p:spPr>
          <a:xfrm>
            <a:off x="249393" y="4601227"/>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75" name="KSO_Shape"/>
          <p:cNvSpPr/>
          <p:nvPr/>
        </p:nvSpPr>
        <p:spPr bwMode="auto">
          <a:xfrm>
            <a:off x="479821" y="4920648"/>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6" name="矩形 75"/>
          <p:cNvSpPr/>
          <p:nvPr/>
        </p:nvSpPr>
        <p:spPr>
          <a:xfrm>
            <a:off x="1520271" y="4287195"/>
            <a:ext cx="6642855" cy="167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968993" y="1961298"/>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p:spPr>
        <p:txBody>
          <a:bodyPr anchor="ctr"/>
          <a:lstStyle/>
          <a:p>
            <a:pPr algn="ctr"/>
            <a:endParaRPr lang="en-AU" kern="0">
              <a:solidFill>
                <a:prstClr val="white"/>
              </a:solidFill>
            </a:endParaRPr>
          </a:p>
        </p:txBody>
      </p:sp>
      <p:sp>
        <p:nvSpPr>
          <p:cNvPr id="11" name="Freeform 41"/>
          <p:cNvSpPr/>
          <p:nvPr/>
        </p:nvSpPr>
        <p:spPr bwMode="auto">
          <a:xfrm>
            <a:off x="5047678" y="2158500"/>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cxnSp>
        <p:nvCxnSpPr>
          <p:cNvPr id="3" name="直接连接符 2"/>
          <p:cNvCxnSpPr/>
          <p:nvPr/>
        </p:nvCxnSpPr>
        <p:spPr>
          <a:xfrm>
            <a:off x="451611" y="5656998"/>
            <a:ext cx="399879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286604" y="5738885"/>
            <a:ext cx="4300282" cy="10167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5603444" y="1824745"/>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Freeform 41"/>
          <p:cNvSpPr/>
          <p:nvPr/>
        </p:nvSpPr>
        <p:spPr bwMode="auto">
          <a:xfrm>
            <a:off x="5047678" y="3780603"/>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7" name="矩形 16"/>
          <p:cNvSpPr/>
          <p:nvPr/>
        </p:nvSpPr>
        <p:spPr>
          <a:xfrm>
            <a:off x="5603444" y="3446848"/>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Freeform 41"/>
          <p:cNvSpPr/>
          <p:nvPr/>
        </p:nvSpPr>
        <p:spPr bwMode="auto">
          <a:xfrm>
            <a:off x="5047678" y="5402706"/>
            <a:ext cx="302243" cy="430596"/>
          </a:xfrm>
          <a:custGeom>
            <a:avLst/>
            <a:gdLst>
              <a:gd name="T0" fmla="*/ 59 w 85"/>
              <a:gd name="T1" fmla="*/ 94 h 95"/>
              <a:gd name="T2" fmla="*/ 60 w 85"/>
              <a:gd name="T3" fmla="*/ 94 h 95"/>
              <a:gd name="T4" fmla="*/ 71 w 85"/>
              <a:gd name="T5" fmla="*/ 41 h 95"/>
              <a:gd name="T6" fmla="*/ 78 w 85"/>
              <a:gd name="T7" fmla="*/ 9 h 95"/>
              <a:gd name="T8" fmla="*/ 64 w 85"/>
              <a:gd name="T9" fmla="*/ 0 h 95"/>
              <a:gd name="T10" fmla="*/ 63 w 85"/>
              <a:gd name="T11" fmla="*/ 0 h 95"/>
              <a:gd name="T12" fmla="*/ 50 w 85"/>
              <a:gd name="T13" fmla="*/ 5 h 95"/>
              <a:gd name="T14" fmla="*/ 43 w 85"/>
              <a:gd name="T15" fmla="*/ 9 h 95"/>
              <a:gd name="T16" fmla="*/ 42 w 85"/>
              <a:gd name="T17" fmla="*/ 9 h 95"/>
              <a:gd name="T18" fmla="*/ 30 w 85"/>
              <a:gd name="T19" fmla="*/ 5 h 95"/>
              <a:gd name="T20" fmla="*/ 18 w 85"/>
              <a:gd name="T21" fmla="*/ 0 h 95"/>
              <a:gd name="T22" fmla="*/ 17 w 85"/>
              <a:gd name="T23" fmla="*/ 0 h 95"/>
              <a:gd name="T24" fmla="*/ 4 w 85"/>
              <a:gd name="T25" fmla="*/ 6 h 95"/>
              <a:gd name="T26" fmla="*/ 0 w 85"/>
              <a:gd name="T27" fmla="*/ 16 h 95"/>
              <a:gd name="T28" fmla="*/ 9 w 85"/>
              <a:gd name="T29" fmla="*/ 40 h 95"/>
              <a:gd name="T30" fmla="*/ 21 w 85"/>
              <a:gd name="T31" fmla="*/ 92 h 95"/>
              <a:gd name="T32" fmla="*/ 25 w 85"/>
              <a:gd name="T33" fmla="*/ 95 h 95"/>
              <a:gd name="T34" fmla="*/ 26 w 85"/>
              <a:gd name="T35" fmla="*/ 94 h 95"/>
              <a:gd name="T36" fmla="*/ 30 w 85"/>
              <a:gd name="T37" fmla="*/ 78 h 95"/>
              <a:gd name="T38" fmla="*/ 43 w 85"/>
              <a:gd name="T39" fmla="*/ 53 h 95"/>
              <a:gd name="T40" fmla="*/ 43 w 85"/>
              <a:gd name="T41" fmla="*/ 53 h 95"/>
              <a:gd name="T42" fmla="*/ 54 w 85"/>
              <a:gd name="T43" fmla="*/ 79 h 95"/>
              <a:gd name="T44" fmla="*/ 59 w 85"/>
              <a:gd name="T45" fmla="*/ 9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5" h="95">
                <a:moveTo>
                  <a:pt x="59" y="94"/>
                </a:moveTo>
                <a:cubicBezTo>
                  <a:pt x="59" y="94"/>
                  <a:pt x="59" y="94"/>
                  <a:pt x="60" y="94"/>
                </a:cubicBezTo>
                <a:cubicBezTo>
                  <a:pt x="70" y="92"/>
                  <a:pt x="70" y="50"/>
                  <a:pt x="71" y="41"/>
                </a:cubicBezTo>
                <a:cubicBezTo>
                  <a:pt x="71" y="36"/>
                  <a:pt x="85" y="20"/>
                  <a:pt x="78" y="9"/>
                </a:cubicBezTo>
                <a:cubicBezTo>
                  <a:pt x="74" y="3"/>
                  <a:pt x="69" y="0"/>
                  <a:pt x="64" y="0"/>
                </a:cubicBezTo>
                <a:cubicBezTo>
                  <a:pt x="63" y="0"/>
                  <a:pt x="63" y="0"/>
                  <a:pt x="63" y="0"/>
                </a:cubicBezTo>
                <a:cubicBezTo>
                  <a:pt x="58" y="0"/>
                  <a:pt x="53" y="2"/>
                  <a:pt x="50" y="5"/>
                </a:cubicBezTo>
                <a:cubicBezTo>
                  <a:pt x="48" y="8"/>
                  <a:pt x="45" y="8"/>
                  <a:pt x="43" y="9"/>
                </a:cubicBezTo>
                <a:cubicBezTo>
                  <a:pt x="42" y="9"/>
                  <a:pt x="42" y="9"/>
                  <a:pt x="42" y="9"/>
                </a:cubicBezTo>
                <a:cubicBezTo>
                  <a:pt x="35" y="9"/>
                  <a:pt x="30" y="5"/>
                  <a:pt x="30" y="5"/>
                </a:cubicBezTo>
                <a:cubicBezTo>
                  <a:pt x="28" y="4"/>
                  <a:pt x="24" y="0"/>
                  <a:pt x="18" y="0"/>
                </a:cubicBezTo>
                <a:cubicBezTo>
                  <a:pt x="18" y="0"/>
                  <a:pt x="17" y="0"/>
                  <a:pt x="17" y="0"/>
                </a:cubicBezTo>
                <a:cubicBezTo>
                  <a:pt x="13" y="0"/>
                  <a:pt x="9" y="1"/>
                  <a:pt x="4" y="6"/>
                </a:cubicBezTo>
                <a:cubicBezTo>
                  <a:pt x="1" y="9"/>
                  <a:pt x="0" y="12"/>
                  <a:pt x="0" y="16"/>
                </a:cubicBezTo>
                <a:cubicBezTo>
                  <a:pt x="0" y="25"/>
                  <a:pt x="7" y="36"/>
                  <a:pt x="9" y="40"/>
                </a:cubicBezTo>
                <a:cubicBezTo>
                  <a:pt x="11" y="46"/>
                  <a:pt x="13" y="84"/>
                  <a:pt x="21" y="92"/>
                </a:cubicBezTo>
                <a:cubicBezTo>
                  <a:pt x="23" y="94"/>
                  <a:pt x="24" y="95"/>
                  <a:pt x="25" y="95"/>
                </a:cubicBezTo>
                <a:cubicBezTo>
                  <a:pt x="26" y="95"/>
                  <a:pt x="26" y="95"/>
                  <a:pt x="26" y="94"/>
                </a:cubicBezTo>
                <a:cubicBezTo>
                  <a:pt x="30" y="93"/>
                  <a:pt x="30" y="83"/>
                  <a:pt x="30" y="78"/>
                </a:cubicBezTo>
                <a:cubicBezTo>
                  <a:pt x="29" y="71"/>
                  <a:pt x="31" y="53"/>
                  <a:pt x="43" y="53"/>
                </a:cubicBezTo>
                <a:cubicBezTo>
                  <a:pt x="43" y="53"/>
                  <a:pt x="43" y="53"/>
                  <a:pt x="43" y="53"/>
                </a:cubicBezTo>
                <a:cubicBezTo>
                  <a:pt x="53" y="54"/>
                  <a:pt x="55" y="71"/>
                  <a:pt x="54" y="79"/>
                </a:cubicBezTo>
                <a:cubicBezTo>
                  <a:pt x="52" y="86"/>
                  <a:pt x="54" y="94"/>
                  <a:pt x="59" y="94"/>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a:p>
        </p:txBody>
      </p:sp>
      <p:sp>
        <p:nvSpPr>
          <p:cNvPr id="19" name="矩形 18"/>
          <p:cNvSpPr/>
          <p:nvPr/>
        </p:nvSpPr>
        <p:spPr>
          <a:xfrm>
            <a:off x="5603444" y="5068951"/>
            <a:ext cx="6392938" cy="1355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任意多边形: 形状 20"/>
          <p:cNvSpPr/>
          <p:nvPr/>
        </p:nvSpPr>
        <p:spPr bwMode="auto">
          <a:xfrm>
            <a:off x="4046999" y="3086435"/>
            <a:ext cx="2071688" cy="2154309"/>
          </a:xfrm>
          <a:custGeom>
            <a:avLst/>
            <a:gdLst>
              <a:gd name="connsiteX0" fmla="*/ 0 w 2071688"/>
              <a:gd name="connsiteY0" fmla="*/ 0 h 2154309"/>
              <a:gd name="connsiteX1" fmla="*/ 2071688 w 2071688"/>
              <a:gd name="connsiteY1" fmla="*/ 0 h 2154309"/>
              <a:gd name="connsiteX2" fmla="*/ 2071688 w 2071688"/>
              <a:gd name="connsiteY2" fmla="*/ 902944 h 2154309"/>
              <a:gd name="connsiteX3" fmla="*/ 1617376 w 2071688"/>
              <a:gd name="connsiteY3" fmla="*/ 1414463 h 2154309"/>
              <a:gd name="connsiteX4" fmla="*/ 2071688 w 2071688"/>
              <a:gd name="connsiteY4" fmla="*/ 1925981 h 2154309"/>
              <a:gd name="connsiteX5" fmla="*/ 2071688 w 2071688"/>
              <a:gd name="connsiteY5" fmla="*/ 2154309 h 2154309"/>
              <a:gd name="connsiteX6" fmla="*/ 0 w 2071688"/>
              <a:gd name="connsiteY6" fmla="*/ 2154309 h 2154309"/>
              <a:gd name="connsiteX7" fmla="*/ 0 w 2071688"/>
              <a:gd name="connsiteY7" fmla="*/ 1925981 h 2154309"/>
              <a:gd name="connsiteX8" fmla="*/ 454312 w 2071688"/>
              <a:gd name="connsiteY8" fmla="*/ 1414463 h 2154309"/>
              <a:gd name="connsiteX9" fmla="*/ 0 w 2071688"/>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71688" h="2154309">
                <a:moveTo>
                  <a:pt x="0" y="0"/>
                </a:moveTo>
                <a:lnTo>
                  <a:pt x="2071688" y="0"/>
                </a:lnTo>
                <a:lnTo>
                  <a:pt x="2071688" y="902944"/>
                </a:lnTo>
                <a:cubicBezTo>
                  <a:pt x="1815497" y="931932"/>
                  <a:pt x="1617376" y="1150060"/>
                  <a:pt x="1617376" y="1414463"/>
                </a:cubicBezTo>
                <a:cubicBezTo>
                  <a:pt x="1617376" y="1678865"/>
                  <a:pt x="1815497" y="1896995"/>
                  <a:pt x="2071688" y="1925981"/>
                </a:cubicBezTo>
                <a:lnTo>
                  <a:pt x="2071688" y="2154309"/>
                </a:lnTo>
                <a:lnTo>
                  <a:pt x="0" y="2154309"/>
                </a:lnTo>
                <a:lnTo>
                  <a:pt x="0" y="1925981"/>
                </a:lnTo>
                <a:cubicBezTo>
                  <a:pt x="256191" y="1896994"/>
                  <a:pt x="454312" y="1678865"/>
                  <a:pt x="454312" y="1414463"/>
                </a:cubicBezTo>
                <a:cubicBezTo>
                  <a:pt x="454312" y="1150061"/>
                  <a:pt x="256191"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2015</a:t>
            </a:r>
            <a:endParaRPr lang="zh-CN" altLang="en-US" sz="3600" dirty="0">
              <a:solidFill>
                <a:srgbClr val="FFFFFF"/>
              </a:solidFill>
              <a:latin typeface="+mj-ea"/>
              <a:ea typeface="+mj-ea"/>
            </a:endParaRPr>
          </a:p>
        </p:txBody>
      </p:sp>
      <p:sp>
        <p:nvSpPr>
          <p:cNvPr id="22" name="任意多边形: 形状 21"/>
          <p:cNvSpPr/>
          <p:nvPr/>
        </p:nvSpPr>
        <p:spPr bwMode="auto">
          <a:xfrm>
            <a:off x="6245687" y="3086435"/>
            <a:ext cx="2055812" cy="2154309"/>
          </a:xfrm>
          <a:custGeom>
            <a:avLst/>
            <a:gdLst>
              <a:gd name="connsiteX0" fmla="*/ 0 w 2055812"/>
              <a:gd name="connsiteY0" fmla="*/ 0 h 2154309"/>
              <a:gd name="connsiteX1" fmla="*/ 2055812 w 2055812"/>
              <a:gd name="connsiteY1" fmla="*/ 0 h 2154309"/>
              <a:gd name="connsiteX2" fmla="*/ 2055812 w 2055812"/>
              <a:gd name="connsiteY2" fmla="*/ 902944 h 2154309"/>
              <a:gd name="connsiteX3" fmla="*/ 1601521 w 2055812"/>
              <a:gd name="connsiteY3" fmla="*/ 1414463 h 2154309"/>
              <a:gd name="connsiteX4" fmla="*/ 2055812 w 2055812"/>
              <a:gd name="connsiteY4" fmla="*/ 1925981 h 2154309"/>
              <a:gd name="connsiteX5" fmla="*/ 2055812 w 2055812"/>
              <a:gd name="connsiteY5" fmla="*/ 2154309 h 2154309"/>
              <a:gd name="connsiteX6" fmla="*/ 0 w 2055812"/>
              <a:gd name="connsiteY6" fmla="*/ 2154309 h 2154309"/>
              <a:gd name="connsiteX7" fmla="*/ 0 w 2055812"/>
              <a:gd name="connsiteY7" fmla="*/ 1925981 h 2154309"/>
              <a:gd name="connsiteX8" fmla="*/ 454290 w 2055812"/>
              <a:gd name="connsiteY8" fmla="*/ 1414463 h 2154309"/>
              <a:gd name="connsiteX9" fmla="*/ 0 w 2055812"/>
              <a:gd name="connsiteY9" fmla="*/ 902945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55812" h="2154309">
                <a:moveTo>
                  <a:pt x="0" y="0"/>
                </a:moveTo>
                <a:lnTo>
                  <a:pt x="2055812" y="0"/>
                </a:lnTo>
                <a:lnTo>
                  <a:pt x="2055812" y="902944"/>
                </a:lnTo>
                <a:cubicBezTo>
                  <a:pt x="1799633" y="931932"/>
                  <a:pt x="1601521" y="1150060"/>
                  <a:pt x="1601521" y="1414463"/>
                </a:cubicBezTo>
                <a:cubicBezTo>
                  <a:pt x="1601521" y="1678865"/>
                  <a:pt x="1799633" y="1896995"/>
                  <a:pt x="2055812" y="1925981"/>
                </a:cubicBezTo>
                <a:lnTo>
                  <a:pt x="2055812" y="2154309"/>
                </a:lnTo>
                <a:lnTo>
                  <a:pt x="0" y="2154309"/>
                </a:lnTo>
                <a:lnTo>
                  <a:pt x="0" y="1925981"/>
                </a:lnTo>
                <a:cubicBezTo>
                  <a:pt x="256179" y="1896994"/>
                  <a:pt x="454290" y="1678865"/>
                  <a:pt x="454290" y="1414463"/>
                </a:cubicBezTo>
                <a:cubicBezTo>
                  <a:pt x="454290" y="1150061"/>
                  <a:pt x="256179" y="931932"/>
                  <a:pt x="0" y="902945"/>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2016</a:t>
            </a:r>
            <a:endParaRPr lang="zh-CN" altLang="en-US" sz="3600" dirty="0">
              <a:solidFill>
                <a:srgbClr val="FFFFFF"/>
              </a:solidFill>
              <a:latin typeface="+mj-ea"/>
              <a:ea typeface="+mj-ea"/>
            </a:endParaRPr>
          </a:p>
        </p:txBody>
      </p:sp>
      <p:sp>
        <p:nvSpPr>
          <p:cNvPr id="23" name="任意多边形: 形状 22"/>
          <p:cNvSpPr/>
          <p:nvPr/>
        </p:nvSpPr>
        <p:spPr bwMode="auto">
          <a:xfrm>
            <a:off x="8428499" y="3086435"/>
            <a:ext cx="1963738" cy="2154309"/>
          </a:xfrm>
          <a:custGeom>
            <a:avLst/>
            <a:gdLst>
              <a:gd name="connsiteX0" fmla="*/ 0 w 1963738"/>
              <a:gd name="connsiteY0" fmla="*/ 0 h 2154309"/>
              <a:gd name="connsiteX1" fmla="*/ 1963738 w 1963738"/>
              <a:gd name="connsiteY1" fmla="*/ 0 h 2154309"/>
              <a:gd name="connsiteX2" fmla="*/ 1963738 w 1963738"/>
              <a:gd name="connsiteY2" fmla="*/ 2154309 h 2154309"/>
              <a:gd name="connsiteX3" fmla="*/ 0 w 1963738"/>
              <a:gd name="connsiteY3" fmla="*/ 2154309 h 2154309"/>
              <a:gd name="connsiteX4" fmla="*/ 0 w 1963738"/>
              <a:gd name="connsiteY4" fmla="*/ 1925981 h 2154309"/>
              <a:gd name="connsiteX5" fmla="*/ 454242 w 1963738"/>
              <a:gd name="connsiteY5" fmla="*/ 1414463 h 2154309"/>
              <a:gd name="connsiteX6" fmla="*/ 0 w 1963738"/>
              <a:gd name="connsiteY6" fmla="*/ 902944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3738" h="2154309">
                <a:moveTo>
                  <a:pt x="0" y="0"/>
                </a:moveTo>
                <a:lnTo>
                  <a:pt x="1963738" y="0"/>
                </a:lnTo>
                <a:lnTo>
                  <a:pt x="1963738" y="2154309"/>
                </a:lnTo>
                <a:lnTo>
                  <a:pt x="0" y="2154309"/>
                </a:lnTo>
                <a:lnTo>
                  <a:pt x="0" y="1925981"/>
                </a:lnTo>
                <a:cubicBezTo>
                  <a:pt x="256153" y="1896995"/>
                  <a:pt x="454242" y="1678865"/>
                  <a:pt x="454242" y="1414463"/>
                </a:cubicBezTo>
                <a:cubicBezTo>
                  <a:pt x="454242" y="1150060"/>
                  <a:pt x="256153" y="931932"/>
                  <a:pt x="0" y="902944"/>
                </a:cubicBez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2017</a:t>
            </a:r>
            <a:endParaRPr lang="zh-CN" altLang="en-US" sz="3600" dirty="0">
              <a:solidFill>
                <a:srgbClr val="FFFFFF"/>
              </a:solidFill>
              <a:latin typeface="+mj-ea"/>
              <a:ea typeface="+mj-ea"/>
            </a:endParaRPr>
          </a:p>
        </p:txBody>
      </p:sp>
      <p:sp>
        <p:nvSpPr>
          <p:cNvPr id="27" name="任意多边形: 形状 26"/>
          <p:cNvSpPr/>
          <p:nvPr/>
        </p:nvSpPr>
        <p:spPr bwMode="auto">
          <a:xfrm>
            <a:off x="2003887" y="3086435"/>
            <a:ext cx="1916112" cy="2154309"/>
          </a:xfrm>
          <a:custGeom>
            <a:avLst/>
            <a:gdLst>
              <a:gd name="connsiteX0" fmla="*/ 0 w 1916112"/>
              <a:gd name="connsiteY0" fmla="*/ 0 h 2154309"/>
              <a:gd name="connsiteX1" fmla="*/ 1916112 w 1916112"/>
              <a:gd name="connsiteY1" fmla="*/ 0 h 2154309"/>
              <a:gd name="connsiteX2" fmla="*/ 1916112 w 1916112"/>
              <a:gd name="connsiteY2" fmla="*/ 902944 h 2154309"/>
              <a:gd name="connsiteX3" fmla="*/ 1461818 w 1916112"/>
              <a:gd name="connsiteY3" fmla="*/ 1414463 h 2154309"/>
              <a:gd name="connsiteX4" fmla="*/ 1916112 w 1916112"/>
              <a:gd name="connsiteY4" fmla="*/ 1925981 h 2154309"/>
              <a:gd name="connsiteX5" fmla="*/ 1916112 w 1916112"/>
              <a:gd name="connsiteY5" fmla="*/ 2154309 h 2154309"/>
              <a:gd name="connsiteX6" fmla="*/ 0 w 1916112"/>
              <a:gd name="connsiteY6" fmla="*/ 2154309 h 215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6112" h="2154309">
                <a:moveTo>
                  <a:pt x="0" y="0"/>
                </a:moveTo>
                <a:lnTo>
                  <a:pt x="1916112" y="0"/>
                </a:lnTo>
                <a:lnTo>
                  <a:pt x="1916112" y="902944"/>
                </a:lnTo>
                <a:cubicBezTo>
                  <a:pt x="1659931" y="931932"/>
                  <a:pt x="1461818" y="1150060"/>
                  <a:pt x="1461818" y="1414463"/>
                </a:cubicBezTo>
                <a:cubicBezTo>
                  <a:pt x="1461818" y="1678865"/>
                  <a:pt x="1659931" y="1896995"/>
                  <a:pt x="1916112" y="1925981"/>
                </a:cubicBezTo>
                <a:lnTo>
                  <a:pt x="1916112" y="2154309"/>
                </a:lnTo>
                <a:lnTo>
                  <a:pt x="0" y="2154309"/>
                </a:lnTo>
                <a:close/>
              </a:path>
            </a:pathLst>
          </a:custGeom>
          <a:solidFill>
            <a:schemeClr val="accent1"/>
          </a:solidFill>
          <a:ln>
            <a:noFill/>
          </a:ln>
        </p:spPr>
        <p:txBody>
          <a:bodyPr vert="horz" wrap="square" lIns="91440" tIns="45720" rIns="91440" bIns="45720" numCol="1" anchor="t" anchorCtr="0" compatLnSpc="1">
            <a:noAutofit/>
          </a:bodyPr>
          <a:lstStyle/>
          <a:p>
            <a:pPr algn="ctr"/>
            <a:r>
              <a:rPr lang="en-US" altLang="zh-CN" sz="3600" dirty="0">
                <a:solidFill>
                  <a:srgbClr val="FFFFFF"/>
                </a:solidFill>
                <a:latin typeface="+mj-ea"/>
                <a:ea typeface="+mj-ea"/>
              </a:rPr>
              <a:t>2014</a:t>
            </a:r>
            <a:endParaRPr lang="zh-CN" altLang="en-US" sz="3600" dirty="0">
              <a:solidFill>
                <a:srgbClr val="FFFFFF"/>
              </a:solidFill>
              <a:latin typeface="+mj-ea"/>
              <a:ea typeface="+mj-ea"/>
            </a:endParaRPr>
          </a:p>
        </p:txBody>
      </p:sp>
      <p:sp>
        <p:nvSpPr>
          <p:cNvPr id="30" name="Freeform 408"/>
          <p:cNvSpPr/>
          <p:nvPr/>
        </p:nvSpPr>
        <p:spPr bwMode="auto">
          <a:xfrm>
            <a:off x="3719565" y="4266441"/>
            <a:ext cx="550866" cy="461709"/>
          </a:xfrm>
          <a:custGeom>
            <a:avLst/>
            <a:gdLst>
              <a:gd name="T0" fmla="*/ 6 w 92"/>
              <a:gd name="T1" fmla="*/ 63 h 77"/>
              <a:gd name="T2" fmla="*/ 0 w 92"/>
              <a:gd name="T3" fmla="*/ 62 h 77"/>
              <a:gd name="T4" fmla="*/ 1 w 92"/>
              <a:gd name="T5" fmla="*/ 53 h 77"/>
              <a:gd name="T6" fmla="*/ 7 w 92"/>
              <a:gd name="T7" fmla="*/ 46 h 77"/>
              <a:gd name="T8" fmla="*/ 18 w 92"/>
              <a:gd name="T9" fmla="*/ 49 h 77"/>
              <a:gd name="T10" fmla="*/ 23 w 92"/>
              <a:gd name="T11" fmla="*/ 52 h 77"/>
              <a:gd name="T12" fmla="*/ 38 w 92"/>
              <a:gd name="T13" fmla="*/ 52 h 77"/>
              <a:gd name="T14" fmla="*/ 54 w 92"/>
              <a:gd name="T15" fmla="*/ 24 h 77"/>
              <a:gd name="T16" fmla="*/ 47 w 92"/>
              <a:gd name="T17" fmla="*/ 13 h 77"/>
              <a:gd name="T18" fmla="*/ 45 w 92"/>
              <a:gd name="T19" fmla="*/ 2 h 77"/>
              <a:gd name="T20" fmla="*/ 50 w 92"/>
              <a:gd name="T21" fmla="*/ 2 h 77"/>
              <a:gd name="T22" fmla="*/ 50 w 92"/>
              <a:gd name="T23" fmla="*/ 6 h 77"/>
              <a:gd name="T24" fmla="*/ 53 w 92"/>
              <a:gd name="T25" fmla="*/ 8 h 77"/>
              <a:gd name="T26" fmla="*/ 56 w 92"/>
              <a:gd name="T27" fmla="*/ 7 h 77"/>
              <a:gd name="T28" fmla="*/ 86 w 92"/>
              <a:gd name="T29" fmla="*/ 16 h 77"/>
              <a:gd name="T30" fmla="*/ 84 w 92"/>
              <a:gd name="T31" fmla="*/ 58 h 77"/>
              <a:gd name="T32" fmla="*/ 56 w 92"/>
              <a:gd name="T33" fmla="*/ 75 h 77"/>
              <a:gd name="T34" fmla="*/ 22 w 92"/>
              <a:gd name="T35" fmla="*/ 61 h 77"/>
              <a:gd name="T36" fmla="*/ 15 w 92"/>
              <a:gd name="T37" fmla="*/ 57 h 77"/>
              <a:gd name="T38" fmla="*/ 10 w 92"/>
              <a:gd name="T39" fmla="*/ 56 h 77"/>
              <a:gd name="T40" fmla="*/ 7 w 92"/>
              <a:gd name="T41" fmla="*/ 57 h 77"/>
              <a:gd name="T42" fmla="*/ 6 w 92"/>
              <a:gd name="T43" fmla="*/ 63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2" h="77">
                <a:moveTo>
                  <a:pt x="6" y="63"/>
                </a:moveTo>
                <a:cubicBezTo>
                  <a:pt x="4" y="63"/>
                  <a:pt x="2" y="63"/>
                  <a:pt x="0" y="62"/>
                </a:cubicBezTo>
                <a:cubicBezTo>
                  <a:pt x="0" y="59"/>
                  <a:pt x="0" y="56"/>
                  <a:pt x="1" y="53"/>
                </a:cubicBezTo>
                <a:cubicBezTo>
                  <a:pt x="2" y="49"/>
                  <a:pt x="3" y="46"/>
                  <a:pt x="7" y="46"/>
                </a:cubicBezTo>
                <a:cubicBezTo>
                  <a:pt x="11" y="45"/>
                  <a:pt x="15" y="45"/>
                  <a:pt x="18" y="49"/>
                </a:cubicBezTo>
                <a:cubicBezTo>
                  <a:pt x="19" y="51"/>
                  <a:pt x="21" y="52"/>
                  <a:pt x="23" y="52"/>
                </a:cubicBezTo>
                <a:cubicBezTo>
                  <a:pt x="28" y="52"/>
                  <a:pt x="33" y="53"/>
                  <a:pt x="38" y="52"/>
                </a:cubicBezTo>
                <a:cubicBezTo>
                  <a:pt x="51" y="49"/>
                  <a:pt x="58" y="37"/>
                  <a:pt x="54" y="24"/>
                </a:cubicBezTo>
                <a:cubicBezTo>
                  <a:pt x="53" y="20"/>
                  <a:pt x="51" y="16"/>
                  <a:pt x="47" y="13"/>
                </a:cubicBezTo>
                <a:cubicBezTo>
                  <a:pt x="44" y="11"/>
                  <a:pt x="44" y="6"/>
                  <a:pt x="45" y="2"/>
                </a:cubicBezTo>
                <a:cubicBezTo>
                  <a:pt x="46" y="2"/>
                  <a:pt x="48" y="2"/>
                  <a:pt x="50" y="2"/>
                </a:cubicBezTo>
                <a:cubicBezTo>
                  <a:pt x="50" y="4"/>
                  <a:pt x="50" y="5"/>
                  <a:pt x="50" y="6"/>
                </a:cubicBezTo>
                <a:cubicBezTo>
                  <a:pt x="50" y="9"/>
                  <a:pt x="51" y="9"/>
                  <a:pt x="53" y="8"/>
                </a:cubicBezTo>
                <a:cubicBezTo>
                  <a:pt x="54" y="8"/>
                  <a:pt x="55" y="7"/>
                  <a:pt x="56" y="7"/>
                </a:cubicBezTo>
                <a:cubicBezTo>
                  <a:pt x="67" y="0"/>
                  <a:pt x="81" y="4"/>
                  <a:pt x="86" y="16"/>
                </a:cubicBezTo>
                <a:cubicBezTo>
                  <a:pt x="92" y="30"/>
                  <a:pt x="92" y="44"/>
                  <a:pt x="84" y="58"/>
                </a:cubicBezTo>
                <a:cubicBezTo>
                  <a:pt x="78" y="68"/>
                  <a:pt x="68" y="73"/>
                  <a:pt x="56" y="75"/>
                </a:cubicBezTo>
                <a:cubicBezTo>
                  <a:pt x="42" y="77"/>
                  <a:pt x="30" y="72"/>
                  <a:pt x="22" y="61"/>
                </a:cubicBezTo>
                <a:cubicBezTo>
                  <a:pt x="20" y="58"/>
                  <a:pt x="19" y="57"/>
                  <a:pt x="15" y="57"/>
                </a:cubicBezTo>
                <a:cubicBezTo>
                  <a:pt x="14" y="58"/>
                  <a:pt x="12" y="56"/>
                  <a:pt x="10" y="56"/>
                </a:cubicBezTo>
                <a:cubicBezTo>
                  <a:pt x="8" y="55"/>
                  <a:pt x="7" y="55"/>
                  <a:pt x="7" y="57"/>
                </a:cubicBezTo>
                <a:cubicBezTo>
                  <a:pt x="7" y="59"/>
                  <a:pt x="7" y="61"/>
                  <a:pt x="6" y="63"/>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nvGrpSpPr>
          <p:cNvPr id="38" name="组合 37"/>
          <p:cNvGrpSpPr/>
          <p:nvPr/>
        </p:nvGrpSpPr>
        <p:grpSpPr>
          <a:xfrm>
            <a:off x="5979402" y="4266443"/>
            <a:ext cx="407988" cy="469900"/>
            <a:chOff x="-817562" y="2836863"/>
            <a:chExt cx="876300" cy="874712"/>
          </a:xfrm>
          <a:solidFill>
            <a:schemeClr val="accent1"/>
          </a:solidFill>
        </p:grpSpPr>
        <p:sp>
          <p:nvSpPr>
            <p:cNvPr id="39" name="Freeform 11"/>
            <p:cNvSpPr/>
            <p:nvPr/>
          </p:nvSpPr>
          <p:spPr bwMode="auto">
            <a:xfrm>
              <a:off x="-817562" y="2984500"/>
              <a:ext cx="407988" cy="727075"/>
            </a:xfrm>
            <a:custGeom>
              <a:avLst/>
              <a:gdLst>
                <a:gd name="T0" fmla="*/ 356 w 433"/>
                <a:gd name="T1" fmla="*/ 0 h 773"/>
                <a:gd name="T2" fmla="*/ 58 w 433"/>
                <a:gd name="T3" fmla="*/ 743 h 773"/>
                <a:gd name="T4" fmla="*/ 104 w 433"/>
                <a:gd name="T5" fmla="*/ 764 h 773"/>
                <a:gd name="T6" fmla="*/ 387 w 433"/>
                <a:gd name="T7" fmla="*/ 468 h 773"/>
                <a:gd name="T8" fmla="*/ 356 w 433"/>
                <a:gd name="T9" fmla="*/ 0 h 773"/>
              </a:gdLst>
              <a:ahLst/>
              <a:cxnLst>
                <a:cxn ang="0">
                  <a:pos x="T0" y="T1"/>
                </a:cxn>
                <a:cxn ang="0">
                  <a:pos x="T2" y="T3"/>
                </a:cxn>
                <a:cxn ang="0">
                  <a:pos x="T4" y="T5"/>
                </a:cxn>
                <a:cxn ang="0">
                  <a:pos x="T6" y="T7"/>
                </a:cxn>
                <a:cxn ang="0">
                  <a:pos x="T8" y="T9"/>
                </a:cxn>
              </a:cxnLst>
              <a:rect l="0" t="0" r="r" b="b"/>
              <a:pathLst>
                <a:path w="433" h="773">
                  <a:moveTo>
                    <a:pt x="356" y="0"/>
                  </a:moveTo>
                  <a:cubicBezTo>
                    <a:pt x="94" y="3"/>
                    <a:pt x="0" y="495"/>
                    <a:pt x="58" y="743"/>
                  </a:cubicBezTo>
                  <a:cubicBezTo>
                    <a:pt x="63" y="764"/>
                    <a:pt x="85" y="773"/>
                    <a:pt x="104" y="764"/>
                  </a:cubicBezTo>
                  <a:cubicBezTo>
                    <a:pt x="232" y="703"/>
                    <a:pt x="356" y="638"/>
                    <a:pt x="387" y="468"/>
                  </a:cubicBezTo>
                  <a:cubicBezTo>
                    <a:pt x="403" y="384"/>
                    <a:pt x="433" y="41"/>
                    <a:pt x="35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2"/>
            <p:cNvSpPr/>
            <p:nvPr/>
          </p:nvSpPr>
          <p:spPr bwMode="auto">
            <a:xfrm>
              <a:off x="-347662" y="2984500"/>
              <a:ext cx="406400" cy="727075"/>
            </a:xfrm>
            <a:custGeom>
              <a:avLst/>
              <a:gdLst>
                <a:gd name="T0" fmla="*/ 77 w 432"/>
                <a:gd name="T1" fmla="*/ 0 h 773"/>
                <a:gd name="T2" fmla="*/ 375 w 432"/>
                <a:gd name="T3" fmla="*/ 743 h 773"/>
                <a:gd name="T4" fmla="*/ 329 w 432"/>
                <a:gd name="T5" fmla="*/ 764 h 773"/>
                <a:gd name="T6" fmla="*/ 45 w 432"/>
                <a:gd name="T7" fmla="*/ 468 h 773"/>
                <a:gd name="T8" fmla="*/ 77 w 432"/>
                <a:gd name="T9" fmla="*/ 0 h 773"/>
              </a:gdLst>
              <a:ahLst/>
              <a:cxnLst>
                <a:cxn ang="0">
                  <a:pos x="T0" y="T1"/>
                </a:cxn>
                <a:cxn ang="0">
                  <a:pos x="T2" y="T3"/>
                </a:cxn>
                <a:cxn ang="0">
                  <a:pos x="T4" y="T5"/>
                </a:cxn>
                <a:cxn ang="0">
                  <a:pos x="T6" y="T7"/>
                </a:cxn>
                <a:cxn ang="0">
                  <a:pos x="T8" y="T9"/>
                </a:cxn>
              </a:cxnLst>
              <a:rect l="0" t="0" r="r" b="b"/>
              <a:pathLst>
                <a:path w="432" h="773">
                  <a:moveTo>
                    <a:pt x="77" y="0"/>
                  </a:moveTo>
                  <a:cubicBezTo>
                    <a:pt x="339" y="3"/>
                    <a:pt x="432" y="495"/>
                    <a:pt x="375" y="743"/>
                  </a:cubicBezTo>
                  <a:cubicBezTo>
                    <a:pt x="370" y="764"/>
                    <a:pt x="348" y="773"/>
                    <a:pt x="329" y="764"/>
                  </a:cubicBezTo>
                  <a:cubicBezTo>
                    <a:pt x="201" y="703"/>
                    <a:pt x="77" y="638"/>
                    <a:pt x="45" y="468"/>
                  </a:cubicBezTo>
                  <a:cubicBezTo>
                    <a:pt x="29" y="384"/>
                    <a:pt x="0" y="41"/>
                    <a:pt x="7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3"/>
            <p:cNvSpPr/>
            <p:nvPr/>
          </p:nvSpPr>
          <p:spPr bwMode="auto">
            <a:xfrm>
              <a:off x="-546100" y="3106738"/>
              <a:ext cx="330200" cy="269875"/>
            </a:xfrm>
            <a:custGeom>
              <a:avLst/>
              <a:gdLst>
                <a:gd name="T0" fmla="*/ 0 w 208"/>
                <a:gd name="T1" fmla="*/ 145 h 170"/>
                <a:gd name="T2" fmla="*/ 106 w 208"/>
                <a:gd name="T3" fmla="*/ 0 h 170"/>
                <a:gd name="T4" fmla="*/ 208 w 208"/>
                <a:gd name="T5" fmla="*/ 141 h 170"/>
                <a:gd name="T6" fmla="*/ 174 w 208"/>
                <a:gd name="T7" fmla="*/ 166 h 170"/>
                <a:gd name="T8" fmla="*/ 106 w 208"/>
                <a:gd name="T9" fmla="*/ 71 h 170"/>
                <a:gd name="T10" fmla="*/ 34 w 208"/>
                <a:gd name="T11" fmla="*/ 170 h 170"/>
                <a:gd name="T12" fmla="*/ 0 w 208"/>
                <a:gd name="T13" fmla="*/ 145 h 170"/>
                <a:gd name="T14" fmla="*/ 0 w 208"/>
                <a:gd name="T15" fmla="*/ 145 h 1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170">
                  <a:moveTo>
                    <a:pt x="0" y="145"/>
                  </a:moveTo>
                  <a:lnTo>
                    <a:pt x="106" y="0"/>
                  </a:lnTo>
                  <a:lnTo>
                    <a:pt x="208" y="141"/>
                  </a:lnTo>
                  <a:lnTo>
                    <a:pt x="174" y="166"/>
                  </a:lnTo>
                  <a:lnTo>
                    <a:pt x="106" y="71"/>
                  </a:lnTo>
                  <a:lnTo>
                    <a:pt x="34" y="170"/>
                  </a:lnTo>
                  <a:lnTo>
                    <a:pt x="0" y="145"/>
                  </a:lnTo>
                  <a:lnTo>
                    <a:pt x="0"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4"/>
            <p:cNvSpPr/>
            <p:nvPr/>
          </p:nvSpPr>
          <p:spPr bwMode="auto">
            <a:xfrm>
              <a:off x="-411162" y="2836863"/>
              <a:ext cx="65088" cy="327025"/>
            </a:xfrm>
            <a:custGeom>
              <a:avLst/>
              <a:gdLst>
                <a:gd name="T0" fmla="*/ 0 w 41"/>
                <a:gd name="T1" fmla="*/ 206 h 206"/>
                <a:gd name="T2" fmla="*/ 0 w 41"/>
                <a:gd name="T3" fmla="*/ 0 h 206"/>
                <a:gd name="T4" fmla="*/ 41 w 41"/>
                <a:gd name="T5" fmla="*/ 0 h 206"/>
                <a:gd name="T6" fmla="*/ 41 w 41"/>
                <a:gd name="T7" fmla="*/ 206 h 206"/>
                <a:gd name="T8" fmla="*/ 0 w 41"/>
                <a:gd name="T9" fmla="*/ 206 h 206"/>
                <a:gd name="T10" fmla="*/ 0 w 41"/>
                <a:gd name="T11" fmla="*/ 206 h 206"/>
              </a:gdLst>
              <a:ahLst/>
              <a:cxnLst>
                <a:cxn ang="0">
                  <a:pos x="T0" y="T1"/>
                </a:cxn>
                <a:cxn ang="0">
                  <a:pos x="T2" y="T3"/>
                </a:cxn>
                <a:cxn ang="0">
                  <a:pos x="T4" y="T5"/>
                </a:cxn>
                <a:cxn ang="0">
                  <a:pos x="T6" y="T7"/>
                </a:cxn>
                <a:cxn ang="0">
                  <a:pos x="T8" y="T9"/>
                </a:cxn>
                <a:cxn ang="0">
                  <a:pos x="T10" y="T11"/>
                </a:cxn>
              </a:cxnLst>
              <a:rect l="0" t="0" r="r" b="b"/>
              <a:pathLst>
                <a:path w="41" h="206">
                  <a:moveTo>
                    <a:pt x="0" y="206"/>
                  </a:moveTo>
                  <a:lnTo>
                    <a:pt x="0" y="0"/>
                  </a:lnTo>
                  <a:lnTo>
                    <a:pt x="41" y="0"/>
                  </a:lnTo>
                  <a:lnTo>
                    <a:pt x="41" y="206"/>
                  </a:lnTo>
                  <a:lnTo>
                    <a:pt x="0" y="206"/>
                  </a:lnTo>
                  <a:lnTo>
                    <a:pt x="0" y="2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3" name="组合 42"/>
          <p:cNvGrpSpPr/>
          <p:nvPr/>
        </p:nvGrpSpPr>
        <p:grpSpPr>
          <a:xfrm>
            <a:off x="8080263" y="4331510"/>
            <a:ext cx="594092" cy="304800"/>
            <a:chOff x="325438" y="3057525"/>
            <a:chExt cx="1381125" cy="609600"/>
          </a:xfrm>
          <a:solidFill>
            <a:schemeClr val="accent1"/>
          </a:solidFill>
        </p:grpSpPr>
        <p:sp>
          <p:nvSpPr>
            <p:cNvPr id="44" name="Freeform 27"/>
            <p:cNvSpPr/>
            <p:nvPr/>
          </p:nvSpPr>
          <p:spPr bwMode="auto">
            <a:xfrm>
              <a:off x="325438" y="3057525"/>
              <a:ext cx="1381125" cy="609600"/>
            </a:xfrm>
            <a:custGeom>
              <a:avLst/>
              <a:gdLst>
                <a:gd name="T0" fmla="*/ 1053 w 1467"/>
                <a:gd name="T1" fmla="*/ 0 h 647"/>
                <a:gd name="T2" fmla="*/ 1111 w 1467"/>
                <a:gd name="T3" fmla="*/ 200 h 647"/>
                <a:gd name="T4" fmla="*/ 733 w 1467"/>
                <a:gd name="T5" fmla="*/ 578 h 647"/>
                <a:gd name="T6" fmla="*/ 354 w 1467"/>
                <a:gd name="T7" fmla="*/ 200 h 647"/>
                <a:gd name="T8" fmla="*/ 412 w 1467"/>
                <a:gd name="T9" fmla="*/ 1 h 647"/>
                <a:gd name="T10" fmla="*/ 0 w 1467"/>
                <a:gd name="T11" fmla="*/ 296 h 647"/>
                <a:gd name="T12" fmla="*/ 733 w 1467"/>
                <a:gd name="T13" fmla="*/ 647 h 647"/>
                <a:gd name="T14" fmla="*/ 1467 w 1467"/>
                <a:gd name="T15" fmla="*/ 296 h 647"/>
                <a:gd name="T16" fmla="*/ 1053 w 1467"/>
                <a:gd name="T17" fmla="*/ 0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7" h="647">
                  <a:moveTo>
                    <a:pt x="1053" y="0"/>
                  </a:moveTo>
                  <a:cubicBezTo>
                    <a:pt x="1089" y="58"/>
                    <a:pt x="1111" y="126"/>
                    <a:pt x="1111" y="200"/>
                  </a:cubicBezTo>
                  <a:cubicBezTo>
                    <a:pt x="1111" y="408"/>
                    <a:pt x="941" y="578"/>
                    <a:pt x="733" y="578"/>
                  </a:cubicBezTo>
                  <a:cubicBezTo>
                    <a:pt x="524" y="578"/>
                    <a:pt x="354" y="408"/>
                    <a:pt x="354" y="200"/>
                  </a:cubicBezTo>
                  <a:cubicBezTo>
                    <a:pt x="354" y="127"/>
                    <a:pt x="376" y="59"/>
                    <a:pt x="412" y="1"/>
                  </a:cubicBezTo>
                  <a:cubicBezTo>
                    <a:pt x="249" y="61"/>
                    <a:pt x="107" y="163"/>
                    <a:pt x="0" y="296"/>
                  </a:cubicBezTo>
                  <a:cubicBezTo>
                    <a:pt x="172" y="510"/>
                    <a:pt x="437" y="647"/>
                    <a:pt x="733" y="647"/>
                  </a:cubicBezTo>
                  <a:cubicBezTo>
                    <a:pt x="1030" y="647"/>
                    <a:pt x="1294" y="510"/>
                    <a:pt x="1467" y="296"/>
                  </a:cubicBezTo>
                  <a:cubicBezTo>
                    <a:pt x="1360" y="163"/>
                    <a:pt x="1217" y="60"/>
                    <a:pt x="105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28"/>
            <p:cNvSpPr/>
            <p:nvPr/>
          </p:nvSpPr>
          <p:spPr bwMode="auto">
            <a:xfrm>
              <a:off x="844550" y="3127375"/>
              <a:ext cx="307975" cy="309563"/>
            </a:xfrm>
            <a:custGeom>
              <a:avLst/>
              <a:gdLst>
                <a:gd name="T0" fmla="*/ 200 w 328"/>
                <a:gd name="T1" fmla="*/ 69 h 329"/>
                <a:gd name="T2" fmla="*/ 218 w 328"/>
                <a:gd name="T3" fmla="*/ 9 h 329"/>
                <a:gd name="T4" fmla="*/ 164 w 328"/>
                <a:gd name="T5" fmla="*/ 0 h 329"/>
                <a:gd name="T6" fmla="*/ 0 w 328"/>
                <a:gd name="T7" fmla="*/ 165 h 329"/>
                <a:gd name="T8" fmla="*/ 164 w 328"/>
                <a:gd name="T9" fmla="*/ 329 h 329"/>
                <a:gd name="T10" fmla="*/ 328 w 328"/>
                <a:gd name="T11" fmla="*/ 180 h 329"/>
                <a:gd name="T12" fmla="*/ 313 w 328"/>
                <a:gd name="T13" fmla="*/ 182 h 329"/>
                <a:gd name="T14" fmla="*/ 200 w 328"/>
                <a:gd name="T15" fmla="*/ 69 h 3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 h="329">
                  <a:moveTo>
                    <a:pt x="200" y="69"/>
                  </a:moveTo>
                  <a:cubicBezTo>
                    <a:pt x="200" y="47"/>
                    <a:pt x="207" y="26"/>
                    <a:pt x="218" y="9"/>
                  </a:cubicBezTo>
                  <a:cubicBezTo>
                    <a:pt x="201" y="3"/>
                    <a:pt x="183" y="0"/>
                    <a:pt x="164" y="0"/>
                  </a:cubicBezTo>
                  <a:cubicBezTo>
                    <a:pt x="73" y="0"/>
                    <a:pt x="0" y="73"/>
                    <a:pt x="0" y="165"/>
                  </a:cubicBezTo>
                  <a:cubicBezTo>
                    <a:pt x="0" y="256"/>
                    <a:pt x="73" y="329"/>
                    <a:pt x="164" y="329"/>
                  </a:cubicBezTo>
                  <a:cubicBezTo>
                    <a:pt x="250" y="329"/>
                    <a:pt x="320" y="264"/>
                    <a:pt x="328" y="180"/>
                  </a:cubicBezTo>
                  <a:cubicBezTo>
                    <a:pt x="323" y="181"/>
                    <a:pt x="318" y="182"/>
                    <a:pt x="313" y="182"/>
                  </a:cubicBezTo>
                  <a:cubicBezTo>
                    <a:pt x="251" y="182"/>
                    <a:pt x="200" y="131"/>
                    <a:pt x="200"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6" name="矩形 45"/>
          <p:cNvSpPr/>
          <p:nvPr/>
        </p:nvSpPr>
        <p:spPr>
          <a:xfrm>
            <a:off x="1230870" y="5332113"/>
            <a:ext cx="9730261"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2003888"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8" name="矩形 47"/>
          <p:cNvSpPr/>
          <p:nvPr/>
        </p:nvSpPr>
        <p:spPr>
          <a:xfrm>
            <a:off x="4158265"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9" name="矩形 48"/>
          <p:cNvSpPr/>
          <p:nvPr/>
        </p:nvSpPr>
        <p:spPr>
          <a:xfrm>
            <a:off x="6312642"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0" name="矩形 49"/>
          <p:cNvSpPr/>
          <p:nvPr/>
        </p:nvSpPr>
        <p:spPr>
          <a:xfrm>
            <a:off x="8467019" y="1665028"/>
            <a:ext cx="1916112" cy="1370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矩形 50"/>
          <p:cNvSpPr/>
          <p:nvPr/>
        </p:nvSpPr>
        <p:spPr>
          <a:xfrm>
            <a:off x="1136129" y="5594582"/>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985278" y="3596812"/>
            <a:ext cx="1875983" cy="1867900"/>
            <a:chOff x="4801482" y="2718023"/>
            <a:chExt cx="2589036" cy="2577880"/>
          </a:xfrm>
        </p:grpSpPr>
        <p:sp>
          <p:nvSpPr>
            <p:cNvPr id="19" name="任意多边形 16"/>
            <p:cNvSpPr/>
            <p:nvPr/>
          </p:nvSpPr>
          <p:spPr>
            <a:xfrm rot="5400000">
              <a:off x="4807060" y="2712445"/>
              <a:ext cx="2577880" cy="2589036"/>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4978374" y="4419600"/>
              <a:ext cx="431053" cy="450105"/>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5948473" y="4673543"/>
              <a:ext cx="387392" cy="450105"/>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6771398" y="4419600"/>
              <a:ext cx="441373" cy="450105"/>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14212001"/>
  <p:tag name="MH_LIBRARY" val="GRAPHIC"/>
  <p:tag name="MH_TYPE" val="Other"/>
  <p:tag name="MH_ORDER" val="3"/>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3"/>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1103161419"/>
  <p:tag name="MH_LIBRARY" val="GRAPHIC"/>
  <p:tag name="MH_TYPE" val="Other"/>
  <p:tag name="MH_ORDER" val="7"/>
</p:tagLst>
</file>

<file path=ppt/tags/tag18.xml><?xml version="1.0" encoding="utf-8"?>
<p:tagLst xmlns:p="http://schemas.openxmlformats.org/presentationml/2006/main">
  <p:tag name="MH" val="20161103161419"/>
  <p:tag name="MH_LIBRARY" val="GRAPHIC"/>
  <p:tag name="MH_TYPE" val="Other"/>
  <p:tag name="MH_ORDER" val="7"/>
</p:tagLst>
</file>

<file path=ppt/tags/tag19.xml><?xml version="1.0" encoding="utf-8"?>
<p:tagLst xmlns:p="http://schemas.openxmlformats.org/presentationml/2006/main">
  <p:tag name="MH" val="20160623110603"/>
  <p:tag name="MH_LIBRARY" val="GRAPHIC"/>
  <p:tag name="MH_ORDER" val="Rectangle 5"/>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23110603"/>
  <p:tag name="MH_LIBRARY" val="GRAPHIC"/>
  <p:tag name="MH_ORDER" val="Rectangle 5"/>
</p:tagLst>
</file>

<file path=ppt/tags/tag21.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95">
      <a:dk1>
        <a:srgbClr val="4D4D4D"/>
      </a:dk1>
      <a:lt1>
        <a:srgbClr val="FFFFFF"/>
      </a:lt1>
      <a:dk2>
        <a:srgbClr val="4D4D4D"/>
      </a:dk2>
      <a:lt2>
        <a:srgbClr val="FFFFFF"/>
      </a:lt2>
      <a:accent1>
        <a:srgbClr val="21B2D9"/>
      </a:accent1>
      <a:accent2>
        <a:srgbClr val="3773BB"/>
      </a:accent2>
      <a:accent3>
        <a:srgbClr val="59A598"/>
      </a:accent3>
      <a:accent4>
        <a:srgbClr val="75A85C"/>
      </a:accent4>
      <a:accent5>
        <a:srgbClr val="E77333"/>
      </a:accent5>
      <a:accent6>
        <a:srgbClr val="E42424"/>
      </a:accent6>
      <a:hlink>
        <a:srgbClr val="B34B55"/>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3392</Words>
  <Application>WPS 演示</Application>
  <PresentationFormat>宽屏</PresentationFormat>
  <Paragraphs>322</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Bernard MT Condensed</vt:lpstr>
      <vt:lpstr>Calibri</vt:lpstr>
      <vt:lpstr>等线</vt:lpstr>
      <vt:lpstr>GoodVibrationsROB</vt:lpstr>
      <vt:lpstr>Arial Unicode MS</vt:lpstr>
      <vt:lpstr>Microsoft YaHei UI</vt:lpstr>
      <vt:lpstr>Impact</vt:lpstr>
      <vt:lpstr>A000120141119A01PPBG</vt:lpstr>
      <vt:lpstr>牙科医疗 口腔健康研究模板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2017-06-19T13:53:11Z</dcterms:created>
  <dcterms:modified xsi:type="dcterms:W3CDTF">2017-06-19T13:53:11Z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